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xlsx" ContentType="application/vnd.openxmlformats-officedocument.spreadsheetml.sheet"/>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ppt/ink/ink35.xml" ContentType="application/inkml+xml"/>
  <Override PartName="/ppt/ink/ink36.xml" ContentType="application/inkml+xml"/>
  <Override PartName="/ppt/ink/ink37.xml" ContentType="application/inkml+xml"/>
  <Override PartName="/ppt/ink/ink38.xml" ContentType="application/inkml+xml"/>
  <Override PartName="/ppt/ink/ink39.xml" ContentType="application/inkml+xml"/>
  <Override PartName="/ppt/ink/ink40.xml" ContentType="application/inkml+xml"/>
  <Override PartName="/ppt/ink/ink41.xml" ContentType="application/inkml+xml"/>
  <Override PartName="/ppt/ink/ink42.xml" ContentType="application/inkml+xml"/>
  <Override PartName="/ppt/ink/ink43.xml" ContentType="application/inkml+xml"/>
  <Override PartName="/ppt/ink/ink44.xml" ContentType="application/inkml+xml"/>
  <Override PartName="/ppt/ink/ink45.xml" ContentType="application/inkml+xml"/>
  <Override PartName="/ppt/ink/ink46.xml" ContentType="application/inkml+xml"/>
  <Override PartName="/ppt/notesSlides/notesSlide2.xml" ContentType="application/vnd.openxmlformats-officedocument.presentationml.notesSlide+xml"/>
  <Override PartName="/ppt/ink/ink47.xml" ContentType="application/inkml+xml"/>
  <Override PartName="/ppt/ink/ink48.xml" ContentType="application/inkml+xml"/>
  <Override PartName="/ppt/ink/ink49.xml" ContentType="application/inkml+xml"/>
  <Override PartName="/ppt/ink/ink50.xml" ContentType="application/inkml+xml"/>
  <Override PartName="/ppt/ink/ink51.xml" ContentType="application/inkml+xml"/>
  <Override PartName="/ppt/ink/ink52.xml" ContentType="application/inkml+xml"/>
  <Override PartName="/ppt/ink/ink53.xml" ContentType="application/inkml+xml"/>
  <Override PartName="/ppt/notesSlides/notesSlide3.xml" ContentType="application/vnd.openxmlformats-officedocument.presentationml.notesSlide+xml"/>
  <Override PartName="/ppt/ink/ink54.xml" ContentType="application/inkml+xml"/>
  <Override PartName="/ppt/ink/ink55.xml" ContentType="application/inkml+xml"/>
  <Override PartName="/ppt/ink/ink56.xml" ContentType="application/inkml+xml"/>
  <Override PartName="/ppt/ink/ink57.xml" ContentType="application/inkml+xml"/>
  <Override PartName="/ppt/ink/ink58.xml" ContentType="application/inkml+xml"/>
  <Override PartName="/ppt/ink/ink59.xml" ContentType="application/inkml+xml"/>
  <Override PartName="/ppt/ink/ink60.xml" ContentType="application/inkml+xml"/>
  <Override PartName="/ppt/ink/ink61.xml" ContentType="application/inkml+xml"/>
  <Override PartName="/ppt/ink/ink62.xml" ContentType="application/inkml+xml"/>
  <Override PartName="/ppt/ink/ink63.xml" ContentType="application/inkml+xml"/>
  <Override PartName="/ppt/ink/ink64.xml" ContentType="application/inkml+xml"/>
  <Override PartName="/ppt/ink/ink65.xml" ContentType="application/inkml+xml"/>
  <Override PartName="/ppt/ink/ink66.xml" ContentType="application/inkml+xml"/>
  <Override PartName="/ppt/ink/ink67.xml" ContentType="application/inkml+xml"/>
  <Override PartName="/ppt/ink/ink68.xml" ContentType="application/inkml+xml"/>
  <Override PartName="/ppt/ink/ink69.xml" ContentType="application/inkml+xml"/>
  <Override PartName="/ppt/ink/ink70.xml" ContentType="application/inkml+xml"/>
  <Override PartName="/ppt/ink/ink71.xml" ContentType="application/inkml+xml"/>
  <Override PartName="/ppt/ink/ink72.xml" ContentType="application/inkml+xml"/>
  <Override PartName="/ppt/ink/ink73.xml" ContentType="application/inkml+xml"/>
  <Override PartName="/ppt/ink/ink74.xml" ContentType="application/inkml+xml"/>
  <Override PartName="/ppt/ink/ink75.xml" ContentType="application/inkml+xml"/>
  <Override PartName="/ppt/ink/ink76.xml" ContentType="application/inkml+xml"/>
  <Override PartName="/ppt/ink/ink77.xml" ContentType="application/inkml+xml"/>
  <Override PartName="/ppt/ink/ink78.xml" ContentType="application/inkml+xml"/>
  <Override PartName="/ppt/ink/ink79.xml" ContentType="application/inkml+xml"/>
  <Override PartName="/ppt/ink/ink80.xml" ContentType="application/inkml+xml"/>
  <Override PartName="/ppt/ink/ink81.xml" ContentType="application/inkml+xml"/>
  <Override PartName="/ppt/ink/ink82.xml" ContentType="application/inkml+xml"/>
  <Override PartName="/ppt/ink/ink83.xml" ContentType="application/inkml+xml"/>
  <Override PartName="/ppt/ink/ink84.xml" ContentType="application/inkml+xml"/>
  <Override PartName="/ppt/ink/ink85.xml" ContentType="application/inkml+xml"/>
  <Override PartName="/ppt/ink/ink86.xml" ContentType="application/inkml+xml"/>
  <Override PartName="/ppt/ink/ink87.xml" ContentType="application/inkml+xml"/>
  <Override PartName="/ppt/ink/ink88.xml" ContentType="application/inkml+xml"/>
  <Override PartName="/ppt/ink/ink89.xml" ContentType="application/inkml+xml"/>
  <Override PartName="/ppt/ink/ink90.xml" ContentType="application/inkml+xml"/>
  <Override PartName="/ppt/ink/ink91.xml" ContentType="application/inkml+xml"/>
  <Override PartName="/ppt/ink/ink92.xml" ContentType="application/inkml+xml"/>
  <Override PartName="/ppt/ink/ink93.xml" ContentType="application/inkml+xml"/>
  <Override PartName="/ppt/ink/ink94.xml" ContentType="application/inkml+xml"/>
  <Override PartName="/ppt/ink/ink95.xml" ContentType="application/inkml+xml"/>
  <Override PartName="/ppt/ink/ink96.xml" ContentType="application/inkml+xml"/>
  <Override PartName="/ppt/ink/ink97.xml" ContentType="application/inkml+xml"/>
  <Override PartName="/ppt/ink/ink98.xml" ContentType="application/inkml+xml"/>
  <Override PartName="/ppt/ink/ink99.xml" ContentType="application/inkml+xml"/>
  <Override PartName="/ppt/ink/ink100.xml" ContentType="application/inkml+xml"/>
  <Override PartName="/ppt/ink/ink101.xml" ContentType="application/inkml+xml"/>
  <Override PartName="/ppt/ink/ink102.xml" ContentType="application/inkml+xml"/>
  <Override PartName="/ppt/ink/ink103.xml" ContentType="application/inkml+xml"/>
  <Override PartName="/ppt/ink/ink104.xml" ContentType="application/inkml+xml"/>
  <Override PartName="/ppt/ink/ink105.xml" ContentType="application/inkml+xml"/>
  <Override PartName="/ppt/ink/ink106.xml" ContentType="application/inkml+xml"/>
  <Override PartName="/ppt/ink/ink107.xml" ContentType="application/inkml+xml"/>
  <Override PartName="/ppt/ink/ink108.xml" ContentType="application/inkml+xml"/>
  <Override PartName="/ppt/ink/ink109.xml" ContentType="application/inkml+xml"/>
  <Override PartName="/ppt/ink/ink110.xml" ContentType="application/inkml+xml"/>
  <Override PartName="/ppt/ink/ink111.xml" ContentType="application/inkml+xml"/>
  <Override PartName="/ppt/notesSlides/notesSlide4.xml" ContentType="application/vnd.openxmlformats-officedocument.presentationml.notesSlide+xml"/>
  <Override PartName="/ppt/ink/ink112.xml" ContentType="application/inkml+xml"/>
  <Override PartName="/ppt/ink/ink113.xml" ContentType="application/inkml+xml"/>
  <Override PartName="/ppt/ink/ink114.xml" ContentType="application/inkml+xml"/>
  <Override PartName="/ppt/ink/ink115.xml" ContentType="application/inkml+xml"/>
  <Override PartName="/ppt/ink/ink116.xml" ContentType="application/inkml+xml"/>
  <Override PartName="/ppt/ink/ink117.xml" ContentType="application/inkml+xml"/>
  <Override PartName="/ppt/ink/ink118.xml" ContentType="application/inkml+xml"/>
  <Override PartName="/ppt/ink/ink119.xml" ContentType="application/inkml+xml"/>
  <Override PartName="/ppt/ink/ink120.xml" ContentType="application/inkml+xml"/>
  <Override PartName="/ppt/ink/ink121.xml" ContentType="application/inkml+xml"/>
  <Override PartName="/ppt/ink/ink122.xml" ContentType="application/inkml+xml"/>
  <Override PartName="/ppt/ink/ink123.xml" ContentType="application/inkml+xml"/>
  <Override PartName="/ppt/ink/ink124.xml" ContentType="application/inkml+xml"/>
  <Override PartName="/ppt/ink/ink125.xml" ContentType="application/inkml+xml"/>
  <Override PartName="/ppt/ink/ink126.xml" ContentType="application/inkml+xml"/>
  <Override PartName="/ppt/ink/ink127.xml" ContentType="application/inkml+xml"/>
  <Override PartName="/ppt/ink/ink128.xml" ContentType="application/inkml+xml"/>
  <Override PartName="/ppt/ink/ink129.xml" ContentType="application/inkml+xml"/>
  <Override PartName="/ppt/ink/ink130.xml" ContentType="application/inkml+xml"/>
  <Override PartName="/ppt/ink/ink131.xml" ContentType="application/inkml+xml"/>
  <Override PartName="/ppt/ink/ink132.xml" ContentType="application/inkml+xml"/>
  <Override PartName="/ppt/ink/ink133.xml" ContentType="application/inkml+xml"/>
  <Override PartName="/ppt/ink/ink134.xml" ContentType="application/inkml+xml"/>
  <Override PartName="/ppt/ink/ink135.xml" ContentType="application/inkml+xml"/>
  <Override PartName="/ppt/ink/ink136.xml" ContentType="application/inkml+xml"/>
  <Override PartName="/ppt/ink/ink137.xml" ContentType="application/inkml+xml"/>
  <Override PartName="/ppt/ink/ink138.xml" ContentType="application/inkml+xml"/>
  <Override PartName="/ppt/ink/ink139.xml" ContentType="application/inkml+xml"/>
  <Override PartName="/ppt/ink/ink140.xml" ContentType="application/inkml+xml"/>
  <Override PartName="/ppt/ink/ink141.xml" ContentType="application/inkml+xml"/>
  <Override PartName="/ppt/ink/ink142.xml" ContentType="application/inkml+xml"/>
  <Override PartName="/ppt/ink/ink143.xml" ContentType="application/inkml+xml"/>
  <Override PartName="/ppt/ink/ink144.xml" ContentType="application/inkml+xml"/>
  <Override PartName="/ppt/ink/ink145.xml" ContentType="application/inkml+xml"/>
  <Override PartName="/ppt/ink/ink146.xml" ContentType="application/inkml+xml"/>
  <Override PartName="/ppt/ink/ink147.xml" ContentType="application/inkml+xml"/>
  <Override PartName="/ppt/ink/ink148.xml" ContentType="application/inkml+xml"/>
  <Override PartName="/ppt/ink/ink149.xml" ContentType="application/inkml+xml"/>
  <Override PartName="/ppt/ink/ink150.xml" ContentType="application/inkml+xml"/>
  <Override PartName="/ppt/ink/ink151.xml" ContentType="application/inkml+xml"/>
  <Override PartName="/ppt/ink/ink152.xml" ContentType="application/inkml+xml"/>
  <Override PartName="/ppt/ink/ink153.xml" ContentType="application/inkml+xml"/>
  <Override PartName="/ppt/ink/ink154.xml" ContentType="application/inkml+xml"/>
  <Override PartName="/ppt/ink/ink155.xml" ContentType="application/inkml+xml"/>
  <Override PartName="/ppt/ink/ink156.xml" ContentType="application/inkml+xml"/>
  <Override PartName="/ppt/ink/ink157.xml" ContentType="application/inkml+xml"/>
  <Override PartName="/ppt/ink/ink158.xml" ContentType="application/inkml+xml"/>
  <Override PartName="/ppt/ink/ink159.xml" ContentType="application/inkml+xml"/>
  <Override PartName="/ppt/ink/ink160.xml" ContentType="application/inkml+xml"/>
  <Override PartName="/ppt/ink/ink161.xml" ContentType="application/inkml+xml"/>
  <Override PartName="/ppt/ink/ink162.xml" ContentType="application/inkml+xml"/>
  <Override PartName="/ppt/ink/ink163.xml" ContentType="application/inkml+xml"/>
  <Override PartName="/ppt/ink/ink164.xml" ContentType="application/inkml+xml"/>
  <Override PartName="/ppt/ink/ink165.xml" ContentType="application/inkml+xml"/>
  <Override PartName="/ppt/ink/ink166.xml" ContentType="application/inkml+xml"/>
  <Override PartName="/ppt/ink/ink167.xml" ContentType="application/inkml+xml"/>
  <Override PartName="/ppt/ink/ink168.xml" ContentType="application/inkml+xml"/>
  <Override PartName="/ppt/ink/ink169.xml" ContentType="application/inkml+xml"/>
  <Override PartName="/ppt/ink/ink170.xml" ContentType="application/inkml+xml"/>
  <Override PartName="/ppt/ink/ink171.xml" ContentType="application/inkml+xml"/>
  <Override PartName="/ppt/ink/ink172.xml" ContentType="application/inkml+xml"/>
  <Override PartName="/ppt/ink/ink173.xml" ContentType="application/inkml+xml"/>
  <Override PartName="/ppt/ink/ink174.xml" ContentType="application/inkml+xml"/>
  <Override PartName="/ppt/ink/ink175.xml" ContentType="application/inkml+xml"/>
  <Override PartName="/ppt/ink/ink176.xml" ContentType="application/inkml+xml"/>
  <Override PartName="/ppt/ink/ink177.xml" ContentType="application/inkml+xml"/>
  <Override PartName="/ppt/ink/ink178.xml" ContentType="application/inkml+xml"/>
  <Override PartName="/ppt/ink/ink179.xml" ContentType="application/inkml+xml"/>
  <Override PartName="/ppt/ink/ink180.xml" ContentType="application/inkml+xml"/>
  <Override PartName="/ppt/ink/ink181.xml" ContentType="application/inkml+xml"/>
  <Override PartName="/ppt/ink/ink182.xml" ContentType="application/inkml+xml"/>
  <Override PartName="/ppt/ink/ink183.xml" ContentType="application/inkml+xml"/>
  <Override PartName="/ppt/ink/ink184.xml" ContentType="application/inkml+xml"/>
  <Override PartName="/ppt/ink/ink185.xml" ContentType="application/inkml+xml"/>
  <Override PartName="/ppt/ink/ink186.xml" ContentType="application/inkml+xml"/>
  <Override PartName="/ppt/ink/ink187.xml" ContentType="application/inkml+xml"/>
  <Override PartName="/ppt/ink/ink188.xml" ContentType="application/inkml+xml"/>
  <Override PartName="/ppt/ink/ink189.xml" ContentType="application/inkml+xml"/>
  <Override PartName="/ppt/ink/ink190.xml" ContentType="application/inkml+xml"/>
  <Override PartName="/ppt/ink/ink191.xml" ContentType="application/inkml+xml"/>
  <Override PartName="/ppt/ink/ink192.xml" ContentType="application/inkml+xml"/>
  <Override PartName="/ppt/ink/ink193.xml" ContentType="application/inkml+xml"/>
  <Override PartName="/ppt/ink/ink194.xml" ContentType="application/inkml+xml"/>
  <Override PartName="/ppt/ink/ink195.xml" ContentType="application/inkml+xml"/>
  <Override PartName="/ppt/ink/ink196.xml" ContentType="application/inkml+xml"/>
  <Override PartName="/ppt/ink/ink197.xml" ContentType="application/inkml+xml"/>
  <Override PartName="/ppt/ink/ink198.xml" ContentType="application/inkml+xml"/>
  <Override PartName="/ppt/ink/ink199.xml" ContentType="application/inkml+xml"/>
  <Override PartName="/ppt/ink/ink200.xml" ContentType="application/inkml+xml"/>
  <Override PartName="/ppt/ink/ink201.xml" ContentType="application/inkml+xml"/>
  <Override PartName="/ppt/ink/ink202.xml" ContentType="application/inkml+xml"/>
  <Override PartName="/ppt/ink/ink203.xml" ContentType="application/inkml+xml"/>
  <Override PartName="/ppt/ink/ink204.xml" ContentType="application/inkml+xml"/>
  <Override PartName="/ppt/ink/ink205.xml" ContentType="application/inkml+xml"/>
  <Override PartName="/ppt/ink/ink206.xml" ContentType="application/inkml+xml"/>
  <Override PartName="/ppt/ink/ink207.xml" ContentType="application/inkml+xml"/>
  <Override PartName="/ppt/ink/ink208.xml" ContentType="application/inkml+xml"/>
  <Override PartName="/ppt/ink/ink209.xml" ContentType="application/inkml+xml"/>
  <Override PartName="/ppt/ink/ink210.xml" ContentType="application/inkml+xml"/>
  <Override PartName="/ppt/ink/ink211.xml" ContentType="application/inkml+xml"/>
  <Override PartName="/ppt/ink/ink212.xml" ContentType="application/inkml+xml"/>
  <Override PartName="/ppt/ink/ink213.xml" ContentType="application/inkml+xml"/>
  <Override PartName="/ppt/ink/ink214.xml" ContentType="application/inkml+xml"/>
  <Override PartName="/ppt/ink/ink215.xml" ContentType="application/inkml+xml"/>
  <Override PartName="/ppt/ink/ink216.xml" ContentType="application/inkml+xml"/>
  <Override PartName="/ppt/ink/ink217.xml" ContentType="application/inkml+xml"/>
  <Override PartName="/ppt/ink/ink218.xml" ContentType="application/inkml+xml"/>
  <Override PartName="/ppt/ink/ink219.xml" ContentType="application/inkml+xml"/>
  <Override PartName="/ppt/ink/ink220.xml" ContentType="application/inkml+xml"/>
  <Override PartName="/ppt/ink/ink221.xml" ContentType="application/inkml+xml"/>
  <Override PartName="/ppt/ink/ink222.xml" ContentType="application/inkml+xml"/>
  <Override PartName="/ppt/ink/ink223.xml" ContentType="application/inkml+xml"/>
  <Override PartName="/ppt/ink/ink224.xml" ContentType="application/inkml+xml"/>
  <Override PartName="/ppt/ink/ink225.xml" ContentType="application/inkml+xml"/>
  <Override PartName="/ppt/ink/ink226.xml" ContentType="application/inkml+xml"/>
  <Override PartName="/ppt/ink/ink227.xml" ContentType="application/inkml+xml"/>
  <Override PartName="/ppt/ink/ink228.xml" ContentType="application/inkml+xml"/>
  <Override PartName="/ppt/ink/ink229.xml" ContentType="application/inkml+xml"/>
  <Override PartName="/ppt/ink/ink230.xml" ContentType="application/inkml+xml"/>
  <Override PartName="/ppt/ink/ink231.xml" ContentType="application/inkml+xml"/>
  <Override PartName="/ppt/ink/ink232.xml" ContentType="application/inkml+xml"/>
  <Override PartName="/ppt/ink/ink233.xml" ContentType="application/inkml+xml"/>
  <Override PartName="/ppt/ink/ink234.xml" ContentType="application/inkml+xml"/>
  <Override PartName="/ppt/ink/ink235.xml" ContentType="application/inkml+xml"/>
  <Override PartName="/ppt/ink/ink236.xml" ContentType="application/inkml+xml"/>
  <Override PartName="/ppt/ink/ink237.xml" ContentType="application/inkml+xml"/>
  <Override PartName="/ppt/ink/ink238.xml" ContentType="application/inkml+xml"/>
  <Override PartName="/ppt/ink/ink239.xml" ContentType="application/inkml+xml"/>
  <Override PartName="/ppt/ink/ink240.xml" ContentType="application/inkml+xml"/>
  <Override PartName="/ppt/notesSlides/notesSlide5.xml" ContentType="application/vnd.openxmlformats-officedocument.presentationml.notesSlide+xml"/>
  <Override PartName="/ppt/ink/ink241.xml" ContentType="application/inkml+xml"/>
  <Override PartName="/ppt/ink/ink242.xml" ContentType="application/inkml+xml"/>
  <Override PartName="/ppt/ink/ink243.xml" ContentType="application/inkml+xml"/>
  <Override PartName="/ppt/ink/ink244.xml" ContentType="application/inkml+xml"/>
  <Override PartName="/ppt/ink/ink245.xml" ContentType="application/inkml+xml"/>
  <Override PartName="/ppt/ink/ink246.xml" ContentType="application/inkml+xml"/>
  <Override PartName="/ppt/ink/ink247.xml" ContentType="application/inkml+xml"/>
  <Override PartName="/ppt/ink/ink248.xml" ContentType="application/inkml+xml"/>
  <Override PartName="/ppt/ink/ink249.xml" ContentType="application/inkml+xml"/>
  <Override PartName="/ppt/ink/ink250.xml" ContentType="application/inkml+xml"/>
  <Override PartName="/ppt/ink/ink251.xml" ContentType="application/inkml+xml"/>
  <Override PartName="/ppt/ink/ink252.xml" ContentType="application/inkml+xml"/>
  <Override PartName="/ppt/ink/ink253.xml" ContentType="application/inkml+xml"/>
  <Override PartName="/ppt/ink/ink254.xml" ContentType="application/inkml+xml"/>
  <Override PartName="/ppt/ink/ink255.xml" ContentType="application/inkml+xml"/>
  <Override PartName="/ppt/ink/ink256.xml" ContentType="application/inkml+xml"/>
  <Override PartName="/ppt/ink/ink257.xml" ContentType="application/inkml+xml"/>
  <Override PartName="/ppt/ink/ink258.xml" ContentType="application/inkml+xml"/>
  <Override PartName="/ppt/ink/ink259.xml" ContentType="application/inkml+xml"/>
  <Override PartName="/ppt/ink/ink260.xml" ContentType="application/inkml+xml"/>
  <Override PartName="/ppt/ink/ink261.xml" ContentType="application/inkml+xml"/>
  <Override PartName="/ppt/ink/ink262.xml" ContentType="application/inkml+xml"/>
  <Override PartName="/ppt/ink/ink263.xml" ContentType="application/inkml+xml"/>
  <Override PartName="/ppt/ink/ink264.xml" ContentType="application/inkml+xml"/>
  <Override PartName="/ppt/ink/ink265.xml" ContentType="application/inkml+xml"/>
  <Override PartName="/ppt/ink/ink266.xml" ContentType="application/inkml+xml"/>
  <Override PartName="/ppt/ink/ink267.xml" ContentType="application/inkml+xml"/>
  <Override PartName="/ppt/ink/ink268.xml" ContentType="application/inkml+xml"/>
  <Override PartName="/ppt/ink/ink269.xml" ContentType="application/inkml+xml"/>
  <Override PartName="/ppt/ink/ink270.xml" ContentType="application/inkml+xml"/>
  <Override PartName="/ppt/ink/ink271.xml" ContentType="application/inkml+xml"/>
  <Override PartName="/ppt/ink/ink272.xml" ContentType="application/inkml+xml"/>
  <Override PartName="/ppt/ink/ink273.xml" ContentType="application/inkml+xml"/>
  <Override PartName="/ppt/ink/ink274.xml" ContentType="application/inkml+xml"/>
  <Override PartName="/ppt/ink/ink275.xml" ContentType="application/inkml+xml"/>
  <Override PartName="/ppt/ink/ink276.xml" ContentType="application/inkml+xml"/>
  <Override PartName="/ppt/ink/ink277.xml" ContentType="application/inkml+xml"/>
  <Override PartName="/ppt/ink/ink278.xml" ContentType="application/inkml+xml"/>
  <Override PartName="/ppt/ink/ink279.xml" ContentType="application/inkml+xml"/>
  <Override PartName="/ppt/ink/ink280.xml" ContentType="application/inkml+xml"/>
  <Override PartName="/ppt/ink/ink281.xml" ContentType="application/inkml+xml"/>
  <Override PartName="/ppt/ink/ink282.xml" ContentType="application/inkml+xml"/>
  <Override PartName="/ppt/ink/ink283.xml" ContentType="application/inkml+xml"/>
  <Override PartName="/ppt/ink/ink284.xml" ContentType="application/inkml+xml"/>
  <Override PartName="/ppt/ink/ink285.xml" ContentType="application/inkml+xml"/>
  <Override PartName="/ppt/ink/ink286.xml" ContentType="application/inkml+xml"/>
  <Override PartName="/ppt/ink/ink287.xml" ContentType="application/inkml+xml"/>
  <Override PartName="/ppt/ink/ink288.xml" ContentType="application/inkml+xml"/>
  <Override PartName="/ppt/ink/ink289.xml" ContentType="application/inkml+xml"/>
  <Override PartName="/ppt/ink/ink290.xml" ContentType="application/inkml+xml"/>
  <Override PartName="/ppt/ink/ink291.xml" ContentType="application/inkml+xml"/>
  <Override PartName="/ppt/ink/ink292.xml" ContentType="application/inkml+xml"/>
  <Override PartName="/ppt/ink/ink293.xml" ContentType="application/inkml+xml"/>
  <Override PartName="/ppt/ink/ink294.xml" ContentType="application/inkml+xml"/>
  <Override PartName="/ppt/ink/ink295.xml" ContentType="application/inkml+xml"/>
  <Override PartName="/ppt/ink/ink296.xml" ContentType="application/inkml+xml"/>
  <Override PartName="/ppt/ink/ink297.xml" ContentType="application/inkml+xml"/>
  <Override PartName="/ppt/ink/ink298.xml" ContentType="application/inkml+xml"/>
  <Override PartName="/ppt/ink/ink299.xml" ContentType="application/inkml+xml"/>
  <Override PartName="/ppt/ink/ink300.xml" ContentType="application/inkml+xml"/>
  <Override PartName="/ppt/ink/ink301.xml" ContentType="application/inkml+xml"/>
  <Override PartName="/ppt/ink/ink302.xml" ContentType="application/inkml+xml"/>
  <Override PartName="/ppt/ink/ink303.xml" ContentType="application/inkml+xml"/>
  <Override PartName="/ppt/ink/ink304.xml" ContentType="application/inkml+xml"/>
  <Override PartName="/ppt/ink/ink305.xml" ContentType="application/inkml+xml"/>
  <Override PartName="/ppt/ink/ink306.xml" ContentType="application/inkml+xml"/>
  <Override PartName="/ppt/ink/ink307.xml" ContentType="application/inkml+xml"/>
  <Override PartName="/ppt/ink/ink308.xml" ContentType="application/inkml+xml"/>
  <Override PartName="/ppt/ink/ink309.xml" ContentType="application/inkml+xml"/>
  <Override PartName="/ppt/ink/ink310.xml" ContentType="application/inkml+xml"/>
  <Override PartName="/ppt/ink/ink311.xml" ContentType="application/inkml+xml"/>
  <Override PartName="/ppt/ink/ink312.xml" ContentType="application/inkml+xml"/>
  <Override PartName="/ppt/ink/ink313.xml" ContentType="application/inkml+xml"/>
  <Override PartName="/ppt/ink/ink314.xml" ContentType="application/inkml+xml"/>
  <Override PartName="/ppt/ink/ink315.xml" ContentType="application/inkml+xml"/>
  <Override PartName="/ppt/ink/ink316.xml" ContentType="application/inkml+xml"/>
  <Override PartName="/ppt/ink/ink317.xml" ContentType="application/inkml+xml"/>
  <Override PartName="/ppt/ink/ink318.xml" ContentType="application/inkml+xml"/>
  <Override PartName="/ppt/ink/ink319.xml" ContentType="application/inkml+xml"/>
  <Override PartName="/ppt/ink/ink320.xml" ContentType="application/inkml+xml"/>
  <Override PartName="/ppt/ink/ink321.xml" ContentType="application/inkml+xml"/>
  <Override PartName="/ppt/ink/ink322.xml" ContentType="application/inkml+xml"/>
  <Override PartName="/ppt/ink/ink323.xml" ContentType="application/inkml+xml"/>
  <Override PartName="/ppt/ink/ink324.xml" ContentType="application/inkml+xml"/>
  <Override PartName="/ppt/ink/ink325.xml" ContentType="application/inkml+xml"/>
  <Override PartName="/ppt/ink/ink326.xml" ContentType="application/inkml+xml"/>
  <Override PartName="/ppt/ink/ink327.xml" ContentType="application/inkml+xml"/>
  <Override PartName="/ppt/ink/ink328.xml" ContentType="application/inkml+xml"/>
  <Override PartName="/ppt/ink/ink329.xml" ContentType="application/inkml+xml"/>
  <Override PartName="/ppt/ink/ink330.xml" ContentType="application/inkml+xml"/>
  <Override PartName="/ppt/ink/ink331.xml" ContentType="application/inkml+xml"/>
  <Override PartName="/ppt/ink/ink332.xml" ContentType="application/inkml+xml"/>
  <Override PartName="/ppt/ink/ink333.xml" ContentType="application/inkml+xml"/>
  <Override PartName="/ppt/ink/ink334.xml" ContentType="application/inkml+xml"/>
  <Override PartName="/ppt/ink/ink335.xml" ContentType="application/inkml+xml"/>
  <Override PartName="/ppt/ink/ink336.xml" ContentType="application/inkml+xml"/>
  <Override PartName="/ppt/ink/ink337.xml" ContentType="application/inkml+xml"/>
  <Override PartName="/ppt/ink/ink338.xml" ContentType="application/inkml+xml"/>
  <Override PartName="/ppt/ink/ink339.xml" ContentType="application/inkml+xml"/>
  <Override PartName="/ppt/ink/ink340.xml" ContentType="application/inkml+xml"/>
  <Override PartName="/ppt/ink/ink341.xml" ContentType="application/inkml+xml"/>
  <Override PartName="/ppt/ink/ink342.xml" ContentType="application/inkml+xml"/>
  <Override PartName="/ppt/ink/ink343.xml" ContentType="application/inkml+xml"/>
  <Override PartName="/ppt/ink/ink344.xml" ContentType="application/inkml+xml"/>
  <Override PartName="/ppt/ink/ink345.xml" ContentType="application/inkml+xml"/>
  <Override PartName="/ppt/ink/ink346.xml" ContentType="application/inkml+xml"/>
  <Override PartName="/ppt/ink/ink347.xml" ContentType="application/inkml+xml"/>
  <Override PartName="/ppt/ink/ink348.xml" ContentType="application/inkml+xml"/>
  <Override PartName="/ppt/ink/ink349.xml" ContentType="application/inkml+xml"/>
  <Override PartName="/ppt/ink/ink350.xml" ContentType="application/inkml+xml"/>
  <Override PartName="/ppt/ink/ink351.xml" ContentType="application/inkml+xml"/>
  <Override PartName="/ppt/ink/ink352.xml" ContentType="application/inkml+xml"/>
  <Override PartName="/ppt/ink/ink353.xml" ContentType="application/inkml+xml"/>
  <Override PartName="/ppt/ink/ink354.xml" ContentType="application/inkml+xml"/>
  <Override PartName="/ppt/ink/ink355.xml" ContentType="application/inkml+xml"/>
  <Override PartName="/ppt/ink/ink356.xml" ContentType="application/inkml+xml"/>
  <Override PartName="/ppt/ink/ink357.xml" ContentType="application/inkml+xml"/>
  <Override PartName="/ppt/ink/ink358.xml" ContentType="application/inkml+xml"/>
  <Override PartName="/ppt/ink/ink359.xml" ContentType="application/inkml+xml"/>
  <Override PartName="/ppt/ink/ink360.xml" ContentType="application/inkml+xml"/>
  <Override PartName="/ppt/ink/ink361.xml" ContentType="application/inkml+xml"/>
  <Override PartName="/ppt/ink/ink362.xml" ContentType="application/inkml+xml"/>
  <Override PartName="/ppt/ink/ink363.xml" ContentType="application/inkml+xml"/>
  <Override PartName="/ppt/ink/ink364.xml" ContentType="application/inkml+xml"/>
  <Override PartName="/ppt/ink/ink365.xml" ContentType="application/inkml+xml"/>
  <Override PartName="/ppt/ink/ink366.xml" ContentType="application/inkml+xml"/>
  <Override PartName="/ppt/ink/ink367.xml" ContentType="application/inkml+xml"/>
  <Override PartName="/ppt/ink/ink368.xml" ContentType="application/inkml+xml"/>
  <Override PartName="/ppt/ink/ink369.xml" ContentType="application/inkml+xml"/>
  <Override PartName="/ppt/ink/ink370.xml" ContentType="application/inkml+xml"/>
  <Override PartName="/ppt/ink/ink371.xml" ContentType="application/inkml+xml"/>
  <Override PartName="/ppt/ink/ink372.xml" ContentType="application/inkml+xml"/>
  <Override PartName="/ppt/ink/ink373.xml" ContentType="application/inkml+xml"/>
  <Override PartName="/ppt/ink/ink374.xml" ContentType="application/inkml+xml"/>
  <Override PartName="/ppt/ink/ink375.xml" ContentType="application/inkml+xml"/>
  <Override PartName="/ppt/ink/ink376.xml" ContentType="application/inkml+xml"/>
  <Override PartName="/ppt/ink/ink377.xml" ContentType="application/inkml+xml"/>
  <Override PartName="/ppt/ink/ink378.xml" ContentType="application/inkml+xml"/>
  <Override PartName="/ppt/ink/ink379.xml" ContentType="application/inkml+xml"/>
  <Override PartName="/ppt/ink/ink380.xml" ContentType="application/inkml+xml"/>
  <Override PartName="/ppt/ink/ink381.xml" ContentType="application/inkml+xml"/>
  <Override PartName="/ppt/ink/ink382.xml" ContentType="application/inkml+xml"/>
  <Override PartName="/ppt/ink/ink383.xml" ContentType="application/inkml+xml"/>
  <Override PartName="/ppt/ink/ink384.xml" ContentType="application/inkml+xml"/>
  <Override PartName="/ppt/ink/ink385.xml" ContentType="application/inkml+xml"/>
  <Override PartName="/ppt/ink/ink386.xml" ContentType="application/inkml+xml"/>
  <Override PartName="/ppt/ink/ink387.xml" ContentType="application/inkml+xml"/>
  <Override PartName="/ppt/ink/ink388.xml" ContentType="application/inkml+xml"/>
  <Override PartName="/ppt/ink/ink389.xml" ContentType="application/inkml+xml"/>
  <Override PartName="/ppt/ink/ink390.xml" ContentType="application/inkml+xml"/>
  <Override PartName="/ppt/ink/ink391.xml" ContentType="application/inkml+xml"/>
  <Override PartName="/ppt/ink/ink392.xml" ContentType="application/inkml+xml"/>
  <Override PartName="/ppt/ink/ink393.xml" ContentType="application/inkml+xml"/>
  <Override PartName="/ppt/ink/ink394.xml" ContentType="application/inkml+xml"/>
  <Override PartName="/ppt/ink/ink395.xml" ContentType="application/inkml+xml"/>
  <Override PartName="/ppt/ink/ink396.xml" ContentType="application/inkml+xml"/>
  <Override PartName="/ppt/ink/ink397.xml" ContentType="application/inkml+xml"/>
  <Override PartName="/ppt/ink/ink398.xml" ContentType="application/inkml+xml"/>
  <Override PartName="/ppt/ink/ink399.xml" ContentType="application/inkml+xml"/>
  <Override PartName="/ppt/ink/ink400.xml" ContentType="application/inkml+xml"/>
  <Override PartName="/ppt/ink/ink401.xml" ContentType="application/inkml+xml"/>
  <Override PartName="/ppt/ink/ink402.xml" ContentType="application/inkml+xml"/>
  <Override PartName="/ppt/ink/ink403.xml" ContentType="application/inkml+xml"/>
  <Override PartName="/ppt/ink/ink404.xml" ContentType="application/inkml+xml"/>
  <Override PartName="/ppt/ink/ink405.xml" ContentType="application/inkml+xml"/>
  <Override PartName="/ppt/ink/ink406.xml" ContentType="application/inkml+xml"/>
  <Override PartName="/ppt/ink/ink407.xml" ContentType="application/inkml+xml"/>
  <Override PartName="/ppt/ink/ink408.xml" ContentType="application/inkml+xml"/>
  <Override PartName="/ppt/ink/ink409.xml" ContentType="application/inkml+xml"/>
  <Override PartName="/ppt/ink/ink410.xml" ContentType="application/inkml+xml"/>
  <Override PartName="/ppt/ink/ink411.xml" ContentType="application/inkml+xml"/>
  <Override PartName="/ppt/ink/ink412.xml" ContentType="application/inkml+xml"/>
  <Override PartName="/ppt/ink/ink413.xml" ContentType="application/inkml+xml"/>
  <Override PartName="/ppt/ink/ink414.xml" ContentType="application/inkml+xml"/>
  <Override PartName="/ppt/ink/ink415.xml" ContentType="application/inkml+xml"/>
  <Override PartName="/ppt/ink/ink416.xml" ContentType="application/inkml+xml"/>
  <Override PartName="/ppt/ink/ink417.xml" ContentType="application/inkml+xml"/>
  <Override PartName="/ppt/ink/ink418.xml" ContentType="application/inkml+xml"/>
  <Override PartName="/ppt/ink/ink419.xml" ContentType="application/inkml+xml"/>
  <Override PartName="/ppt/ink/ink420.xml" ContentType="application/inkml+xml"/>
  <Override PartName="/ppt/ink/ink421.xml" ContentType="application/inkml+xml"/>
  <Override PartName="/ppt/ink/ink422.xml" ContentType="application/inkml+xml"/>
  <Override PartName="/ppt/ink/ink423.xml" ContentType="application/inkml+xml"/>
  <Override PartName="/ppt/ink/ink424.xml" ContentType="application/inkml+xml"/>
  <Override PartName="/ppt/ink/ink425.xml" ContentType="application/inkml+xml"/>
  <Override PartName="/ppt/ink/ink426.xml" ContentType="application/inkml+xml"/>
  <Override PartName="/ppt/ink/ink427.xml" ContentType="application/inkml+xml"/>
  <Override PartName="/ppt/ink/ink428.xml" ContentType="application/inkml+xml"/>
  <Override PartName="/ppt/ink/ink429.xml" ContentType="application/inkml+xml"/>
  <Override PartName="/ppt/ink/ink430.xml" ContentType="application/inkml+xml"/>
  <Override PartName="/ppt/ink/ink431.xml" ContentType="application/inkml+xml"/>
  <Override PartName="/ppt/ink/ink432.xml" ContentType="application/inkml+xml"/>
  <Override PartName="/ppt/ink/ink433.xml" ContentType="application/inkml+xml"/>
  <Override PartName="/ppt/ink/ink434.xml" ContentType="application/inkml+xml"/>
  <Override PartName="/ppt/ink/ink435.xml" ContentType="application/inkml+xml"/>
  <Override PartName="/ppt/ink/ink436.xml" ContentType="application/inkml+xml"/>
  <Override PartName="/ppt/ink/ink437.xml" ContentType="application/inkml+xml"/>
  <Override PartName="/ppt/ink/ink438.xml" ContentType="application/inkml+xml"/>
  <Override PartName="/ppt/ink/ink439.xml" ContentType="application/inkml+xml"/>
  <Override PartName="/ppt/ink/ink440.xml" ContentType="application/inkml+xml"/>
  <Override PartName="/ppt/ink/ink441.xml" ContentType="application/inkml+xml"/>
  <Override PartName="/ppt/ink/ink442.xml" ContentType="application/inkml+xml"/>
  <Override PartName="/ppt/ink/ink443.xml" ContentType="application/inkml+xml"/>
  <Override PartName="/ppt/ink/ink444.xml" ContentType="application/inkml+xml"/>
  <Override PartName="/ppt/ink/ink445.xml" ContentType="application/inkml+xml"/>
  <Override PartName="/ppt/ink/ink446.xml" ContentType="application/inkml+xml"/>
  <Override PartName="/ppt/ink/ink447.xml" ContentType="application/inkml+xml"/>
  <Override PartName="/ppt/ink/ink448.xml" ContentType="application/inkml+xml"/>
  <Override PartName="/ppt/ink/ink449.xml" ContentType="application/inkml+xml"/>
  <Override PartName="/ppt/ink/ink450.xml" ContentType="application/inkml+xml"/>
  <Override PartName="/ppt/ink/ink451.xml" ContentType="application/inkml+xml"/>
  <Override PartName="/ppt/ink/ink452.xml" ContentType="application/inkml+xml"/>
  <Override PartName="/ppt/ink/ink453.xml" ContentType="application/inkml+xml"/>
  <Override PartName="/ppt/ink/ink454.xml" ContentType="application/inkml+xml"/>
  <Override PartName="/ppt/ink/ink455.xml" ContentType="application/inkml+xml"/>
  <Override PartName="/ppt/ink/ink456.xml" ContentType="application/inkml+xml"/>
  <Override PartName="/ppt/ink/ink457.xml" ContentType="application/inkml+xml"/>
  <Override PartName="/ppt/ink/ink458.xml" ContentType="application/inkml+xml"/>
  <Override PartName="/ppt/ink/ink459.xml" ContentType="application/inkml+xml"/>
  <Override PartName="/ppt/ink/ink460.xml" ContentType="application/inkml+xml"/>
  <Override PartName="/ppt/ink/ink461.xml" ContentType="application/inkml+xml"/>
  <Override PartName="/ppt/ink/ink462.xml" ContentType="application/inkml+xml"/>
  <Override PartName="/ppt/ink/ink463.xml" ContentType="application/inkml+xml"/>
  <Override PartName="/ppt/ink/ink464.xml" ContentType="application/inkml+xml"/>
  <Override PartName="/ppt/ink/ink465.xml" ContentType="application/inkml+xml"/>
  <Override PartName="/ppt/ink/ink466.xml" ContentType="application/inkml+xml"/>
  <Override PartName="/ppt/ink/ink467.xml" ContentType="application/inkml+xml"/>
  <Override PartName="/ppt/ink/ink468.xml" ContentType="application/inkml+xml"/>
  <Override PartName="/ppt/ink/ink469.xml" ContentType="application/inkml+xml"/>
  <Override PartName="/ppt/ink/ink470.xml" ContentType="application/inkml+xml"/>
  <Override PartName="/ppt/ink/ink471.xml" ContentType="application/inkml+xml"/>
  <Override PartName="/ppt/ink/ink472.xml" ContentType="application/inkml+xml"/>
  <Override PartName="/ppt/ink/ink473.xml" ContentType="application/inkml+xml"/>
  <Override PartName="/ppt/ink/ink474.xml" ContentType="application/inkml+xml"/>
  <Override PartName="/ppt/ink/ink475.xml" ContentType="application/inkml+xml"/>
  <Override PartName="/ppt/ink/ink476.xml" ContentType="application/inkml+xml"/>
  <Override PartName="/ppt/ink/ink477.xml" ContentType="application/inkml+xml"/>
  <Override PartName="/ppt/ink/ink478.xml" ContentType="application/inkml+xml"/>
  <Override PartName="/ppt/notesSlides/notesSlide6.xml" ContentType="application/vnd.openxmlformats-officedocument.presentationml.notesSlide+xml"/>
  <Override PartName="/ppt/ink/ink479.xml" ContentType="application/inkml+xml"/>
  <Override PartName="/ppt/ink/ink480.xml" ContentType="application/inkml+xml"/>
  <Override PartName="/ppt/ink/ink481.xml" ContentType="application/inkml+xml"/>
  <Override PartName="/ppt/ink/ink482.xml" ContentType="application/inkml+xml"/>
  <Override PartName="/ppt/ink/ink483.xml" ContentType="application/inkml+xml"/>
  <Override PartName="/ppt/ink/ink484.xml" ContentType="application/inkml+xml"/>
  <Override PartName="/ppt/ink/ink485.xml" ContentType="application/inkml+xml"/>
  <Override PartName="/ppt/ink/ink486.xml" ContentType="application/inkml+xml"/>
  <Override PartName="/ppt/ink/ink487.xml" ContentType="application/inkml+xml"/>
  <Override PartName="/ppt/ink/ink488.xml" ContentType="application/inkml+xml"/>
  <Override PartName="/ppt/ink/ink489.xml" ContentType="application/inkml+xml"/>
  <Override PartName="/ppt/ink/ink490.xml" ContentType="application/inkml+xml"/>
  <Override PartName="/ppt/ink/ink491.xml" ContentType="application/inkml+xml"/>
  <Override PartName="/ppt/ink/ink492.xml" ContentType="application/inkml+xml"/>
  <Override PartName="/ppt/ink/ink493.xml" ContentType="application/inkml+xml"/>
  <Override PartName="/ppt/ink/ink494.xml" ContentType="application/inkml+xml"/>
  <Override PartName="/ppt/ink/ink495.xml" ContentType="application/inkml+xml"/>
  <Override PartName="/ppt/ink/ink496.xml" ContentType="application/inkml+xml"/>
  <Override PartName="/ppt/ink/ink497.xml" ContentType="application/inkml+xml"/>
  <Override PartName="/ppt/ink/ink498.xml" ContentType="application/inkml+xml"/>
  <Override PartName="/ppt/ink/ink499.xml" ContentType="application/inkml+xml"/>
  <Override PartName="/ppt/ink/ink500.xml" ContentType="application/inkml+xml"/>
  <Override PartName="/ppt/ink/ink501.xml" ContentType="application/inkml+xml"/>
  <Override PartName="/ppt/ink/ink502.xml" ContentType="application/inkml+xml"/>
  <Override PartName="/ppt/ink/ink503.xml" ContentType="application/inkml+xml"/>
  <Override PartName="/ppt/ink/ink504.xml" ContentType="application/inkml+xml"/>
  <Override PartName="/ppt/ink/ink505.xml" ContentType="application/inkml+xml"/>
  <Override PartName="/ppt/ink/ink506.xml" ContentType="application/inkml+xml"/>
  <Override PartName="/ppt/ink/ink507.xml" ContentType="application/inkml+xml"/>
  <Override PartName="/ppt/ink/ink508.xml" ContentType="application/inkml+xml"/>
  <Override PartName="/ppt/ink/ink509.xml" ContentType="application/inkml+xml"/>
  <Override PartName="/ppt/ink/ink510.xml" ContentType="application/inkml+xml"/>
  <Override PartName="/ppt/ink/ink511.xml" ContentType="application/inkml+xml"/>
  <Override PartName="/ppt/ink/ink512.xml" ContentType="application/inkml+xml"/>
  <Override PartName="/ppt/ink/ink513.xml" ContentType="application/inkml+xml"/>
  <Override PartName="/ppt/ink/ink514.xml" ContentType="application/inkml+xml"/>
  <Override PartName="/ppt/ink/ink515.xml" ContentType="application/inkml+xml"/>
  <Override PartName="/ppt/ink/ink516.xml" ContentType="application/inkml+xml"/>
  <Override PartName="/ppt/ink/ink517.xml" ContentType="application/inkml+xml"/>
  <Override PartName="/ppt/ink/ink518.xml" ContentType="application/inkml+xml"/>
  <Override PartName="/ppt/ink/ink519.xml" ContentType="application/inkml+xml"/>
  <Override PartName="/ppt/ink/ink520.xml" ContentType="application/inkml+xml"/>
  <Override PartName="/ppt/ink/ink521.xml" ContentType="application/inkml+xml"/>
  <Override PartName="/ppt/ink/ink522.xml" ContentType="application/inkml+xml"/>
  <Override PartName="/ppt/ink/ink523.xml" ContentType="application/inkml+xml"/>
  <Override PartName="/ppt/ink/ink524.xml" ContentType="application/inkml+xml"/>
  <Override PartName="/ppt/ink/ink525.xml" ContentType="application/inkml+xml"/>
  <Override PartName="/ppt/ink/ink526.xml" ContentType="application/inkml+xml"/>
  <Override PartName="/ppt/ink/ink527.xml" ContentType="application/inkml+xml"/>
  <Override PartName="/ppt/ink/ink528.xml" ContentType="application/inkml+xml"/>
  <Override PartName="/ppt/ink/ink529.xml" ContentType="application/inkml+xml"/>
  <Override PartName="/ppt/ink/ink530.xml" ContentType="application/inkml+xml"/>
  <Override PartName="/ppt/ink/ink531.xml" ContentType="application/inkml+xml"/>
  <Override PartName="/ppt/ink/ink532.xml" ContentType="application/inkml+xml"/>
  <Override PartName="/ppt/ink/ink533.xml" ContentType="application/inkml+xml"/>
  <Override PartName="/ppt/ink/ink534.xml" ContentType="application/inkml+xml"/>
  <Override PartName="/ppt/ink/ink535.xml" ContentType="application/inkml+xml"/>
  <Override PartName="/ppt/ink/ink536.xml" ContentType="application/inkml+xml"/>
  <Override PartName="/ppt/ink/ink537.xml" ContentType="application/inkml+xml"/>
  <Override PartName="/ppt/ink/ink538.xml" ContentType="application/inkml+xml"/>
  <Override PartName="/ppt/ink/ink539.xml" ContentType="application/inkml+xml"/>
  <Override PartName="/ppt/ink/ink540.xml" ContentType="application/inkml+xml"/>
  <Override PartName="/ppt/ink/ink541.xml" ContentType="application/inkml+xml"/>
  <Override PartName="/ppt/ink/ink542.xml" ContentType="application/inkml+xml"/>
  <Override PartName="/ppt/ink/ink543.xml" ContentType="application/inkml+xml"/>
  <Override PartName="/ppt/ink/ink544.xml" ContentType="application/inkml+xml"/>
  <Override PartName="/ppt/ink/ink545.xml" ContentType="application/inkml+xml"/>
  <Override PartName="/ppt/ink/ink546.xml" ContentType="application/inkml+xml"/>
  <Override PartName="/ppt/ink/ink547.xml" ContentType="application/inkml+xml"/>
  <Override PartName="/ppt/ink/ink548.xml" ContentType="application/inkml+xml"/>
  <Override PartName="/ppt/ink/ink549.xml" ContentType="application/inkml+xml"/>
  <Override PartName="/ppt/ink/ink550.xml" ContentType="application/inkml+xml"/>
  <Override PartName="/ppt/ink/ink551.xml" ContentType="application/inkml+xml"/>
  <Override PartName="/ppt/ink/ink552.xml" ContentType="application/inkml+xml"/>
  <Override PartName="/ppt/ink/ink553.xml" ContentType="application/inkml+xml"/>
  <Override PartName="/ppt/ink/ink554.xml" ContentType="application/inkml+xml"/>
  <Override PartName="/ppt/ink/ink555.xml" ContentType="application/inkml+xml"/>
  <Override PartName="/ppt/ink/ink556.xml" ContentType="application/inkml+xml"/>
  <Override PartName="/ppt/ink/ink557.xml" ContentType="application/inkml+xml"/>
  <Override PartName="/ppt/ink/ink558.xml" ContentType="application/inkml+xml"/>
  <Override PartName="/ppt/notesSlides/notesSlide7.xml" ContentType="application/vnd.openxmlformats-officedocument.presentationml.notesSlide+xml"/>
  <Override PartName="/ppt/ink/ink559.xml" ContentType="application/inkml+xml"/>
  <Override PartName="/ppt/ink/ink560.xml" ContentType="application/inkml+xml"/>
  <Override PartName="/ppt/ink/ink561.xml" ContentType="application/inkml+xml"/>
  <Override PartName="/ppt/ink/ink562.xml" ContentType="application/inkml+xml"/>
  <Override PartName="/ppt/ink/ink563.xml" ContentType="application/inkml+xml"/>
  <Override PartName="/ppt/ink/ink564.xml" ContentType="application/inkml+xml"/>
  <Override PartName="/ppt/ink/ink565.xml" ContentType="application/inkml+xml"/>
  <Override PartName="/ppt/ink/ink566.xml" ContentType="application/inkml+xml"/>
  <Override PartName="/ppt/ink/ink567.xml" ContentType="application/inkml+xml"/>
  <Override PartName="/ppt/ink/ink568.xml" ContentType="application/inkml+xml"/>
  <Override PartName="/ppt/ink/ink569.xml" ContentType="application/inkml+xml"/>
  <Override PartName="/ppt/ink/ink570.xml" ContentType="application/inkml+xml"/>
  <Override PartName="/ppt/ink/ink571.xml" ContentType="application/inkml+xml"/>
  <Override PartName="/ppt/ink/ink572.xml" ContentType="application/inkml+xml"/>
  <Override PartName="/ppt/ink/ink573.xml" ContentType="application/inkml+xml"/>
  <Override PartName="/ppt/ink/ink574.xml" ContentType="application/inkml+xml"/>
  <Override PartName="/ppt/ink/ink575.xml" ContentType="application/inkml+xml"/>
  <Override PartName="/ppt/ink/ink576.xml" ContentType="application/inkml+xml"/>
  <Override PartName="/ppt/ink/ink577.xml" ContentType="application/inkml+xml"/>
  <Override PartName="/ppt/ink/ink578.xml" ContentType="application/inkml+xml"/>
  <Override PartName="/ppt/ink/ink579.xml" ContentType="application/inkml+xml"/>
  <Override PartName="/ppt/ink/ink580.xml" ContentType="application/inkml+xml"/>
  <Override PartName="/ppt/ink/ink581.xml" ContentType="application/inkml+xml"/>
  <Override PartName="/ppt/ink/ink582.xml" ContentType="application/inkml+xml"/>
  <Override PartName="/ppt/ink/ink583.xml" ContentType="application/inkml+xml"/>
  <Override PartName="/ppt/ink/ink584.xml" ContentType="application/inkml+xml"/>
  <Override PartName="/ppt/ink/ink585.xml" ContentType="application/inkml+xml"/>
  <Override PartName="/ppt/ink/ink586.xml" ContentType="application/inkml+xml"/>
  <Override PartName="/ppt/ink/ink587.xml" ContentType="application/inkml+xml"/>
  <Override PartName="/ppt/ink/ink588.xml" ContentType="application/inkml+xml"/>
  <Override PartName="/ppt/ink/ink589.xml" ContentType="application/inkml+xml"/>
  <Override PartName="/ppt/ink/ink590.xml" ContentType="application/inkml+xml"/>
  <Override PartName="/ppt/ink/ink591.xml" ContentType="application/inkml+xml"/>
  <Override PartName="/ppt/ink/ink592.xml" ContentType="application/inkml+xml"/>
  <Override PartName="/ppt/ink/ink593.xml" ContentType="application/inkml+xml"/>
  <Override PartName="/ppt/ink/ink594.xml" ContentType="application/inkml+xml"/>
  <Override PartName="/ppt/ink/ink595.xml" ContentType="application/inkml+xml"/>
  <Override PartName="/ppt/ink/ink596.xml" ContentType="application/inkml+xml"/>
  <Override PartName="/ppt/ink/ink597.xml" ContentType="application/inkml+xml"/>
  <Override PartName="/ppt/ink/ink598.xml" ContentType="application/inkml+xml"/>
  <Override PartName="/ppt/ink/ink599.xml" ContentType="application/inkml+xml"/>
  <Override PartName="/ppt/ink/ink600.xml" ContentType="application/inkml+xml"/>
  <Override PartName="/ppt/ink/ink601.xml" ContentType="application/inkml+xml"/>
  <Override PartName="/ppt/ink/ink602.xml" ContentType="application/inkml+xml"/>
  <Override PartName="/ppt/ink/ink603.xml" ContentType="application/inkml+xml"/>
  <Override PartName="/ppt/ink/ink604.xml" ContentType="application/inkml+xml"/>
  <Override PartName="/ppt/ink/ink605.xml" ContentType="application/inkml+xml"/>
  <Override PartName="/ppt/ink/ink606.xml" ContentType="application/inkml+xml"/>
  <Override PartName="/ppt/ink/ink607.xml" ContentType="application/inkml+xml"/>
  <Override PartName="/ppt/ink/ink608.xml" ContentType="application/inkml+xml"/>
  <Override PartName="/ppt/ink/ink609.xml" ContentType="application/inkml+xml"/>
  <Override PartName="/ppt/ink/ink610.xml" ContentType="application/inkml+xml"/>
  <Override PartName="/ppt/ink/ink611.xml" ContentType="application/inkml+xml"/>
  <Override PartName="/ppt/ink/ink612.xml" ContentType="application/inkml+xml"/>
  <Override PartName="/ppt/ink/ink613.xml" ContentType="application/inkml+xml"/>
  <Override PartName="/ppt/ink/ink614.xml" ContentType="application/inkml+xml"/>
  <Override PartName="/ppt/ink/ink615.xml" ContentType="application/inkml+xml"/>
  <Override PartName="/ppt/ink/ink616.xml" ContentType="application/inkml+xml"/>
  <Override PartName="/ppt/ink/ink617.xml" ContentType="application/inkml+xml"/>
  <Override PartName="/ppt/ink/ink618.xml" ContentType="application/inkml+xml"/>
  <Override PartName="/ppt/ink/ink619.xml" ContentType="application/inkml+xml"/>
  <Override PartName="/ppt/ink/ink620.xml" ContentType="application/inkml+xml"/>
  <Override PartName="/ppt/ink/ink621.xml" ContentType="application/inkml+xml"/>
  <Override PartName="/ppt/ink/ink622.xml" ContentType="application/inkml+xml"/>
  <Override PartName="/ppt/ink/ink623.xml" ContentType="application/inkml+xml"/>
  <Override PartName="/ppt/ink/ink624.xml" ContentType="application/inkml+xml"/>
  <Override PartName="/ppt/ink/ink625.xml" ContentType="application/inkml+xml"/>
  <Override PartName="/ppt/ink/ink626.xml" ContentType="application/inkml+xml"/>
  <Override PartName="/ppt/ink/ink627.xml" ContentType="application/inkml+xml"/>
  <Override PartName="/ppt/ink/ink628.xml" ContentType="application/inkml+xml"/>
  <Override PartName="/ppt/ink/ink629.xml" ContentType="application/inkml+xml"/>
  <Override PartName="/ppt/ink/ink630.xml" ContentType="application/inkml+xml"/>
  <Override PartName="/ppt/ink/ink631.xml" ContentType="application/inkml+xml"/>
  <Override PartName="/ppt/ink/ink632.xml" ContentType="application/inkml+xml"/>
  <Override PartName="/ppt/ink/ink633.xml" ContentType="application/inkml+xml"/>
  <Override PartName="/ppt/ink/ink634.xml" ContentType="application/inkml+xml"/>
  <Override PartName="/ppt/ink/ink635.xml" ContentType="application/inkml+xml"/>
  <Override PartName="/ppt/ink/ink636.xml" ContentType="application/inkml+xml"/>
  <Override PartName="/ppt/ink/ink637.xml" ContentType="application/inkml+xml"/>
  <Override PartName="/ppt/ink/ink638.xml" ContentType="application/inkml+xml"/>
  <Override PartName="/ppt/ink/ink639.xml" ContentType="application/inkml+xml"/>
  <Override PartName="/ppt/ink/ink640.xml" ContentType="application/inkml+xml"/>
  <Override PartName="/ppt/ink/ink641.xml" ContentType="application/inkml+xml"/>
  <Override PartName="/ppt/ink/ink642.xml" ContentType="application/inkml+xml"/>
  <Override PartName="/ppt/ink/ink643.xml" ContentType="application/inkml+xml"/>
  <Override PartName="/ppt/ink/ink644.xml" ContentType="application/inkml+xml"/>
  <Override PartName="/ppt/ink/ink645.xml" ContentType="application/inkml+xml"/>
  <Override PartName="/ppt/ink/ink646.xml" ContentType="application/inkml+xml"/>
  <Override PartName="/ppt/ink/ink647.xml" ContentType="application/inkml+xml"/>
  <Override PartName="/ppt/ink/ink648.xml" ContentType="application/inkml+xml"/>
  <Override PartName="/ppt/ink/ink649.xml" ContentType="application/inkml+xml"/>
  <Override PartName="/ppt/ink/ink650.xml" ContentType="application/inkml+xml"/>
  <Override PartName="/ppt/ink/ink651.xml" ContentType="application/inkml+xml"/>
  <Override PartName="/ppt/ink/ink652.xml" ContentType="application/inkml+xml"/>
  <Override PartName="/ppt/ink/ink653.xml" ContentType="application/inkml+xml"/>
  <Override PartName="/ppt/ink/ink654.xml" ContentType="application/inkml+xml"/>
  <Override PartName="/ppt/ink/ink655.xml" ContentType="application/inkml+xml"/>
  <Override PartName="/ppt/ink/ink656.xml" ContentType="application/inkml+xml"/>
  <Override PartName="/ppt/ink/ink657.xml" ContentType="application/inkml+xml"/>
  <Override PartName="/ppt/ink/ink658.xml" ContentType="application/inkml+xml"/>
  <Override PartName="/ppt/ink/ink659.xml" ContentType="application/inkml+xml"/>
  <Override PartName="/ppt/ink/ink660.xml" ContentType="application/inkml+xml"/>
  <Override PartName="/ppt/ink/ink661.xml" ContentType="application/inkml+xml"/>
  <Override PartName="/ppt/ink/ink662.xml" ContentType="application/inkml+xml"/>
  <Override PartName="/ppt/ink/ink663.xml" ContentType="application/inkml+xml"/>
  <Override PartName="/ppt/ink/ink664.xml" ContentType="application/inkml+xml"/>
  <Override PartName="/ppt/ink/ink665.xml" ContentType="application/inkml+xml"/>
  <Override PartName="/ppt/ink/ink666.xml" ContentType="application/inkml+xml"/>
  <Override PartName="/ppt/ink/ink667.xml" ContentType="application/inkml+xml"/>
  <Override PartName="/ppt/ink/ink668.xml" ContentType="application/inkml+xml"/>
  <Override PartName="/ppt/ink/ink669.xml" ContentType="application/inkml+xml"/>
  <Override PartName="/ppt/ink/ink670.xml" ContentType="application/inkml+xml"/>
  <Override PartName="/ppt/ink/ink671.xml" ContentType="application/inkml+xml"/>
  <Override PartName="/ppt/ink/ink672.xml" ContentType="application/inkml+xml"/>
  <Override PartName="/ppt/ink/ink673.xml" ContentType="application/inkml+xml"/>
  <Override PartName="/ppt/ink/ink674.xml" ContentType="application/inkml+xml"/>
  <Override PartName="/ppt/ink/ink675.xml" ContentType="application/inkml+xml"/>
  <Override PartName="/ppt/ink/ink676.xml" ContentType="application/inkml+xml"/>
  <Override PartName="/ppt/ink/ink677.xml" ContentType="application/inkml+xml"/>
  <Override PartName="/ppt/ink/ink678.xml" ContentType="application/inkml+xml"/>
  <Override PartName="/ppt/ink/ink679.xml" ContentType="application/inkml+xml"/>
  <Override PartName="/ppt/ink/ink680.xml" ContentType="application/inkml+xml"/>
  <Override PartName="/ppt/ink/ink681.xml" ContentType="application/inkml+xml"/>
  <Override PartName="/ppt/ink/ink682.xml" ContentType="application/inkml+xml"/>
  <Override PartName="/ppt/ink/ink683.xml" ContentType="application/inkml+xml"/>
  <Override PartName="/ppt/ink/ink684.xml" ContentType="application/inkml+xml"/>
  <Override PartName="/ppt/ink/ink685.xml" ContentType="application/inkml+xml"/>
  <Override PartName="/ppt/ink/ink686.xml" ContentType="application/inkml+xml"/>
  <Override PartName="/ppt/ink/ink687.xml" ContentType="application/inkml+xml"/>
  <Override PartName="/ppt/ink/ink688.xml" ContentType="application/inkml+xml"/>
  <Override PartName="/ppt/ink/ink689.xml" ContentType="application/inkml+xml"/>
  <Override PartName="/ppt/ink/ink690.xml" ContentType="application/inkml+xml"/>
  <Override PartName="/ppt/ink/ink691.xml" ContentType="application/inkml+xml"/>
  <Override PartName="/ppt/ink/ink692.xml" ContentType="application/inkml+xml"/>
  <Override PartName="/ppt/ink/ink693.xml" ContentType="application/inkml+xml"/>
  <Override PartName="/ppt/ink/ink694.xml" ContentType="application/inkml+xml"/>
  <Override PartName="/ppt/ink/ink695.xml" ContentType="application/inkml+xml"/>
  <Override PartName="/ppt/ink/ink696.xml" ContentType="application/inkml+xml"/>
  <Override PartName="/ppt/ink/ink697.xml" ContentType="application/inkml+xml"/>
  <Override PartName="/ppt/ink/ink698.xml" ContentType="application/inkml+xml"/>
  <Override PartName="/ppt/ink/ink699.xml" ContentType="application/inkml+xml"/>
  <Override PartName="/ppt/ink/ink700.xml" ContentType="application/inkml+xml"/>
  <Override PartName="/ppt/ink/ink701.xml" ContentType="application/inkml+xml"/>
  <Override PartName="/ppt/ink/ink702.xml" ContentType="application/inkml+xml"/>
  <Override PartName="/ppt/ink/ink703.xml" ContentType="application/inkml+xml"/>
  <Override PartName="/ppt/ink/ink704.xml" ContentType="application/inkml+xml"/>
  <Override PartName="/ppt/ink/ink705.xml" ContentType="application/inkml+xml"/>
  <Override PartName="/ppt/ink/ink706.xml" ContentType="application/inkml+xml"/>
  <Override PartName="/ppt/ink/ink707.xml" ContentType="application/inkml+xml"/>
  <Override PartName="/ppt/ink/ink708.xml" ContentType="application/inkml+xml"/>
  <Override PartName="/ppt/ink/ink709.xml" ContentType="application/inkml+xml"/>
  <Override PartName="/ppt/ink/ink710.xml" ContentType="application/inkml+xml"/>
  <Override PartName="/ppt/ink/ink711.xml" ContentType="application/inkml+xml"/>
  <Override PartName="/ppt/ink/ink712.xml" ContentType="application/inkml+xml"/>
  <Override PartName="/ppt/ink/ink713.xml" ContentType="application/inkml+xml"/>
  <Override PartName="/ppt/ink/ink714.xml" ContentType="application/inkml+xml"/>
  <Override PartName="/ppt/ink/ink715.xml" ContentType="application/inkml+xml"/>
  <Override PartName="/ppt/ink/ink716.xml" ContentType="application/inkml+xml"/>
  <Override PartName="/ppt/ink/ink717.xml" ContentType="application/inkml+xml"/>
  <Override PartName="/ppt/ink/ink718.xml" ContentType="application/inkml+xml"/>
  <Override PartName="/ppt/ink/ink719.xml" ContentType="application/inkml+xml"/>
  <Override PartName="/ppt/ink/ink720.xml" ContentType="application/inkml+xml"/>
  <Override PartName="/ppt/ink/ink721.xml" ContentType="application/inkml+xml"/>
  <Override PartName="/ppt/ink/ink722.xml" ContentType="application/inkml+xml"/>
  <Override PartName="/ppt/ink/ink723.xml" ContentType="application/inkml+xml"/>
  <Override PartName="/ppt/ink/ink724.xml" ContentType="application/inkml+xml"/>
  <Override PartName="/ppt/ink/ink725.xml" ContentType="application/inkml+xml"/>
  <Override PartName="/ppt/ink/ink726.xml" ContentType="application/inkml+xml"/>
  <Override PartName="/ppt/ink/ink727.xml" ContentType="application/inkml+xml"/>
  <Override PartName="/ppt/ink/ink728.xml" ContentType="application/inkml+xml"/>
  <Override PartName="/ppt/ink/ink729.xml" ContentType="application/inkml+xml"/>
  <Override PartName="/ppt/ink/ink730.xml" ContentType="application/inkml+xml"/>
  <Override PartName="/ppt/ink/ink731.xml" ContentType="application/inkml+xml"/>
  <Override PartName="/ppt/ink/ink732.xml" ContentType="application/inkml+xml"/>
  <Override PartName="/ppt/ink/ink733.xml" ContentType="application/inkml+xml"/>
  <Override PartName="/ppt/ink/ink734.xml" ContentType="application/inkml+xml"/>
  <Override PartName="/ppt/ink/ink735.xml" ContentType="application/inkml+xml"/>
  <Override PartName="/ppt/ink/ink736.xml" ContentType="application/inkml+xml"/>
  <Override PartName="/ppt/ink/ink737.xml" ContentType="application/inkml+xml"/>
  <Override PartName="/ppt/ink/ink738.xml" ContentType="application/inkml+xml"/>
  <Override PartName="/ppt/ink/ink739.xml" ContentType="application/inkml+xml"/>
  <Override PartName="/ppt/ink/ink740.xml" ContentType="application/inkml+xml"/>
  <Override PartName="/ppt/ink/ink741.xml" ContentType="application/inkml+xml"/>
  <Override PartName="/ppt/ink/ink742.xml" ContentType="application/inkml+xml"/>
  <Override PartName="/ppt/ink/ink743.xml" ContentType="application/inkml+xml"/>
  <Override PartName="/ppt/ink/ink744.xml" ContentType="application/inkml+xml"/>
  <Override PartName="/ppt/ink/ink745.xml" ContentType="application/inkml+xml"/>
  <Override PartName="/ppt/ink/ink746.xml" ContentType="application/inkml+xml"/>
  <Override PartName="/ppt/ink/ink747.xml" ContentType="application/inkml+xml"/>
  <Override PartName="/ppt/ink/ink748.xml" ContentType="application/inkml+xml"/>
  <Override PartName="/ppt/ink/ink749.xml" ContentType="application/inkml+xml"/>
  <Override PartName="/ppt/ink/ink750.xml" ContentType="application/inkml+xml"/>
  <Override PartName="/ppt/ink/ink751.xml" ContentType="application/inkml+xml"/>
  <Override PartName="/ppt/ink/ink752.xml" ContentType="application/inkml+xml"/>
  <Override PartName="/ppt/ink/ink753.xml" ContentType="application/inkml+xml"/>
  <Override PartName="/ppt/ink/ink754.xml" ContentType="application/inkml+xml"/>
  <Override PartName="/ppt/ink/ink755.xml" ContentType="application/inkml+xml"/>
  <Override PartName="/ppt/ink/ink756.xml" ContentType="application/inkml+xml"/>
  <Override PartName="/ppt/ink/ink757.xml" ContentType="application/inkml+xml"/>
  <Override PartName="/ppt/ink/ink758.xml" ContentType="application/inkml+xml"/>
  <Override PartName="/ppt/ink/ink759.xml" ContentType="application/inkml+xml"/>
  <Override PartName="/ppt/ink/ink760.xml" ContentType="application/inkml+xml"/>
  <Override PartName="/ppt/ink/ink761.xml" ContentType="application/inkml+xml"/>
  <Override PartName="/ppt/ink/ink762.xml" ContentType="application/inkml+xml"/>
  <Override PartName="/ppt/ink/ink763.xml" ContentType="application/inkml+xml"/>
  <Override PartName="/ppt/ink/ink764.xml" ContentType="application/inkml+xml"/>
  <Override PartName="/ppt/ink/ink765.xml" ContentType="application/inkml+xml"/>
  <Override PartName="/ppt/ink/ink766.xml" ContentType="application/inkml+xml"/>
  <Override PartName="/ppt/ink/ink767.xml" ContentType="application/inkml+xml"/>
  <Override PartName="/ppt/ink/ink768.xml" ContentType="application/inkml+xml"/>
  <Override PartName="/ppt/ink/ink769.xml" ContentType="application/inkml+xml"/>
  <Override PartName="/ppt/ink/ink770.xml" ContentType="application/inkml+xml"/>
  <Override PartName="/ppt/ink/ink771.xml" ContentType="application/inkml+xml"/>
  <Override PartName="/ppt/ink/ink772.xml" ContentType="application/inkml+xml"/>
  <Override PartName="/ppt/ink/ink773.xml" ContentType="application/inkml+xml"/>
  <Override PartName="/ppt/ink/ink774.xml" ContentType="application/inkml+xml"/>
  <Override PartName="/ppt/ink/ink775.xml" ContentType="application/inkml+xml"/>
  <Override PartName="/ppt/ink/ink776.xml" ContentType="application/inkml+xml"/>
  <Override PartName="/ppt/ink/ink777.xml" ContentType="application/inkml+xml"/>
  <Override PartName="/ppt/ink/ink778.xml" ContentType="application/inkml+xml"/>
  <Override PartName="/ppt/ink/ink779.xml" ContentType="application/inkml+xml"/>
  <Override PartName="/ppt/ink/ink780.xml" ContentType="application/inkml+xml"/>
  <Override PartName="/ppt/ink/ink781.xml" ContentType="application/inkml+xml"/>
  <Override PartName="/ppt/ink/ink782.xml" ContentType="application/inkml+xml"/>
  <Override PartName="/ppt/ink/ink783.xml" ContentType="application/inkml+xml"/>
  <Override PartName="/ppt/ink/ink784.xml" ContentType="application/inkml+xml"/>
  <Override PartName="/ppt/ink/ink785.xml" ContentType="application/inkml+xml"/>
  <Override PartName="/ppt/ink/ink786.xml" ContentType="application/inkml+xml"/>
  <Override PartName="/ppt/ink/ink787.xml" ContentType="application/inkml+xml"/>
  <Override PartName="/ppt/ink/ink788.xml" ContentType="application/inkml+xml"/>
  <Override PartName="/ppt/ink/ink789.xml" ContentType="application/inkml+xml"/>
  <Override PartName="/ppt/ink/ink790.xml" ContentType="application/inkml+xml"/>
  <Override PartName="/ppt/ink/ink791.xml" ContentType="application/inkml+xml"/>
  <Override PartName="/ppt/ink/ink792.xml" ContentType="application/inkml+xml"/>
  <Override PartName="/ppt/ink/ink793.xml" ContentType="application/inkml+xml"/>
  <Override PartName="/ppt/ink/ink794.xml" ContentType="application/inkml+xml"/>
  <Override PartName="/ppt/ink/ink795.xml" ContentType="application/inkml+xml"/>
  <Override PartName="/ppt/ink/ink796.xml" ContentType="application/inkml+xml"/>
  <Override PartName="/ppt/ink/ink797.xml" ContentType="application/inkml+xml"/>
  <Override PartName="/ppt/ink/ink798.xml" ContentType="application/inkml+xml"/>
  <Override PartName="/ppt/ink/ink799.xml" ContentType="application/inkml+xml"/>
  <Override PartName="/ppt/ink/ink800.xml" ContentType="application/inkml+xml"/>
  <Override PartName="/ppt/ink/ink801.xml" ContentType="application/inkml+xml"/>
  <Override PartName="/ppt/ink/ink802.xml" ContentType="application/inkml+xml"/>
  <Override PartName="/ppt/ink/ink803.xml" ContentType="application/inkml+xml"/>
  <Override PartName="/ppt/ink/ink804.xml" ContentType="application/inkml+xml"/>
  <Override PartName="/ppt/ink/ink805.xml" ContentType="application/inkml+xml"/>
  <Override PartName="/ppt/ink/ink806.xml" ContentType="application/inkml+xml"/>
  <Override PartName="/ppt/ink/ink807.xml" ContentType="application/inkml+xml"/>
  <Override PartName="/ppt/ink/ink808.xml" ContentType="application/inkml+xml"/>
  <Override PartName="/ppt/ink/ink809.xml" ContentType="application/inkml+xml"/>
  <Override PartName="/ppt/ink/ink810.xml" ContentType="application/inkml+xml"/>
  <Override PartName="/ppt/ink/ink811.xml" ContentType="application/inkml+xml"/>
  <Override PartName="/ppt/ink/ink812.xml" ContentType="application/inkml+xml"/>
  <Override PartName="/ppt/ink/ink813.xml" ContentType="application/inkml+xml"/>
  <Override PartName="/ppt/ink/ink814.xml" ContentType="application/inkml+xml"/>
  <Override PartName="/ppt/ink/ink815.xml" ContentType="application/inkml+xml"/>
  <Override PartName="/ppt/ink/ink816.xml" ContentType="application/inkml+xml"/>
  <Override PartName="/ppt/ink/ink817.xml" ContentType="application/inkml+xml"/>
  <Override PartName="/ppt/ink/ink818.xml" ContentType="application/inkml+xml"/>
  <Override PartName="/ppt/ink/ink819.xml" ContentType="application/inkml+xml"/>
  <Override PartName="/ppt/ink/ink820.xml" ContentType="application/inkml+xml"/>
  <Override PartName="/ppt/ink/ink821.xml" ContentType="application/inkml+xml"/>
  <Override PartName="/ppt/ink/ink822.xml" ContentType="application/inkml+xml"/>
  <Override PartName="/ppt/ink/ink823.xml" ContentType="application/inkml+xml"/>
  <Override PartName="/ppt/ink/ink824.xml" ContentType="application/inkml+xml"/>
  <Override PartName="/ppt/ink/ink825.xml" ContentType="application/inkml+xml"/>
  <Override PartName="/ppt/ink/ink826.xml" ContentType="application/inkml+xml"/>
  <Override PartName="/ppt/ink/ink827.xml" ContentType="application/inkml+xml"/>
  <Override PartName="/ppt/ink/ink828.xml" ContentType="application/inkml+xml"/>
  <Override PartName="/ppt/ink/ink829.xml" ContentType="application/inkml+xml"/>
  <Override PartName="/ppt/ink/ink830.xml" ContentType="application/inkml+xml"/>
  <Override PartName="/ppt/ink/ink831.xml" ContentType="application/inkml+xml"/>
  <Override PartName="/ppt/ink/ink832.xml" ContentType="application/inkml+xml"/>
  <Override PartName="/ppt/ink/ink833.xml" ContentType="application/inkml+xml"/>
  <Override PartName="/ppt/ink/ink834.xml" ContentType="application/inkml+xml"/>
  <Override PartName="/ppt/ink/ink835.xml" ContentType="application/inkml+xml"/>
  <Override PartName="/ppt/ink/ink836.xml" ContentType="application/inkml+xml"/>
  <Override PartName="/ppt/ink/ink837.xml" ContentType="application/inkml+xml"/>
  <Override PartName="/ppt/ink/ink838.xml" ContentType="application/inkml+xml"/>
  <Override PartName="/ppt/ink/ink839.xml" ContentType="application/inkml+xml"/>
  <Override PartName="/ppt/ink/ink840.xml" ContentType="application/inkml+xml"/>
  <Override PartName="/ppt/ink/ink841.xml" ContentType="application/inkml+xml"/>
  <Override PartName="/ppt/ink/ink842.xml" ContentType="application/inkml+xml"/>
  <Override PartName="/ppt/ink/ink843.xml" ContentType="application/inkml+xml"/>
  <Override PartName="/ppt/ink/ink844.xml" ContentType="application/inkml+xml"/>
  <Override PartName="/ppt/ink/ink845.xml" ContentType="application/inkml+xml"/>
  <Override PartName="/ppt/ink/ink846.xml" ContentType="application/inkml+xml"/>
  <Override PartName="/ppt/ink/ink847.xml" ContentType="application/inkml+xml"/>
  <Override PartName="/ppt/ink/ink848.xml" ContentType="application/inkml+xml"/>
  <Override PartName="/ppt/ink/ink849.xml" ContentType="application/inkml+xml"/>
  <Override PartName="/ppt/ink/ink850.xml" ContentType="application/inkml+xml"/>
  <Override PartName="/ppt/ink/ink851.xml" ContentType="application/inkml+xml"/>
  <Override PartName="/ppt/ink/ink852.xml" ContentType="application/inkml+xml"/>
  <Override PartName="/ppt/ink/ink853.xml" ContentType="application/inkml+xml"/>
  <Override PartName="/ppt/ink/ink854.xml" ContentType="application/inkml+xml"/>
  <Override PartName="/ppt/ink/ink855.xml" ContentType="application/inkml+xml"/>
  <Override PartName="/ppt/ink/ink856.xml" ContentType="application/inkml+xml"/>
  <Override PartName="/ppt/ink/ink857.xml" ContentType="application/inkml+xml"/>
  <Override PartName="/ppt/ink/ink858.xml" ContentType="application/inkml+xml"/>
  <Override PartName="/ppt/ink/ink859.xml" ContentType="application/inkml+xml"/>
  <Override PartName="/ppt/ink/ink860.xml" ContentType="application/inkml+xml"/>
  <Override PartName="/ppt/ink/ink861.xml" ContentType="application/inkml+xml"/>
  <Override PartName="/ppt/ink/ink862.xml" ContentType="application/inkml+xml"/>
  <Override PartName="/ppt/ink/ink863.xml" ContentType="application/inkml+xml"/>
  <Override PartName="/ppt/ink/ink864.xml" ContentType="application/inkml+xml"/>
  <Override PartName="/ppt/ink/ink865.xml" ContentType="application/inkml+xml"/>
  <Override PartName="/ppt/ink/ink866.xml" ContentType="application/inkml+xml"/>
  <Override PartName="/ppt/ink/ink867.xml" ContentType="application/inkml+xml"/>
  <Override PartName="/ppt/ink/ink868.xml" ContentType="application/inkml+xml"/>
  <Override PartName="/ppt/ink/ink869.xml" ContentType="application/inkml+xml"/>
  <Override PartName="/ppt/ink/ink870.xml" ContentType="application/inkml+xml"/>
  <Override PartName="/ppt/ink/ink871.xml" ContentType="application/inkml+xml"/>
  <Override PartName="/ppt/ink/ink872.xml" ContentType="application/inkml+xml"/>
  <Override PartName="/ppt/ink/ink873.xml" ContentType="application/inkml+xml"/>
  <Override PartName="/ppt/ink/ink874.xml" ContentType="application/inkml+xml"/>
  <Override PartName="/ppt/ink/ink875.xml" ContentType="application/inkml+xml"/>
  <Override PartName="/ppt/ink/ink876.xml" ContentType="application/inkml+xml"/>
  <Override PartName="/ppt/ink/ink877.xml" ContentType="application/inkml+xml"/>
  <Override PartName="/ppt/ink/ink878.xml" ContentType="application/inkml+xml"/>
  <Override PartName="/ppt/ink/ink879.xml" ContentType="application/inkml+xml"/>
  <Override PartName="/ppt/ink/ink880.xml" ContentType="application/inkml+xml"/>
  <Override PartName="/ppt/ink/ink881.xml" ContentType="application/inkml+xml"/>
  <Override PartName="/ppt/ink/ink882.xml" ContentType="application/inkml+xml"/>
  <Override PartName="/ppt/ink/ink883.xml" ContentType="application/inkml+xml"/>
  <Override PartName="/ppt/ink/ink884.xml" ContentType="application/inkml+xml"/>
  <Override PartName="/ppt/ink/ink885.xml" ContentType="application/inkml+xml"/>
  <Override PartName="/ppt/ink/ink886.xml" ContentType="application/inkml+xml"/>
  <Override PartName="/ppt/ink/ink887.xml" ContentType="application/inkml+xml"/>
  <Override PartName="/ppt/ink/ink888.xml" ContentType="application/inkml+xml"/>
  <Override PartName="/ppt/ink/ink889.xml" ContentType="application/inkml+xml"/>
  <Override PartName="/ppt/ink/ink890.xml" ContentType="application/inkml+xml"/>
  <Override PartName="/ppt/ink/ink891.xml" ContentType="application/inkml+xml"/>
  <Override PartName="/ppt/ink/ink892.xml" ContentType="application/inkml+xml"/>
  <Override PartName="/ppt/ink/ink893.xml" ContentType="application/inkml+xml"/>
  <Override PartName="/ppt/ink/ink894.xml" ContentType="application/inkml+xml"/>
  <Override PartName="/ppt/ink/ink895.xml" ContentType="application/inkml+xml"/>
  <Override PartName="/ppt/ink/ink896.xml" ContentType="application/inkml+xml"/>
  <Override PartName="/ppt/ink/ink897.xml" ContentType="application/inkml+xml"/>
  <Override PartName="/ppt/ink/ink898.xml" ContentType="application/inkml+xml"/>
  <Override PartName="/ppt/ink/ink899.xml" ContentType="application/inkml+xml"/>
  <Override PartName="/ppt/ink/ink900.xml" ContentType="application/inkml+xml"/>
  <Override PartName="/ppt/ink/ink901.xml" ContentType="application/inkml+xml"/>
  <Override PartName="/ppt/ink/ink902.xml" ContentType="application/inkml+xml"/>
  <Override PartName="/ppt/ink/ink903.xml" ContentType="application/inkml+xml"/>
  <Override PartName="/ppt/ink/ink904.xml" ContentType="application/inkml+xml"/>
  <Override PartName="/ppt/ink/ink905.xml" ContentType="application/inkml+xml"/>
  <Override PartName="/ppt/ink/ink906.xml" ContentType="application/inkml+xml"/>
  <Override PartName="/ppt/ink/ink907.xml" ContentType="application/inkml+xml"/>
  <Override PartName="/ppt/ink/ink908.xml" ContentType="application/inkml+xml"/>
  <Override PartName="/ppt/ink/ink909.xml" ContentType="application/inkml+xml"/>
  <Override PartName="/ppt/ink/ink910.xml" ContentType="application/inkml+xml"/>
  <Override PartName="/ppt/ink/ink911.xml" ContentType="application/inkml+xml"/>
  <Override PartName="/ppt/ink/ink912.xml" ContentType="application/inkml+xml"/>
  <Override PartName="/ppt/ink/ink913.xml" ContentType="application/inkml+xml"/>
  <Override PartName="/ppt/ink/ink914.xml" ContentType="application/inkml+xml"/>
  <Override PartName="/ppt/notesSlides/notesSlide8.xml" ContentType="application/vnd.openxmlformats-officedocument.presentationml.notesSlide+xml"/>
  <Override PartName="/ppt/ink/ink915.xml" ContentType="application/inkml+xml"/>
  <Override PartName="/ppt/ink/ink916.xml" ContentType="application/inkml+xml"/>
  <Override PartName="/ppt/ink/ink917.xml" ContentType="application/inkml+xml"/>
  <Override PartName="/ppt/ink/ink918.xml" ContentType="application/inkml+xml"/>
  <Override PartName="/ppt/ink/ink919.xml" ContentType="application/inkml+xml"/>
  <Override PartName="/ppt/ink/ink920.xml" ContentType="application/inkml+xml"/>
  <Override PartName="/ppt/ink/ink921.xml" ContentType="application/inkml+xml"/>
  <Override PartName="/ppt/ink/ink922.xml" ContentType="application/inkml+xml"/>
  <Override PartName="/ppt/ink/ink923.xml" ContentType="application/inkml+xml"/>
  <Override PartName="/ppt/ink/ink924.xml" ContentType="application/inkml+xml"/>
  <Override PartName="/ppt/ink/ink925.xml" ContentType="application/inkml+xml"/>
  <Override PartName="/ppt/ink/ink926.xml" ContentType="application/inkml+xml"/>
  <Override PartName="/ppt/ink/ink927.xml" ContentType="application/inkml+xml"/>
  <Override PartName="/ppt/ink/ink928.xml" ContentType="application/inkml+xml"/>
  <Override PartName="/ppt/ink/ink929.xml" ContentType="application/inkml+xml"/>
  <Override PartName="/ppt/ink/ink930.xml" ContentType="application/inkml+xml"/>
  <Override PartName="/ppt/ink/ink931.xml" ContentType="application/inkml+xml"/>
  <Override PartName="/ppt/ink/ink932.xml" ContentType="application/inkml+xml"/>
  <Override PartName="/ppt/ink/ink933.xml" ContentType="application/inkml+xml"/>
  <Override PartName="/ppt/ink/ink934.xml" ContentType="application/inkml+xml"/>
  <Override PartName="/ppt/ink/ink935.xml" ContentType="application/inkml+xml"/>
  <Override PartName="/ppt/ink/ink936.xml" ContentType="application/inkml+xml"/>
  <Override PartName="/ppt/ink/ink937.xml" ContentType="application/inkml+xml"/>
  <Override PartName="/ppt/ink/ink938.xml" ContentType="application/inkml+xml"/>
  <Override PartName="/ppt/ink/ink939.xml" ContentType="application/inkml+xml"/>
  <Override PartName="/ppt/ink/ink940.xml" ContentType="application/inkml+xml"/>
  <Override PartName="/ppt/ink/ink941.xml" ContentType="application/inkml+xml"/>
  <Override PartName="/ppt/ink/ink942.xml" ContentType="application/inkml+xml"/>
  <Override PartName="/ppt/ink/ink943.xml" ContentType="application/inkml+xml"/>
  <Override PartName="/ppt/ink/ink944.xml" ContentType="application/inkml+xml"/>
  <Override PartName="/ppt/ink/ink945.xml" ContentType="application/inkml+xml"/>
  <Override PartName="/ppt/ink/ink946.xml" ContentType="application/inkml+xml"/>
  <Override PartName="/ppt/ink/ink947.xml" ContentType="application/inkml+xml"/>
  <Override PartName="/ppt/ink/ink948.xml" ContentType="application/inkml+xml"/>
  <Override PartName="/ppt/ink/ink949.xml" ContentType="application/inkml+xml"/>
  <Override PartName="/ppt/ink/ink950.xml" ContentType="application/inkml+xml"/>
  <Override PartName="/ppt/ink/ink951.xml" ContentType="application/inkml+xml"/>
  <Override PartName="/ppt/ink/ink952.xml" ContentType="application/inkml+xml"/>
  <Override PartName="/ppt/ink/ink953.xml" ContentType="application/inkml+xml"/>
  <Override PartName="/ppt/ink/ink954.xml" ContentType="application/inkml+xml"/>
  <Override PartName="/ppt/ink/ink955.xml" ContentType="application/inkml+xml"/>
  <Override PartName="/ppt/ink/ink956.xml" ContentType="application/inkml+xml"/>
  <Override PartName="/ppt/ink/ink957.xml" ContentType="application/inkml+xml"/>
  <Override PartName="/ppt/ink/ink958.xml" ContentType="application/inkml+xml"/>
  <Override PartName="/ppt/ink/ink959.xml" ContentType="application/inkml+xml"/>
  <Override PartName="/ppt/ink/ink960.xml" ContentType="application/inkml+xml"/>
  <Override PartName="/ppt/ink/ink961.xml" ContentType="application/inkml+xml"/>
  <Override PartName="/ppt/ink/ink962.xml" ContentType="application/inkml+xml"/>
  <Override PartName="/ppt/ink/ink963.xml" ContentType="application/inkml+xml"/>
  <Override PartName="/ppt/ink/ink964.xml" ContentType="application/inkml+xml"/>
  <Override PartName="/ppt/ink/ink965.xml" ContentType="application/inkml+xml"/>
  <Override PartName="/ppt/ink/ink966.xml" ContentType="application/inkml+xml"/>
  <Override PartName="/ppt/ink/ink967.xml" ContentType="application/inkml+xml"/>
  <Override PartName="/ppt/ink/ink968.xml" ContentType="application/inkml+xml"/>
  <Override PartName="/ppt/ink/ink969.xml" ContentType="application/inkml+xml"/>
  <Override PartName="/ppt/ink/ink970.xml" ContentType="application/inkml+xml"/>
  <Override PartName="/ppt/ink/ink971.xml" ContentType="application/inkml+xml"/>
  <Override PartName="/ppt/ink/ink972.xml" ContentType="application/inkml+xml"/>
  <Override PartName="/ppt/ink/ink973.xml" ContentType="application/inkml+xml"/>
  <Override PartName="/ppt/ink/ink974.xml" ContentType="application/inkml+xml"/>
  <Override PartName="/ppt/ink/ink975.xml" ContentType="application/inkml+xml"/>
  <Override PartName="/ppt/ink/ink976.xml" ContentType="application/inkml+xml"/>
  <Override PartName="/ppt/ink/ink977.xml" ContentType="application/inkml+xml"/>
  <Override PartName="/ppt/ink/ink978.xml" ContentType="application/inkml+xml"/>
  <Override PartName="/ppt/ink/ink979.xml" ContentType="application/inkml+xml"/>
  <Override PartName="/ppt/ink/ink980.xml" ContentType="application/inkml+xml"/>
  <Override PartName="/ppt/ink/ink981.xml" ContentType="application/inkml+xml"/>
  <Override PartName="/ppt/ink/ink982.xml" ContentType="application/inkml+xml"/>
  <Override PartName="/ppt/ink/ink983.xml" ContentType="application/inkml+xml"/>
  <Override PartName="/ppt/ink/ink984.xml" ContentType="application/inkml+xml"/>
  <Override PartName="/ppt/ink/ink985.xml" ContentType="application/inkml+xml"/>
  <Override PartName="/ppt/ink/ink986.xml" ContentType="application/inkml+xml"/>
  <Override PartName="/ppt/ink/ink987.xml" ContentType="application/inkml+xml"/>
  <Override PartName="/ppt/ink/ink988.xml" ContentType="application/inkml+xml"/>
  <Override PartName="/ppt/ink/ink989.xml" ContentType="application/inkml+xml"/>
  <Override PartName="/ppt/ink/ink990.xml" ContentType="application/inkml+xml"/>
  <Override PartName="/ppt/ink/ink991.xml" ContentType="application/inkml+xml"/>
  <Override PartName="/ppt/ink/ink992.xml" ContentType="application/inkml+xml"/>
  <Override PartName="/ppt/ink/ink993.xml" ContentType="application/inkml+xml"/>
  <Override PartName="/ppt/ink/ink994.xml" ContentType="application/inkml+xml"/>
  <Override PartName="/ppt/ink/ink995.xml" ContentType="application/inkml+xml"/>
  <Override PartName="/ppt/ink/ink996.xml" ContentType="application/inkml+xml"/>
  <Override PartName="/ppt/ink/ink997.xml" ContentType="application/inkml+xml"/>
  <Override PartName="/ppt/ink/ink998.xml" ContentType="application/inkml+xml"/>
  <Override PartName="/ppt/ink/ink999.xml" ContentType="application/inkml+xml"/>
  <Override PartName="/ppt/ink/ink1000.xml" ContentType="application/inkml+xml"/>
  <Override PartName="/ppt/ink/ink1001.xml" ContentType="application/inkml+xml"/>
  <Override PartName="/ppt/ink/ink1002.xml" ContentType="application/inkml+xml"/>
  <Override PartName="/ppt/ink/ink1003.xml" ContentType="application/inkml+xml"/>
  <Override PartName="/ppt/ink/ink1004.xml" ContentType="application/inkml+xml"/>
  <Override PartName="/ppt/ink/ink1005.xml" ContentType="application/inkml+xml"/>
  <Override PartName="/ppt/ink/ink1006.xml" ContentType="application/inkml+xml"/>
  <Override PartName="/ppt/ink/ink1007.xml" ContentType="application/inkml+xml"/>
  <Override PartName="/ppt/ink/ink1008.xml" ContentType="application/inkml+xml"/>
  <Override PartName="/ppt/ink/ink1009.xml" ContentType="application/inkml+xml"/>
  <Override PartName="/ppt/ink/ink1010.xml" ContentType="application/inkml+xml"/>
  <Override PartName="/ppt/ink/ink1011.xml" ContentType="application/inkml+xml"/>
  <Override PartName="/ppt/ink/ink1012.xml" ContentType="application/inkml+xml"/>
  <Override PartName="/ppt/ink/ink1013.xml" ContentType="application/inkml+xml"/>
  <Override PartName="/ppt/ink/ink1014.xml" ContentType="application/inkml+xml"/>
  <Override PartName="/ppt/ink/ink1015.xml" ContentType="application/inkml+xml"/>
  <Override PartName="/ppt/ink/ink1016.xml" ContentType="application/inkml+xml"/>
  <Override PartName="/ppt/ink/ink1017.xml" ContentType="application/inkml+xml"/>
  <Override PartName="/ppt/ink/ink1018.xml" ContentType="application/inkml+xml"/>
  <Override PartName="/ppt/ink/ink1019.xml" ContentType="application/inkml+xml"/>
  <Override PartName="/ppt/ink/ink1020.xml" ContentType="application/inkml+xml"/>
  <Override PartName="/ppt/ink/ink1021.xml" ContentType="application/inkml+xml"/>
  <Override PartName="/ppt/ink/ink1022.xml" ContentType="application/inkml+xml"/>
  <Override PartName="/ppt/ink/ink1023.xml" ContentType="application/inkml+xml"/>
  <Override PartName="/ppt/ink/ink1024.xml" ContentType="application/inkml+xml"/>
  <Override PartName="/ppt/ink/ink1025.xml" ContentType="application/inkml+xml"/>
  <Override PartName="/ppt/ink/ink1026.xml" ContentType="application/inkml+xml"/>
  <Override PartName="/ppt/ink/ink1027.xml" ContentType="application/inkml+xml"/>
  <Override PartName="/ppt/ink/ink1028.xml" ContentType="application/inkml+xml"/>
  <Override PartName="/ppt/ink/ink1029.xml" ContentType="application/inkml+xml"/>
  <Override PartName="/ppt/ink/ink1030.xml" ContentType="application/inkml+xml"/>
  <Override PartName="/ppt/ink/ink1031.xml" ContentType="application/inkml+xml"/>
  <Override PartName="/ppt/ink/ink1032.xml" ContentType="application/inkml+xml"/>
  <Override PartName="/ppt/ink/ink1033.xml" ContentType="application/inkml+xml"/>
  <Override PartName="/ppt/ink/ink1034.xml" ContentType="application/inkml+xml"/>
  <Override PartName="/ppt/ink/ink1035.xml" ContentType="application/inkml+xml"/>
  <Override PartName="/ppt/ink/ink1036.xml" ContentType="application/inkml+xml"/>
  <Override PartName="/ppt/ink/ink1037.xml" ContentType="application/inkml+xml"/>
  <Override PartName="/ppt/ink/ink1038.xml" ContentType="application/inkml+xml"/>
  <Override PartName="/ppt/ink/ink1039.xml" ContentType="application/inkml+xml"/>
  <Override PartName="/ppt/ink/ink1040.xml" ContentType="application/inkml+xml"/>
  <Override PartName="/ppt/ink/ink1041.xml" ContentType="application/inkml+xml"/>
  <Override PartName="/ppt/ink/ink1042.xml" ContentType="application/inkml+xml"/>
  <Override PartName="/ppt/ink/ink1043.xml" ContentType="application/inkml+xml"/>
  <Override PartName="/ppt/ink/ink1044.xml" ContentType="application/inkml+xml"/>
  <Override PartName="/ppt/ink/ink1045.xml" ContentType="application/inkml+xml"/>
  <Override PartName="/ppt/ink/ink1046.xml" ContentType="application/inkml+xml"/>
  <Override PartName="/ppt/ink/ink1047.xml" ContentType="application/inkml+xml"/>
  <Override PartName="/ppt/ink/ink1048.xml" ContentType="application/inkml+xml"/>
  <Override PartName="/ppt/ink/ink1049.xml" ContentType="application/inkml+xml"/>
  <Override PartName="/ppt/ink/ink1050.xml" ContentType="application/inkml+xml"/>
  <Override PartName="/ppt/ink/ink1051.xml" ContentType="application/inkml+xml"/>
  <Override PartName="/ppt/ink/ink1052.xml" ContentType="application/inkml+xml"/>
  <Override PartName="/ppt/ink/ink1053.xml" ContentType="application/inkml+xml"/>
  <Override PartName="/ppt/ink/ink1054.xml" ContentType="application/inkml+xml"/>
  <Override PartName="/ppt/ink/ink1055.xml" ContentType="application/inkml+xml"/>
  <Override PartName="/ppt/ink/ink1056.xml" ContentType="application/inkml+xml"/>
  <Override PartName="/ppt/ink/ink1057.xml" ContentType="application/inkml+xml"/>
  <Override PartName="/ppt/ink/ink1058.xml" ContentType="application/inkml+xml"/>
  <Override PartName="/ppt/ink/ink1059.xml" ContentType="application/inkml+xml"/>
  <Override PartName="/ppt/ink/ink1060.xml" ContentType="application/inkml+xml"/>
  <Override PartName="/ppt/ink/ink1061.xml" ContentType="application/inkml+xml"/>
  <Override PartName="/ppt/ink/ink1062.xml" ContentType="application/inkml+xml"/>
  <Override PartName="/ppt/ink/ink1063.xml" ContentType="application/inkml+xml"/>
  <Override PartName="/ppt/ink/ink1064.xml" ContentType="application/inkml+xml"/>
  <Override PartName="/ppt/ink/ink1065.xml" ContentType="application/inkml+xml"/>
  <Override PartName="/ppt/ink/ink1066.xml" ContentType="application/inkml+xml"/>
  <Override PartName="/ppt/ink/ink1067.xml" ContentType="application/inkml+xml"/>
  <Override PartName="/ppt/ink/ink1068.xml" ContentType="application/inkml+xml"/>
  <Override PartName="/ppt/ink/ink1069.xml" ContentType="application/inkml+xml"/>
  <Override PartName="/ppt/ink/ink1070.xml" ContentType="application/inkml+xml"/>
  <Override PartName="/ppt/ink/ink1071.xml" ContentType="application/inkml+xml"/>
  <Override PartName="/ppt/ink/ink1072.xml" ContentType="application/inkml+xml"/>
  <Override PartName="/ppt/ink/ink1073.xml" ContentType="application/inkml+xml"/>
  <Override PartName="/ppt/ink/ink1074.xml" ContentType="application/inkml+xml"/>
  <Override PartName="/ppt/ink/ink1075.xml" ContentType="application/inkml+xml"/>
  <Override PartName="/ppt/ink/ink1076.xml" ContentType="application/inkml+xml"/>
  <Override PartName="/ppt/ink/ink1077.xml" ContentType="application/inkml+xml"/>
  <Override PartName="/ppt/ink/ink1078.xml" ContentType="application/inkml+xml"/>
  <Override PartName="/ppt/ink/ink1079.xml" ContentType="application/inkml+xml"/>
  <Override PartName="/ppt/ink/ink1080.xml" ContentType="application/inkml+xml"/>
  <Override PartName="/ppt/ink/ink1081.xml" ContentType="application/inkml+xml"/>
  <Override PartName="/ppt/ink/ink1082.xml" ContentType="application/inkml+xml"/>
  <Override PartName="/ppt/ink/ink1083.xml" ContentType="application/inkml+xml"/>
  <Override PartName="/ppt/ink/ink1084.xml" ContentType="application/inkml+xml"/>
  <Override PartName="/ppt/ink/ink1085.xml" ContentType="application/inkml+xml"/>
  <Override PartName="/ppt/ink/ink1086.xml" ContentType="application/inkml+xml"/>
  <Override PartName="/ppt/ink/ink1087.xml" ContentType="application/inkml+xml"/>
  <Override PartName="/ppt/ink/ink1088.xml" ContentType="application/inkml+xml"/>
  <Override PartName="/ppt/ink/ink1089.xml" ContentType="application/inkml+xml"/>
  <Override PartName="/ppt/ink/ink1090.xml" ContentType="application/inkml+xml"/>
  <Override PartName="/ppt/ink/ink1091.xml" ContentType="application/inkml+xml"/>
  <Override PartName="/ppt/ink/ink1092.xml" ContentType="application/inkml+xml"/>
  <Override PartName="/ppt/ink/ink1093.xml" ContentType="application/inkml+xml"/>
  <Override PartName="/ppt/notesSlides/notesSlide9.xml" ContentType="application/vnd.openxmlformats-officedocument.presentationml.notesSlide+xml"/>
  <Override PartName="/ppt/ink/ink1094.xml" ContentType="application/inkml+xml"/>
  <Override PartName="/ppt/ink/ink1095.xml" ContentType="application/inkml+xml"/>
  <Override PartName="/ppt/ink/ink1096.xml" ContentType="application/inkml+xml"/>
  <Override PartName="/ppt/ink/ink1097.xml" ContentType="application/inkml+xml"/>
  <Override PartName="/ppt/ink/ink1098.xml" ContentType="application/inkml+xml"/>
  <Override PartName="/ppt/ink/ink1099.xml" ContentType="application/inkml+xml"/>
  <Override PartName="/ppt/ink/ink1100.xml" ContentType="application/inkml+xml"/>
  <Override PartName="/ppt/ink/ink1101.xml" ContentType="application/inkml+xml"/>
  <Override PartName="/ppt/ink/ink1102.xml" ContentType="application/inkml+xml"/>
  <Override PartName="/ppt/ink/ink1103.xml" ContentType="application/inkml+xml"/>
  <Override PartName="/ppt/ink/ink1104.xml" ContentType="application/inkml+xml"/>
  <Override PartName="/ppt/ink/ink1105.xml" ContentType="application/inkml+xml"/>
  <Override PartName="/ppt/ink/ink1106.xml" ContentType="application/inkml+xml"/>
  <Override PartName="/ppt/ink/ink1107.xml" ContentType="application/inkml+xml"/>
  <Override PartName="/ppt/ink/ink1108.xml" ContentType="application/inkml+xml"/>
  <Override PartName="/ppt/ink/ink1109.xml" ContentType="application/inkml+xml"/>
  <Override PartName="/ppt/ink/ink1110.xml" ContentType="application/inkml+xml"/>
  <Override PartName="/ppt/ink/ink1111.xml" ContentType="application/inkml+xml"/>
  <Override PartName="/ppt/ink/ink1112.xml" ContentType="application/inkml+xml"/>
  <Override PartName="/ppt/ink/ink1113.xml" ContentType="application/inkml+xml"/>
  <Override PartName="/ppt/ink/ink1114.xml" ContentType="application/inkml+xml"/>
  <Override PartName="/ppt/ink/ink1115.xml" ContentType="application/inkml+xml"/>
  <Override PartName="/ppt/notesSlides/notesSlide10.xml" ContentType="application/vnd.openxmlformats-officedocument.presentationml.notesSlide+xml"/>
  <Override PartName="/ppt/ink/ink1116.xml" ContentType="application/inkml+xml"/>
  <Override PartName="/ppt/ink/ink1117.xml" ContentType="application/inkml+xml"/>
  <Override PartName="/ppt/ink/ink1118.xml" ContentType="application/inkml+xml"/>
  <Override PartName="/ppt/ink/ink1119.xml" ContentType="application/inkml+xml"/>
  <Override PartName="/ppt/ink/ink1120.xml" ContentType="application/inkml+xml"/>
  <Override PartName="/ppt/ink/ink1121.xml" ContentType="application/inkml+xml"/>
  <Override PartName="/ppt/ink/ink1122.xml" ContentType="application/inkml+xml"/>
  <Override PartName="/ppt/ink/ink1123.xml" ContentType="application/inkml+xml"/>
  <Override PartName="/ppt/ink/ink1124.xml" ContentType="application/inkml+xml"/>
  <Override PartName="/ppt/ink/ink1125.xml" ContentType="application/inkml+xml"/>
  <Override PartName="/ppt/ink/ink1126.xml" ContentType="application/inkml+xml"/>
  <Override PartName="/ppt/ink/ink1127.xml" ContentType="application/inkml+xml"/>
  <Override PartName="/ppt/ink/ink1128.xml" ContentType="application/inkml+xml"/>
  <Override PartName="/ppt/ink/ink1129.xml" ContentType="application/inkml+xml"/>
  <Override PartName="/ppt/ink/ink1130.xml" ContentType="application/inkml+xml"/>
  <Override PartName="/ppt/ink/ink1131.xml" ContentType="application/inkml+xml"/>
  <Override PartName="/ppt/ink/ink1132.xml" ContentType="application/inkml+xml"/>
  <Override PartName="/ppt/ink/ink1133.xml" ContentType="application/inkml+xml"/>
  <Override PartName="/ppt/ink/ink1134.xml" ContentType="application/inkml+xml"/>
  <Override PartName="/ppt/ink/ink1135.xml" ContentType="application/inkml+xml"/>
  <Override PartName="/ppt/ink/ink1136.xml" ContentType="application/inkml+xml"/>
  <Override PartName="/ppt/ink/ink1137.xml" ContentType="application/inkml+xml"/>
  <Override PartName="/ppt/ink/ink1138.xml" ContentType="application/inkml+xml"/>
  <Override PartName="/ppt/ink/ink1139.xml" ContentType="application/inkml+xml"/>
  <Override PartName="/ppt/ink/ink1140.xml" ContentType="application/inkml+xml"/>
  <Override PartName="/ppt/ink/ink1141.xml" ContentType="application/inkml+xml"/>
  <Override PartName="/ppt/ink/ink1142.xml" ContentType="application/inkml+xml"/>
  <Override PartName="/ppt/ink/ink1143.xml" ContentType="application/inkml+xml"/>
  <Override PartName="/ppt/ink/ink1144.xml" ContentType="application/inkml+xml"/>
  <Override PartName="/ppt/ink/ink1145.xml" ContentType="application/inkml+xml"/>
  <Override PartName="/ppt/ink/ink1146.xml" ContentType="application/inkml+xml"/>
  <Override PartName="/ppt/ink/ink1147.xml" ContentType="application/inkml+xml"/>
  <Override PartName="/ppt/ink/ink1148.xml" ContentType="application/inkml+xml"/>
  <Override PartName="/ppt/ink/ink1149.xml" ContentType="application/inkml+xml"/>
  <Override PartName="/ppt/ink/ink1150.xml" ContentType="application/inkml+xml"/>
  <Override PartName="/ppt/ink/ink1151.xml" ContentType="application/inkml+xml"/>
  <Override PartName="/ppt/ink/ink1152.xml" ContentType="application/inkml+xml"/>
  <Override PartName="/ppt/notesSlides/notesSlide11.xml" ContentType="application/vnd.openxmlformats-officedocument.presentationml.notesSlide+xml"/>
  <Override PartName="/ppt/ink/ink1153.xml" ContentType="application/inkml+xml"/>
  <Override PartName="/ppt/ink/ink1154.xml" ContentType="application/inkml+xml"/>
  <Override PartName="/ppt/ink/ink1155.xml" ContentType="application/inkml+xml"/>
  <Override PartName="/ppt/ink/ink1156.xml" ContentType="application/inkml+xml"/>
  <Override PartName="/ppt/ink/ink1157.xml" ContentType="application/inkml+xml"/>
  <Override PartName="/ppt/ink/ink1158.xml" ContentType="application/inkml+xml"/>
  <Override PartName="/ppt/ink/ink1159.xml" ContentType="application/inkml+xml"/>
  <Override PartName="/ppt/ink/ink1160.xml" ContentType="application/inkml+xml"/>
  <Override PartName="/ppt/ink/ink1161.xml" ContentType="application/inkml+xml"/>
  <Override PartName="/ppt/ink/ink1162.xml" ContentType="application/inkml+xml"/>
  <Override PartName="/ppt/ink/ink1163.xml" ContentType="application/inkml+xml"/>
  <Override PartName="/ppt/ink/ink1164.xml" ContentType="application/inkml+xml"/>
  <Override PartName="/ppt/ink/ink1165.xml" ContentType="application/inkml+xml"/>
  <Override PartName="/ppt/ink/ink1166.xml" ContentType="application/inkml+xml"/>
  <Override PartName="/ppt/ink/ink1167.xml" ContentType="application/inkml+xml"/>
  <Override PartName="/ppt/ink/ink1168.xml" ContentType="application/inkml+xml"/>
  <Override PartName="/ppt/ink/ink1169.xml" ContentType="application/inkml+xml"/>
  <Override PartName="/ppt/ink/ink1170.xml" ContentType="application/inkml+xml"/>
  <Override PartName="/ppt/ink/ink1171.xml" ContentType="application/inkml+xml"/>
  <Override PartName="/ppt/ink/ink1172.xml" ContentType="application/inkml+xml"/>
  <Override PartName="/ppt/ink/ink1173.xml" ContentType="application/inkml+xml"/>
  <Override PartName="/ppt/ink/ink1174.xml" ContentType="application/inkml+xml"/>
  <Override PartName="/ppt/ink/ink1175.xml" ContentType="application/inkml+xml"/>
  <Override PartName="/ppt/ink/ink1176.xml" ContentType="application/inkml+xml"/>
  <Override PartName="/ppt/ink/ink1177.xml" ContentType="application/inkml+xml"/>
  <Override PartName="/ppt/ink/ink1178.xml" ContentType="application/inkml+xml"/>
  <Override PartName="/ppt/ink/ink1179.xml" ContentType="application/inkml+xml"/>
  <Override PartName="/ppt/ink/ink1180.xml" ContentType="application/inkml+xml"/>
  <Override PartName="/ppt/ink/ink1181.xml" ContentType="application/inkml+xml"/>
  <Override PartName="/ppt/ink/ink1182.xml" ContentType="application/inkml+xml"/>
  <Override PartName="/ppt/ink/ink1183.xml" ContentType="application/inkml+xml"/>
  <Override PartName="/ppt/ink/ink1184.xml" ContentType="application/inkml+xml"/>
  <Override PartName="/ppt/ink/ink1185.xml" ContentType="application/inkml+xml"/>
  <Override PartName="/ppt/ink/ink1186.xml" ContentType="application/inkml+xml"/>
  <Override PartName="/ppt/ink/ink1187.xml" ContentType="application/inkml+xml"/>
  <Override PartName="/ppt/ink/ink1188.xml" ContentType="application/inkml+xml"/>
  <Override PartName="/ppt/ink/ink1189.xml" ContentType="application/inkml+xml"/>
  <Override PartName="/ppt/ink/ink1190.xml" ContentType="application/inkml+xml"/>
  <Override PartName="/ppt/ink/ink1191.xml" ContentType="application/inkml+xml"/>
  <Override PartName="/ppt/ink/ink1192.xml" ContentType="application/inkml+xml"/>
  <Override PartName="/ppt/ink/ink1193.xml" ContentType="application/inkml+xml"/>
  <Override PartName="/ppt/ink/ink1194.xml" ContentType="application/inkml+xml"/>
  <Override PartName="/ppt/ink/ink1195.xml" ContentType="application/inkml+xml"/>
  <Override PartName="/ppt/ink/ink1196.xml" ContentType="application/inkml+xml"/>
  <Override PartName="/ppt/ink/ink1197.xml" ContentType="application/inkml+xml"/>
  <Override PartName="/ppt/ink/ink1198.xml" ContentType="application/inkml+xml"/>
  <Override PartName="/ppt/ink/ink1199.xml" ContentType="application/inkml+xml"/>
  <Override PartName="/ppt/ink/ink1200.xml" ContentType="application/inkml+xml"/>
  <Override PartName="/ppt/ink/ink1201.xml" ContentType="application/inkml+xml"/>
  <Override PartName="/ppt/ink/ink1202.xml" ContentType="application/inkml+xml"/>
  <Override PartName="/ppt/ink/ink1203.xml" ContentType="application/inkml+xml"/>
  <Override PartName="/ppt/ink/ink1204.xml" ContentType="application/inkml+xml"/>
  <Override PartName="/ppt/ink/ink1205.xml" ContentType="application/inkml+xml"/>
  <Override PartName="/ppt/ink/ink1206.xml" ContentType="application/inkml+xml"/>
  <Override PartName="/ppt/ink/ink1207.xml" ContentType="application/inkml+xml"/>
  <Override PartName="/ppt/ink/ink1208.xml" ContentType="application/inkml+xml"/>
  <Override PartName="/ppt/ink/ink1209.xml" ContentType="application/inkml+xml"/>
  <Override PartName="/ppt/ink/ink1210.xml" ContentType="application/inkml+xml"/>
  <Override PartName="/ppt/ink/ink1211.xml" ContentType="application/inkml+xml"/>
  <Override PartName="/ppt/ink/ink1212.xml" ContentType="application/inkml+xml"/>
  <Override PartName="/ppt/ink/ink1213.xml" ContentType="application/inkml+xml"/>
  <Override PartName="/ppt/ink/ink1214.xml" ContentType="application/inkml+xml"/>
  <Override PartName="/ppt/ink/ink1215.xml" ContentType="application/inkml+xml"/>
  <Override PartName="/ppt/ink/ink1216.xml" ContentType="application/inkml+xml"/>
  <Override PartName="/ppt/ink/ink1217.xml" ContentType="application/inkml+xml"/>
  <Override PartName="/ppt/ink/ink1218.xml" ContentType="application/inkml+xml"/>
  <Override PartName="/ppt/ink/ink1219.xml" ContentType="application/inkml+xml"/>
  <Override PartName="/ppt/ink/ink1220.xml" ContentType="application/inkml+xml"/>
  <Override PartName="/ppt/ink/ink1221.xml" ContentType="application/inkml+xml"/>
  <Override PartName="/ppt/ink/ink1222.xml" ContentType="application/inkml+xml"/>
  <Override PartName="/ppt/ink/ink1223.xml" ContentType="application/inkml+xml"/>
  <Override PartName="/ppt/ink/ink1224.xml" ContentType="application/inkml+xml"/>
  <Override PartName="/ppt/ink/ink1225.xml" ContentType="application/inkml+xml"/>
  <Override PartName="/ppt/ink/ink1226.xml" ContentType="application/inkml+xml"/>
  <Override PartName="/ppt/ink/ink1227.xml" ContentType="application/inkml+xml"/>
  <Override PartName="/ppt/ink/ink1228.xml" ContentType="application/inkml+xml"/>
  <Override PartName="/ppt/ink/ink1229.xml" ContentType="application/inkml+xml"/>
  <Override PartName="/ppt/ink/ink1230.xml" ContentType="application/inkml+xml"/>
  <Override PartName="/ppt/ink/ink1231.xml" ContentType="application/inkml+xml"/>
  <Override PartName="/ppt/ink/ink1232.xml" ContentType="application/inkml+xml"/>
  <Override PartName="/ppt/ink/ink1233.xml" ContentType="application/inkml+xml"/>
  <Override PartName="/ppt/ink/ink1234.xml" ContentType="application/inkml+xml"/>
  <Override PartName="/ppt/ink/ink1235.xml" ContentType="application/inkml+xml"/>
  <Override PartName="/ppt/ink/ink1236.xml" ContentType="application/inkml+xml"/>
  <Override PartName="/ppt/ink/ink1237.xml" ContentType="application/inkml+xml"/>
  <Override PartName="/ppt/ink/ink1238.xml" ContentType="application/inkml+xml"/>
  <Override PartName="/ppt/ink/ink1239.xml" ContentType="application/inkml+xml"/>
  <Override PartName="/ppt/ink/ink1240.xml" ContentType="application/inkml+xml"/>
  <Override PartName="/ppt/ink/ink1241.xml" ContentType="application/inkml+xml"/>
  <Override PartName="/ppt/ink/ink1242.xml" ContentType="application/inkml+xml"/>
  <Override PartName="/ppt/ink/ink1243.xml" ContentType="application/inkml+xml"/>
  <Override PartName="/ppt/ink/ink1244.xml" ContentType="application/inkml+xml"/>
  <Override PartName="/ppt/ink/ink1245.xml" ContentType="application/inkml+xml"/>
  <Override PartName="/ppt/ink/ink1246.xml" ContentType="application/inkml+xml"/>
  <Override PartName="/ppt/ink/ink1247.xml" ContentType="application/inkml+xml"/>
  <Override PartName="/ppt/ink/ink1248.xml" ContentType="application/inkml+xml"/>
  <Override PartName="/ppt/ink/ink1249.xml" ContentType="application/inkml+xml"/>
  <Override PartName="/ppt/ink/ink1250.xml" ContentType="application/inkml+xml"/>
  <Override PartName="/ppt/ink/ink1251.xml" ContentType="application/inkml+xml"/>
  <Override PartName="/ppt/ink/ink1252.xml" ContentType="application/inkml+xml"/>
  <Override PartName="/ppt/ink/ink1253.xml" ContentType="application/inkml+xml"/>
  <Override PartName="/ppt/ink/ink1254.xml" ContentType="application/inkml+xml"/>
  <Override PartName="/ppt/ink/ink1255.xml" ContentType="application/inkml+xml"/>
  <Override PartName="/ppt/ink/ink1256.xml" ContentType="application/inkml+xml"/>
  <Override PartName="/ppt/ink/ink1257.xml" ContentType="application/inkml+xml"/>
  <Override PartName="/ppt/ink/ink1258.xml" ContentType="application/inkml+xml"/>
  <Override PartName="/ppt/ink/ink1259.xml" ContentType="application/inkml+xml"/>
  <Override PartName="/ppt/ink/ink1260.xml" ContentType="application/inkml+xml"/>
  <Override PartName="/ppt/ink/ink1261.xml" ContentType="application/inkml+xml"/>
  <Override PartName="/ppt/ink/ink1262.xml" ContentType="application/inkml+xml"/>
  <Override PartName="/ppt/ink/ink1263.xml" ContentType="application/inkml+xml"/>
  <Override PartName="/ppt/ink/ink1264.xml" ContentType="application/inkml+xml"/>
  <Override PartName="/ppt/ink/ink1265.xml" ContentType="application/inkml+xml"/>
  <Override PartName="/ppt/ink/ink1266.xml" ContentType="application/inkml+xml"/>
  <Override PartName="/ppt/notesSlides/notesSlide12.xml" ContentType="application/vnd.openxmlformats-officedocument.presentationml.notesSlide+xml"/>
  <Override PartName="/ppt/ink/ink1267.xml" ContentType="application/inkml+xml"/>
  <Override PartName="/ppt/ink/ink1268.xml" ContentType="application/inkml+xml"/>
  <Override PartName="/ppt/ink/ink1269.xml" ContentType="application/inkml+xml"/>
  <Override PartName="/ppt/ink/ink1270.xml" ContentType="application/inkml+xml"/>
  <Override PartName="/ppt/ink/ink1271.xml" ContentType="application/inkml+xml"/>
  <Override PartName="/ppt/ink/ink1272.xml" ContentType="application/inkml+xml"/>
  <Override PartName="/ppt/ink/ink1273.xml" ContentType="application/inkml+xml"/>
  <Override PartName="/ppt/ink/ink1274.xml" ContentType="application/inkml+xml"/>
  <Override PartName="/ppt/ink/ink1275.xml" ContentType="application/inkml+xml"/>
  <Override PartName="/ppt/ink/ink1276.xml" ContentType="application/inkml+xml"/>
  <Override PartName="/ppt/ink/ink1277.xml" ContentType="application/inkml+xml"/>
  <Override PartName="/ppt/ink/ink1278.xml" ContentType="application/inkml+xml"/>
  <Override PartName="/ppt/ink/ink1279.xml" ContentType="application/inkml+xml"/>
  <Override PartName="/ppt/ink/ink1280.xml" ContentType="application/inkml+xml"/>
  <Override PartName="/ppt/ink/ink1281.xml" ContentType="application/inkml+xml"/>
  <Override PartName="/ppt/ink/ink1282.xml" ContentType="application/inkml+xml"/>
  <Override PartName="/ppt/ink/ink1283.xml" ContentType="application/inkml+xml"/>
  <Override PartName="/ppt/ink/ink1284.xml" ContentType="application/inkml+xml"/>
  <Override PartName="/ppt/ink/ink1285.xml" ContentType="application/inkml+xml"/>
  <Override PartName="/ppt/ink/ink1286.xml" ContentType="application/inkml+xml"/>
  <Override PartName="/ppt/ink/ink1287.xml" ContentType="application/inkml+xml"/>
  <Override PartName="/ppt/ink/ink1288.xml" ContentType="application/inkml+xml"/>
  <Override PartName="/ppt/ink/ink1289.xml" ContentType="application/inkml+xml"/>
  <Override PartName="/ppt/ink/ink1290.xml" ContentType="application/inkml+xml"/>
  <Override PartName="/ppt/ink/ink1291.xml" ContentType="application/inkml+xml"/>
  <Override PartName="/ppt/ink/ink1292.xml" ContentType="application/inkml+xml"/>
  <Override PartName="/ppt/ink/ink1293.xml" ContentType="application/inkml+xml"/>
  <Override PartName="/ppt/ink/ink1294.xml" ContentType="application/inkml+xml"/>
  <Override PartName="/ppt/ink/ink1295.xml" ContentType="application/inkml+xml"/>
  <Override PartName="/ppt/ink/ink1296.xml" ContentType="application/inkml+xml"/>
  <Override PartName="/ppt/ink/ink1297.xml" ContentType="application/inkml+xml"/>
  <Override PartName="/ppt/ink/ink1298.xml" ContentType="application/inkml+xml"/>
  <Override PartName="/ppt/ink/ink1299.xml" ContentType="application/inkml+xml"/>
  <Override PartName="/ppt/ink/ink1300.xml" ContentType="application/inkml+xml"/>
  <Override PartName="/ppt/ink/ink1301.xml" ContentType="application/inkml+xml"/>
  <Override PartName="/ppt/ink/ink1302.xml" ContentType="application/inkml+xml"/>
  <Override PartName="/ppt/ink/ink1303.xml" ContentType="application/inkml+xml"/>
  <Override PartName="/ppt/ink/ink1304.xml" ContentType="application/inkml+xml"/>
  <Override PartName="/ppt/ink/ink1305.xml" ContentType="application/inkml+xml"/>
  <Override PartName="/ppt/ink/ink1306.xml" ContentType="application/inkml+xml"/>
  <Override PartName="/ppt/ink/ink1307.xml" ContentType="application/inkml+xml"/>
  <Override PartName="/ppt/ink/ink1308.xml" ContentType="application/inkml+xml"/>
  <Override PartName="/ppt/ink/ink1309.xml" ContentType="application/inkml+xml"/>
  <Override PartName="/ppt/ink/ink1310.xml" ContentType="application/inkml+xml"/>
  <Override PartName="/ppt/ink/ink1311.xml" ContentType="application/inkml+xml"/>
  <Override PartName="/ppt/ink/ink1312.xml" ContentType="application/inkml+xml"/>
  <Override PartName="/ppt/ink/ink1313.xml" ContentType="application/inkml+xml"/>
  <Override PartName="/ppt/ink/ink1314.xml" ContentType="application/inkml+xml"/>
  <Override PartName="/ppt/ink/ink1315.xml" ContentType="application/inkml+xml"/>
  <Override PartName="/ppt/ink/ink1316.xml" ContentType="application/inkml+xml"/>
  <Override PartName="/ppt/ink/ink1317.xml" ContentType="application/inkml+xml"/>
  <Override PartName="/ppt/ink/ink1318.xml" ContentType="application/inkml+xml"/>
  <Override PartName="/ppt/ink/ink1319.xml" ContentType="application/inkml+xml"/>
  <Override PartName="/ppt/ink/ink1320.xml" ContentType="application/inkml+xml"/>
  <Override PartName="/ppt/ink/ink1321.xml" ContentType="application/inkml+xml"/>
  <Override PartName="/ppt/ink/ink1322.xml" ContentType="application/inkml+xml"/>
  <Override PartName="/ppt/ink/ink1323.xml" ContentType="application/inkml+xml"/>
  <Override PartName="/ppt/ink/ink1324.xml" ContentType="application/inkml+xml"/>
  <Override PartName="/ppt/ink/ink1325.xml" ContentType="application/inkml+xml"/>
  <Override PartName="/ppt/ink/ink1326.xml" ContentType="application/inkml+xml"/>
  <Override PartName="/ppt/ink/ink1327.xml" ContentType="application/inkml+xml"/>
  <Override PartName="/ppt/ink/ink1328.xml" ContentType="application/inkml+xml"/>
  <Override PartName="/ppt/ink/ink1329.xml" ContentType="application/inkml+xml"/>
  <Override PartName="/ppt/ink/ink1330.xml" ContentType="application/inkml+xml"/>
  <Override PartName="/ppt/ink/ink1331.xml" ContentType="application/inkml+xml"/>
  <Override PartName="/ppt/ink/ink1332.xml" ContentType="application/inkml+xml"/>
  <Override PartName="/ppt/ink/ink1333.xml" ContentType="application/inkml+xml"/>
  <Override PartName="/ppt/ink/ink1334.xml" ContentType="application/inkml+xml"/>
  <Override PartName="/ppt/ink/ink1335.xml" ContentType="application/inkml+xml"/>
  <Override PartName="/ppt/ink/ink1336.xml" ContentType="application/inkml+xml"/>
  <Override PartName="/ppt/ink/ink1337.xml" ContentType="application/inkml+xml"/>
  <Override PartName="/ppt/ink/ink1338.xml" ContentType="application/inkml+xml"/>
  <Override PartName="/ppt/ink/ink1339.xml" ContentType="application/inkml+xml"/>
  <Override PartName="/ppt/notesSlides/notesSlide13.xml" ContentType="application/vnd.openxmlformats-officedocument.presentationml.notesSlide+xml"/>
  <Override PartName="/ppt/ink/ink1340.xml" ContentType="application/inkml+xml"/>
  <Override PartName="/ppt/ink/ink1341.xml" ContentType="application/inkml+xml"/>
  <Override PartName="/ppt/ink/ink1342.xml" ContentType="application/inkml+xml"/>
  <Override PartName="/ppt/ink/ink1343.xml" ContentType="application/inkml+xml"/>
  <Override PartName="/ppt/ink/ink1344.xml" ContentType="application/inkml+xml"/>
  <Override PartName="/ppt/ink/ink1345.xml" ContentType="application/inkml+xml"/>
  <Override PartName="/ppt/ink/ink1346.xml" ContentType="application/inkml+xml"/>
  <Override PartName="/ppt/ink/ink1347.xml" ContentType="application/inkml+xml"/>
  <Override PartName="/ppt/ink/ink1348.xml" ContentType="application/inkml+xml"/>
  <Override PartName="/ppt/ink/ink1349.xml" ContentType="application/inkml+xml"/>
  <Override PartName="/ppt/ink/ink1350.xml" ContentType="application/inkml+xml"/>
  <Override PartName="/ppt/ink/ink1351.xml" ContentType="application/inkml+xml"/>
  <Override PartName="/ppt/ink/ink1352.xml" ContentType="application/inkml+xml"/>
  <Override PartName="/ppt/ink/ink1353.xml" ContentType="application/inkml+xml"/>
  <Override PartName="/ppt/notesSlides/notesSlide14.xml" ContentType="application/vnd.openxmlformats-officedocument.presentationml.notesSlide+xml"/>
  <Override PartName="/ppt/ink/ink1354.xml" ContentType="application/inkml+xml"/>
  <Override PartName="/ppt/ink/ink1355.xml" ContentType="application/inkml+xml"/>
  <Override PartName="/ppt/ink/ink1356.xml" ContentType="application/inkml+xml"/>
  <Override PartName="/ppt/ink/ink1357.xml" ContentType="application/inkml+xml"/>
  <Override PartName="/ppt/ink/ink1358.xml" ContentType="application/inkml+xml"/>
  <Override PartName="/ppt/notesSlides/notesSlide15.xml" ContentType="application/vnd.openxmlformats-officedocument.presentationml.notesSlide+xml"/>
  <Override PartName="/ppt/ink/ink1359.xml" ContentType="application/inkml+xml"/>
  <Override PartName="/ppt/ink/ink1360.xml" ContentType="application/inkml+xml"/>
  <Override PartName="/ppt/notesSlides/notesSlide16.xml" ContentType="application/vnd.openxmlformats-officedocument.presentationml.notesSlide+xml"/>
  <Override PartName="/ppt/ink/ink1361.xml" ContentType="application/inkml+xml"/>
  <Override PartName="/ppt/ink/ink1362.xml" ContentType="application/inkml+xml"/>
  <Override PartName="/ppt/ink/ink1363.xml" ContentType="application/inkml+xml"/>
  <Override PartName="/ppt/ink/ink1364.xml" ContentType="application/inkml+xml"/>
  <Override PartName="/ppt/ink/ink1365.xml" ContentType="application/inkml+xml"/>
  <Override PartName="/ppt/ink/ink1366.xml" ContentType="application/inkml+xml"/>
  <Override PartName="/ppt/ink/ink1367.xml" ContentType="application/inkml+xml"/>
  <Override PartName="/ppt/ink/ink1368.xml" ContentType="application/inkml+xml"/>
  <Override PartName="/ppt/ink/ink1369.xml" ContentType="application/inkml+xml"/>
  <Override PartName="/ppt/ink/ink1370.xml" ContentType="application/inkml+xml"/>
  <Override PartName="/ppt/ink/ink1371.xml" ContentType="application/inkml+xml"/>
  <Override PartName="/ppt/ink/ink1372.xml" ContentType="application/inkml+xml"/>
  <Override PartName="/ppt/ink/ink1373.xml" ContentType="application/inkml+xml"/>
  <Override PartName="/ppt/ink/ink1374.xml" ContentType="application/inkml+xml"/>
  <Override PartName="/ppt/ink/ink1375.xml" ContentType="application/inkml+xml"/>
  <Override PartName="/ppt/ink/ink1376.xml" ContentType="application/inkml+xml"/>
  <Override PartName="/ppt/ink/ink1377.xml" ContentType="application/inkml+xml"/>
  <Override PartName="/ppt/ink/ink1378.xml" ContentType="application/inkml+xml"/>
  <Override PartName="/ppt/ink/ink1379.xml" ContentType="application/inkml+xml"/>
  <Override PartName="/ppt/ink/ink1380.xml" ContentType="application/inkml+xml"/>
  <Override PartName="/ppt/ink/ink1381.xml" ContentType="application/inkml+xml"/>
  <Override PartName="/ppt/ink/ink1382.xml" ContentType="application/inkml+xml"/>
  <Override PartName="/ppt/ink/ink1383.xml" ContentType="application/inkml+xml"/>
  <Override PartName="/ppt/ink/ink1384.xml" ContentType="application/inkml+xml"/>
  <Override PartName="/ppt/ink/ink1385.xml" ContentType="application/inkml+xml"/>
  <Override PartName="/ppt/ink/ink1386.xml" ContentType="application/inkml+xml"/>
  <Override PartName="/ppt/ink/ink1387.xml" ContentType="application/inkml+xml"/>
  <Override PartName="/ppt/ink/ink1388.xml" ContentType="application/inkml+xml"/>
  <Override PartName="/ppt/ink/ink1389.xml" ContentType="application/inkml+xml"/>
  <Override PartName="/ppt/ink/ink1390.xml" ContentType="application/inkml+xml"/>
  <Override PartName="/ppt/ink/ink1391.xml" ContentType="application/inkml+xml"/>
  <Override PartName="/ppt/ink/ink1392.xml" ContentType="application/inkml+xml"/>
  <Override PartName="/ppt/ink/ink1393.xml" ContentType="application/inkml+xml"/>
  <Override PartName="/ppt/ink/ink1394.xml" ContentType="application/inkml+xml"/>
  <Override PartName="/ppt/ink/ink1395.xml" ContentType="application/inkml+xml"/>
  <Override PartName="/ppt/ink/ink1396.xml" ContentType="application/inkml+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ink/ink1397.xml" ContentType="application/inkml+xml"/>
  <Override PartName="/ppt/ink/ink1398.xml" ContentType="application/inkml+xml"/>
  <Override PartName="/ppt/ink/ink1399.xml" ContentType="application/inkml+xml"/>
  <Override PartName="/ppt/ink/ink1400.xml" ContentType="application/inkml+xml"/>
  <Override PartName="/ppt/ink/ink1401.xml" ContentType="application/inkml+xml"/>
  <Override PartName="/ppt/ink/ink1402.xml" ContentType="application/inkml+xml"/>
  <Override PartName="/ppt/ink/ink1403.xml" ContentType="application/inkml+xml"/>
  <Override PartName="/ppt/ink/ink1404.xml" ContentType="application/inkml+xml"/>
  <Override PartName="/ppt/ink/ink1405.xml" ContentType="application/inkml+xml"/>
  <Override PartName="/ppt/ink/ink1406.xml" ContentType="application/inkml+xml"/>
  <Override PartName="/ppt/ink/ink1407.xml" ContentType="application/inkml+xml"/>
  <Override PartName="/ppt/ink/ink1408.xml" ContentType="application/inkml+xml"/>
  <Override PartName="/ppt/ink/ink1409.xml" ContentType="application/inkml+xml"/>
  <Override PartName="/ppt/ink/ink1410.xml" ContentType="application/inkml+xml"/>
  <Override PartName="/ppt/notesSlides/notesSlide20.xml" ContentType="application/vnd.openxmlformats-officedocument.presentationml.notesSlide+xml"/>
  <Override PartName="/ppt/ink/ink1411.xml" ContentType="application/inkml+xml"/>
  <Override PartName="/ppt/ink/ink1412.xml" ContentType="application/inkml+xml"/>
  <Override PartName="/ppt/ink/ink1413.xml" ContentType="application/inkml+xml"/>
  <Override PartName="/ppt/ink/ink1414.xml" ContentType="application/inkml+xml"/>
  <Override PartName="/ppt/ink/ink1415.xml" ContentType="application/inkml+xml"/>
  <Override PartName="/ppt/ink/ink1416.xml" ContentType="application/inkml+xml"/>
  <Override PartName="/ppt/ink/ink1417.xml" ContentType="application/inkml+xml"/>
  <Override PartName="/ppt/ink/ink1418.xml" ContentType="application/inkml+xml"/>
  <Override PartName="/ppt/ink/ink1419.xml" ContentType="application/inkml+xml"/>
  <Override PartName="/ppt/ink/ink1420.xml" ContentType="application/inkml+xml"/>
  <Override PartName="/ppt/ink/ink1421.xml" ContentType="application/inkml+xml"/>
  <Override PartName="/ppt/ink/ink1422.xml" ContentType="application/inkml+xml"/>
  <Override PartName="/ppt/ink/ink1423.xml" ContentType="application/inkml+xml"/>
  <Override PartName="/ppt/ink/ink1424.xml" ContentType="application/inkml+xml"/>
  <Override PartName="/ppt/ink/ink1425.xml" ContentType="application/inkml+xml"/>
  <Override PartName="/ppt/ink/ink1426.xml" ContentType="application/inkml+xml"/>
  <Override PartName="/ppt/ink/ink1427.xml" ContentType="application/inkml+xml"/>
  <Override PartName="/ppt/ink/ink1428.xml" ContentType="application/inkml+xml"/>
  <Override PartName="/ppt/ink/ink1429.xml" ContentType="application/inkml+xml"/>
  <Override PartName="/ppt/ink/ink1430.xml" ContentType="application/inkml+xml"/>
  <Override PartName="/ppt/ink/ink1431.xml" ContentType="application/inkml+xml"/>
  <Override PartName="/ppt/ink/ink1432.xml" ContentType="application/inkml+xml"/>
  <Override PartName="/ppt/ink/ink1433.xml" ContentType="application/inkml+xml"/>
  <Override PartName="/ppt/ink/ink1434.xml" ContentType="application/inkml+xml"/>
  <Override PartName="/ppt/ink/ink1435.xml" ContentType="application/inkml+xml"/>
  <Override PartName="/ppt/notesSlides/notesSlide21.xml" ContentType="application/vnd.openxmlformats-officedocument.presentationml.notesSlide+xml"/>
  <Override PartName="/ppt/ink/ink1436.xml" ContentType="application/inkml+xml"/>
  <Override PartName="/ppt/ink/ink1437.xml" ContentType="application/inkml+xml"/>
  <Override PartName="/ppt/ink/ink1438.xml" ContentType="application/inkml+xml"/>
  <Override PartName="/ppt/ink/ink1439.xml" ContentType="application/inkml+xml"/>
  <Override PartName="/ppt/ink/ink1440.xml" ContentType="application/inkml+xml"/>
  <Override PartName="/ppt/ink/ink1441.xml" ContentType="application/inkml+xml"/>
  <Override PartName="/ppt/ink/ink1442.xml" ContentType="application/inkml+xml"/>
  <Override PartName="/ppt/ink/ink1443.xml" ContentType="application/inkml+xml"/>
  <Override PartName="/ppt/ink/ink1444.xml" ContentType="application/inkml+xml"/>
  <Override PartName="/ppt/ink/ink1445.xml" ContentType="application/inkml+xml"/>
  <Override PartName="/ppt/ink/ink1446.xml" ContentType="application/inkml+xml"/>
  <Override PartName="/ppt/ink/ink1447.xml" ContentType="application/inkml+xml"/>
  <Override PartName="/ppt/ink/ink1448.xml" ContentType="application/inkml+xml"/>
  <Override PartName="/ppt/ink/ink1449.xml" ContentType="application/inkml+xml"/>
  <Override PartName="/ppt/ink/ink1450.xml" ContentType="application/inkml+xml"/>
  <Override PartName="/ppt/ink/ink1451.xml" ContentType="application/inkml+xml"/>
  <Override PartName="/ppt/ink/ink1452.xml" ContentType="application/inkml+xml"/>
  <Override PartName="/ppt/ink/ink1453.xml" ContentType="application/inkml+xml"/>
  <Override PartName="/ppt/ink/ink1454.xml" ContentType="application/inkml+xml"/>
  <Override PartName="/ppt/ink/ink1455.xml" ContentType="application/inkml+xml"/>
  <Override PartName="/ppt/ink/ink1456.xml" ContentType="application/inkml+xml"/>
  <Override PartName="/ppt/ink/ink1457.xml" ContentType="application/inkml+xml"/>
  <Override PartName="/ppt/ink/ink1458.xml" ContentType="application/inkml+xml"/>
  <Override PartName="/ppt/ink/ink1459.xml" ContentType="application/inkml+xml"/>
  <Override PartName="/ppt/ink/ink1460.xml" ContentType="application/inkml+xml"/>
  <Override PartName="/ppt/ink/ink1461.xml" ContentType="application/inkml+xml"/>
  <Override PartName="/ppt/ink/ink1462.xml" ContentType="application/inkml+xml"/>
  <Override PartName="/ppt/ink/ink1463.xml" ContentType="application/inkml+xml"/>
  <Override PartName="/ppt/ink/ink1464.xml" ContentType="application/inkml+xml"/>
  <Override PartName="/ppt/ink/ink1465.xml" ContentType="application/inkml+xml"/>
  <Override PartName="/ppt/ink/ink1466.xml" ContentType="application/inkml+xml"/>
  <Override PartName="/ppt/ink/ink1467.xml" ContentType="application/inkml+xml"/>
  <Override PartName="/ppt/ink/ink1468.xml" ContentType="application/inkml+xml"/>
  <Override PartName="/ppt/ink/ink1469.xml" ContentType="application/inkml+xml"/>
  <Override PartName="/ppt/ink/ink1470.xml" ContentType="application/inkml+xml"/>
  <Override PartName="/ppt/ink/ink1471.xml" ContentType="application/inkml+xml"/>
  <Override PartName="/ppt/ink/ink1472.xml" ContentType="application/inkml+xml"/>
  <Override PartName="/ppt/ink/ink1473.xml" ContentType="application/inkml+xml"/>
  <Override PartName="/ppt/ink/ink1474.xml" ContentType="application/inkml+xml"/>
  <Override PartName="/ppt/ink/ink1475.xml" ContentType="application/inkml+xml"/>
  <Override PartName="/ppt/ink/ink1476.xml" ContentType="application/inkml+xml"/>
  <Override PartName="/ppt/ink/ink1477.xml" ContentType="application/inkml+xml"/>
  <Override PartName="/ppt/ink/ink1478.xml" ContentType="application/inkml+xml"/>
  <Override PartName="/ppt/ink/ink1479.xml" ContentType="application/inkml+xml"/>
  <Override PartName="/ppt/ink/ink1480.xml" ContentType="application/inkml+xml"/>
  <Override PartName="/ppt/ink/ink1481.xml" ContentType="application/inkml+xml"/>
  <Override PartName="/ppt/ink/ink1482.xml" ContentType="application/inkml+xml"/>
  <Override PartName="/ppt/ink/ink1483.xml" ContentType="application/inkml+xml"/>
  <Override PartName="/ppt/ink/ink1484.xml" ContentType="application/inkml+xml"/>
  <Override PartName="/ppt/ink/ink1485.xml" ContentType="application/inkml+xml"/>
  <Override PartName="/ppt/ink/ink1486.xml" ContentType="application/inkml+xml"/>
  <Override PartName="/ppt/ink/ink1487.xml" ContentType="application/inkml+xml"/>
  <Override PartName="/ppt/ink/ink1488.xml" ContentType="application/inkml+xml"/>
  <Override PartName="/ppt/ink/ink1489.xml" ContentType="application/inkml+xml"/>
  <Override PartName="/ppt/ink/ink1490.xml" ContentType="application/inkml+xml"/>
  <Override PartName="/ppt/ink/ink1491.xml" ContentType="application/inkml+xml"/>
  <Override PartName="/ppt/ink/ink1492.xml" ContentType="application/inkml+xml"/>
  <Override PartName="/ppt/ink/ink1493.xml" ContentType="application/inkml+xml"/>
  <Override PartName="/ppt/ink/ink1494.xml" ContentType="application/inkml+xml"/>
  <Override PartName="/ppt/ink/ink1495.xml" ContentType="application/inkml+xml"/>
  <Override PartName="/ppt/ink/ink1496.xml" ContentType="application/inkml+xml"/>
  <Override PartName="/ppt/ink/ink1497.xml" ContentType="application/inkml+xml"/>
  <Override PartName="/ppt/ink/ink1498.xml" ContentType="application/inkml+xml"/>
  <Override PartName="/ppt/ink/ink1499.xml" ContentType="application/inkml+xml"/>
  <Override PartName="/ppt/ink/ink1500.xml" ContentType="application/inkml+xml"/>
  <Override PartName="/ppt/ink/ink1501.xml" ContentType="application/inkml+xml"/>
  <Override PartName="/ppt/ink/ink1502.xml" ContentType="application/inkml+xml"/>
  <Override PartName="/ppt/ink/ink1503.xml" ContentType="application/inkml+xml"/>
  <Override PartName="/ppt/ink/ink1504.xml" ContentType="application/inkml+xml"/>
  <Override PartName="/ppt/ink/ink1505.xml" ContentType="application/inkml+xml"/>
  <Override PartName="/ppt/ink/ink1506.xml" ContentType="application/inkml+xml"/>
  <Override PartName="/ppt/ink/ink1507.xml" ContentType="application/inkml+xml"/>
  <Override PartName="/ppt/ink/ink1508.xml" ContentType="application/inkml+xml"/>
  <Override PartName="/ppt/ink/ink1509.xml" ContentType="application/inkml+xml"/>
  <Override PartName="/ppt/ink/ink1510.xml" ContentType="application/inkml+xml"/>
  <Override PartName="/ppt/ink/ink1511.xml" ContentType="application/inkml+xml"/>
  <Override PartName="/ppt/ink/ink1512.xml" ContentType="application/inkml+xml"/>
  <Override PartName="/ppt/ink/ink1513.xml" ContentType="application/inkml+xml"/>
  <Override PartName="/ppt/ink/ink1514.xml" ContentType="application/inkml+xml"/>
  <Override PartName="/ppt/ink/ink1515.xml" ContentType="application/inkml+xml"/>
  <Override PartName="/ppt/ink/ink1516.xml" ContentType="application/inkml+xml"/>
  <Override PartName="/ppt/ink/ink1517.xml" ContentType="application/inkml+xml"/>
  <Override PartName="/ppt/ink/ink1518.xml" ContentType="application/inkml+xml"/>
  <Override PartName="/ppt/ink/ink1519.xml" ContentType="application/inkml+xml"/>
  <Override PartName="/ppt/ink/ink1520.xml" ContentType="application/inkml+xml"/>
  <Override PartName="/ppt/ink/ink1521.xml" ContentType="application/inkml+xml"/>
  <Override PartName="/ppt/ink/ink1522.xml" ContentType="application/inkml+xml"/>
  <Override PartName="/ppt/ink/ink1523.xml" ContentType="application/inkml+xml"/>
  <Override PartName="/ppt/ink/ink1524.xml" ContentType="application/inkml+xml"/>
  <Override PartName="/ppt/ink/ink1525.xml" ContentType="application/inkml+xml"/>
  <Override PartName="/ppt/ink/ink1526.xml" ContentType="application/inkml+xml"/>
  <Override PartName="/ppt/ink/ink1527.xml" ContentType="application/inkml+xml"/>
  <Override PartName="/ppt/ink/ink1528.xml" ContentType="application/inkml+xml"/>
  <Override PartName="/ppt/ink/ink1529.xml" ContentType="application/inkml+xml"/>
  <Override PartName="/ppt/ink/ink1530.xml" ContentType="application/inkml+xml"/>
  <Override PartName="/ppt/ink/ink1531.xml" ContentType="application/inkml+xml"/>
  <Override PartName="/ppt/ink/ink1532.xml" ContentType="application/inkml+xml"/>
  <Override PartName="/ppt/ink/ink1533.xml" ContentType="application/inkml+xml"/>
  <Override PartName="/ppt/ink/ink1534.xml" ContentType="application/inkml+xml"/>
  <Override PartName="/ppt/ink/ink1535.xml" ContentType="application/inkml+xml"/>
  <Override PartName="/ppt/ink/ink1536.xml" ContentType="application/inkml+xml"/>
  <Override PartName="/ppt/ink/ink1537.xml" ContentType="application/inkml+xml"/>
  <Override PartName="/ppt/ink/ink1538.xml" ContentType="application/inkml+xml"/>
  <Override PartName="/ppt/ink/ink1539.xml" ContentType="application/inkml+xml"/>
  <Override PartName="/ppt/ink/ink1540.xml" ContentType="application/inkml+xml"/>
  <Override PartName="/ppt/ink/ink1541.xml" ContentType="application/inkml+xml"/>
  <Override PartName="/ppt/ink/ink1542.xml" ContentType="application/inkml+xml"/>
  <Override PartName="/ppt/ink/ink1543.xml" ContentType="application/inkml+xml"/>
  <Override PartName="/ppt/ink/ink1544.xml" ContentType="application/inkml+xml"/>
  <Override PartName="/ppt/ink/ink1545.xml" ContentType="application/inkml+xml"/>
  <Override PartName="/ppt/ink/ink1546.xml" ContentType="application/inkml+xml"/>
  <Override PartName="/ppt/ink/ink1547.xml" ContentType="application/inkml+xml"/>
  <Override PartName="/ppt/ink/ink1548.xml" ContentType="application/inkml+xml"/>
  <Override PartName="/ppt/ink/ink1549.xml" ContentType="application/inkml+xml"/>
  <Override PartName="/ppt/ink/ink1550.xml" ContentType="application/inkml+xml"/>
  <Override PartName="/ppt/ink/ink1551.xml" ContentType="application/inkml+xml"/>
  <Override PartName="/ppt/ink/ink1552.xml" ContentType="application/inkml+xml"/>
  <Override PartName="/ppt/ink/ink1553.xml" ContentType="application/inkml+xml"/>
  <Override PartName="/ppt/ink/ink1554.xml" ContentType="application/inkml+xml"/>
  <Override PartName="/ppt/ink/ink1555.xml" ContentType="application/inkml+xml"/>
  <Override PartName="/ppt/ink/ink1556.xml" ContentType="application/inkml+xml"/>
  <Override PartName="/ppt/ink/ink1557.xml" ContentType="application/inkml+xml"/>
  <Override PartName="/ppt/ink/ink1558.xml" ContentType="application/inkml+xml"/>
  <Override PartName="/ppt/ink/ink1559.xml" ContentType="application/inkml+xml"/>
  <Override PartName="/ppt/ink/ink1560.xml" ContentType="application/inkml+xml"/>
  <Override PartName="/ppt/ink/ink1561.xml" ContentType="application/inkml+xml"/>
  <Override PartName="/ppt/ink/ink1562.xml" ContentType="application/inkml+xml"/>
  <Override PartName="/ppt/ink/ink1563.xml" ContentType="application/inkml+xml"/>
  <Override PartName="/ppt/ink/ink1564.xml" ContentType="application/inkml+xml"/>
  <Override PartName="/ppt/ink/ink1565.xml" ContentType="application/inkml+xml"/>
  <Override PartName="/ppt/ink/ink1566.xml" ContentType="application/inkml+xml"/>
  <Override PartName="/ppt/ink/ink1567.xml" ContentType="application/inkml+xml"/>
  <Override PartName="/ppt/ink/ink1568.xml" ContentType="application/inkml+xml"/>
  <Override PartName="/ppt/ink/ink1569.xml" ContentType="application/inkml+xml"/>
  <Override PartName="/ppt/ink/ink1570.xml" ContentType="application/inkml+xml"/>
  <Override PartName="/ppt/ink/ink1571.xml" ContentType="application/inkml+xml"/>
  <Override PartName="/ppt/ink/ink1572.xml" ContentType="application/inkml+xml"/>
  <Override PartName="/ppt/ink/ink1573.xml" ContentType="application/inkml+xml"/>
  <Override PartName="/ppt/ink/ink1574.xml" ContentType="application/inkml+xml"/>
  <Override PartName="/ppt/ink/ink1575.xml" ContentType="application/inkml+xml"/>
  <Override PartName="/ppt/ink/ink1576.xml" ContentType="application/inkml+xml"/>
  <Override PartName="/ppt/ink/ink1577.xml" ContentType="application/inkml+xml"/>
  <Override PartName="/ppt/ink/ink1578.xml" ContentType="application/inkml+xml"/>
  <Override PartName="/ppt/ink/ink1579.xml" ContentType="application/inkml+xml"/>
  <Override PartName="/ppt/ink/ink1580.xml" ContentType="application/inkml+xml"/>
  <Override PartName="/ppt/ink/ink1581.xml" ContentType="application/inkml+xml"/>
  <Override PartName="/ppt/ink/ink1582.xml" ContentType="application/inkml+xml"/>
  <Override PartName="/ppt/ink/ink1583.xml" ContentType="application/inkml+xml"/>
  <Override PartName="/ppt/ink/ink1584.xml" ContentType="application/inkml+xml"/>
  <Override PartName="/ppt/ink/ink1585.xml" ContentType="application/inkml+xml"/>
  <Override PartName="/ppt/ink/ink1586.xml" ContentType="application/inkml+xml"/>
  <Override PartName="/ppt/ink/ink1587.xml" ContentType="application/inkml+xml"/>
  <Override PartName="/ppt/ink/ink1588.xml" ContentType="application/inkml+xml"/>
  <Override PartName="/ppt/ink/ink1589.xml" ContentType="application/inkml+xml"/>
  <Override PartName="/ppt/ink/ink1590.xml" ContentType="application/inkml+xml"/>
  <Override PartName="/ppt/ink/ink1591.xml" ContentType="application/inkml+xml"/>
  <Override PartName="/ppt/ink/ink1592.xml" ContentType="application/inkml+xml"/>
  <Override PartName="/ppt/ink/ink1593.xml" ContentType="application/inkml+xml"/>
  <Override PartName="/ppt/ink/ink1594.xml" ContentType="application/inkml+xml"/>
  <Override PartName="/ppt/ink/ink1595.xml" ContentType="application/inkml+xml"/>
  <Override PartName="/ppt/ink/ink1596.xml" ContentType="application/inkml+xml"/>
  <Override PartName="/ppt/ink/ink1597.xml" ContentType="application/inkml+xml"/>
  <Override PartName="/ppt/ink/ink1598.xml" ContentType="application/inkml+xml"/>
  <Override PartName="/ppt/ink/ink1599.xml" ContentType="application/inkml+xml"/>
  <Override PartName="/ppt/ink/ink1600.xml" ContentType="application/inkml+xml"/>
  <Override PartName="/ppt/ink/ink1601.xml" ContentType="application/inkml+xml"/>
  <Override PartName="/ppt/ink/ink1602.xml" ContentType="application/inkml+xml"/>
  <Override PartName="/ppt/ink/ink1603.xml" ContentType="application/inkml+xml"/>
  <Override PartName="/ppt/ink/ink1604.xml" ContentType="application/inkml+xml"/>
  <Override PartName="/ppt/ink/ink1605.xml" ContentType="application/inkml+xml"/>
  <Override PartName="/ppt/ink/ink1606.xml" ContentType="application/inkml+xml"/>
  <Override PartName="/ppt/ink/ink1607.xml" ContentType="application/inkml+xml"/>
  <Override PartName="/ppt/ink/ink1608.xml" ContentType="application/inkml+xml"/>
  <Override PartName="/ppt/ink/ink1609.xml" ContentType="application/inkml+xml"/>
  <Override PartName="/ppt/ink/ink1610.xml" ContentType="application/inkml+xml"/>
  <Override PartName="/ppt/ink/ink1611.xml" ContentType="application/inkml+xml"/>
  <Override PartName="/ppt/ink/ink1612.xml" ContentType="application/inkml+xml"/>
  <Override PartName="/ppt/ink/ink1613.xml" ContentType="application/inkml+xml"/>
  <Override PartName="/ppt/ink/ink1614.xml" ContentType="application/inkml+xml"/>
  <Override PartName="/ppt/ink/ink1615.xml" ContentType="application/inkml+xml"/>
  <Override PartName="/ppt/ink/ink1616.xml" ContentType="application/inkml+xml"/>
  <Override PartName="/ppt/ink/ink1617.xml" ContentType="application/inkml+xml"/>
  <Override PartName="/ppt/ink/ink1618.xml" ContentType="application/inkml+xml"/>
  <Override PartName="/ppt/ink/ink1619.xml" ContentType="application/inkml+xml"/>
  <Override PartName="/ppt/ink/ink1620.xml" ContentType="application/inkml+xml"/>
  <Override PartName="/ppt/ink/ink1621.xml" ContentType="application/inkml+xml"/>
  <Override PartName="/ppt/ink/ink1622.xml" ContentType="application/inkml+xml"/>
  <Override PartName="/ppt/ink/ink1623.xml" ContentType="application/inkml+xml"/>
  <Override PartName="/ppt/ink/ink1624.xml" ContentType="application/inkml+xml"/>
  <Override PartName="/ppt/ink/ink1625.xml" ContentType="application/inkml+xml"/>
  <Override PartName="/ppt/ink/ink1626.xml" ContentType="application/inkml+xml"/>
  <Override PartName="/ppt/ink/ink1627.xml" ContentType="application/inkml+xml"/>
  <Override PartName="/ppt/ink/ink1628.xml" ContentType="application/inkml+xml"/>
  <Override PartName="/ppt/ink/ink1629.xml" ContentType="application/inkml+xml"/>
  <Override PartName="/ppt/ink/ink1630.xml" ContentType="application/inkml+xml"/>
  <Override PartName="/ppt/ink/ink1631.xml" ContentType="application/inkml+xml"/>
  <Override PartName="/ppt/ink/ink1632.xml" ContentType="application/inkml+xml"/>
  <Override PartName="/ppt/ink/ink1633.xml" ContentType="application/inkml+xml"/>
  <Override PartName="/ppt/ink/ink1634.xml" ContentType="application/inkml+xml"/>
  <Override PartName="/ppt/ink/ink1635.xml" ContentType="application/inkml+xml"/>
  <Override PartName="/ppt/ink/ink1636.xml" ContentType="application/inkml+xml"/>
  <Override PartName="/ppt/ink/ink1637.xml" ContentType="application/inkml+xml"/>
  <Override PartName="/ppt/ink/ink1638.xml" ContentType="application/inkml+xml"/>
  <Override PartName="/ppt/ink/ink1639.xml" ContentType="application/inkml+xml"/>
  <Override PartName="/ppt/ink/ink1640.xml" ContentType="application/inkml+xml"/>
  <Override PartName="/ppt/ink/ink1641.xml" ContentType="application/inkml+xml"/>
  <Override PartName="/ppt/ink/ink1642.xml" ContentType="application/inkml+xml"/>
  <Override PartName="/ppt/ink/ink1643.xml" ContentType="application/inkml+xml"/>
  <Override PartName="/ppt/ink/ink1644.xml" ContentType="application/inkml+xml"/>
  <Override PartName="/ppt/ink/ink1645.xml" ContentType="application/inkml+xml"/>
  <Override PartName="/ppt/ink/ink1646.xml" ContentType="application/inkml+xml"/>
  <Override PartName="/ppt/ink/ink1647.xml" ContentType="application/inkml+xml"/>
  <Override PartName="/ppt/ink/ink1648.xml" ContentType="application/inkml+xml"/>
  <Override PartName="/ppt/ink/ink1649.xml" ContentType="application/inkml+xml"/>
  <Override PartName="/ppt/ink/ink1650.xml" ContentType="application/inkml+xml"/>
  <Override PartName="/ppt/ink/ink1651.xml" ContentType="application/inkml+xml"/>
  <Override PartName="/ppt/ink/ink1652.xml" ContentType="application/inkml+xml"/>
  <Override PartName="/ppt/ink/ink1653.xml" ContentType="application/inkml+xml"/>
  <Override PartName="/ppt/ink/ink1654.xml" ContentType="application/inkml+xml"/>
  <Override PartName="/ppt/ink/ink1655.xml" ContentType="application/inkml+xml"/>
  <Override PartName="/ppt/ink/ink1656.xml" ContentType="application/inkml+xml"/>
  <Override PartName="/ppt/ink/ink1657.xml" ContentType="application/inkml+xml"/>
  <Override PartName="/ppt/ink/ink1658.xml" ContentType="application/inkml+xml"/>
  <Override PartName="/ppt/ink/ink1659.xml" ContentType="application/inkml+xml"/>
  <Override PartName="/ppt/ink/ink1660.xml" ContentType="application/inkml+xml"/>
  <Override PartName="/ppt/ink/ink1661.xml" ContentType="application/inkml+xml"/>
  <Override PartName="/ppt/ink/ink1662.xml" ContentType="application/inkml+xml"/>
  <Override PartName="/ppt/ink/ink1663.xml" ContentType="application/inkml+xml"/>
  <Override PartName="/ppt/ink/ink1664.xml" ContentType="application/inkml+xml"/>
  <Override PartName="/ppt/ink/ink1665.xml" ContentType="application/inkml+xml"/>
  <Override PartName="/ppt/ink/ink1666.xml" ContentType="application/inkml+xml"/>
  <Override PartName="/ppt/ink/ink1667.xml" ContentType="application/inkml+xml"/>
  <Override PartName="/ppt/ink/ink1668.xml" ContentType="application/inkml+xml"/>
  <Override PartName="/ppt/ink/ink1669.xml" ContentType="application/inkml+xml"/>
  <Override PartName="/ppt/ink/ink1670.xml" ContentType="application/inkml+xml"/>
  <Override PartName="/ppt/ink/ink1671.xml" ContentType="application/inkml+xml"/>
  <Override PartName="/ppt/ink/ink1672.xml" ContentType="application/inkml+xml"/>
  <Override PartName="/ppt/ink/ink1673.xml" ContentType="application/inkml+xml"/>
  <Override PartName="/ppt/ink/ink1674.xml" ContentType="application/inkml+xml"/>
  <Override PartName="/ppt/ink/ink1675.xml" ContentType="application/inkml+xml"/>
  <Override PartName="/ppt/ink/ink1676.xml" ContentType="application/inkml+xml"/>
  <Override PartName="/ppt/ink/ink1677.xml" ContentType="application/inkml+xml"/>
  <Override PartName="/ppt/ink/ink1678.xml" ContentType="application/inkml+xml"/>
  <Override PartName="/ppt/ink/ink1679.xml" ContentType="application/inkml+xml"/>
  <Override PartName="/ppt/ink/ink1680.xml" ContentType="application/inkml+xml"/>
  <Override PartName="/ppt/ink/ink1681.xml" ContentType="application/inkml+xml"/>
  <Override PartName="/ppt/ink/ink1682.xml" ContentType="application/inkml+xml"/>
  <Override PartName="/ppt/ink/ink1683.xml" ContentType="application/inkml+xml"/>
  <Override PartName="/ppt/ink/ink1684.xml" ContentType="application/inkml+xml"/>
  <Override PartName="/ppt/ink/ink1685.xml" ContentType="application/inkml+xml"/>
  <Override PartName="/ppt/ink/ink1686.xml" ContentType="application/inkml+xml"/>
  <Override PartName="/ppt/ink/ink1687.xml" ContentType="application/inkml+xml"/>
  <Override PartName="/ppt/ink/ink1688.xml" ContentType="application/inkml+xml"/>
  <Override PartName="/ppt/ink/ink1689.xml" ContentType="application/inkml+xml"/>
  <Override PartName="/ppt/ink/ink1690.xml" ContentType="application/inkml+xml"/>
  <Override PartName="/ppt/ink/ink1691.xml" ContentType="application/inkml+xml"/>
  <Override PartName="/ppt/ink/ink1692.xml" ContentType="application/inkml+xml"/>
  <Override PartName="/ppt/ink/ink1693.xml" ContentType="application/inkml+xml"/>
  <Override PartName="/ppt/ink/ink1694.xml" ContentType="application/inkml+xml"/>
  <Override PartName="/ppt/ink/ink1695.xml" ContentType="application/inkml+xml"/>
  <Override PartName="/ppt/ink/ink1696.xml" ContentType="application/inkml+xml"/>
  <Override PartName="/ppt/ink/ink1697.xml" ContentType="application/inkml+xml"/>
  <Override PartName="/ppt/ink/ink1698.xml" ContentType="application/inkml+xml"/>
  <Override PartName="/ppt/ink/ink1699.xml" ContentType="application/inkml+xml"/>
  <Override PartName="/ppt/ink/ink1700.xml" ContentType="application/inkml+xml"/>
  <Override PartName="/ppt/ink/ink1701.xml" ContentType="application/inkml+xml"/>
  <Override PartName="/ppt/ink/ink1702.xml" ContentType="application/inkml+xml"/>
  <Override PartName="/ppt/ink/ink1703.xml" ContentType="application/inkml+xml"/>
  <Override PartName="/ppt/ink/ink1704.xml" ContentType="application/inkml+xml"/>
  <Override PartName="/ppt/ink/ink1705.xml" ContentType="application/inkml+xml"/>
  <Override PartName="/ppt/ink/ink1706.xml" ContentType="application/inkml+xml"/>
  <Override PartName="/ppt/ink/ink1707.xml" ContentType="application/inkml+xml"/>
  <Override PartName="/ppt/ink/ink1708.xml" ContentType="application/inkml+xml"/>
  <Override PartName="/ppt/ink/ink1709.xml" ContentType="application/inkml+xml"/>
  <Override PartName="/ppt/ink/ink1710.xml" ContentType="application/inkml+xml"/>
  <Override PartName="/ppt/ink/ink1711.xml" ContentType="application/inkml+xml"/>
  <Override PartName="/ppt/ink/ink1712.xml" ContentType="application/inkml+xml"/>
  <Override PartName="/ppt/ink/ink1713.xml" ContentType="application/inkml+xml"/>
  <Override PartName="/ppt/ink/ink1714.xml" ContentType="application/inkml+xml"/>
  <Override PartName="/ppt/ink/ink1715.xml" ContentType="application/inkml+xml"/>
  <Override PartName="/ppt/ink/ink1716.xml" ContentType="application/inkml+xml"/>
  <Override PartName="/ppt/ink/ink1717.xml" ContentType="application/inkml+xml"/>
  <Override PartName="/ppt/ink/ink1718.xml" ContentType="application/inkml+xml"/>
  <Override PartName="/ppt/ink/ink1719.xml" ContentType="application/inkml+xml"/>
  <Override PartName="/ppt/ink/ink1720.xml" ContentType="application/inkml+xml"/>
  <Override PartName="/ppt/ink/ink1721.xml" ContentType="application/inkml+xml"/>
  <Override PartName="/ppt/ink/ink1722.xml" ContentType="application/inkml+xml"/>
  <Override PartName="/ppt/ink/ink1723.xml" ContentType="application/inkml+xml"/>
  <Override PartName="/ppt/notesSlides/notesSlide22.xml" ContentType="application/vnd.openxmlformats-officedocument.presentationml.notesSlide+xml"/>
  <Override PartName="/ppt/ink/ink1724.xml" ContentType="application/inkml+xml"/>
  <Override PartName="/ppt/ink/ink1725.xml" ContentType="application/inkml+xml"/>
  <Override PartName="/ppt/ink/ink1726.xml" ContentType="application/inkml+xml"/>
  <Override PartName="/ppt/ink/ink1727.xml" ContentType="application/inkml+xml"/>
  <Override PartName="/ppt/ink/ink1728.xml" ContentType="application/inkml+xml"/>
  <Override PartName="/ppt/ink/ink1729.xml" ContentType="application/inkml+xml"/>
  <Override PartName="/ppt/ink/ink1730.xml" ContentType="application/inkml+xml"/>
  <Override PartName="/ppt/ink/ink1731.xml" ContentType="application/inkml+xml"/>
  <Override PartName="/ppt/ink/ink1732.xml" ContentType="application/inkml+xml"/>
  <Override PartName="/ppt/ink/ink1733.xml" ContentType="application/inkml+xml"/>
  <Override PartName="/ppt/ink/ink1734.xml" ContentType="application/inkml+xml"/>
  <Override PartName="/ppt/ink/ink1735.xml" ContentType="application/inkml+xml"/>
  <Override PartName="/ppt/ink/ink1736.xml" ContentType="application/inkml+xml"/>
  <Override PartName="/ppt/ink/ink1737.xml" ContentType="application/inkml+xml"/>
  <Override PartName="/ppt/ink/ink1738.xml" ContentType="application/inkml+xml"/>
  <Override PartName="/ppt/ink/ink1739.xml" ContentType="application/inkml+xml"/>
  <Override PartName="/ppt/ink/ink1740.xml" ContentType="application/inkml+xml"/>
  <Override PartName="/ppt/ink/ink1741.xml" ContentType="application/inkml+xml"/>
  <Override PartName="/ppt/ink/ink1742.xml" ContentType="application/inkml+xml"/>
  <Override PartName="/ppt/ink/ink1743.xml" ContentType="application/inkml+xml"/>
  <Override PartName="/ppt/ink/ink1744.xml" ContentType="application/inkml+xml"/>
  <Override PartName="/ppt/ink/ink1745.xml" ContentType="application/inkml+xml"/>
  <Override PartName="/ppt/ink/ink1746.xml" ContentType="application/inkml+xml"/>
  <Override PartName="/ppt/ink/ink1747.xml" ContentType="application/inkml+xml"/>
  <Override PartName="/ppt/ink/ink1748.xml" ContentType="application/inkml+xml"/>
  <Override PartName="/ppt/ink/ink1749.xml" ContentType="application/inkml+xml"/>
  <Override PartName="/ppt/ink/ink1750.xml" ContentType="application/inkml+xml"/>
  <Override PartName="/ppt/ink/ink1751.xml" ContentType="application/inkml+xml"/>
  <Override PartName="/ppt/ink/ink1752.xml" ContentType="application/inkml+xml"/>
  <Override PartName="/ppt/ink/ink1753.xml" ContentType="application/inkml+xml"/>
  <Override PartName="/ppt/ink/ink1754.xml" ContentType="application/inkml+xml"/>
  <Override PartName="/ppt/ink/ink1755.xml" ContentType="application/inkml+xml"/>
  <Override PartName="/ppt/ink/ink1756.xml" ContentType="application/inkml+xml"/>
  <Override PartName="/ppt/ink/ink1757.xml" ContentType="application/inkml+xml"/>
  <Override PartName="/ppt/notesSlides/notesSlide23.xml" ContentType="application/vnd.openxmlformats-officedocument.presentationml.notesSlide+xml"/>
  <Override PartName="/ppt/ink/ink1758.xml" ContentType="application/inkml+xml"/>
  <Override PartName="/ppt/ink/ink1759.xml" ContentType="application/inkml+xml"/>
  <Override PartName="/ppt/ink/ink1760.xml" ContentType="application/inkml+xml"/>
  <Override PartName="/ppt/ink/ink1761.xml" ContentType="application/inkml+xml"/>
  <Override PartName="/ppt/ink/ink1762.xml" ContentType="application/inkml+xml"/>
  <Override PartName="/ppt/ink/ink1763.xml" ContentType="application/inkml+xml"/>
  <Override PartName="/ppt/ink/ink1764.xml" ContentType="application/inkml+xml"/>
  <Override PartName="/ppt/ink/ink1765.xml" ContentType="application/inkml+xml"/>
  <Override PartName="/ppt/ink/ink1766.xml" ContentType="application/inkml+xml"/>
  <Override PartName="/ppt/ink/ink1767.xml" ContentType="application/inkml+xml"/>
  <Override PartName="/ppt/ink/ink1768.xml" ContentType="application/inkml+xml"/>
  <Override PartName="/ppt/ink/ink1769.xml" ContentType="application/inkml+xml"/>
  <Override PartName="/ppt/ink/ink1770.xml" ContentType="application/inkml+xml"/>
  <Override PartName="/ppt/ink/ink1771.xml" ContentType="application/inkml+xml"/>
  <Override PartName="/ppt/ink/ink1772.xml" ContentType="application/inkml+xml"/>
  <Override PartName="/ppt/ink/ink1773.xml" ContentType="application/inkml+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0"/>
  </p:notesMasterIdLst>
  <p:sldIdLst>
    <p:sldId id="830" r:id="rId2"/>
    <p:sldId id="975" r:id="rId3"/>
    <p:sldId id="453" r:id="rId4"/>
    <p:sldId id="833" r:id="rId5"/>
    <p:sldId id="1203" r:id="rId6"/>
    <p:sldId id="1204" r:id="rId7"/>
    <p:sldId id="1429" r:id="rId8"/>
    <p:sldId id="1206" r:id="rId9"/>
    <p:sldId id="1207" r:id="rId10"/>
    <p:sldId id="1208" r:id="rId11"/>
    <p:sldId id="1364" r:id="rId12"/>
    <p:sldId id="1212" r:id="rId13"/>
    <p:sldId id="1213" r:id="rId14"/>
    <p:sldId id="1214" r:id="rId15"/>
    <p:sldId id="1215" r:id="rId16"/>
    <p:sldId id="1361" r:id="rId17"/>
    <p:sldId id="1527" r:id="rId18"/>
    <p:sldId id="1223" r:id="rId19"/>
    <p:sldId id="1211" r:id="rId20"/>
    <p:sldId id="1216" r:id="rId21"/>
    <p:sldId id="1255" r:id="rId22"/>
    <p:sldId id="1218" r:id="rId23"/>
    <p:sldId id="1222" r:id="rId24"/>
    <p:sldId id="1534" r:id="rId25"/>
    <p:sldId id="1533" r:id="rId26"/>
    <p:sldId id="1224" r:id="rId27"/>
    <p:sldId id="1225" r:id="rId28"/>
    <p:sldId id="1253" r:id="rId29"/>
    <p:sldId id="1228" r:id="rId30"/>
    <p:sldId id="1229" r:id="rId31"/>
    <p:sldId id="1232" r:id="rId32"/>
    <p:sldId id="1233" r:id="rId33"/>
    <p:sldId id="1234" r:id="rId34"/>
    <p:sldId id="1235" r:id="rId35"/>
    <p:sldId id="1535" r:id="rId36"/>
    <p:sldId id="1236" r:id="rId37"/>
    <p:sldId id="1237" r:id="rId38"/>
    <p:sldId id="1536" r:id="rId39"/>
    <p:sldId id="1219" r:id="rId40"/>
    <p:sldId id="1239" r:id="rId41"/>
    <p:sldId id="1240" r:id="rId42"/>
    <p:sldId id="1241" r:id="rId43"/>
    <p:sldId id="1242" r:id="rId44"/>
    <p:sldId id="1431" r:id="rId45"/>
    <p:sldId id="1248" r:id="rId46"/>
    <p:sldId id="1249" r:id="rId47"/>
    <p:sldId id="1250" r:id="rId48"/>
    <p:sldId id="1434" r:id="rId49"/>
  </p:sldIdLst>
  <p:sldSz cx="12192000" cy="6858000"/>
  <p:notesSz cx="6865938" cy="9998075"/>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Keine Formatvorlage, Tabellenraster">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659" autoAdjust="0"/>
    <p:restoredTop sz="93227" autoAdjust="0"/>
  </p:normalViewPr>
  <p:slideViewPr>
    <p:cSldViewPr snapToGrid="0">
      <p:cViewPr varScale="1">
        <p:scale>
          <a:sx n="105" d="100"/>
          <a:sy n="105" d="100"/>
        </p:scale>
        <p:origin x="678"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19.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366.emf"/></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34:26.812"/>
    </inkml:context>
    <inkml:brush xml:id="br0">
      <inkml:brushProperty name="width" value="0.025" units="cm"/>
      <inkml:brushProperty name="height" value="0.025" units="cm"/>
    </inkml:brush>
  </inkml:definitions>
  <inkml:trace contextRef="#ctx0" brushRef="#br0">1 337 11883,'0'0'379,"9"-2"144,51-9 664,1 3-1,0 2 1,97 3 0,6 0-19,629-85 1794,-285 24-2288,629-4 267,5 60 949,-591 8-1155,1571-67-159,-2076 63-1152,55-1 336,-69 8-3840,-3 4-3969,-13-1-4235</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35:13.160"/>
    </inkml:context>
    <inkml:brush xml:id="br0">
      <inkml:brushProperty name="width" value="0.025" units="cm"/>
      <inkml:brushProperty name="height" value="0.025" units="cm"/>
    </inkml:brush>
  </inkml:definitions>
  <inkml:trace contextRef="#ctx0" brushRef="#br0">7 1 5125,'0'0'93,"0"0"0,0 0 0,0 0-1,-1 0 1,1 0 0,0 0 0,0 0 0,0-1 0,0 1 0,-1 0 0,1 0-1,0 0 1,0 0 0,0 0 0,0 0 0,-1 0 0,1 0 0,0 0 0,0 0 0,0 0-1,-1 1 1,1-1 0,0 0 0,0 0 0,0 0 0,0 0 0,-1 0 0,1 0 0,0 0-1,0 0 1,0 0 0,0 1 0,0-1 0,0 0 0,-1 0 0,1 0 0,0 0-1,0 0 1,0 1 0,0-1 0,0 0 0,0 0 0,0 0 0,0 0 0,0 1 0,0-1-1,0 0 1,0 0 0,0 0 0,0 0 0,0 1 0,0-1 0,0 0 0,0 0 0,0 0-1,0 1 1,0-1 0,0 0 0,0 0 0,0 0 0,0 0 0,0 1 0,0-1-1,0 0 1,0 0 0,1 0 0,-1 0 0,17 15 1206,29 11-1360,-19-18 303,1 0 0,-1-1 0,1-2 0,49 3 0,119-6 692,-103-4-463,931-7 2119,-439 3-2414,358-11-43,262-1 1,-344 37 11,0 1-7,-184-32 746,-5 1 20,-586 10-696,-84 1-165,-25 0-6156,10 0 738</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36:34.304"/>
    </inkml:context>
    <inkml:brush xml:id="br0">
      <inkml:brushProperty name="width" value="0.025" units="cm"/>
      <inkml:brushProperty name="height" value="0.025" units="cm"/>
    </inkml:brush>
  </inkml:definitions>
  <inkml:trace contextRef="#ctx0" brushRef="#br0">0 234 9257,'10'0'1078,"190"-10"2637,112-28-2338,-53 6-212,460-9-193,4 39-760,-372 4 638,549 0 1158,556-1 655,-693-60-880,-115 2-1303,-475 57-1828,-101 1-3747,-11-1-2587</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36:40.618"/>
    </inkml:context>
    <inkml:brush xml:id="br0">
      <inkml:brushProperty name="width" value="0.025" units="cm"/>
      <inkml:brushProperty name="height" value="0.025" units="cm"/>
    </inkml:brush>
  </inkml:definitions>
  <inkml:trace contextRef="#ctx0" brushRef="#br0">0 273 5926,'0'0'4740,"4"-9"-4366,-2 3-406,-1 3 138,0 0 1,0 0-1,0 0 0,1 0 0,-1 0 1,1 1-1,-1-1 0,1 0 1,0 1-1,0-1 0,0 1 0,1 0 1,-1-1-1,0 1 0,1 0 1,0 1-1,-1-1 0,1 0 1,0 1-1,0-1 0,0 1 0,3-1 1,243-29 2414,-67 11-649,320-7-934,-405 25-728,940 35 1706,-362-20-1796,-581-14-127,699-32 248,-511 18-205,337-23 44,310-13-26,261 33-5,-671 13-40,755 0 15,-164 1-5,-1046 3-32,304 10-1522,-308-6-1615,-1-2-2348</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37:58.954"/>
    </inkml:context>
    <inkml:brush xml:id="br0">
      <inkml:brushProperty name="width" value="0.025" units="cm"/>
      <inkml:brushProperty name="height" value="0.025" units="cm"/>
    </inkml:brush>
  </inkml:definitions>
  <inkml:trace contextRef="#ctx0" brushRef="#br0">2 35 5029,'0'0'7340,"-1"3"-6048,1-2-1259,-1 0 1,1 0-1,0-1 0,0 1 1,0 0-1,0 0 0,0-1 1,1 1-1,-1 0 0,0 0 1,0-1-1,0 1 0,1 0 1,-1 0-1,0-1 0,1 1 1,-1 0-1,1-1 0,-1 1 1,0 0-1,1-1 0,-1 1 1,1-1-1,0 1 0,-1-1 1,1 1-1,0-1 0,-1 0 1,1 1-1,0-1 0,-1 0 1,1 1-1,0-1 0,0 0 1,45 14 711,52-6 786,837-4 2859,-1 0-3383,-178-22 114,607 40-870,-121-51 16,-637 9-82,1 30-3,4 1-116,-422-14-21,269-40 0,-430 39-36,5-2-74,-1 2 0,1 1 1,0 1-1,35 3 0,-54 4-485,-9-4-4526,-13 0-2371</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38:06.677"/>
    </inkml:context>
    <inkml:brush xml:id="br0">
      <inkml:brushProperty name="width" value="0.025" units="cm"/>
      <inkml:brushProperty name="height" value="0.025" units="cm"/>
    </inkml:brush>
  </inkml:definitions>
  <inkml:trace contextRef="#ctx0" brushRef="#br0">1301 78 8360,'-13'-4'1660,"-35"-11"-225,0 2 0,-1 2-1,-71-6 1,74 17-1162,-1 1 0,1 3 1,0 1-1,0 3 0,0 1 0,1 3 1,0 1-1,1 2 0,1 3 0,-72 39 0,80-36-175,1 1 0,2 2-1,0 2 1,1 0 0,2 2-1,1 2 1,1 0 0,1 2-1,2 1 1,2 0 0,0 2-1,3 1 1,1 0 0,1 1-1,3 1 1,-16 57 0,27-82-107,0 0 1,0 0-1,1 1 0,1-1 1,0 0-1,1 1 1,0-1-1,1 1 1,1-1-1,0 1 1,0-1-1,2 0 1,0 0-1,0 0 1,1-1-1,0 0 0,2 0 1,-1 0-1,10 12 1,23 24 167,2-3 1,67 59-1,10 10 201,-1 17 15,31 33-100,-117-133-261,1-2 0,2-1-1,39 24 1,-55-41 12,1-1 0,0-1 0,0-1 0,1 0 0,1-2 0,-1 0 0,1-1 0,0-1 0,0-1 0,0-1 0,0-1 0,0-1 0,1 0 0,-1-2 0,0 0 0,0-2 0,0 0 0,29-11 0,-9 0 185,0-2 0,-1-1 0,-1-3 1,0-1-1,-2-1 0,-1-3 0,62-55 0,-1-10 407,143-172 0,-200 212-200,-2-2 0,-2-2-1,-3-1 1,-3-2 0,35-90-1,-57 128-311,-1 0 0,-2-1-1,0 0 1,-1 0 0,-1 0-1,0 0 1,-2-1 0,-1 1 0,-1-1-1,0 1 1,-2 0 0,0-1-1,-1 1 1,-2 1 0,0-1-1,-1 1 1,-1 0 0,-1 1 0,0-1-1,-2 2 1,0-1 0,-1 2-1,-1 0 1,-26-28 0,12 18 61,-1 2 0,-1 1 0,-1 1-1,-1 2 1,-1 1 0,-1 2 0,0 0 0,-1 3 0,-1 1 0,-39-11 0,24 12-319,0 2-1,-1 2 0,0 3 1,0 2-1,0 2 1,-96 8-1,119-2-910,-1 1 0,1 1-1,-47 17 1,51-14-1804,1 2 0,-27 15 0,10-1-5419</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0:47.790"/>
    </inkml:context>
    <inkml:brush xml:id="br0">
      <inkml:brushProperty name="width" value="0.025" units="cm"/>
      <inkml:brushProperty name="height" value="0.025" units="cm"/>
    </inkml:brush>
  </inkml:definitions>
  <inkml:trace contextRef="#ctx0" brushRef="#br0">1307 0 9289,'-377'206'300,"275"-142"-153,-146 120 1,191-135-193,3 2 1,2 3 0,-75 100-1,94-106-141,2 1 0,3 1 0,1 2 0,3 1 0,-26 81-1,25-41-470,3 1 0,-15 167 0,25 197-190,15-363 808,5 0-1,4 0 1,4-2 0,4 0-1,3-1 1,5-1 0,4-1 0,4-2-1,4-1 1,3-3 0,4-1-1,3-2 1,97 116 0,-33-69 93,6-5 0,5-6 0,5-5 1,5-5-1,4-7 0,236 128 0,-238-162-19,3-5 1,1-7-1,4-5 0,1-7 1,283 42-1,-149-53 174,1-11-1,357-22 1,-353-19 136,-2-12 0,-1-12 0,-2-13 0,388-132-1,-485 125-11,-2-7-1,323-181 1,-419 201-182,-1-3 1,-3-5 0,-3-2-1,-2-4 1,-4-3-1,-2-4 1,84-113-1,-125 145 9,-2-1-1,-2-1 1,-2-2-1,-2 0 0,-2-1 1,18-64-1,-31 90-80,-1-1 0,-1 0 0,-2 0 0,0-1 0,0 1-1,-2 0 1,-1-1 0,-1 1 0,0 0 0,-2 0 0,0 0 0,-2 0 0,0 1 0,-1 0 0,-1 0-1,-1 0 1,-13-20 0,-1 7-53,-2 1-1,-1 1 1,-2 2-1,-1 1 0,-1 1 1,-1 1-1,-1 2 1,-1 1-1,-48-25 1,21 17-26,-2 3 0,0 3 1,-1 2-1,-122-25 0,119 35-13,-1 4 0,0 2 0,0 3 0,-1 3 0,1 3 0,0 3-1,0 3 1,0 3 0,1 3 0,1 3 0,1 2 0,-67 30 0,29 2-895,3 3 1,2 5-1,-116 93 1,46-25-3845</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0:55.607"/>
    </inkml:context>
    <inkml:brush xml:id="br0">
      <inkml:brushProperty name="width" value="0.025" units="cm"/>
      <inkml:brushProperty name="height" value="0.025" units="cm"/>
    </inkml:brush>
  </inkml:definitions>
  <inkml:trace contextRef="#ctx0" brushRef="#br0">1 2 4132,'0'0'10271,"11"1"-9454,644 19 4062,-451-22-4052,531 15-588,3 0-552,1156-37 2196,-3 1-19,-1853 24-3431,0 1 0,0 1-1,0 3 1,58 15 0,-80-17-5523</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1:50.866"/>
    </inkml:context>
    <inkml:brush xml:id="br0">
      <inkml:brushProperty name="width" value="0.025" units="cm"/>
      <inkml:brushProperty name="height" value="0.025" units="cm"/>
    </inkml:brush>
  </inkml:definitions>
  <inkml:trace contextRef="#ctx0" brushRef="#br0">1 657 15439,'4'-1'388,"0"0"1,1 0 0,-1-1-1,0 1 1,0-1-1,0 0 1,0 0 0,-1-1-1,1 1 1,4-5 0,9-4 428,520-266 5089,19 35-2742,-483 210-2942,-16 7-79,66-20-1,-120 45-2777,-7 2 692,-16 8-639,-37 11-2739,-9-6-3338</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1:51.208"/>
    </inkml:context>
    <inkml:brush xml:id="br0">
      <inkml:brushProperty name="width" value="0.025" units="cm"/>
      <inkml:brushProperty name="height" value="0.025" units="cm"/>
    </inkml:brush>
  </inkml:definitions>
  <inkml:trace contextRef="#ctx0" brushRef="#br0">568 1 15246,'0'0'1762,"-10"1"-289,1 0-1027,0 0-1,-1 2 0,1-1 1,0 1-1,0 0 0,1 1 1,-1 0-1,1 0 0,-1 1 1,1 0-1,-11 10 0,-27 25 372,3 3-1,1 1 1,-59 82 0,42-39-126,-61 119 1,113-193-672,4-9-15,0 0 0,1 0-1,-1 1 1,1-1 0,0 1-1,0 0 1,1-1 0,-1 1-1,1 0 1,0 0-1,0 0 1,1 0 0,0 9-1,0-13-3,1 0 0,0 0 0,0 0 0,0 0 0,0 0 0,1 0 0,-1 0 0,0-1 0,0 1 0,0 0 0,1-1 0,-1 1 0,0-1 0,0 0 0,1 1 0,-1-1 0,1 0 0,-1 0 0,0 0 0,1 0 0,-1 0 0,0 0 0,1 0 0,-1 0 0,0 0 0,1-1 0,-1 1 0,2-1 0,3 0 66,35-6 188,-1-2 0,0-2 0,0-1 0,52-25 0,-6 3-152,117-35-64,-72 25-2536,-1-3-6806,-36 9-7785</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1:52.497"/>
    </inkml:context>
    <inkml:brush xml:id="br0">
      <inkml:brushProperty name="width" value="0.025" units="cm"/>
      <inkml:brushProperty name="height" value="0.025" units="cm"/>
    </inkml:brush>
  </inkml:definitions>
  <inkml:trace contextRef="#ctx0" brushRef="#br0">63 59 18930,'0'0'3379,"1"15"-2295,10 113 1900,-8-65-2521,3 1-1,2-1 0,4-1 0,19 64 0,-22-106-2539,-9-32-1359,-13-36-692,-33-39-215,1 1 2397,6 0 3826,39 86-1808,0 0 0,1 0 0,-1 1 0,0-1 0,0 0 0,0 0 0,1 0 0,-1 0 1,0 0-1,0 0 0,1 0 0,-1 1 0,0-1 0,0 0 0,1 0 0,-1 0 0,0 0 0,1 0 0,-1 0 0,0 0 0,0 0 0,1-1 1,-1 1-1,0 0 0,0 0 0,1 0 0,-1 0 0,0 0 0,0 0 0,1 0 0,-1-1 0,0 1 0,0 0 0,0 0 0,1 0 0,-1 0 1,0-1-1,0 1 0,0 0 0,0 0 0,1 0 0,-1-1 0,0 1 0,0 0 0,0 0 0,0-1 0,0 1 0,0 0 0,0 0 0,0-1 1,0 1-1,0 0 0,0-1 0,0 1 0,0 0 0,0 0 0,0-1 0,0 1 0,0 0 0,0 0 0,0-1 0,0 1 0,36 21 1620,6 2-482,-32-20-1026,0 0 0,0-2 1,1 1-1,-1-1 1,1-1-1,-1 0 1,1 0-1,-1-1 1,1 0-1,-1-1 1,0 0-1,0-1 1,0 0-1,0 0 1,0-1-1,0-1 1,-1 1-1,0-2 1,0 1-1,0-1 0,-1-1 1,0 1-1,0-1 1,-1-1-1,0 1 1,0-1-1,0-1 1,-1 1-1,-1-1 1,1 0-1,-1 0 1,-1-1-1,0 1 1,0-1-1,-1 0 1,0 0-1,-1-1 0,0 1 1,-1 0-1,0-1 1,0 1-1,-1-1 1,0 1-1,-3-13 1,3 21-188,0 0 1,-1-1 0,1 1-1,-1 0 1,0-1-1,0 1 1,0 0 0,0 0-1,0-1 1,0 1 0,0 0-1,-1 0 1,1 1-1,-1-1 1,0 0 0,1 0-1,-1 1 1,0-1-1,0 1 1,0-1 0,0 1-1,0 0 1,0 0 0,0 0-1,-1 0 1,1 0-1,0 0 1,-1 1 0,1-1-1,0 1 1,-1 0-1,1-1 1,-1 1 0,1 0-1,0 1 1,-1-1 0,1 0-1,0 1 1,-1-1-1,1 1 1,0 0 0,-1-1-1,1 1 1,0 0 0,0 1-1,0-1 1,0 0-1,0 1 1,0-1 0,0 1-1,0-1 1,1 1-1,-1 0 1,0 0 0,-1 3-1,-12 17 116,2 2 0,0-1 1,1 2-1,-12 37 0,19-45 126,0 0 1,0 1 0,2-1-1,0 1 1,1 0-1,1 0 1,2 30 0,-1-46-239,1 0 0,0 0 1,0 1-1,-1-1 0,1 0 1,1 0-1,-1 0 0,0 0 1,0 0-1,1-1 0,-1 1 1,1 0-1,-1-1 0,1 1 1,0 0-1,0-1 0,0 0 1,0 0-1,0 1 0,0-1 1,0 0-1,0-1 0,0 1 1,0 0-1,0 0 0,1-1 1,-1 0-1,0 1 0,1-1 1,-1 0-1,0 0 0,0 0 1,1 0-1,3-2 0,4 2-2,0-1 0,0-1-1,-1 0 1,1 0 0,-1-1-1,18-7 1,-8-2 1,1-1 0,-1 0 0,-1-1 0,-1-1 0,23-24 0,-40 38 0,0 1 0,0 0 0,0 0 0,0 0 0,1 0 0,-1 0 0,0-1 0,0 1 0,0 0 0,0 0 0,0 0 0,1 0 0,-1 0 0,0 0 0,0 0 0,0 0 0,0 0 0,1-1 0,-1 1 0,0 0 0,0 0 0,0 0 0,1 0 0,-1 0 0,0 0 0,0 0 0,0 0 0,0 0 0,1 0 0,-1 1 0,0-1 0,0 0 0,0 0 0,1 0 0,-1 0 0,0 0 0,0 0 0,0 0 0,0 0 0,0 0 0,1 1 0,-1-1 0,0 0 0,0 0 0,0 0 0,0 0 0,0 0 0,0 1 0,1-1 0,3 15 0,-2 30 0,-2-32 0,0-10 0,1 1 0,-1-1 0,1 1 0,-1 0 0,1-1 0,0 0 0,0 1 0,1-1 0,-1 1 0,1-1 0,-1 0 0,1 0 0,0 0 0,0 0 0,1 0 0,-1-1 0,0 1 0,1-1 0,0 1 0,3 2 0,-3-4 0,-1 0 0,1 0 0,0-1 0,-1 1 0,1 0 0,0-1 0,0 0 0,0 1 0,-1-1 0,1 0 0,0-1 0,0 1 0,0 0 0,-1-1 0,1 0 0,0 1 0,-1-1 0,1 0 0,0 0 0,-1-1 0,1 1 0,-1 0 0,0-1 0,1 0 0,-1 1 0,3-5 0,10-8 0,-1-2 0,-1 0 0,-1 0 0,0-1 0,-1 0 0,16-36 0,-23 45 0,-4 8 0,0-1 0,0 1 0,0 0 0,0 0 0,0 0 0,0-1 0,0 1 0,0 0 0,0 0 0,0 0 0,0-1 0,0 1 0,0 0 0,0 0 0,0-1 0,0 1 0,1 0 0,-1 0 0,0 0 0,0 0 0,0-1 0,0 1 0,0 0 0,1 0 0,-1 0 0,0 0 0,0 0 0,0-1 0,0 1 0,1 0 0,-1 0 0,0 0 0,0 0 0,0 0 0,1 0 0,-1 0 0,0 0 0,0 0 0,1 0 0,-1 0 0,0 0 0,0 0 0,0 0 0,1 0 0,-1 0 0,0 0 0,0 0 0,0 0 0,1 0 0,-1 0 0,0 0 0,0 0 0,0 1 0,1-1 0,-1 0 0,0 0 0,0 0 0,5 20 0,-3 41 0,-2-47 0,0-9-350,1 0 0,-1 0 1,1 0-1,0 1 0,0-1 0,0 0 0,1 0 1,0 0-1,0-1 0,3 6 0,-4-8 34,1 0-1,-1 0 0,1 0 1,0 0-1,0 0 0,-1-1 1,1 1-1,1-1 1,-1 1-1,0-1 0,0 0 1,0 0-1,1 0 0,-1 0 1,0 0-1,1-1 0,-1 1 1,1-1-1,-1 1 0,1-1 1,-1 0-1,4 0 0,10 0-7354</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1:52.824"/>
    </inkml:context>
    <inkml:brush xml:id="br0">
      <inkml:brushProperty name="width" value="0.025" units="cm"/>
      <inkml:brushProperty name="height" value="0.025" units="cm"/>
    </inkml:brush>
  </inkml:definitions>
  <inkml:trace contextRef="#ctx0" brushRef="#br0">54 17 17777,'0'0'9417,"-53"-16"-9257,53 23-192,6 7-96,16 0-257,10 1-1536,7-1-1122,3 0-1538,-1-3-1889</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1:53.166"/>
    </inkml:context>
    <inkml:brush xml:id="br0">
      <inkml:brushProperty name="width" value="0.025" units="cm"/>
      <inkml:brushProperty name="height" value="0.025" units="cm"/>
    </inkml:brush>
  </inkml:definitions>
  <inkml:trace contextRef="#ctx0" brushRef="#br0">127 1 16143,'0'0'12946,"-9"0"-11932,1 0-815,0 1-1,0 1 0,0-1 1,1 1-1,-1 0 1,0 1-1,-7 3 1,12-5-161,1 0 0,-1 1 1,0-1-1,0 1 0,1 0 1,-1-1-1,0 1 0,1 0 1,0 1-1,0-1 0,-1 0 1,1 1-1,1-1 1,-1 1-1,0-1 0,0 1 1,1 0-1,0 0 0,0 0 1,0 0-1,0 0 0,0 0 1,0 0-1,0 5 1,2-6-53,-1-1 1,1 0-1,-1 0 1,1 0-1,0 0 1,0 0-1,-1 0 1,1 0 0,0 0-1,0 0 1,0 0-1,0 0 1,0 0-1,0-1 1,1 1-1,-1 0 1,0-1 0,0 1-1,0-1 1,1 1-1,-1-1 1,0 0-1,1 1 1,-1-1-1,0 0 1,2 0-1,45 6-408,-39-5 220,-5 0 133,12 0-360,-1 1 0,1 1-1,-1 0 1,27 10 0,-40-13 444,0 1 0,0 0 0,0 0 0,0 0 0,0 0 0,0 0 0,0 0 0,-1 0 0,1 1 0,0-1 0,-1 0 0,1 1 0,-1 0 0,0-1 0,1 1 0,-1 0 0,0 0 0,0 0 0,0-1 0,0 1 0,0 0 0,-1 0 0,1 0 0,0 1 0,-1-1 0,0 0 0,1 0 0,-1 0 0,0 0 0,0 0 0,0 1-1,0-1 1,-1 0 0,1 0 0,-1 0 0,1 0 0,-1 0 0,0 0 0,0 0 0,0 0 0,0 0 0,0 0 0,0 0 0,0-1 0,0 1 0,-3 2 0,-2 3 68,0 1 0,-1-1 0,0 0 0,0 0 0,-1-1 0,0 0 0,0-1 0,-17 10 0,-16-2-3019,17-12-4142</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1:53.756"/>
    </inkml:context>
    <inkml:brush xml:id="br0">
      <inkml:brushProperty name="width" value="0.025" units="cm"/>
      <inkml:brushProperty name="height" value="0.025" units="cm"/>
    </inkml:brush>
  </inkml:definitions>
  <inkml:trace contextRef="#ctx0" brushRef="#br0">0 234 15695,'0'0'2717,"2"-13"-48,-1 5-2246,0 1-1,1-1 0,0 0 1,0 1-1,0-1 1,1 1-1,1 0 0,-1 0 1,1 0-1,0 0 1,1 1-1,-1-1 0,1 1 1,0 1-1,13-12 1,-12 12-247,0 1 0,1-1 1,0 1-1,0 1 1,1-1-1,-1 1 1,15-4-1,-20 6-167,0 1-1,0-1 1,0 1 0,0 0-1,0 0 1,0 0 0,-1 0-1,1 0 1,0 0 0,0 0-1,0 1 1,0-1 0,0 1-1,0-1 1,-1 1 0,1 0-1,0 0 1,0 0-1,-1 0 1,1 0 0,-1 0-1,1 0 1,-1 0 0,1 1-1,-1-1 1,0 1 0,0-1-1,1 1 1,-1-1 0,0 1-1,0 0 1,-1-1 0,1 1-1,0 0 1,-1 0 0,1-1-1,0 4 1,9 66 792,-9-57-702,0 0-1,1 0 0,1 0 0,6 20 0,-8-32-95,0-1 1,0 1-1,0 0 1,0-1-1,0 1 1,0-1-1,0 1 1,0-1-1,1 1 1,-1-1-1,1 0 1,-1 0-1,1 0 1,-1 0-1,1 0 1,0 0-1,-1 0 1,1 0-1,0-1 1,0 1-1,-1 0 1,1-1-1,0 0 1,0 1-1,0-1 1,0 0-1,0 0 1,0 0-1,0 0 1,-1-1-1,1 1 1,0 0-1,0-1 1,3-1-1,2 0 105,1-1-1,-1 0 1,0 0 0,0-1-1,0 0 1,12-9-1,6-9 97,-1-1 0,0-1 0,-2-1 0,36-53 0,-53 76-204,-3 12 0,-1 17 0,-1-23 0,-1 21 0,5 70 0,-3-89 0,0 0 0,0 1 0,1-1 0,0 0 0,0 0 0,0 0 0,1-1 0,0 1 0,0 0 0,0-1 0,1 0 0,5 7 0,-8-10 0,1-1 0,0 1 0,0 0 0,0 0 0,0-1 0,0 1 0,0-1 0,0 0 0,1 0 0,-1 0 0,0 0 0,1 0 0,-1 0 0,1 0 0,-1-1 0,1 1 0,-1-1 0,1 0 0,0 0 0,-1 0 0,1 0 0,-1 0 0,1-1 0,-1 1 0,1-1 0,-1 1 0,1-1 0,-1 0 0,1 0 0,-1 0 0,0 0 0,0-1 0,1 1 0,-1-1 0,0 1 0,0-1 0,-1 0 0,1 0 0,0 1 0,0-1 0,2-5 0,2-1 0,1-1 0,-1 0 0,-1 0 0,0 0 0,0-1 0,-1 0 0,0 0 0,4-18 0,-5 15 0,-2 0 0,0-1 0,0 1 0,-1-1 0,-1 1 0,0 0 0,-4-18 0,4 27 0,0-1 0,0 1 0,0 0 0,-1 0 0,1-1 0,-1 1 0,0 0 0,0 0 0,-1 1 0,1-1 0,-1 0 0,1 1 0,-1 0 0,0-1 0,-1 1 0,1 0 0,-1 1 0,1-1 0,-1 1 0,0-1 0,0 1 0,0 0 0,0 0 0,0 1 0,-7-2 0,11 2-10,-1 1 0,0 0 1,0 0-1,1 0 0,-1 0 0,0 0 0,0 0 1,1 0-1,-1 0 0,0 0 0,0 0 0,1 1 1,-1-1-1,0 0 0,0 0 0,1 1 0,-1-1 0,0 1 1,1-1-1,-1 0 0,0 1 0,1-1 0,-1 1 1,1-1-1,-1 1 0,1 0 0,-1-1 0,1 1 1,-1 0-1,1-1 0,0 1 0,-1 0 0,1-1 1,0 1-1,0 0 0,-1 0 0,1-1 0,0 1 1,0 0-1,0 0 0,0-1 0,0 1 0,0 0 1,0 0-1,0 1 0,0 0-117,1 1-1,-1-1 1,0 0 0,1 1 0,-1-1 0,1 0-1,0 1 1,0-1 0,0 0 0,0 0-1,0 0 1,1 1 0,-1-1 0,2 2-1,4 0-999,0 0-1,0 0 0,1-1 0,-1 1 1,1-2-1,0 1 0,0-1 1,0 0-1,0-1 0,0 0 0,15 1 1,26-1-7260</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1:54.084"/>
    </inkml:context>
    <inkml:brush xml:id="br0">
      <inkml:brushProperty name="width" value="0.025" units="cm"/>
      <inkml:brushProperty name="height" value="0.025" units="cm"/>
    </inkml:brush>
  </inkml:definitions>
  <inkml:trace contextRef="#ctx0" brushRef="#br0">178 0 12139,'0'0'10213,"-10"1"-7160,4 0-2841,0 0 0,1 0-1,-1 0 1,0 1 0,0 0-1,0 0 1,1 1 0,0 0-1,-1-1 1,1 2 0,0-1-1,0 1 1,0 0 0,1 0-1,0 0 1,-1 0 0,1 1-1,1 0 1,-5 6 0,0-1 59,1 0 0,0 1 0,0 0 0,1 0 1,1 0-1,0 1 0,0 0 0,1 0 0,-4 21 1,8-32-269,0 0 1,-1 0 0,1 0 0,0 0 0,0 0-1,0 0 1,0 0 0,0 0 0,1 0 0,-1 0-1,0 0 1,0-1 0,1 1 0,-1 0 0,0 0-1,1 0 1,-1 0 0,1-1 0,-1 1 0,1 0-1,-1 0 1,1-1 0,0 1 0,-1 0 0,1-1-1,0 1 1,0-1 0,1 2 0,0-2 7,0 1 1,0-1-1,0 1 1,0-1-1,1 0 1,-1 0-1,0 0 1,0 0-1,0 0 1,0 0-1,5-2 1,2 0 16,-1-1 0,1 0 0,-1 0 0,0-1 0,10-7 0,-1-1-28,-1-1 0,0 0 0,-1-2 0,-1 0 0,-1 0 0,0-1 0,-1-1 0,0 0 0,13-28 0,-31 59-606,1 1 1,1-1-1,0 1 1,1 0-1,0 0 1,0 24-1,3-38 393,0 0 0,0 0 0,0 0 0,0 0-1,0 0 1,0 0 0,1 0 0,-1 0 0,0 0-1,1 0 1,-1 0 0,0 0 0,1 0 0,-1 0-1,1 0 1,-1 0 0,1 0 0,0-1 0,-1 1-1,1 0 1,0 0 0,0-1 0,0 1 0,0 0-1,-1-1 1,1 1 0,2 0 0,29 3-7036,-32-4 7063,31 0-9653</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1:54.442"/>
    </inkml:context>
    <inkml:brush xml:id="br0">
      <inkml:brushProperty name="width" value="0.025" units="cm"/>
      <inkml:brushProperty name="height" value="0.025" units="cm"/>
    </inkml:brush>
  </inkml:definitions>
  <inkml:trace contextRef="#ctx0" brushRef="#br0">163 18 18738,'0'0'2898,"-9"-4"594,4 2-3074,2 0-298,1 1 0,-1-1-1,0 1 1,0 0-1,1 0 1,-1 0 0,0 0-1,0 1 1,0-1 0,0 1-1,0 0 1,0 0 0,0 0-1,0 0 1,0 0 0,0 1-1,0-1 1,1 1 0,-1 0-1,0 0 1,0 0 0,0 0-1,1 0 1,-1 0 0,1 1-1,-1 0 1,-3 2 0,-1 3-54,0 0 0,1 0 0,-1 1 0,1 0 0,1 0 0,0 0 0,0 1 0,0-1 0,1 1 0,-5 17 0,9-25-68,0 0 0,0 0 0,0 0 0,0 0 0,0 0 0,0 0 0,0 0 1,1 0-1,-1-1 0,0 1 0,0 0 0,1 0 0,-1 0 0,1 0 0,-1 0 0,1-1 0,-1 1 1,1 0-1,0 0 0,-1-1 0,1 1 0,0 0 0,-1-1 0,1 1 0,0-1 0,0 1 0,0-1 1,-1 1-1,1-1 0,0 0 0,0 1 0,0-1 0,0 0 0,0 0 0,0 1 0,0-1 1,1 0-1,44 2 151,-38-2-130,41-1-34,58 3-392,-106-2 402,0-1-1,0 1 1,0 0 0,0 1-1,0-1 1,0 0-1,0 0 1,0 0 0,0 0-1,0 1 1,-1-1 0,1 1-1,0-1 1,0 0 0,0 1-1,0 0 1,0-1-1,-1 1 1,1-1 0,0 1-1,0 0 1,-1 0 0,1-1-1,0 1 1,-1 0-1,1 0 1,-1 0 0,1 0-1,0 1 1,-1 0 47,-1 0-1,1 0 1,0 0-1,0 0 1,-1 0 0,1 0-1,-1-1 1,0 1-1,1 0 1,-1 0-1,0-1 1,0 1 0,0 0-1,-1 1 1,-6 7 218,1-1 1,-1 0 0,-15 13-1,13-14-572,-53 41 1241,28-29-2467,0-10-4294,15-9-3611</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1:55.299"/>
    </inkml:context>
    <inkml:brush xml:id="br0">
      <inkml:brushProperty name="width" value="0.025" units="cm"/>
      <inkml:brushProperty name="height" value="0.025" units="cm"/>
    </inkml:brush>
  </inkml:definitions>
  <inkml:trace contextRef="#ctx0" brushRef="#br0">176 277 17392,'0'0'9642,"4"-10"-7411,-1 2-1993,-2 6-125,0 0-1,0-1 1,0 1-1,0 0 1,-1-1 0,1 1-1,-1-1 1,0 1-1,1-1 1,-1-2 0,-1 4-71,1 0 0,-1 0 1,1 0-1,-1 0 0,0 1 0,1-1 1,-1 0-1,0 0 0,1 1 1,-1-1-1,0 0 0,0 1 1,0-1-1,0 1 0,0-1 0,0 1 1,0-1-1,0 1 0,0 0 1,0-1-1,0 1 0,0 0 1,0 0-1,0 0 0,0 0 0,0 0 1,0 0-1,0 0 0,0 0 1,0 0-1,0 0 0,0 1 1,-2 0-1,-4 0-48,0 1 0,1 0-1,-1 1 1,1-1 0,0 1 0,0 0 0,0 1 0,0 0 0,0 0-1,1 0 1,0 0 0,-1 1 0,2 0 0,-1 0 0,-4 7 0,0-2-52,2 0 0,-1 1 0,1 0 0,1 1 1,0-1-1,1 1 0,-5 15 0,9-26 45,1 0-1,0 0 1,-1 0-1,1 0 0,0 0 1,0 0-1,-1 0 1,1 0-1,0 0 1,0 0-1,0 0 1,0 0-1,0 0 0,0 0 1,0 0-1,1 0 1,-1-1-1,0 1 1,1 0-1,-1 0 0,0 0 1,1 0-1,0 1 1,0-1 10,0-1 1,0 0-1,0 0 0,-1 0 1,1 1-1,0-1 1,0 0-1,0 0 0,0 0 1,0-1-1,0 1 1,-1 0-1,1 0 0,0 0 1,0-1-1,0 1 0,0 0 1,-1-1-1,1 1 1,1-1-1,42-31 154,-21 9-7,-1-1 0,-1 0 0,-2-1 0,29-49 0,-38 58-78,-2 0 0,0-1-1,-1 0 1,0-1 0,-1 0-1,-2 0 1,1 0 0,-2 0-1,2-29 1,-6 47-66,1 0 0,0 0 0,0 1 0,0-1 0,0 0 0,0 0 0,-1 0 0,1 0 0,0 1 0,0-1 0,0 0 0,-1 0 0,1 0 0,0 0 0,0 0 0,0 0 0,-1 0 0,1 0 0,0 0 0,0 0 0,-1 1 0,1-1 0,0 0 0,0 0 0,-1 0 0,1-1 0,0 1 0,0 0 0,0 0 0,-1 0 0,1 0 0,0 0 0,0 0 0,-1 0 0,1 0 0,0 0 0,0 0 0,0-1 0,-1 1 0,1 0 0,0 0 0,0 0 0,0 0 0,0-1 0,0 1 0,-1 0 0,1 0 0,0 0 0,0-1 0,0 1 0,0 0 0,0 0 0,0-1 0,-13 23 0,1 16 0,1 1 0,1 0 0,3 1 0,1 0 0,2 0 0,1 62 0,3-98 0,0 0 0,0 0 0,0 0 0,0-1 0,1 1 0,0 0 0,-1 0 0,1 0 0,1-1 0,-1 1 0,0 0 0,1-1 0,0 1 0,0-1 0,0 0 0,0 0 0,0 0 0,1 0 0,0 0 0,-1 0 0,1 0 0,0-1 0,0 0 0,0 1 0,1-1 0,-1 0 0,0-1 0,1 1 0,0 0 0,-1-1 0,1 0 0,0 0 0,-1 0 0,1 0 0,0-1 0,0 0 0,0 1 0,0-1 0,0-1 0,-1 1 0,1 0 0,0-1 0,0 0 0,0 0 0,3-1 0,3-2 0,-1 1 0,0-1 0,0-1 0,0 0 0,0 0 0,-1-1 0,1 0 0,-1 0 0,-1-1 0,0 0 0,0 0 0,0-1 0,-1 0 0,0 0 0,0 0 0,6-13 0,-4 6 0,0 0 0,-2 0 0,0 0 0,0-1 0,-2 0 0,0 0 0,0 0 0,-2 0 0,2-22 0,-31 108 0,22-52 0,1 0 0,0-1 0,1 1 0,1 1 0,0 28 0,2-47 0,0 1 0,0 0 0,1-1 0,-1 1 0,0-1 0,0 1 0,1 0 0,-1-1 0,0 1 0,1-1 0,-1 1 0,0-1 0,1 1 0,-1-1 0,1 1 0,-1-1 0,1 1 0,-1-1 0,1 0 0,-1 1 0,1-1 0,0 0 0,-1 1 0,1-1 0,-1 0 0,1 0 0,0 0 0,-1 0 0,1 1 0,0-1 0,-1 0 0,1 0 0,0 0 0,-1 0 0,1 0 0,0-1 0,-1 1 0,1 0 0,0 0 0,-1 0 0,1-1 0,-1 1 0,1 0 0,0 0 0,-1-1 0,1 1 0,-1-1 0,1 1 0,0-1 0,31-20 0,-17 5 0,-2 0 0,0-1 0,-1-1 0,0 0 0,-2-1 0,0 0 0,-1-1 0,-1 0 0,10-36 0,-30 171 0,8-71 0,3 64 0,1-106 4,1 0-1,-1 1 1,0-1 0,1 0-1,0-1 1,-1 1 0,1 0-1,0 0 1,0 0-1,0 0 1,1-1 0,-1 1-1,0 0 1,0-1 0,1 1-1,-1-1 1,1 1 0,0-1-1,-1 0 1,1 0 0,0 0-1,0 0 1,-1 0-1,1 0 1,0 0 0,0-1-1,0 1 1,0 0 0,0-1-1,0 0 1,0 0 0,0 1-1,1-1 1,-1 0 0,0-1-1,3 0 1,4 1-112,0-1-1,-1 0 1,0 0 0,1-1-1,-1 0 1,0-1 0,15-6 0,14-16-3872,-5-7-3908,-4-6-3824</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1:55.659"/>
    </inkml:context>
    <inkml:brush xml:id="br0">
      <inkml:brushProperty name="width" value="0.025" units="cm"/>
      <inkml:brushProperty name="height" value="0.025" units="cm"/>
    </inkml:brush>
  </inkml:definitions>
  <inkml:trace contextRef="#ctx0" brushRef="#br0">6 52 17168,'0'0'3294,"-1"9"352,0-6-3439,1-1-64,-1-1 0,0 1 0,1 0 0,-1 0 0,1 0 0,0 0 1,-1-1-1,1 1 0,0 0 0,0 0 0,0 0 0,1 0 0,-1 0 1,0 0-1,1 0 0,-1-1 0,1 1 0,0 0 0,-1 0 0,1-1 1,0 1-1,0 0 0,0-1 0,0 1 0,0-1 0,1 1 0,-1-1 0,0 0 1,1 1-1,-1-1 0,1 0 0,-1 0 0,1 0 0,0 0 0,-1 0 1,1 0-1,0-1 0,0 1 0,0-1 0,1 1 0,9 1 20,-1 0 0,0-1 0,1 0 0,-1-1-1,0 0 1,1-1 0,-1 0 0,0-1 0,21-6-1,-27 7-123,-1 0-1,1-1 0,0 1 0,-1-1 1,1-1-1,-1 1 0,1 0 0,-1-1 0,0 0 1,0 0-1,0 0 0,-1-1 0,1 1 1,-1-1-1,1 0 0,-1 0 0,-1 0 0,1 0 1,0 0-1,-1-1 0,0 1 0,0-1 1,0 0-1,1-8 0,-3 12-38,1 0 0,-1 0 0,0 0 0,0 0 0,0 0 0,0 0 0,0 0 0,-1 0 0,1 0 0,0 0 0,0 1 0,0-1 0,-1 0 0,1 0 0,-1 0 0,1 0 0,-1 0 0,1 0 0,-1 1 0,1-1 0,-1 0 0,1 1 0,-1-1 0,0 0 0,0 1 0,1-1 0,-1 1 0,-2-2 0,1 1 0,-1 0 0,0 1 0,1-1 0,-1 0 0,0 1 0,0 0 0,0-1 0,0 1 0,1 1 0,-4-1 0,-2 1 0,0 0 0,0 1 0,0 0 0,0 0 0,1 1 0,-15 7 0,11-3 0,1 1 0,-1 0 0,2 1 0,0 0 0,0 1 0,0 0 0,-7 12 0,12-16 0,0-1 0,1 1 0,-1 0 0,2 0 0,-1 0 0,1 0 0,-1 0 0,2 0 0,-1 1 0,1-1 0,0 1 0,0-1 0,1 1 0,0 0 0,1 12 0,0-16-101,0 0 1,0 0-1,0-1 0,1 1 0,-1 0 1,1-1-1,-1 1 0,1-1 0,0 1 1,0-1-1,0 0 0,1 0 0,-1 0 1,0 0-1,1 0 0,-1 0 1,1-1-1,0 1 0,-1-1 0,1 0 1,0 0-1,0 0 0,0 0 0,4 0 1,6 2-1399,0-1 1,0 0 0,0-2 0,17 0 0,27-2-10786</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1:56.172"/>
    </inkml:context>
    <inkml:brush xml:id="br0">
      <inkml:brushProperty name="width" value="0.025" units="cm"/>
      <inkml:brushProperty name="height" value="0.025" units="cm"/>
    </inkml:brush>
  </inkml:definitions>
  <inkml:trace contextRef="#ctx0" brushRef="#br0">32 1 20019,'0'0'10735,"2"15"-10500,40 232 730,-29-196-762,2-1 1,2-1-1,26 54 0,-39-116-192,-4-10-65,-4 4-218,-1 1-1,-1 0 0,0 0 1,-2 0-1,-18-31 0,6 16-537,-46-58 0,39 65 847,33 46-288,0-12 231,0-1 0,1 0 0,0-1-1,0 0 1,0 0 0,1 0 0,0-1-1,0 0 1,1-1 0,-1 0-1,1 0 1,0-1 0,0 0 0,10 2-1,58 7-2639,-1-9-3979,-18-3-1193</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1:56.502"/>
    </inkml:context>
    <inkml:brush xml:id="br0">
      <inkml:brushProperty name="width" value="0.025" units="cm"/>
      <inkml:brushProperty name="height" value="0.025" units="cm"/>
    </inkml:brush>
  </inkml:definitions>
  <inkml:trace contextRef="#ctx0" brushRef="#br0">191 74 16464,'0'0'5525,"-13"3"-1874,2-1-3171,1 1 0,0 0 0,0 0 0,0 1 0,1 1 0,0-1 0,-1 1 0,2 1 0,-1 0 0,0 0 0,-13 14 0,17-15-394,0 1-1,0 0 1,1 0-1,0 0 0,0 1 1,0-1-1,1 1 1,0 0-1,0 0 1,1 0-1,-1 0 0,2 1 1,-1-1-1,1 1 1,0 11-1,1-18-85,0 0 0,0 1 0,0-1 0,1 0 0,-1 0 0,0 1 0,1-1 0,-1 0 0,1 0 0,-1 0 0,1 0 0,0 0 0,-1 0 0,1 0 0,0 0 0,0 0 0,0 0 0,0 0 0,0 0 0,0-1 0,0 1 0,0 0 0,0-1 0,1 2 0,2-1 0,0 0 0,0 0 0,-1 0 0,1 0 0,0 0 0,0-1 0,0 0 0,4 0 0,2 0 0,0-1 0,0 0 0,0-1 0,0 0 0,18-7 0,-17 4 0,0-1 0,-1 0 0,0-1 0,0 0 0,0-1 0,-1 0 0,0 0 0,0-1 0,12-17 0,-16 19 0,-1 1 0,0-1 0,0 1 0,0-1 0,-1-1 0,0 1 0,-1 0 0,1-1 0,-1 1 0,-1-1 0,1 0 0,-2 1 0,1-1 0,-1 0 0,0 0 0,-1-11 0,0 16-99,0 0-1,0 0 1,0 0 0,0 0-1,-1 1 1,1-1-1,-1 0 1,0 1 0,0 0-1,1-1 1,-1 1 0,-1 0-1,1 0 1,0 0 0,-1 0-1,1 0 1,-1 0 0,1 1-1,-1-1 1,0 1-1,1 0 1,-1 0 0,0 0-1,0 0 1,0 0 0,0 1-1,0-1 1,0 1 0,0 0-1,0 0 1,0 0-1,0 0 1,0 1 0,0-1-1,0 1 1,0 0 0,0 0-1,0 0 1,0 0 0,1 0-1,-1 0 1,0 1 0,1-1-1,-1 1 1,1 0-1,-1 0 1,1 0 0,-2 2-1,-9 16-7411,5-4-3747</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1:58.151"/>
    </inkml:context>
    <inkml:brush xml:id="br0">
      <inkml:brushProperty name="width" value="0.025" units="cm"/>
      <inkml:brushProperty name="height" value="0.025" units="cm"/>
    </inkml:brush>
  </inkml:definitions>
  <inkml:trace contextRef="#ctx0" brushRef="#br0">192 36 14670,'0'0'2899,"-10"-6"-118,-32-21-69,42 26-2670,-1 1 0,0 0 0,1-1 0,-1 1 0,0 0 0,0 0 0,0 0 0,1-1-1,-1 1 1,0 0 0,0 0 0,0 0 0,1 0 0,-1 0 0,0 0 0,0 1 0,0-1 0,1 0 0,-1 0 0,0 1 0,0-1 0,1 0 0,-1 1 0,0-1 0,1 0 0,-1 1 0,0-1 0,1 1 0,-1 0 0,1-1 0,-1 1 0,1-1 0,-1 1 0,1 0 0,-1-1 0,1 1-1,-1 0 1,1 0 0,0-1 0,0 1 0,-1 0 0,1 0 0,0-1 0,0 2 0,-8 40 292,7-35-31,-5 33 350,3 1-1,1-1 1,1 1 0,3 0 0,2-1-1,1 0 1,2 0 0,1 0 0,3-1-1,17 46 1,8-16-653,-34-66 0,0 1 0,0-1 0,0 0 0,0 0 0,1-1 0,-1 1 0,1 0 0,0-1 0,0 1 0,0-1 0,0 0 0,0 0 0,0 0 0,1-1 0,-1 1 0,1-1 0,4 2 0,-7-3 0,-1-1 0,1 1 0,-1 0 0,1-1 0,-1 1 0,1-1 0,-1 1 0,1-1 0,-1 1 0,1 0 0,-1-1 0,0 0 0,1 1 0,-1-1 0,0 1 0,0-1 0,1 1 0,-1-1 0,0 0 0,0 1 0,0-1 0,0 1 0,0-1 0,0 0 0,0 1 0,0-1 0,0 1 0,0-1 0,0 0 0,0 1 0,-1-2 0,-1-24 0,-2 15 0,0 0 0,0 1 0,-1 0 0,0-1 0,-1 2 0,0-1 0,0 1 0,-12-13 0,-69-68 0,70 74 0,10 8 0,-4-3 0,-1 0 0,0 1 0,0 0 0,-19-11 0,31 21 0,0 1 0,0-1 0,0 0 0,0 0 0,0 0 0,0 1 0,0-1 0,0 0 0,0 0 0,0 0 0,0 1 0,0-1 0,0 0 0,0 0 0,0 0 0,0 1 0,0-1 0,0 0 0,0 0 0,0 0 0,0 0 0,-1 1 0,1-1 0,0 0 0,0 0 0,0 0 0,0 0 0,0 1 0,0-1 0,-1 0 0,1 0 0,0 0 0,0 0 0,0 0 0,0 0 0,-1 0 0,1 1 0,0-1 0,0 0 0,0 0 0,-1 0 0,1 0 0,0 0 0,0 0 0,0 0 0,-1 0 0,1 0 0,0 0 0,0 0 0,5 4 0,0 1 0,1-1 0,-1 0 0,1 0 0,0-1 0,1 0 0,-1 0 0,0 0 0,1-1 0,0 0 0,-1 0 0,1 0 0,0-1 0,11 1 0,2-1 0,-1 0 0,0-1 0,0-1 0,24-4 0,-31 2 0,0-1 0,0 0 0,-1-1 0,1 0 0,-1 0 0,0-1 0,0-1 0,-1 0 0,0 0 0,0-1 0,0 0 0,-1-1 0,-1 0 0,1-1 0,-2 0 0,1 0 0,-1 0 0,-1-1 0,0 0 0,0 0 0,-1-1 0,6-21 0,-14 63 0,2 59 0,1-59 0,0-15 0,-1-2 0,1 0 0,1 0 0,0 1 0,1-1 0,5 19 0,-7-30 0,1 0 0,0 1 0,0-1 0,0 0 0,0 1 0,0-1 0,1 0 0,-1 0 0,1 0 0,-1 0 0,1 0 0,0-1 0,0 1 0,0 0 0,0-1 0,0 0 0,0 1 0,0-1 0,0 0 0,1 0 0,-1 0 0,0 0 0,1 0 0,-1-1 0,1 1 0,-1-1 0,1 0 0,-1 1 0,1-1 0,-1 0 0,1 0 0,-1-1 0,1 1 0,-1-1 0,4 0 0,-1-1 7,-1 1 0,0-1 0,0 0 0,0-1-1,0 1 1,0 0 0,0-1 0,0 0 0,-1 0 0,0 0 0,1-1-1,-1 1 1,0-1 0,-1 1 0,1-1 0,-1 0 0,1 0 0,-1 0 0,3-9-1,0 0-120,-1 0-1,0 0 1,-1-1-1,0 1 1,1-22-1,-2-9-3365,-3 0-3423,-2-2-3849</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1:58.526"/>
    </inkml:context>
    <inkml:brush xml:id="br0">
      <inkml:brushProperty name="width" value="0.025" units="cm"/>
      <inkml:brushProperty name="height" value="0.025" units="cm"/>
    </inkml:brush>
  </inkml:definitions>
  <inkml:trace contextRef="#ctx0" brushRef="#br0">0 1 18033,'0'0'14542,"71"13"-18770,-43-1-1377,1-2-2275</inkml:trace>
  <inkml:trace contextRef="#ctx0" brushRef="#br0" timeOffset="1">325 135 14606,'0'0'13036,"1"64"-10826,-1-33-288,-4 7-929,-5 4-993,-3-6 0,1 2 0,3-8 0,-3-6 0,3-8 0,0-11-833,2-5-1441,0-7-1538,-5-20-2241,2-7-2852</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1:58.853"/>
    </inkml:context>
    <inkml:brush xml:id="br0">
      <inkml:brushProperty name="width" value="0.025" units="cm"/>
      <inkml:brushProperty name="height" value="0.025" units="cm"/>
    </inkml:brush>
  </inkml:definitions>
  <inkml:trace contextRef="#ctx0" brushRef="#br0">0 0 15663,'0'0'15118,"53"42"-13869,-22-16-512,-1 1-737,5 0 0,4-2 0,0-2-1249,0-7-1282,-2-3-896,-4-12-3716,-5-1-7334</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1:59.211"/>
    </inkml:context>
    <inkml:brush xml:id="br0">
      <inkml:brushProperty name="width" value="0.025" units="cm"/>
      <inkml:brushProperty name="height" value="0.025" units="cm"/>
    </inkml:brush>
  </inkml:definitions>
  <inkml:trace contextRef="#ctx0" brushRef="#br0">0 110 17713,'0'0'7383,"10"5"-6022,-4-1-1252,1 0 0,0-1 0,0 0 0,0-1 0,0 1-1,0-1 1,0-1 0,1 1 0,-1-1 0,0-1 0,1 1 0,-1-1 0,1-1 0,-1 1 0,1-1-1,-1 0 1,0-1 0,1 0 0,7-3 0,-7 1-79,0 0 1,0 0-1,0-1 0,-1 0 0,0 0 1,0 0-1,10-12 0,-14 13-30,1 1-1,-2-1 1,1 0-1,0-1 1,-1 1-1,0 0 1,0-1-1,0 0 1,0 1-1,-1-1 1,0 0-1,0 0 1,0 1-1,0-11 1,-4 14-16,0 0 1,0 1-1,0-1 1,0 1-1,0-1 0,0 1 1,1 0-1,-1 1 1,0-1-1,0 0 0,0 1 1,-4 1-1,-4 3 223,1 1-1,1 0 1,-1 1 0,1 0-1,0 0 1,1 1 0,-1 0-1,2 1 1,-1-1 0,1 2 0,1-1-1,-1 1 1,-8 19 0,14-27-201,1-1 0,0 0 1,-1 1-1,1-1 0,0 1 1,-1-1-1,1 1 1,0-1-1,0 1 0,0-1 1,1 1-1,-1-1 0,0 0 1,0 1-1,1-1 1,-1 1-1,1-1 0,-1 0 1,1 1-1,0-1 0,-1 0 1,1 1-1,0-1 1,0 0-1,0 0 0,0 0 1,0 0-1,0 0 1,0 0-1,0 0 0,1 0 1,-1-1-1,0 1 0,1 0 1,-1-1-1,0 1 1,1-1-1,-1 1 0,0-1 1,1 1-1,-1-1 0,1 0 1,2 0-1,10 2-697,1-1 0,-1 0-1,25-3 1,-18 2-1239,23-3-4274,-2-8-4777</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1:59.553"/>
    </inkml:context>
    <inkml:brush xml:id="br0">
      <inkml:brushProperty name="width" value="0.025" units="cm"/>
      <inkml:brushProperty name="height" value="0.025" units="cm"/>
    </inkml:brush>
  </inkml:definitions>
  <inkml:trace contextRef="#ctx0" brushRef="#br0">179 262 16335,'0'0'4228,"-12"-1"-1457,-40-5-737,49 6-1917,-1 0-1,0 0 1,1 0 0,-1 1-1,0 0 1,1 0 0,-1 0-1,1 0 1,-1 0 0,1 1 0,-1 0-1,1-1 1,0 1 0,0 1-1,0-1 1,0 0 0,0 1-1,1-1 1,-1 1 0,1 0-1,0 0 1,-1 0 0,1 0-1,-2 5 1,-2 2 257,1 0-1,1 1 0,-1 0 1,2-1-1,-1 1 0,-1 13 1,4-22-338,0 1 1,1-1 0,-1 0-1,1 1 1,0-1 0,-1 1-1,1-1 1,0 1 0,1 0 0,-1-1-1,0 1 1,1-1 0,-1 0-1,1 1 1,0-1 0,0 1-1,0-1 1,0 0 0,0 0 0,0 1-1,1-1 1,-1 0 0,1 0-1,-1 0 1,1-1 0,0 1 0,0 0-1,0-1 1,0 1 0,0-1-1,3 2 1,0-1 9,1-1 1,-1 0-1,0 0 0,1-1 0,-1 1 1,0-1-1,1 0 0,-1-1 0,1 1 1,-1-1-1,0 0 0,0-1 0,1 1 1,6-4-1,1-1-46,1-1 0,-2 0 0,1-1 0,-1 0 0,0-1 0,-1-1 0,0 1 0,-1-2 0,0 0 0,0 0 0,-1 0 0,-1-1 0,0-1 0,0 1 0,7-18 0,0-5 0,-1 0 0,-1-1 0,-2 0 0,11-66 0,-21 66 0,-16 81 0,0-3 0,-11 50 0,23-79 0,1 0 0,1 0 0,-1-1 0,2 1 0,0 0 0,1 0 0,0 0 0,5 22 0,-5-31-173,0-1-1,1 0 1,-1 1 0,1-1 0,-1 0-1,1 0 1,0 0 0,0 0 0,1-1-1,-1 1 1,4 3 0,-3-4-525,-1 0 0,1 0 0,0 0 1,0 0-1,0-1 0,1 1 0,-1-1 1,0 1-1,1-1 0,-1-1 0,6 2 0,22-1-15883</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1:59.973"/>
    </inkml:context>
    <inkml:brush xml:id="br0">
      <inkml:brushProperty name="width" value="0.025" units="cm"/>
      <inkml:brushProperty name="height" value="0.025" units="cm"/>
    </inkml:brush>
  </inkml:definitions>
  <inkml:trace contextRef="#ctx0" brushRef="#br0">43 195 19410,'0'0'4816,"8"10"-2062,-5-6-2599,0 1-1,1-1 1,0 0-1,0 0 1,0 0-1,0-1 1,1 0-1,-1 1 1,1-1-1,0-1 0,0 1 1,0-1-1,0 0 1,0 0-1,0 0 1,1-1-1,-1 0 1,1 0-1,-1 0 1,1-1-1,-1 1 1,1-1-1,0-1 1,-1 1-1,1-1 1,-1 0-1,1 0 1,-1-1-1,0 1 1,0-1-1,6-3 1,-4 1-120,-1 0 0,1-1 0,-1 0 0,0 0 0,0 0 0,0-1 0,-1 1 0,0-1 0,0-1 0,-1 1 0,1-1 0,-1 0 0,-1 0 0,5-11 0,-6 14-24,-1 0 0,0-1 0,1 1 0,-2 0 0,1 0 0,0 0 0,-1-1 0,0 1 0,0 0 0,0-1 0,-1 1 0,0 0 0,1 0 0,-1-1 0,-1 1 0,1 0 0,-1 0 0,1 0-1,-1 0 1,0 0 0,0 1 0,-1-1 0,1 1 0,-1-1 0,0 1 0,0 0 0,0 0 0,-4-3 0,2 2-11,1 1 0,-1 0 0,0-1 0,-1 2 0,1-1 0,0 0 0,-1 1 0,0 0 0,1 1 0,-1-1 0,0 1 0,0 0 0,0 0 0,0 1 0,0 0 0,0 0 0,0 0 0,1 1 0,-1 0 0,0 0 0,0 0 0,0 1 0,1 0 0,-1 0 0,1 0 0,-1 1 0,1 0 0,0 0 0,0 0 0,0 1 0,1-1 0,-1 1 0,1 0 0,0 1 0,0-1 0,0 1 0,0 0 0,1 0 0,0 0 0,-4 7 0,-2 6 0,1 0 0,0 1 0,1 0 0,-4 22 0,8-30 0,1 0 0,0 0 0,1 0 0,0 0 0,1 1 0,0-1 0,1 0 0,4 22 0,-4-31 0,0 1 1,0 0-1,1 0 1,-1-1-1,1 1 1,0-1-1,0 1 1,0-1-1,0 0 1,0 0-1,0 0 1,1 0-1,-1 0 1,1 0-1,0-1 1,-1 1-1,1-1 1,0 0-1,0 1 0,0-1 1,-1-1-1,1 1 1,0 0-1,0-1 1,4 1-1,9 0-126,0 0 1,0 0-1,21-3 0,-36 2 121,14-2-776,0 0 0,0-1 0,0 0 0,0-1 0,22-10 0,32-21-5829,-16-1-2290</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2:00.306"/>
    </inkml:context>
    <inkml:brush xml:id="br0">
      <inkml:brushProperty name="width" value="0.025" units="cm"/>
      <inkml:brushProperty name="height" value="0.025" units="cm"/>
    </inkml:brush>
  </inkml:definitions>
  <inkml:trace contextRef="#ctx0" brushRef="#br0">192 66 14061,'0'0'13949,"1"-9"-12774,3-29 282,-4 38-1419,0-1 0,0 0 0,-1 0 0,1 0 0,0 0-1,0 0 1,-1 0 0,1 1 0,-1-1 0,1 0 0,-1 0 0,1 0 0,-1 1-1,1-1 1,-1 0 0,0 1 0,1-1 0,-1 1 0,0-1 0,0 0-1,1 1 1,-1 0 0,0-1 0,0 1 0,0-1 0,0 1 0,0 0-1,1 0 1,-1-1 0,0 1 0,0 0 0,0 0 0,0 0 0,0 0-1,0 0 1,0 0 0,-1 1 0,-33 4 648,27-1-686,1 0 0,-1 0 0,1 1 0,1 0 0,-1 1 0,1-1 0,0 1 0,0 1 0,-6 7 0,1 0 0,1 0 0,1 1 0,-13 24 0,21-35 0,-1-1 0,1 0 0,-1 1 0,1-1 0,0 1 0,0 0 0,1-1 0,-1 1 0,1 0 0,0-1 0,0 1 0,0 0 0,0-1 0,2 6 0,-1-7 0,-1 0 0,1 0 0,0 0 0,1-1 0,-1 1 0,0-1 0,0 1 0,1-1 0,-1 1 0,1-1 0,-1 0 0,1 0 0,0 0 0,-1 1 0,1-2 0,0 1 0,0 0 0,0 0 0,0-1 0,0 1 0,0-1 0,0 1 0,0-1 0,0 0 0,0 0 0,2 0 0,69 1-2847,-50-3 110,0-2-1,-1 0 1,1-1-1,-1-1 1,28-12-1,4-6-8515</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2:00.940"/>
    </inkml:context>
    <inkml:brush xml:id="br0">
      <inkml:brushProperty name="width" value="0.025" units="cm"/>
      <inkml:brushProperty name="height" value="0.025" units="cm"/>
    </inkml:brush>
  </inkml:definitions>
  <inkml:trace contextRef="#ctx0" brushRef="#br0">228 0 14253,'0'0'16448,"0"13"-16032,-1 2-381,-1 0 0,0 0 0,-1-1 0,0 1 0,-2-1 0,1 0 0,-2 0 0,0 0 0,-1-1 0,-10 16 0,13-21-14,-14 24 187,-1-1-1,-1-1 0,-2-1 0,-1 0 1,-29 27-1,51-56-225,1 0-1,0 0 1,0 0-1,0 0 1,0 1-1,0-1 1,0 0-1,-1 0 1,1 0-1,0 0 1,0 0-1,0 0 1,0 0 0,0 0-1,-1 0 1,1 0-1,0 0 1,0 0-1,0 0 1,0 0-1,-1 0 1,1 0-1,0 0 1,0 0-1,0 0 1,0 0 0,0 0-1,-1 0 1,1 0-1,0 0 1,0-1-1,0 1 1,0 0-1,0 0 1,0 0-1,-1 0 1,1 0-1,0 0 1,0 0 0,0-1-1,0 1 1,0 0-1,0 0 1,0 0-1,0 0 1,0 0-1,0 0 1,0-1-1,0 1 1,0 0-1,0 0 1,-3-16-2344,2-23-3458,1 33 4750,-2-83-7145,0-32 3134,7 42 10476,-5 79-5179,0-1 1,0 0-1,0 1 0,0-1 1,0 1-1,0-1 0,0 0 1,0 1-1,0-1 0,0 1 1,0-1-1,0 0 0,0 1 1,1-1-1,-1 1 0,0-1 1,1 1-1,-1-1 0,0 1 1,1-1-1,-1 1 0,0-1 1,1 1-1,-1-1 0,1 1 1,-1 0-1,1-1 0,-1 1 1,1 0-1,-1-1 0,1 1 1,-1 0-1,1 0 0,-1-1 1,1 1-1,1 0 0,17 15 3635,13 34-983,-16-20-1940,1-1 0,2 0 0,33 38-1,-44-57-1364,1-1 0,0 0-1,1 0 1,-1-1-1,17 8 1,-18-10-941,0-2-1,1 1 1,0-1 0,-1-1 0,1 1-1,0-2 1,0 1 0,11 0 0,1-2-8130</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2:01.286"/>
    </inkml:context>
    <inkml:brush xml:id="br0">
      <inkml:brushProperty name="width" value="0.025" units="cm"/>
      <inkml:brushProperty name="height" value="0.025" units="cm"/>
    </inkml:brush>
  </inkml:definitions>
  <inkml:trace contextRef="#ctx0" brushRef="#br0">209 14 22101,'0'0'5691,"-9"-3"-4095,5 1-1512,0 1-64,1-1-1,0 1 1,-1 0 0,0 0-1,1 0 1,-1 0-1,0 1 1,1-1-1,-1 1 1,0 0-1,1 0 1,-1 1-1,0-1 1,1 1-1,-1 0 1,0 0 0,1 0-1,-1 0 1,1 0-1,-1 1 1,1 0-1,0-1 1,0 1-1,0 0 1,-3 3-1,-6 7 3,1 0 0,0 1 1,1 0-1,0 0 0,-10 19 0,16-24 32,0 0 0,0 0 1,1 1-1,0-1 1,1 0-1,-1 1 0,2 0 1,-1 0-1,1-1 0,0 1 1,2 13-1,-1-20-56,0 0-1,1 0 1,-1 0-1,1 0 1,-1-1 0,1 1-1,0 0 1,0 0-1,-1-1 1,1 1 0,1-1-1,-1 1 1,0-1-1,0 1 1,0-1 0,1 0-1,-1 1 1,1-1-1,-1 0 1,3 1-1,1 0-125,-1 0 0,1 0 0,-1 0 0,1-1 0,0 0 0,-1 0 0,10 1 0,0-1-831,-1-1-1,0-1 0,1 0 0,-1-1 1,16-4-1,24-17-6108,-1-11-5728</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2:01.642"/>
    </inkml:context>
    <inkml:brush xml:id="br0">
      <inkml:brushProperty name="width" value="0.025" units="cm"/>
      <inkml:brushProperty name="height" value="0.025" units="cm"/>
    </inkml:brush>
  </inkml:definitions>
  <inkml:trace contextRef="#ctx0" brushRef="#br0">87 0 17617,'-9'9'2914,"2"-3"-2414,0 1 0,0 1 0,1-1-1,0 1 1,0 0 0,1 0 0,0 1-1,0-1 1,1 1 0,0 0 0,0 0-1,-2 13 1,3-6-3,2-1 0,0 0 0,0 0 0,1 1 0,1-1 0,1 0 0,6 27 0,-6-34-443,1 0 1,-1 0-1,2 0 1,-1 0-1,1 0 1,1 0-1,-1-1 1,1 0-1,0 0 1,1 0-1,0-1 1,0 0-1,0 0 1,1 0-1,9 5 0,-13-8-38,1-1-1,0 0 1,-1 0-1,1-1 0,0 1 1,0-1-1,0 0 1,0 0-1,0 0 0,1-1 1,-1 1-1,0-1 1,0 0-1,0 0 0,0-1 1,1 1-1,5-3 1,2 0 10,-1-2-1,0 0 1,0 0 0,15-10 0,-13 7-80,-12 8 58,-1-1 0,0 1 0,1 0 0,-1 0 0,0 0 1,1 0-1,-1 0 0,1 0 0,-1 0 0,0 0 0,1 0 0,-1 0 0,0 0 0,1 0 1,-1 0-1,0 0 0,1 0 0,-1 0 0,1 1 0,-1-1 0,0 0 0,1 0 0,-1 0 1,0 0-1,0 1 0,1-1 0,-1 0 0,0 0 0,1 1 0,-1-1 0,0 0 1,0 1-1,0-1 0,1 0 0,-1 1 0,0-1 0,0 0 0,0 1 0,0-1 0,0 0 1,1 1-1,-1-1 0,0 0 0,0 1 0,0-1 0,0 1 0,4 24 286,-3-16-234,0-4-56,0-1 0,0 0 0,0 0 0,0 0 0,1 0 0,0 0 0,0-1 0,0 1 0,0 0 0,1-1 0,-1 1 0,1-1 0,0 0 0,0 0 0,0 0 0,0 0 0,6 3 0,-5-4 0,-1-1 0,0 0 0,0 0 0,1 0 0,-1 0 0,0 0 0,1-1 0,-1 0 0,1 0 0,-1 0 0,1 0 0,-1 0 0,1-1 0,-1 1 0,0-1 0,1 0 0,-1 0 0,0 0 0,1 0 0,-1-1 0,0 1 0,4-4 0,39-31 0,-37 28 0,-1 0 0,1 1 0,19-11 0,-17 17-6246,-6 2 1329,3-1-5733</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2:02.463"/>
    </inkml:context>
    <inkml:brush xml:id="br0">
      <inkml:brushProperty name="width" value="0.025" units="cm"/>
      <inkml:brushProperty name="height" value="0.025" units="cm"/>
    </inkml:brush>
  </inkml:definitions>
  <inkml:trace contextRef="#ctx0" brushRef="#br0">50 227 11659,'0'0'4783,"5"-11"-1249,1-4-1816,0-1-1,-1 1 1,0-1-1,-1-1 0,-1 1 1,1-23-1,-4 38-1702,0 1 1,-1 0-1,1-1 0,0 1 0,0-1 0,-1 1 1,1-1-1,0 1 0,-1-1 0,1 1 0,-1 0 1,1-1-1,0 1 0,-1 0 0,1-1 0,-1 1 1,1 0-1,-1 0 0,1-1 0,-1 1 0,1 0 1,-1 0-1,1 0 0,-1 0 0,1 0 0,-1 0 0,1 0 1,-1 0-1,1 0 0,-1 0 0,0 0 0,1 0 1,-1 0-1,1 0 0,-1 0 0,1 0 0,-1 1 1,0-1-1,-23 9 161,21-5-195,-1-1 0,0 1-1,1 0 1,0 0 0,0 0 0,0 1 0,1-1-1,0 1 1,-1-1 0,1 1 0,1 0 0,-3 7-1,2 0-60,-1 0 0,1 1-1,0 24 1,4-34 52,-1 0 1,1-1 0,-1 1-1,1 0 1,0-1-1,0 0 1,0 1 0,0-1-1,0 0 1,0 0-1,1 0 1,-1-1 0,1 1-1,-1 0 1,1-1-1,0 0 1,0 1 0,5 0-1,5 5-22,6 4-82,-1 0 1,0 2-1,-1 0 0,0 1 1,-1 0-1,-1 1 1,19 24-1,-26-28 72,-1 0 0,0 0 0,0 1 0,-1 0-1,-1 1 1,0-1 0,-1 1 0,0 0-1,-1 0 1,0 0 0,-1 0 0,-1 0 0,0 15-1,-1-21 185,-1 0-1,0 0 0,0 0 1,0 0-1,-1 0 0,0 0 1,-1 0-1,0 0 0,0-1 0,0 1 1,-1-1-1,-4 6 0,6-9-84,1-1 0,-1 0 0,0 0-1,0 0 1,0-1 0,0 1 0,0 0 0,0-1-1,0 1 1,0-1 0,-1 0 0,1 1-1,-1-1 1,1 0 0,-1-1 0,1 1 0,-1 0-1,0-1 1,1 0 0,-1 1 0,0-1-1,1 0 1,-1 0 0,0-1 0,1 1-1,-1 0 1,0-1 0,1 0 0,-1 1 0,1-1-1,-1 0 1,1 0 0,-1-1 0,1 1-1,0 0 1,-3-3 0,-1-1-39,0 0 0,1-1 0,0 1 0,0-1 0,0 0 0,0-1 0,1 1 0,0-1 0,1 0 0,0 0 0,0 0 0,0 0 0,1-1 0,0 1 0,-2-10 0,1 1 0,1 0 0,0 0 0,1 0 0,1-1 0,0 1 0,4-23 0,-1 25 0,1-1 0,1 1 0,0 0 0,1 0 0,0 1 0,1-1 0,1 1 0,0 1 0,13-16 0,15-13 0,50-47 0,-11 13 0,-71 71 0,-1-1 0,1 1 0,-1-1 0,0 1 0,0-1 0,-1 0 0,1 0 0,-1 0 0,0 0 0,2-11 0,-4 15 0,0 0 0,0 0 0,0 0 0,0 0 0,0 0 0,0 0 0,0 1 0,0-1 0,0 0 0,0 0 0,-1 0 0,1 0 0,0 0 0,-1 0 0,1 1 0,-1-1 0,1 0 0,-1 0 0,1 0 0,-1 1 0,1-1 0,-1 0 0,0 1 0,-1-2 0,0 1 0,0 0 0,0 1 0,0-1 0,0 1 0,-1-1 0,1 1 0,0 0 0,0 0 0,-1 0 0,1 0 0,0 0 0,0 1 0,0-1 0,-1 1 0,-1 0 0,0 1 1,1-1-1,-1 1 1,1 0-1,0 0 1,0 0-1,-1 1 1,2-1 0,-1 1-1,0-1 1,0 1-1,1 0 1,0 0-1,-1 0 1,1 1 0,1-1-1,-1 0 1,0 1-1,1-1 1,-1 1-1,0 6 1,0-7-4,1 1 1,0-1-1,1 1 1,-1-1-1,1 1 0,-1-1 1,1 1-1,0-1 1,0 1-1,0-1 0,1 1 1,-1-1-1,1 1 0,0-1 1,0 0-1,0 1 1,1-1-1,-1 0 0,1 0 1,0 0-1,-1 0 1,5 5-1,-1-5-382,-1 0 0,1 0 0,-1 0 1,1 0-1,0-1 0,0 0 0,0 0 0,0-1 0,1 1 0,7 0 1,24 1-6642</inkml:trace>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2:03.660"/>
    </inkml:context>
    <inkml:brush xml:id="br0">
      <inkml:brushProperty name="width" value="0.025" units="cm"/>
      <inkml:brushProperty name="height" value="0.025" units="cm"/>
    </inkml:brush>
  </inkml:definitions>
  <inkml:trace contextRef="#ctx0" brushRef="#br0">0 410 11371,'0'0'9203,"0"-10"-5599,0-29-626,8 70 1104,5 21-3001,-8-6-770,-3-26-265,1 1-1,8 26 1,-11-47-46,0 0 0,0 0 0,0 0 0,0-1 0,0 1 0,1 0 0,-1 0 0,0-1 0,0 1 0,0 0 0,0 0 0,0 0 0,1-1 0,-1 1 0,0 0 0,0 0 0,0 0 0,1 0 0,-1 0 0,0 0 0,0-1 0,0 1 0,1 0 0,-1 0 0,0 0 0,0 0 0,1 0 0,-1 0 0,0 0 0,0 0 0,1 0 0,-1 0 0,0 0 0,0 0 0,1 0 0,-1 0 0,0 0 0,0 0 0,1 0 0,-1 0 0,0 1 0,0-1 0,0 0 0,1 0 0,-1 0 0,0 0 0,0 0 0,0 1 0,1-1 0,-1 0 0,0 0 0,0 0 0,0 1 0,0-1 0,0 0 0,1 0 0,-1 0 0,0 1 0,0-1 0,0 0 0,0 0 0,0 1 0,7-21 0,-2-2 0,-2 0 0,0-1 0,-2 0 0,0 1 0,-1-1 0,-2 0 0,-7-41 0,12 72-341,1-1-1,-1 0 1,2 1-1,-1-2 1,1 1 0,0 0-1,0-1 1,1 0-1,-1 0 1,1 0 0,1-1-1,-1 0 1,1 0-1,0-1 1,0 0 0,0 0-1,1-1 1,0 1-1,-1-2 1,10 3 0,-10-2 29,1-1 0,0 0 0,0-1 1,0 0-1,0 0 0,0 0 1,0-1-1,0-1 0,0 1 0,0-1 1,0-1-1,0 1 0,0-1 1,0-1-1,-1 1 0,1-1 0,-1-1 1,0 1-1,0-1 0,0-1 1,0 1-1,6-7 0,-9 7 475,-1 0 1,0-1-1,0 0 0,-1 0 0,1 0 1,-1 0-1,0 0 0,-1 0 0,1 0 0,-1-1 1,0 1-1,0-1 0,-1 1 0,1-1 1,-1 1-1,-1-8 0,1 11-111,0 0 1,0 0-1,0 0 1,0 0-1,-1 0 0,1 0 1,0 0-1,-1 0 0,0 0 1,1 1-1,-1-1 0,0 0 1,0 0-1,0 0 0,0 1 1,0-1-1,0 0 1,-1 1-1,1-1 0,-1 1 1,1 0-1,-1-1 0,1 1 1,-1 0-1,0 0 0,1 0 1,-1 0-1,0 0 1,0 1-1,0-1 0,0 0 1,0 1-1,0-1 0,0 1 1,0 0-1,0 0 0,0 0 1,0 0-1,0 0 1,0 0-1,0 0 0,0 1 1,0-1-1,0 1 0,-2 0 1,0 1 5,1 0 0,0 0 0,0 0 0,0 0 0,0 1 0,1-1 0,-1 1 0,1-1 0,-1 1-1,1 0 1,0 0 0,0 0 0,0 0 0,1 1 0,-1-1 0,1 0 0,0 1 0,-1-1 0,1 1 0,0 5 0,-2 6 349,0 0 0,1 1 0,0 22 0,2-37-367,0 1 0,0 0 0,0-1 0,0 1-1,1 0 1,-1-1 0,0 1 0,1-1 0,-1 1 0,1-1 0,0 1 0,-1-1 0,1 1 0,0-1-1,0 1 1,0-1 0,0 0 0,0 0 0,0 1 0,1-1 0,-1 0 0,0 0 0,0 0 0,1 0-1,-1 0 1,1-1 0,-1 1 0,1 0 0,-1-1 0,1 1 0,-1-1 0,1 1 0,0-1 0,-1 0-1,1 0 1,0 0 0,-1 0 0,1 0 0,0 0 0,-1 0 0,1 0 0,-1-1 0,3 0-1,4 0 59,-1-1 0,0 0 0,0 0 0,0 0 0,0-1 0,0 0 0,-1-1 0,11-6 0,-5 0-95,0 0 0,-1-1-1,-1 0 1,0-1 0,0 0-1,-1 0 1,-1-1 0,0 0-1,0-1 1,-2 0 0,11-28-1,-11 20-406,-1 0 0,-1-1-1,-1 1 1,0-1-1,-2 1 1,-1-1 0,-3-33-1,2 53 396,1 0-1,0 0 1,-1 1-1,0-1 1,1 0-1,-1 1 1,0-1 0,0 1-1,-1-1 1,1 1-1,0 0 1,-4-4-1,4 5 57,1 0 0,-1 0 0,0 0 0,0 0 0,0 1 0,0-1-1,0 1 1,0-1 0,-1 0 0,1 1 0,0 0 0,0-1 0,0 1 0,0 0 0,0-1-1,-1 1 1,1 0 0,0 0 0,0 0 0,-2 0 0,1 1 19,0 0 0,0-1 0,0 1-1,0 0 1,0 0 0,1 0 0,-1 1 0,0-1 0,1 0 0,-1 1 0,1-1-1,-1 1 1,1-1 0,0 1 0,0 0 0,0 0 0,0-1 0,0 1 0,0 0 0,0 0-1,0 0 1,1 0 0,-1 0 0,1 0 0,-1 0 0,1 0 0,0 0 0,0 0-1,0 0 1,0 4 0,0 0 10,0 0-1,1 0 0,-1 0 0,1 0 1,0 0-1,0 0 0,1 0 1,0 0-1,0-1 0,0 1 0,1-1 1,0 1-1,0-1 0,0 0 1,0 0-1,1 0 0,0-1 0,0 1 1,0-1-1,1 0 0,-1 0 1,1 0-1,0-1 0,0 0 1,1 0-1,-1 0 0,0 0 0,9 2 1,-13-5-70,0 1 1,0 0-1,1 0 1,-1 0-1,0 0 1,0 0-1,0 0 1,0 0-1,0 0 1,0 0 0,-1 1-1,1-1 1,0 0-1,-1 0 1,1 1-1,-1-1 1,1 1-1,-1-1 1,0 0-1,1 1 1,-1 1-1,3 41 117,-2-15-101,0-25-263,5 18 367,6-15-6321,-11-17-9858</inkml:trace>
</inkml:ink>
</file>

<file path=ppt/ink/ink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2:04.327"/>
    </inkml:context>
    <inkml:brush xml:id="br0">
      <inkml:brushProperty name="width" value="0.025" units="cm"/>
      <inkml:brushProperty name="height" value="0.025" units="cm"/>
    </inkml:brush>
  </inkml:definitions>
  <inkml:trace contextRef="#ctx0" brushRef="#br0">0 80 15791,'0'0'4586,"1"-10"-2883,12-59 1734,-18 94-2919,2 0 0,0 0 0,2 0 0,0 0 0,2 1-1,1-1 1,1 0 0,1 0 0,1-1 0,2 1 0,0-1-1,1 0 1,13 24 0,73 121-518,-103-219 0,-18-20 0,-62-115 0,95 192 0,0-1 0,0 1 0,1-1 0,0-1 0,0 0 0,0 0 0,1 0 0,7 3 0,0 1 0,1-1 0,0-1 0,33 9 0,-37-13 0,1-1 0,0 0 0,1-1 0,-1 0 0,0-1 0,0 0 0,0-2 0,0 1 0,0-1 0,0-1 0,19-7 0,-27 8 0,1 0 0,-1-1 0,0 0 0,0 0 0,0 0 0,-1 0 0,1-1 0,-1 0 0,0 0 0,0 0 0,0-1 0,0 1 0,-1-1 0,0 0 0,0 1 0,0-2 0,-1 1 0,1 0 0,-1 0 0,-1-1 0,1 1 0,-1-1 0,0 0 0,0 1 0,0-1 0,-1 0 0,0 0 0,0-7 0,0 11 0,0 1 0,0-1 0,-1 0 0,1 1 0,0-1 0,-1 0 0,1 1 0,-1-1 0,1 1 0,-1-1 0,0 1 0,1-1 0,-1 1 0,0-1 0,0 1 0,0 0 0,0-1 0,-1 1 0,1 0 0,0 0 0,0 0 0,-1 0 0,1 0 0,0 0 0,-1 0 0,1 0 0,-1 1 0,0-1 0,1 1 0,-1-1 0,1 1 0,-1-1 0,0 1 0,1 0 0,-1 0 0,0 0 0,1 0 0,-1 0 0,0 0 0,-2 1 0,-1 0 0,1-1 0,0 1 0,0 0 0,-1 1 0,1-1 0,0 1 0,0 0 0,1 0 0,-1 0 0,0 1 0,1-1 0,-1 1 0,1 0 0,0 0 0,-4 3 0,1 3 0,0 0 0,1 1 0,0-1 0,0 1 0,1 0 0,0 0 0,1 1 0,0-1 0,0 1 0,2-1 0,-1 1 0,1 0 0,1 0 0,-1 0 0,2-1 0,3 21 0,-3-29-17,0 1 0,1 0 0,0-1 1,-1 1-1,1-1 0,0 1 0,1-1 0,-1 0 0,0 0 1,0 0-1,1 0 0,0 0 0,-1 0 0,1-1 0,0 1 0,0-1 1,-1 0-1,1 0 0,0 0 0,0 0 0,0 0 0,1-1 0,5 1 1,3 0-426,0 0 1,1-1 0,-1 0 0,22-4 0,13-10-4850,-1-11-3272</inkml:trace>
</inkml:ink>
</file>

<file path=ppt/ink/ink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2:04.672"/>
    </inkml:context>
    <inkml:brush xml:id="br0">
      <inkml:brushProperty name="width" value="0.025" units="cm"/>
      <inkml:brushProperty name="height" value="0.025" units="cm"/>
    </inkml:brush>
  </inkml:definitions>
  <inkml:trace contextRef="#ctx0" brushRef="#br0">129 0 14286,'0'0'13778,"-10"7"-12481,-30 26-411,37-30-828,1 1-1,0-1 0,0 1 1,0-1-1,0 1 1,1 0-1,0-1 0,0 1 1,0 0-1,0 0 1,0 0-1,1 0 0,-1 0 1,1 0-1,0 0 0,1 0 1,-1 0-1,1 0 1,-1 0-1,1 0 0,0 0 1,1-1-1,-1 1 1,1 0-1,-1-1 0,1 1 1,0-1-1,1 1 1,-1-1-1,1 0 0,2 3 1,32 27 128,-24-24-272,-2 1-1,1 1 1,-1 0-1,-1 0 1,10 14 0,-18-21 102,0 0 0,1 0 0,-2 0 1,1 0-1,0 1 0,-1-1 1,0 0-1,0 1 0,0-1 1,0 1-1,-1-1 0,0 1 0,0-1 1,0 1-1,0-1 0,-1 0 1,0 1-1,0-1 0,0 1 1,0-1-1,-1 0 0,-2 5 0,0-1-26,0-1 0,0-1 0,-1 1 0,0 0 0,0-1 0,-1 0 0,0-1 0,0 1 0,0-1 0,0 0 0,-1 0-1,0-1 1,-13 6 0,-20 5-3203,-1-10-4195,7-5-7005</inkml:trace>
</inkml:ink>
</file>

<file path=ppt/ink/ink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2:05.477"/>
    </inkml:context>
    <inkml:brush xml:id="br0">
      <inkml:brushProperty name="width" value="0.025" units="cm"/>
      <inkml:brushProperty name="height" value="0.025" units="cm"/>
    </inkml:brush>
  </inkml:definitions>
  <inkml:trace contextRef="#ctx0" brushRef="#br0">53 77 13997,'-2'-11'3700,"-8"-37"-1309,0 30 373,0 19-293,8 1-2297,1-1-1,0 1 1,0 0 0,-1-1-1,1 1 1,0 0 0,0 0-1,1 0 1,-1 0 0,0 0 0,0 3-1,-2 18 181,0 1 0,2-1-1,1 0 1,4 37-1,-3-50-271,0-1-1,1 0 0,0 1 0,1-1 0,0 0 0,0 0 0,1 0 1,0 0-1,1-1 0,-1 0 0,2 0 0,-1 0 0,14 14 0,-16-20-51,-1 1 0,1-1 0,0 0 1,0 0-1,0 0 0,1 0 0,-1-1 0,0 1 0,1-1 0,-1 0 0,1 0 0,-1 0 0,1 0 0,-1-1 0,1 1 0,0-1 0,-1 0 0,7-1 0,-4 0 28,-1 0 0,0-1 0,1 0 1,-1 0-1,0 0 0,0-1 0,0 1 0,-1-1 0,1 0 0,-1-1 0,6-4 0,-1-2 26,0 1-1,0-1 1,-1-1-1,0 0 1,-1 0-1,0 0 1,-1-1 0,-1 0-1,7-19 1,-8 14-14,-1 0 1,0 0-1,-2-1 1,0-22-1,-9 175-470,8-134 401,0 17 45,1 1-1,0-1 1,1 0 0,6 23-1,-7-38-37,-1 0 0,1-1 0,1 1 0,-1 0 0,0 0 0,1 0 0,-1-1 0,1 1 0,0-1 0,0 1 0,0-1 0,0 0 0,0 0 0,5 4 0,-5-5-6,0 0 0,0-1 0,0 1 0,1-1 0,-1 1 0,0-1 1,0 0-1,1 0 0,-1 0 0,0 0 0,1 0 0,-1 0 0,0 0 1,0-1-1,0 0 0,1 1 0,-1-1 0,0 0 0,0 0 0,0 0 1,0 0-1,0 0 0,2-2 0,6-4-2,0-1 0,-1 0 0,0 0 0,0-1 0,-1-1 0,0 1 0,0-1 0,7-13 0,48-94 0,-54 99 0,-2 0 0,13-17 0,-16 67 0,-3 35 0,2 38 0,-3-105 0,0 0 0,-1 1 0,1-1 0,0 0 0,0 1 0,0-1 0,1 1 0,-1-1 0,0 0 0,0 1 0,0-1 0,0 0 0,0 1 0,0-1 0,0 0 0,1 1 0,-1-1 0,0 0 0,0 1 0,0-1 0,1 0 0,-1 1 0,0-1 0,0 0 0,1 0 0,-1 0 0,0 1 0,1-1 0,-1 0 0,0 0 0,1 0 0,-1 1 0,0-1 0,1 0 0,-1 0 0,0 0 0,1 0 0,-1 0 0,0 0 0,1 0 0,-1 0 0,1 0 0,-1 0 0,0 0 0,1 0 0,-1 0 0,0 0 0,1 0 0,-1-1 0,0 1 0,1 0 0,-1 0 0,0 0 0,1 0 0,-1-1 0,0 1 0,1 0 0,-1 0 0,0-1 0,0 1 0,1 0 0,-1-1 0,16-17 0,5-15-1070,33-39-1,-40 55-407,1-3-7139</inkml:trace>
</inkml:ink>
</file>

<file path=ppt/ink/ink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2:06.321"/>
    </inkml:context>
    <inkml:brush xml:id="br0">
      <inkml:brushProperty name="width" value="0.025" units="cm"/>
      <inkml:brushProperty name="height" value="0.025" units="cm"/>
    </inkml:brush>
  </inkml:definitions>
  <inkml:trace contextRef="#ctx0" brushRef="#br0">0 137 2851,'0'0'23046,"3"-11"-21685,0 3-1135,0 0 1,0 0 0,0 0-1,1 0 1,1 1 0,-1-1 0,1 1-1,0 1 1,0-1 0,1 0-1,0 1 1,13-10 0,-16 14-218,-1 0 1,0 0 0,0 0 0,1 0 0,-1 1 0,1-1-1,0 1 1,-1-1 0,1 1 0,0 0 0,0 0 0,0 0 0,0 1-1,0-1 1,0 1 0,0-1 0,4 1 0,-5 1-7,0 0 1,0 0 0,-1 1 0,1-1-1,-1 0 1,1 0 0,-1 1-1,1-1 1,-1 1 0,0 0 0,0-1-1,0 1 1,0 0 0,0-1 0,0 1-1,0 0 1,0 0 0,-1 0-1,1 0 1,-1 0 0,0 0 0,1 0-1,-1 0 1,0 0 0,0 0-1,-1 3 1,2 129-297,3-131-2790,3-10 1234,7-11-1035,-2-9-2129,-1-5-3411</inkml:trace>
</inkml:ink>
</file>

<file path=ppt/ink/ink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2:07.192"/>
    </inkml:context>
    <inkml:brush xml:id="br0">
      <inkml:brushProperty name="width" value="0.025" units="cm"/>
      <inkml:brushProperty name="height" value="0.025" units="cm"/>
    </inkml:brush>
  </inkml:definitions>
  <inkml:trace contextRef="#ctx0" brushRef="#br0">10 46 6662,'0'0'13747,"-1"-9"-10336,-1 4-2962,-4-23 1859,6 25-1249,5 19-567,20 85 1721,25 189-1,-50-282-2123,0-5-82,0 0 0,0-1 0,0 1 0,0 0 0,1-1 0,-1 1 0,1 0 0,-1-1 0,1 1 0,0-1 0,0 1-1,0-1 1,0 1 0,1-1 0,-1 0 0,1 0 0,1 3 0,-2-5-7,0 0 0,-1 0 0,1 0 0,0 0 0,-1-1 0,1 1 0,0 0 0,0 0 0,-1-1 0,1 1 0,0 0 0,-1-1 0,1 1 0,-1 0 0,1-1 0,0 1 0,-1-1 0,1 1 0,-1-1 0,0 0 0,1 1 0,-1-1 0,1 1 0,-1-1 0,0 0 0,1 1 0,-1-1 0,0 0 0,0 1 0,1-1 0,-1-1 0,8-26 0,-7 26 0,5-33 0,-1 0 0,0-52 0,-2 27 0,38 147 0,-38-80 0,0 0 0,0-1 0,1 1 0,0-1 0,1 0 0,-1-1 0,1 1 0,0-1 0,0 1 0,1-1 0,8 5 0,-11-8 0,-1-1 0,1 0 0,0 0 0,0 0 0,0 0 0,0 0 0,0 0 0,0-1 0,0 0 0,0 1 0,0-1 0,0 0 0,0-1 0,0 1 0,0 0 0,0-1 0,0 0 0,0 1 0,0-1 0,0-1 0,-1 1 0,1 0 0,0-1 0,-1 1 0,1-1 0,-1 0 0,1 1 0,-1-1 0,0-1 0,3-2 0,6-6 0,-1 0 0,0-1 0,0-1 0,-2 1 0,1-2 0,-2 1 0,0-1 0,0 0 0,-1 0 0,-1-1 0,6-27 0,-13 72 0,0 0 0,3 0 0,0 0 0,9 52 0,-9-80 5,-1 1 0,1 0 1,0-1-1,-1 1 0,1 0 0,0-1 0,1 1 0,-1-1 1,0 0-1,1 1 0,-1-1 0,1 0 0,0 0 0,0 0 1,0 0-1,0 0 0,0 0 0,0 0 0,0-1 0,0 1 1,1-1-1,-1 0 0,6 2 0,-6-3-46,1 0 0,0 0 0,-1 0 0,1 0 0,0 0-1,-1-1 1,1 1 0,-1-1 0,1 0 0,-1 0 0,1 0 0,-1 0 0,0 0-1,1-1 1,-1 1 0,0-1 0,0 1 0,0-1 0,0 0 0,0 0 0,0 0 0,-1 0-1,1 0 1,-1 0 0,2-3 0,14-25-4462,-5-4-4281,-5-5-7125</inkml:trace>
</inkml:ink>
</file>

<file path=ppt/ink/ink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2:07.520"/>
    </inkml:context>
    <inkml:brush xml:id="br0">
      <inkml:brushProperty name="width" value="0.025" units="cm"/>
      <inkml:brushProperty name="height" value="0.025" units="cm"/>
    </inkml:brush>
  </inkml:definitions>
  <inkml:trace contextRef="#ctx0" brushRef="#br0">1 1 22774,'0'0'9993,"45"29"-15790,-25-25-1346,-7-4-5285</inkml:trace>
</inkml:ink>
</file>

<file path=ppt/ink/ink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2:07.894"/>
    </inkml:context>
    <inkml:brush xml:id="br0">
      <inkml:brushProperty name="width" value="0.025" units="cm"/>
      <inkml:brushProperty name="height" value="0.025" units="cm"/>
    </inkml:brush>
  </inkml:definitions>
  <inkml:trace contextRef="#ctx0" brushRef="#br0">11 1 22998,'0'0'4324,"-10"81"-2498,10-36-577,4 13-224,5-2-96,0 0-513,0-3-416,-1-4 0,4-8 0,-2-5 0,0-6 0,3-1 0,1-1-1377,0-6-1442,-3-1-3555,1-11-7976</inkml:trace>
</inkml:ink>
</file>

<file path=ppt/ink/ink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2:08.236"/>
    </inkml:context>
    <inkml:brush xml:id="br0">
      <inkml:brushProperty name="width" value="0.025" units="cm"/>
      <inkml:brushProperty name="height" value="0.025" units="cm"/>
    </inkml:brush>
  </inkml:definitions>
  <inkml:trace contextRef="#ctx0" brushRef="#br0">0 546 16624,'0'0'7217,"14"-17"-5017,20-28-626,-2-1 1,46-90 0,-12-25-314,-58 140-1113,-2 0 1,0-1-1,-1 1 0,4-34 0,-9 70-193,6 156-4679,-4-153 3854,1 0-1,1 0 0,0 0 1,1 0-1,1 0 0,1-1 1,10 20-1,3-7-5941</inkml:trace>
</inkml:ink>
</file>

<file path=ppt/ink/ink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2:08.627"/>
    </inkml:context>
    <inkml:brush xml:id="br0">
      <inkml:brushProperty name="width" value="0.025" units="cm"/>
      <inkml:brushProperty name="height" value="0.025" units="cm"/>
    </inkml:brush>
  </inkml:definitions>
  <inkml:trace contextRef="#ctx0" brushRef="#br0">151 2 19538,'-9'0'1415,"5"-1"-1265,1 1-1,-1-1 1,1 1-1,-1 0 1,0 0-1,1 1 0,-1-1 1,1 1-1,-1-1 1,0 1-1,1 1 1,0-1-1,-1 0 1,1 1-1,0-1 1,0 1-1,0 0 1,0 0-1,0 0 1,0 1-1,0-1 1,1 1-1,-1-1 1,1 1-1,0 0 0,0 0 1,-3 5-1,-4 10 133,1 1 0,1-1 0,1 1 0,0 1 0,2-1 0,0 1 0,1 0-1,1-1 1,0 24 0,2-42-266,0 0 0,0 1 0,-1-1 0,1 1 0,0-1 0,0 0 0,0 1 0,0-1 0,0 0 0,1 1 0,-1-1 0,0 0 0,1 1 0,-1-1 0,1 0 0,-1 0 0,1 1-1,-1-1 1,1 0 0,0 0 0,0 0 0,0 0 0,0 0 0,0 0 0,0 0 0,0 0 0,0 0 0,0 0 0,0-1 0,0 1 0,0 0 0,0-1 0,1 1 0,-1-1 0,0 1 0,1-1 0,-1 0 0,0 1 0,1-1 0,-1 0 0,0 0 0,1 0 0,-1 0 0,0 0 0,1 0-1,2-1 1,1-1 89,1 0-1,0 0 0,-1 0 1,1-1-1,-1 0 0,0 0 1,0 0-1,0-1 0,7-6 1,5-10-129,-1-1 1,-1-2 0,-1 1-1,0-1 1,-2-1 0,-1-1-1,12-37 1,-23 104 192,2-1 0,15 81-1,-12-99 57,2 1 1,0-1-1,2-1 0,1 0 0,0 0 0,21 31 0,-25-44-129,0 0 0,-1 1 0,0-1 0,0 1 0,3 11 0,-7-19-81,-1 0-1,1-1 0,-1 1 1,0 0-1,1 0 0,-1 0 1,0 0-1,0 0 0,0-1 1,0 1-1,-1 0 0,1 0 1,0 0-1,-1 0 0,1-1 1,-1 1-1,0 0 0,0-1 1,1 1-1,-1 0 0,0-1 1,0 1-1,-1-1 0,1 1 1,0-1-1,0 0 0,-1 1 1,1-1-1,-1 0 0,1 0 1,-1 0-1,1 0 0,-1 0 1,0 0-1,1-1 0,-1 1 1,-2 0-1,-6 2-14,0 0 0,-1-1 0,1 0 0,-1-1 0,1 0 0,-1-1 0,1 0 0,-1-1 0,0 0 0,1-1 0,0 0 0,-1 0 0,1-1 0,0 0 0,0-1 0,0 0 0,1-1 0,0 0 0,-1 0 0,2-1 0,-1 0 0,1-1 0,0 0 0,0 0 0,-10-13 0,17 19-163,0 0-1,0 0 1,0 0-1,1-1 1,-1 1-1,0 0 1,1 0-1,-1 0 1,1-1-1,-1 1 1,1 0-1,0-1 1,0 1 0,-1 0-1,1-1 1,0 1-1,0-1 1,0 1-1,0 0 1,1-1-1,-1 1 1,0 0-1,0-1 1,2-1-1,0 0-494,-1 1 0,1-1 0,0 1-1,0 0 1,0 0 0,1 0-1,-1 0 1,0 0 0,1 1-1,3-3 1,21-12-6271</inkml:trace>
</inkml:ink>
</file>

<file path=ppt/ink/ink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2:08.967"/>
    </inkml:context>
    <inkml:brush xml:id="br0">
      <inkml:brushProperty name="width" value="0.025" units="cm"/>
      <inkml:brushProperty name="height" value="0.025" units="cm"/>
    </inkml:brush>
  </inkml:definitions>
  <inkml:trace contextRef="#ctx0" brushRef="#br0">1 127 19474,'0'0'5275,"10"-6"-5046,9-2-115,-1 1-1,1 1 1,38-8-1,-48 12 41,1-1-1,-1 0 1,0-1-1,-1 1 1,1-2-1,15-9 1,-21 12 51,0 0 0,0 0 0,0 0 0,-1 0 1,1 0-1,0 0 0,-1-1 0,0 1 0,0-1 0,1 0 0,-2 0 0,1 0 1,0 0-1,0 0 0,-1 0 0,0 0 0,2-6 0,-6 448 185,9-418-3332</inkml:trace>
</inkml:ink>
</file>

<file path=ppt/ink/ink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2:09.323"/>
    </inkml:context>
    <inkml:brush xml:id="br0">
      <inkml:brushProperty name="width" value="0.025" units="cm"/>
      <inkml:brushProperty name="height" value="0.025" units="cm"/>
    </inkml:brush>
  </inkml:definitions>
  <inkml:trace contextRef="#ctx0" brushRef="#br0">32 198 6054,'0'0'15631,"-31"-59"-13229,34 45-1057,14 3-768,5-2-385,7-1-128,0 0-160,7-2-1185,-2 0-1250,-7-2-2113,2-4-7111</inkml:trace>
</inkml:ink>
</file>

<file path=ppt/ink/ink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2:09.666"/>
    </inkml:context>
    <inkml:brush xml:id="br0">
      <inkml:brushProperty name="width" value="0.025" units="cm"/>
      <inkml:brushProperty name="height" value="0.025" units="cm"/>
    </inkml:brush>
  </inkml:definitions>
  <inkml:trace contextRef="#ctx0" brushRef="#br0">44 1 17072,'0'0'15295,"7"1"-14932,-5-1-361,0 0-1,0 1 1,0-1 0,-1 1 0,1-1 0,0 1 0,0 0 0,-1-1-1,1 1 1,0 0 0,-1 0 0,1 0 0,-1 0 0,0 1 0,1-1 0,-1 0-1,0 1 1,0-1 0,1 1 0,-1-1 0,0 1 0,0-1 0,-1 1-1,2 3 1,0 4-4,0 0 1,-1 0-1,0 1 0,-1 16 0,-1 38 2,34-64-32,-24-1-127,0 0 0,0 0-1,0 1 1,0 0 0,1 1 0,-1-1-1,15 5 1,-21-4 132,-1 0 0,1 0-1,0 1 1,-1-1 0,1 1-1,-1-1 1,0 1 0,1 0-1,-1 0 1,0 0-1,0 0 1,0 1 0,-1-1-1,1 0 1,0 1 0,-1-1-1,0 1 1,1 0 0,-1-1-1,0 1 1,0 0 0,-1 0-1,1 0 1,0 0 0,-1 0-1,0-1 1,0 7 0,0 1 107,-1-1 0,0 1 0,0 0 1,-1-1-1,-1 1 0,1-1 1,-2 0-1,1 0 0,-1 0 0,0 0 1,-1 0-1,0-1 0,-9 11 0,4-6 39,0-1-1,0-1 1,-1 0-1,-1 0 1,1-1-1,-2 0 1,-23 13-1,-4-10-3128,-2-14-4940,27-5-3992</inkml:trace>
</inkml:ink>
</file>

<file path=ppt/ink/ink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2:10.007"/>
    </inkml:context>
    <inkml:brush xml:id="br0">
      <inkml:brushProperty name="width" value="0.025" units="cm"/>
      <inkml:brushProperty name="height" value="0.025" units="cm"/>
    </inkml:brush>
  </inkml:definitions>
  <inkml:trace contextRef="#ctx0" brushRef="#br0">0 633 11531,'0'0'18129,"116"-29"-17616,-9-14 255,20-10 1,21-6-289,15-6-127,12-1-257,3 3-96,-5 0-256,-11 0-1442,-21 0-2562,-23-3-10858</inkml:trace>
</inkml:ink>
</file>

<file path=ppt/ink/ink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51:44.594"/>
    </inkml:context>
    <inkml:brush xml:id="br0">
      <inkml:brushProperty name="width" value="0.025" units="cm"/>
      <inkml:brushProperty name="height" value="0.025" units="cm"/>
    </inkml:brush>
  </inkml:definitions>
  <inkml:trace contextRef="#ctx0" brushRef="#br0">1480 192 11115,'-510'118'4958,"363"-77"-3343,-201 85 1,310-110-1524,1 3 0,0 0 0,1 3 0,2 1 0,0 1 0,-35 34 0,51-40-105,1 1 0,0 0-1,2 1 1,0 0 0,1 2 0,1-1-1,2 2 1,0 0 0,1 0 0,1 1 0,-7 31-1,8-18-62,2 0 1,1 0-1,2 1 0,2-1 0,1 1 0,2 0 0,12 65 0,-2-51-19,2-1 0,2 0 0,2-1 0,47 90-1,-7-43 194,4-2 1,5-4-1,3-2 0,128 125 0,-95-113 38,4-5 0,4-5 0,5-5 0,2-4 0,5-6 1,2-6-1,3-5 0,3-5 0,151 45 0,-76-47-53,2-9 0,392 40 0,437-50 74,-686-48-181,-1-16-1,629-125 1,-601 59 13,-5-15-1,484-209 1,-373 87 26,-375 167-8,-2-4 1,120-97-1,-194 136 21,-1-3 0,-1 0 0,-2-2-1,-1-1 1,-2-1 0,-1-2-1,29-51 1,-41 61 2,-2-1 1,0 0-1,-2-1 1,0 0-1,-2-1 1,-1 1-1,-2-1 1,0 0-1,-2-1 1,-1 1-1,-6-57 1,-2 45 25,-1 0 0,-2 0 0,-2 1 0,-2 1 0,-1 0 0,-2 1-1,-1 0 1,-2 1 0,-2 2 0,-29-37 0,5 14-5,-2 2 0,-3 2 0,-2 3 0,-110-81 0,70 70 6,-2 4 1,-2 4-1,-3 4 1,-2 5 0,-119-35-1,10 19 13,-355-53 1,-300 30 101,-7 68-3,363 29-438,-632 98-1,721-41-2060,-770 236 0,815-171-1594,29 8-2060</inkml:trace>
</inkml:ink>
</file>

<file path=ppt/ink/ink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2:51.424"/>
    </inkml:context>
    <inkml:brush xml:id="br0">
      <inkml:brushProperty name="width" value="0.025" units="cm"/>
      <inkml:brushProperty name="height" value="0.025" units="cm"/>
    </inkml:brush>
  </inkml:definitions>
  <inkml:trace contextRef="#ctx0" brushRef="#br0">1 236 10154,'0'0'10004,"19"-8"-9534,12-5-241,2 1 1,0 2-1,58-10 1,1248-112 2172,-780 98-1833,-318 29 2150,-239 5-2089,-25 0 75,-16 0-813,-47 0-5832,70-2 553</inkml:trace>
</inkml:ink>
</file>

<file path=ppt/ink/ink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3:21.134"/>
    </inkml:context>
    <inkml:brush xml:id="br0">
      <inkml:brushProperty name="width" value="0.025" units="cm"/>
      <inkml:brushProperty name="height" value="0.025" units="cm"/>
    </inkml:brush>
  </inkml:definitions>
  <inkml:trace contextRef="#ctx0" brushRef="#br0">12 144 7559,'0'0'8163,"3"-6"-6936,8-15-122,-11 20-1056,1 1 0,-1-1-1,1 1 1,-1 0-1,0-1 1,1 1-1,-1-1 1,1 1 0,-1 0-1,1-1 1,0 1-1,-1 0 1,1 0 0,-1-1-1,1 1 1,-1 0-1,1 0 1,0 0-1,-1 0 1,1 0 0,-1 0-1,1 0 1,0 0-1,-1 0 1,1 0-1,-1 0 1,1 0 0,0 0-1,-1 1 1,1-1-1,-1 0 1,2 1 0,19 11-44,-15-9 201,18 5 67,1-2 0,0-1-1,0-1 1,0-1 0,0-1 0,1-1-1,40-4 1,6 2-143,154 10 663,315 53-1,224 13-256,6-68-399,-282-52-79,-31 1-20,196 10-38,-508 32 15,-88 4-1,1-4-1,0-1 1,68-14 0,-115 10 36,-20 1-48,-22-3-54,-64-1 30,-1 4 1,-99 6 0,72 2 15,-806 12 17,-3 1 0,895-15-11,-997-29 32,470-28-26,-107-8-7,629 63-127,36 4-176,25 4-27,55 9 112,1-5 1,146 3 0,-81-8 184,452 36 23,257 13 6,469 34 16,-1171-76-4,189 23 12,-330-33-22,-1-2 3,-1 1-1,1 0 0,0 0 0,-1 1 0,0-1 1,1 1-1,-1 0 0,0 1 0,7 3 1,-12-5-1,0-1 1,0 0 0,1 0 0,-1 0 0,0 0 0,0 1 0,0-1 0,0 0 0,1 0 0,-1 0 0,0 1 0,0-1-1,0 0 1,0 0 0,0 1 0,0-1 0,0 0 0,0 0 0,0 1 0,0-1 0,0 0 0,0 0 0,0 1 0,0-1-1,0 0 1,0 0 0,0 0 0,0 1 0,0-1 0,0 0 0,0 0 0,0 1 0,0-1 0,-1 0 0,1 0 0,0 0-1,0 1 1,0-1 0,0 0 0,0 0 0,-1 0 0,1 1 0,0-1 0,0 0 0,0 0 0,-1 0 0,1 0 0,0 0-1,0 0 1,-1 0 0,1 1 0,0-1 0,0 0 0,-1 0 0,1 0 0,0 0 0,0 0 0,-1 0 0,1 0 0,0 0-1,0 0 1,-1 0 0,1-1 0,-25 5 74,1-1 0,-1-1 0,0-1-1,-29-4 1,-7 2-37,-779-41 273,399-8-236,-905-76-90,746 107-588,344 17-4926,180 2 523</inkml:trace>
</inkml:ink>
</file>

<file path=ppt/ink/ink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3:27.423"/>
    </inkml:context>
    <inkml:brush xml:id="br0">
      <inkml:brushProperty name="width" value="0.025" units="cm"/>
      <inkml:brushProperty name="height" value="0.025" units="cm"/>
    </inkml:brush>
  </inkml:definitions>
  <inkml:trace contextRef="#ctx0" brushRef="#br0">5 98 8648,'0'0'10063,"-2"-5"-9593,2 4-446,0 1 1,-1-1 0,1 0-1,0 1 1,0-1 0,-1 0-1,1 1 1,0-1 0,0 1-1,0-1 1,0 0 0,0 0-1,0 1 1,0-1 0,0 0-1,0 1 1,0-1 0,0 0-1,0 1 1,0-1 0,1 1-1,-1-1 1,0 0 0,1 1-1,-1-1 1,0 1 0,1-1-1,-1 0 1,0 1 0,1-1-1,-1 1 1,1-1 0,-1 1-1,1 0 1,-1-1 0,2 0-1,30-1 1006,-17 2-869,17 2 655,60 10-1,-60-6 476,61 3-1,48-8-667,-25 2 77,167-19 0,-127-5-624,366-34 99,353 46 914,-698 10-955,548 19 949,-668-17-1014,543 32 594,-438-30-386,-162-2-2155</inkml:trace>
</inkml:ink>
</file>

<file path=ppt/ink/ink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3:29.805"/>
    </inkml:context>
    <inkml:brush xml:id="br0">
      <inkml:brushProperty name="width" value="0.025" units="cm"/>
      <inkml:brushProperty name="height" value="0.025" units="cm"/>
    </inkml:brush>
  </inkml:definitions>
  <inkml:trace contextRef="#ctx0" brushRef="#br0">1 30 224,'0'0'6630,"9"-5"-5124,41-20 2268,-51 26-3610,0-1 0,0 0 0,1 0 0,-1 1-1,0-1 1,0 0 0,1 1 0,-1-1 0,0 1 0,1-1 0,-1 1 0,0-1-1,1 1 1,-1 0 0,1-1 0,-1 1 0,1 0 0,-1-1 0,1 1 0,-1 0-1,1 0 1,0-1 0,-1 1 0,1 1 0,-10 20 1611,10-19-1708,-1-1 1,1 1-1,0-1 0,0 1 0,-1-1 0,2 1 0,-1 0 0,0-1 0,0 1 1,1-1-1,0 1 0,-1-1 0,1 1 0,0-1 0,0 1 0,0-1 0,1 0 1,-1 0-1,0 0 0,1 1 0,0-1 0,-1 0 0,1-1 0,0 1 0,0 0 1,0-1-1,0 1 0,0-1 0,1 1 0,-1-1 0,0 0 0,1 0 0,-1 0 0,4 1 1,11 3 162,0 0 0,0-1 0,0-1 0,20 1 0,-18-2-212,637 42 1045,-252-46-63,357 3 375,-164 46-937,-196-10-379,1116 1 229,-319-87-207,-666 25-61,-157 6 264,454-15 682,-823 33-1086,37 1 422,-28 4-676,-14-4 330,-1-1 1,0 1-1,0-1 1,0 0-1,0 1 1,0-1-1,0 1 1,0-1-1,1 1 1,-1-1-1,0 0 1,0 1-1,-1-1 1,1 1-1,0-1 1,0 1-1,0-1 1,0 0-1,0 1 1,0-1-1,-1 1 1,1-1-1,0 0 1,0 1-1,0-1 1,-1 0-1,1 1 1,0-1-1,-1 0 1,1 1-1,0-1 1,-1 0-1,1 1 1,-2 0-460,1-1 0,-1 1 0,1 0 0,-1-1 0,1 1 0,-1-1 0,1 0 0,-1 1 0,0-1 0,1 0 0,-1 0-1,1 0 1,-4 0 0,3 0-617,-14 0-9866</inkml:trace>
</inkml:ink>
</file>

<file path=ppt/ink/ink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3:31.343"/>
    </inkml:context>
    <inkml:brush xml:id="br0">
      <inkml:brushProperty name="width" value="0.025" units="cm"/>
      <inkml:brushProperty name="height" value="0.025" units="cm"/>
    </inkml:brush>
  </inkml:definitions>
  <inkml:trace contextRef="#ctx0" brushRef="#br0">1 156 9865,'0'0'1239,"13"0"192,193-5 3098,121-27-2596,-85 7-1173,1370-63 4712,-1186 87-5109,-514 2-8280,34-7 332</inkml:trace>
</inkml:ink>
</file>

<file path=ppt/ink/ink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3:32.371"/>
    </inkml:context>
    <inkml:brush xml:id="br0">
      <inkml:brushProperty name="width" value="0.025" units="cm"/>
      <inkml:brushProperty name="height" value="0.025" units="cm"/>
    </inkml:brush>
  </inkml:definitions>
  <inkml:trace contextRef="#ctx0" brushRef="#br0">0 43 5573,'0'0'91,"12"-5"107,8-3 732,0 1 0,1 1 1,0 1-1,0 1 1,0 0-1,33 0 0,14 7 649,-1 2-1,92 20 1,70 7-1318,891 0 4412,2-49-3244,-650-2-549,308-1 2030,-759 20-2818,-1 1-1,1 1 1,-1 0-1,1 2 1,-1 1-1,26 9 1,-77-1-1389,5-10-2307,-5-3-2231</inkml:trace>
</inkml:ink>
</file>

<file path=ppt/ink/ink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3:34.490"/>
    </inkml:context>
    <inkml:brush xml:id="br0">
      <inkml:brushProperty name="width" value="0.025" units="cm"/>
      <inkml:brushProperty name="height" value="0.025" units="cm"/>
    </inkml:brush>
  </inkml:definitions>
  <inkml:trace contextRef="#ctx0" brushRef="#br0">1 205 11883,'0'0'4831,"10"-8"-4286,-5 4-493,1 0 0,-1 0 0,1 0 0,0 0 0,0 1 0,0 0 0,0 0 0,1 1 0,-1 0 0,1 0 0,0 0 0,-1 1-1,1 0 1,11 0 0,788 29 3684,-508-14-3201,1754 33 2972,-1751-47-3228,1695-30 78,253-111-154,-1419 111-118,-716 41-85,-1 5 0,197 53 0,-221-40 48,-85-30 100,0 1 1,0-1-1,0 1 1,0-1-1,-1 0 1,1-1-1,0 1 1,0-1-1,-1 1 1,1-1-1,-1 0 1,1-1-1,-1 1 1,6-6-1,11-5-74,7 0-76,1 0 1,0 2 0,1 2-1,1 0 1,-1 2 0,61-7-1,187 8-37,-169 8 56,273 15-73,-22 0 5,-126-17 51,240-31 0,124-18-587,-577 52-595,-17-2 556,0-1 0,-1 1 0,1-1 0,0 0 0,0 0 0,-1 0 0,1 0 0,0 0 0,4-1 0,9-7-6042</inkml:trace>
</inkml:ink>
</file>

<file path=ppt/ink/ink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36:40.967"/>
    </inkml:context>
    <inkml:brush xml:id="br0">
      <inkml:brushProperty name="width" value="0.025" units="cm"/>
      <inkml:brushProperty name="height" value="0.025" units="cm"/>
    </inkml:brush>
  </inkml:definitions>
  <inkml:trace contextRef="#ctx0" brushRef="#br0">0 0 21140,'0'0'4666,"6"12"-3732,0 4-651,-1-1 0,0 2 0,-1-1 0,-1 0 0,-1 1 0,0-1 0,0 18-1,-7 155 2227,19-223-1350,-7-1-1139,-1 0 1,-1-1-1,-2 0 0,-4-63 1,1 47-27,3 60 6,0-1 0,1 0 0,0 0 0,0-1 0,0 1 0,1-1 0,0 0 0,9 9 0,-6-8 0,0 0 0,1 0 0,0-1 0,0 0 0,0 0 0,1-1 0,0-1 0,0 0 0,0 0 0,0-1 0,1 0 0,14 2 0,-16-3 0,0-1 0,-1 0 0,1 0 0,0-1 0,-1 0 0,1-1 0,0 0 0,0 0 0,-1 0 0,1-1 0,-1-1 0,0 0 0,1 0 0,-1 0 0,12-8 0,-16 7 0,-1 1 0,0 0 0,0-1 0,-1 0 0,1 1 0,-1-1 0,1 0 0,-1-1 0,-1 1 0,1 0 0,-1 0 0,1-1 0,-1 1 0,0-1 0,0-5 0,-1 8 0,1 0 0,-1 0 0,0 0 0,1 0 0,-1 0 0,0 0 0,0 1 0,-1-1 0,1 0 0,0 0 0,-1 0 0,1 0 0,-1 0 0,1 0 0,-1 1 0,0-1 0,0 0 0,0 1 0,0-1 0,0 0 0,0 1 0,0-1 0,-1 1 0,1 0 0,-1-1 0,1 1 0,-1 0 0,1 0 0,-1 0 0,1 0 0,-1 0 0,0 0 0,0 0 0,1 1 0,-1-1 0,-3 0 0,3 1 0,-1 0 0,0 1 0,1-1 0,-1 1 0,1-1 0,-1 1 0,1 0 0,-1 0 0,1 0 0,-1 0 0,1 0 0,0 1 0,0-1 0,0 1 0,0 0 0,0-1 0,0 1 0,0 0 0,0 0 0,1 0 0,-4 4 0,-30 57 0,25-43 0,1-4 0,0 0 0,1 0 0,1 1 0,0 0 0,2 1 0,0 0 0,-5 36 0,10-52 2,0 0 1,0 0-1,0 0 1,1 0-1,-1 0 1,1 0-1,-1 0 1,1 0-1,0 0 0,0-1 1,0 1-1,0 0 1,0 0-1,0-1 1,1 1-1,-1 0 1,0-1-1,1 0 1,-1 1-1,1-1 0,0 0 1,-1 0-1,1 1 1,0-1-1,0-1 1,0 1-1,0 0 1,0 0-1,3 0 0,8 3-53,0-2-1,-1 1 1,23 0-1,-20-2-119,-4 0-250,84 4-4729,-32-13-3517,-30-4 1172</inkml:trace>
</inkml:ink>
</file>

<file path=ppt/ink/ink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36:41.979"/>
    </inkml:context>
    <inkml:brush xml:id="br0">
      <inkml:brushProperty name="width" value="0.025" units="cm"/>
      <inkml:brushProperty name="height" value="0.025" units="cm"/>
    </inkml:brush>
  </inkml:definitions>
  <inkml:trace contextRef="#ctx0" brushRef="#br0">30 108 4164,'0'0'13794,"-5"-10"-11076,-16-30-188,20 39-2393,1 0-1,-1 0 1,1 0 0,-1 0-1,1 0 1,0 0 0,0 0-1,-1 0 1,1 0 0,0 0 0,0 0-1,0 0 1,0-1 0,0 1-1,0 0 1,1 0 0,-1 0-1,0 0 1,1 0 0,-1 0-1,0 0 1,1 0 0,-1 0 0,1 0-1,0 0 1,-1 0 0,1 0-1,0 0 1,-1 1 0,1-1-1,0 0 1,0 0 0,0 1-1,0-1 1,0 0 0,0 1 0,0-1-1,0 1 1,0 0 0,2-1-1,41-9 491,-41 10-393,8-2-73,0 1 1,0 1-1,-1-1 0,1 2 1,0 0-1,0 0 1,0 1-1,13 3 0,-21-3-153,1-1 0,-1 1 0,0 0 0,1 0 0,-1 0 0,0 0 0,0 1-1,0-1 1,0 1 0,-1 0 0,1 0 0,-1-1 0,1 2 0,-1-1 0,0 0 0,0 0-1,-1 1 1,1-1 0,-1 1 0,1 0 0,-1-1 0,0 1 0,-1 0 0,1 0 0,-1-1-1,1 7 1,-1 4 68,-1 0-1,0 0 0,-1-1 1,0 1-1,-1 0 0,0-1 1,-8 18-1,-9 40 203,19-70-274,1 0-1,0-1 0,-1 1 1,1 0-1,0 0 1,0 0-1,0 0 1,-1 0-1,1 0 0,0-1 1,0 1-1,0 0 1,1 0-1,-1 0 1,0 0-1,0 0 0,0 0 1,1-1-1,-1 1 1,0 0-1,1 0 1,-1 0-1,1 0 0,-1-1 1,1 1-1,-1 0 1,1-1-1,0 2 1,1-2 7,-1 0 0,0 0 0,1 0 0,-1 0 0,0 0 0,1 0 0,-1 0 0,0 0 0,0-1 0,1 1 0,-1-1 0,0 1 0,0-1 0,0 1 0,1-1 0,0-1 0,46-37 252,-37 27-263,-2 0 0,1-1 0,-2 0 0,0-1 0,0 0 0,-1 0 0,-1-1 0,-1 1 0,0-2 0,0 1 0,-2 0 0,0-1 0,-1 1 0,0-1 0,-1-22 0,-7 49 0,0 19 0,6-26 0,0-1 0,0 0 0,1 0 0,-1 1 0,0-1 0,1 0 0,0 0 0,0 0 0,0 0 0,0 0 0,0 0 0,1 0 0,-1 0 0,1 0 0,0 0 0,0-1 0,0 1 0,0-1 0,4 4 0,-1-3 0,0 0 0,0 0 0,1 0 0,-1-1 0,0 0 0,1 0 0,0-1 0,-1 1 0,1-1 0,7 0 0,5 1 0,0-1 0,-1 0 0,1-2 0,0 0 0,0-1 0,-1 0 0,31-10 0,-42 11 0,-1-1 0,0 1 0,0-1 0,0-1 0,0 1 0,0-1 0,0 0 0,-1 0 0,1 0 0,-1 0 0,0-1 0,0 0 0,0 0 0,0 0 0,-1 0 0,0-1 0,0 1 0,0-1 0,0 0 0,-1 0 0,0 0 0,0 0 0,0 0 0,0-1 0,-1 1 0,0-1 0,0 1 0,0-10 0,-1 15 0,0-1 0,0 0 0,0 1 0,0-1 0,0 0 0,0 0 0,0 1 0,0-1 0,0 0 0,-1 0 0,1 1 0,0-1 0,0 0 0,-1 1 0,1-1 0,0 0 0,-1 1 0,1-1 0,-1 0 0,1 1 0,-1-1 0,1 1 0,-1-1 0,1 1 0,-1-1 0,1 1 0,-1-1 0,0 1 0,0-1 0,-22 5 0,18-1 0,0 0 0,0 0 0,0 0 0,1 1 0,-1-1 0,1 1 0,-4 5 0,3-4 0,1 1 0,0 0 0,0 0 0,1 0 0,0 0 0,0 0 0,0 1 0,1-1 0,0 1 0,0 0 0,1 0 0,-1 7 0,2-12 0,1-1 0,-1 0 0,1 0 0,0 0 0,-1 0 0,1 0 0,0 0 0,0 0 0,-1 0 0,1-1 0,0 1 0,0 0 0,0 0 0,0-1 0,0 1 0,0 0 0,0-1 0,1 1 0,-1-1 0,0 0 0,0 1 0,0-1 0,0 0 0,1 0 0,-1 0 0,0 1 0,0-1 0,0-1 0,1 1 0,0 0 0,49 0 0,-42-1 0,73-11 0,-64 8 0,1 1 0,34-2 0,-49 6 0,0 0 0,0 0 0,0 1 0,0-1 0,0 1 0,0 0 0,0 0 0,-1 1 0,1-1 0,-1 1 0,0-1 0,0 1 0,0 0 0,0 0 0,0 1 0,-1-1 0,1 0 0,1 5 0,0-3 0,0 0 0,-1 0 0,2 0 0,-1-1 0,0 1 0,1-1 0,0 0 0,0-1 0,0 1 0,8 3 0,-5-5 0,0 1 0,1-1 0,-1-1 0,1 0 0,-1 0 0,1 0 0,0-1 0,-1-1 0,18-2 0,-3-2 0,1-1 0,25-11 0,26-8 0,-74 25-123,1 0 0,0 0 0,0 1-1,0-1 1,0 0 0,-1 1 0,1-1 0,0 1 0,0 0-1,-1-1 1,1 1 0,1 1 0,19 6-2766,25-8-6346,-21 0 2781</inkml:trace>
</inkml:ink>
</file>

<file path=ppt/ink/ink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36:42.727"/>
    </inkml:context>
    <inkml:brush xml:id="br0">
      <inkml:brushProperty name="width" value="0.025" units="cm"/>
      <inkml:brushProperty name="height" value="0.025" units="cm"/>
    </inkml:brush>
  </inkml:definitions>
  <inkml:trace contextRef="#ctx0" brushRef="#br0">2 4 15919,'0'0'14638,"0"9"-14601,0-8-35,0 1 1,-1 0-1,1-1 1,0 1-1,0 0 1,0 0-1,0 0 1,0 0-1,0-1 1,0 1-1,0 0 1,1 0-1,-1 0 1,1-1-1,0 1 1,-1 0-1,1-1 1,0 1 0,0 0-1,0-1 1,0 1-1,0-1 1,0 0-1,0 1 1,1-1-1,-1 0 1,1 0-1,-1 1 1,0-1-1,1 0 1,0-1-1,-1 1 1,1 0-1,0 0 1,-1-1-1,1 1 1,0-1-1,0 1 1,-1-1-1,1 0 1,0 0-1,0 0 1,0 0-1,0 0 1,-1 0-1,3-1 1,7 1-26,0 0-1,0-1 1,0-1 0,0 0 0,-1 0 0,1-1 0,-1-1 0,0 1 0,0-2-1,0 1 1,15-11 0,-29 22 182,1 0-1,0 1 1,0-1 0,1 1-1,-1 0 1,-1 15 0,4-22-151,1 0 0,-1 0 1,1 0-1,-1 0 1,1 1-1,-1-1 0,1 0 1,-1 0-1,1 0 1,0 0-1,0 0 0,-1-1 1,1 1-1,0 0 1,0 0-1,0 0 0,0-1 1,0 1-1,0 0 1,0-1-1,0 1 0,0-1 1,0 0-1,1 1 1,-1-1-1,0 0 0,0 1 1,0-1-1,1 0 1,-1 0-1,1 0 0,47 1 253,-38-1-145,10 0-176,0-2-1,38-7 0,7-8-5912,-58 13 6595,0 0-1,0-1 0,0 0 1,-1 0-1,1-1 0,9-10 1,11-8-461,-27 24-150,-1 0 0,1-1-1,-1 1 1,1 0-1,-1 0 1,1 0 0,-1-1-1,1 1 1,-1 0 0,1-1-1,-1 1 1,1 0 0,-1-1-1,1 1 1,-1-1-1,0 1 1,1-1 0,-1 1-1,0-1 1,1 1 0,-1-1-1,0 1 1,1-1 0,-1 1-1,0-1 1,0 0 0,0 1-1,0-1 1,0 1-1,0-1 1,0 0 0,0 1-1,0-1 1,0 1 0,0-2-1,-22 1 750,-36 15 318,52-11-1078,0 1 0,0 0 0,0 0 0,0 1 0,1 0 0,0 0 0,-9 10 0,13-14 0,1 0 0,-1 0 0,0 1 0,0-1 0,0 0 0,1 0 0,-1 0 0,1 1 0,-1-1 0,1 0 0,-1 1 0,1-1 0,0 0 0,0 1 0,0-1 0,-1 1 0,1-1 0,1 0 0,-1 1 0,0-1 0,0 0 0,0 1 0,1-1 0,-1 0 0,1 1 0,-1-1 0,1 0 0,-1 0 0,1 1 0,0-1 0,0 0 0,-1 0 0,1 0 0,0 0 0,0 0 0,0 0 0,0 0 0,0 0 0,0 0 0,1-1 0,-1 1 0,0 0 0,0-1 0,1 1 0,-1-1 0,0 1 0,2-1 0,19 7-147,0-1 0,0-2 0,1 0 0,-1-1-1,1-2 1,0 0 0,0-1 0,28-5 0,-15-2-6029,-2-8-6279</inkml:trace>
</inkml:ink>
</file>

<file path=ppt/ink/ink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37:26.716"/>
    </inkml:context>
    <inkml:brush xml:id="br0">
      <inkml:brushProperty name="width" value="0.025" units="cm"/>
      <inkml:brushProperty name="height" value="0.025" units="cm"/>
    </inkml:brush>
  </inkml:definitions>
  <inkml:trace contextRef="#ctx0" brushRef="#br0">0 18 13837,'0'0'9033,"11"1"-8355,504 34 2738,-377-28-3021,540 1 112,-617-10-318,1-3-1,-1-3 0,81-20 0,-119 17 1009,-23 10-1169,0 1 0,0-1 0,0 1-1,-1 0 1,1-1 0,0 1 0,0 0 0,0-1 0,0 1 0,-1 0 0,1-1 0,0 1 0,0 0 0,-1-1 0,1 1 0,0 0 0,-1 0 0,1-1 0,0 1 0,-1 0 0,1 0 0,0 0 0,-1 0 0,1-1-1,0 1 1,-1 0 0,1 0 0,-1 0 0,1 0 0,0 0 0,-1 0 0,0 0 0,-46-6 197,-17 9-901,20 0-2127,3-4-6659,27-1-2634</inkml:trace>
</inkml:ink>
</file>

<file path=ppt/ink/ink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37:45.088"/>
    </inkml:context>
    <inkml:brush xml:id="br0">
      <inkml:brushProperty name="width" value="0.025" units="cm"/>
      <inkml:brushProperty name="height" value="0.025" units="cm"/>
    </inkml:brush>
  </inkml:definitions>
  <inkml:trace contextRef="#ctx0" brushRef="#br0">1 49 8264,'0'0'8696,"14"0"-7399,125 0 801,903 12-139,-1030-12-1959,552 2 91,-520-6-79,-30 2-2,-28 1-64,-420 17 638,163-3-533,-668 11 1909,1179-41-1791,-26 0-168,409 8-167,-47 2 55,-551 7 123,-15 0-7,-1 1 1,0-2 0,1 0 0,-1 0 0,0 0 0,0-1 0,15-5 0,-24 7-4,0 0 1,1 0-1,-1 0 1,0 0 0,0 0-1,0 0 1,0-1-1,0 1 1,0 0 0,1 0-1,-1 0 1,0 0-1,0 0 1,0 0 0,0 0-1,0 0 1,0 0-1,0 0 1,0-1-1,1 1 1,-1 0 0,0 0-1,0 0 1,0 0-1,0 0 1,0 0 0,0 0-1,0-1 1,0 1-1,0 0 1,0 0 0,0 0-1,0 0 1,0 0-1,0-1 1,0 1 0,0 0-1,0 0 1,0 0-1,0 0 1,0 0 0,0 0-1,0-1 1,0 1-1,0 0 1,0 0 0,-1 0-1,1 0 1,0 0-1,0 0 1,0 0 0,0 0-1,0-1 1,0 1-1,0 0 1,0 0 0,-1 0-1,1 0 1,0 0-1,0 0 1,0 0 0,0 0-1,0 0 1,-1 0-1,-11-4 273,-123-13 509,-241 1 0,278 15-612,-3-1-104,-517 7-29,485 9-1144,75-5-8873,72-11-576</inkml:trace>
</inkml:ink>
</file>

<file path=ppt/ink/ink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37:53.760"/>
    </inkml:context>
    <inkml:brush xml:id="br0">
      <inkml:brushProperty name="width" value="0.025" units="cm"/>
      <inkml:brushProperty name="height" value="0.025" units="cm"/>
    </inkml:brush>
  </inkml:definitions>
  <inkml:trace contextRef="#ctx0" brushRef="#br0">0 38 11243,'0'0'3192,"10"-5"-2349,-1 0-603,-5 2-93,1 0 0,0 0 0,0 1 0,0-1 0,0 1 1,0 1-1,1-1 0,-1 1 0,1 0 0,-1 0 0,1 0 0,5 1 0,586 10 5249,5-1-3922,-67-20-320,2-1 207,404 65 128,-220-26 255,-213-17-1134,-314 1-356,440 16 95,-439-27-271,241-32-1,-245 4-37,-56 6-175,209-6 1,-345 28 30,1 0 0,0 0-1,0 0 1,0 1 0,0-1 0,-1 0 0,1 0-1,0 0 1,0 0 0,0 0 0,0 1 0,0-1 0,-1 0-1,1 0 1,0 0 0,0 1 0,0-1 0,0 0 0,0 0-1,0 0 1,0 0 0,0 1 0,0-1 0,0 0 0,0 0-1,0 0 1,0 1 0,0-1 0,0 0 0,0 0-1,0 0 1,0 1 0,0-1 0,0 0 0,0 0 0,0 0-1,1 1 1,-1-1 0,0 0 0,0 0 0,0 0 0,0 0-1,0 1 1,0-1 0,1 0 0,-1 0 0,0 0 0,0 0-1,0 0 1,0 0 0,1 0 0,-1 1 0,0-1 0,0 0-1,0 0 1,1 0 0,-1 0 0,0 0 0,0 0-1,0 0 1,1 0 0,-1 0 0,0 0 0,0 0 0,-15 10-5980,-5-8-2863</inkml:trace>
</inkml:ink>
</file>

<file path=ppt/ink/ink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38:16.016"/>
    </inkml:context>
    <inkml:brush xml:id="br0">
      <inkml:brushProperty name="width" value="0.025" units="cm"/>
      <inkml:brushProperty name="height" value="0.025" units="cm"/>
    </inkml:brush>
  </inkml:definitions>
  <inkml:trace contextRef="#ctx0" brushRef="#br0">2870 341 5701,'0'0'449,"-10"-2"175,-5-1-414,-39-11 941,51 12-1130,-1 1-1,1-1 1,0 1-1,0-1 0,0 0 1,1 0-1,-1 0 0,0-1 1,1 1-1,0-1 0,-1 1 1,1-1-1,0 0 1,0 0-1,-2-4 0,-6-17-536,8 16 578,-1 1 0,0 0 0,0 0 0,0 0 1,-1 1-1,0-1 0,0 1 0,0 0 1,-1 0-1,0 0 0,0 1 0,-1 0 0,1 0 1,-1 0-1,0 0 0,-1 1 0,-8-4 1,-21-6 493,-1 3 0,-1 1 1,0 1-1,-68-5 1,-15-4 131,29-1-195,12 2 177,-2 3 0,-108-4 0,108 15-568,-1 4-1,1 3 1,-150 29-1,105-1-73,39-8 3,-121 16 1,157-33-28,0 2 1,1 2-1,0 2 1,1 2-1,0 3 1,1 2-1,2 2 1,0 2-1,1 1 1,1 3-1,2 2 1,-47 42-1,47-34 17,-43 51-1,70-71-20,1 1 1,1 0-1,1 1 0,0 1 1,-14 33-1,22-42-14,1 0 0,0 1 0,1 0 0,0-1 0,1 1 0,1 0 0,0 0 0,1 0 0,0 1 0,1-1 0,0 0 0,6 23 0,-2-19 1,1 0 1,1 0 0,0-1 0,1 0 0,1 0-1,1-1 1,0 0 0,18 19 0,1-3 7,3-1 0,0-2 1,2-1-1,0-1 0,2-2 0,76 37 0,-30-25-11,2-4 0,1-4 0,1-3 0,1-4-1,169 19 1,451-14-49,-674-26 73,98-3-4,0-5 0,-1-6 0,143-34-1,-180 25 49,-1-3-1,-1-5 0,-1-4 1,165-89-1,-207 95 62,0-2 0,-2-2 0,-2-2 0,-1-2 0,-1-2 0,-3-2 0,-1-1 1,-2-2-1,-2-1 0,29-53 0,-54 81 12,0-1 0,-1-1-1,-1 1 1,-1-2 0,0 1 0,-2 0 0,0-1 0,-1 0 0,1-35 0,-5 43-80,1 0 0,-2 1 0,0-1 0,0 0 0,-1 1 0,0-1 0,-1 1 0,0 0 1,-1 0-1,0 0 0,-1 1 0,0 0 0,-1 0 0,0 0 0,0 1 0,-1 0 0,-14-13 0,6 10-39,0 1 0,0 1-1,-1 0 1,-1 1 0,1 1-1,-1 0 1,-1 1 0,1 2-1,-1-1 1,0 2 0,0 1-1,-1 0 1,-20 1-1,-32 1-1209,0 3-1,-83 13 1,152-14 1146,-166 20-4512</inkml:trace>
</inkml:ink>
</file>

<file path=ppt/ink/ink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0:21.209"/>
    </inkml:context>
    <inkml:brush xml:id="br0">
      <inkml:brushProperty name="width" value="0.025" units="cm"/>
      <inkml:brushProperty name="height" value="0.025" units="cm"/>
    </inkml:brush>
  </inkml:definitions>
  <inkml:trace contextRef="#ctx0" brushRef="#br0">0 216 4965,'0'0'2845,"11"-1"-1729,278-27 5992,151-7-3620,-30 1-2756,-67 2 1681,-65 24-1127,306 32 1,413 25 950,488-100-1463,529-46 608,-1680 95-1387,-321 5-906,-13 2-1261,-23 6-2774,-21-5-798</inkml:trace>
</inkml:ink>
</file>

<file path=ppt/ink/ink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37:13.551"/>
    </inkml:context>
    <inkml:brush xml:id="br0">
      <inkml:brushProperty name="width" value="0.025" units="cm"/>
      <inkml:brushProperty name="height" value="0.025" units="cm"/>
    </inkml:brush>
  </inkml:definitions>
  <inkml:trace contextRef="#ctx0" brushRef="#br0">61 18 11755,'-22'1'2306,"3"0"609,7-1-417,4 3-608,8-1 1089,19-2-1858,7 0 320,12-2-31,4-6-641,5 1-513,0 2-224,-3 3-609,-5 2-1921,-10 0-1858,-11 5-1826,-11 3-5317</inkml:trace>
</inkml:ink>
</file>

<file path=ppt/ink/ink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37:13.909"/>
    </inkml:context>
    <inkml:brush xml:id="br0">
      <inkml:brushProperty name="width" value="0.025" units="cm"/>
      <inkml:brushProperty name="height" value="0.025" units="cm"/>
    </inkml:brush>
  </inkml:definitions>
  <inkml:trace contextRef="#ctx0" brushRef="#br0">0 7 3267,'0'0'21781,"54"12"-20276,-5-22-544,6 5-769,6 1-192,-6 4-1377,0 0-2275,-7 0-2241,-2 0-6631</inkml:trace>
</inkml:ink>
</file>

<file path=ppt/ink/ink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37:14.239"/>
    </inkml:context>
    <inkml:brush xml:id="br0">
      <inkml:brushProperty name="width" value="0.025" units="cm"/>
      <inkml:brushProperty name="height" value="0.025" units="cm"/>
    </inkml:brush>
  </inkml:definitions>
  <inkml:trace contextRef="#ctx0" brushRef="#br0">31 0 5669,'0'0'19122,"-10"73"-17616,4-38-321,-1 3-608,4 3-289,0 1-160,2-4-64,1-2-32,0-4-64,0-5-1025,8-9-961,1-5-448,-1-12-577,-5-1-1730,-3-9-2914</inkml:trace>
</inkml:ink>
</file>

<file path=ppt/ink/ink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37:14.612"/>
    </inkml:context>
    <inkml:brush xml:id="br0">
      <inkml:brushProperty name="width" value="0.025" units="cm"/>
      <inkml:brushProperty name="height" value="0.025" units="cm"/>
    </inkml:brush>
  </inkml:definitions>
  <inkml:trace contextRef="#ctx0" brushRef="#br0">3 99 13068,'0'0'2307,"-1"-9"420,1 6-2564,-1 1 0,1-1 0,0 1 0,0-1 0,0 1 0,0 0 0,0-1 0,0 1 0,1-1 0,-1 1 0,1-1 0,-1 1 0,1 0 0,0-1 0,0 1 0,0 0 0,1 0 0,-1 0 0,0 0 0,1 0 0,0 0 0,-1 0 0,1 0 0,0 1 0,0-1 0,0 0 0,0 1 0,0 0 0,0-1 0,0 1 0,0 0-1,1 0 1,-1 0 0,0 1 0,5-2 0,13-3 434,0 0-1,0 1 1,0 1-1,0 2 1,37 0-1,-48 1-544,0 0 0,0 1 0,-1 0 0,1 0 0,0 1 0,-1 1-1,1-1 1,-1 1 0,0 1 0,0-1 0,0 1 0,0 1 0,0 0 0,-1 0 0,11 10 0,-16-13-49,0 0 1,0 0-1,0 0 0,-1 1 1,1-1-1,-1 1 0,1-1 1,-1 1-1,0 0 1,0-1-1,0 1 0,-1 0 1,1 0-1,-1 0 0,1-1 1,-1 1-1,0 0 0,0 0 1,0 0-1,0 0 1,-1 3-1,-1-2 116,0 1 1,0 0-1,0-1 0,0 0 1,0 0-1,-1 1 0,0-1 1,0-1-1,0 1 1,-1 0-1,-5 4 0,-4 3 346,-1-1-1,0-1 0,-1 0 0,0-1 1,-31 13-1,-33-3-256,65-15-6897,59-19-4532,-16 5 2626</inkml:trace>
</inkml:ink>
</file>

<file path=ppt/ink/ink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37:14.955"/>
    </inkml:context>
    <inkml:brush xml:id="br0">
      <inkml:brushProperty name="width" value="0.025" units="cm"/>
      <inkml:brushProperty name="height" value="0.025" units="cm"/>
    </inkml:brush>
  </inkml:definitions>
  <inkml:trace contextRef="#ctx0" brushRef="#br0">65 0 11435,'0'0'7500,"-2"9"-3491,-22 64-849,-7 20 1283,29-85-4196,0 0-1,1 1 1,0 0 0,0-1-1,1 1 1,0 0 0,0-1-1,4 17 1,-4-24-247,1 0 0,-1-1 0,0 1 0,1 0 0,-1 0 0,0-1 0,1 1 0,-1 0 0,1-1 0,-1 1 0,1-1 0,-1 1 0,1-1 0,0 1 0,-1-1 0,1 1 0,0-1 0,-1 1 0,1-1 0,0 0 0,-1 1 0,1-1 0,0 0 0,0 0 0,0 1 0,-1-1 0,1 0 0,0 0 0,0 0 0,0 0 0,-1 0 0,1 0 0,0 0 0,0-1 0,-1 1 0,1 0 0,0 0 0,0-1 0,0 1 0,-1 0 0,1-1 0,0 1 0,-1 0 0,1-1 0,0 1 0,-1-1 0,2-1 0,2 0 0,-1 0 0,1-1 0,-1 0 0,1 0 0,-1 0 0,0 0 0,4-5 0,2-12 0,-1 0 0,-1-1 0,0 0 0,-2 0 0,-1 0 0,4-42 0,-8 69 0,-1-1 0,1 1 0,1 0 0,-1 0 0,1-1 0,0 1 0,1 0 0,2 8 0,-3-12 0,1 0 0,-1-1 0,1 1 0,0 0 0,-1-1 0,1 1 0,0-1 0,0 0 0,0 1 0,0-1 0,0 0 0,0 0 0,1 0 0,-1-1 0,0 1 0,0 0 0,1-1 0,-1 0 0,0 1 0,0-1 0,1 0 0,-1 0 0,0 0 0,3-1 0,4 0 0,0 0 0,0 0 0,0-1 0,0 0 0,-1-1 0,1 0 0,-1-1 0,0 1 0,0-1 0,0-1 0,-1 0 0,1 0 0,-1 0 0,0-1 0,0 0 0,-1 0 0,0-1 0,0 0 0,-1 0 0,7-10 0,-12 17 0,0 1 0,0-1 0,0 0 0,0 0 0,0 0 0,0 0 0,0 0 0,0 0 0,0 0 0,0 0 0,0 0 0,0 1 0,0-1 0,0 0 0,0 0 0,1 0 0,-1 0 0,0 0 0,0 0 0,0 0 0,0 0 0,0 0 0,0 0 0,0 0 0,0 0 0,1 0 0,-1 0 0,0 0 0,0 0 0,0 0 0,0 0 0,0 0 0,0 0 0,0 0 0,0 0 0,1 0 0,-1 0 0,0 0 0,0 0 0,0 0 0,0 0 0,0 0 0,0 0 0,0 0 0,0 0 0,1 0 0,-1 0 0,0 0 0,0 0 0,0 0 0,0-1 0,0 1 0,0 0 0,0 0 0,0 0 0,0 0 0,0 0 0,0 0 0,0 0 0,0 0 0,0 0 0,1-1 0,-1 1 0,0 0 0,-1 16 0,-6 20 0,0-19 0,-19 51 0,25-64 0,0 0 0,0 1 0,0-1 0,0 1 0,1-1 0,-1 1 0,1-1 0,0 1 0,1-1 0,-1 1 0,1-1 0,2 9 0,-2-12 0,0 1 0,1 0 0,-1-1 0,0 1 0,1-1 0,-1 1 0,1-1 0,0 0 0,-1 1 0,1-1 0,0 0 0,0 0 0,0 0 0,0 0 0,-1-1 0,1 1 0,0-1 0,1 1 0,-1-1 0,0 1 0,0-1 0,0 0 0,0 0 0,0 0 0,0 0 0,0-1 0,0 1 0,0 0 0,0-1 0,0 1 0,2-2 0,1 1-91,1-1 1,-1 1-1,0-1 0,-1 0 0,1 0 0,0-1 1,-1 0-1,1 0 0,-1 0 0,0 0 1,6-6-1,-5 2-1191,-1 0 0,1 0 0,-2-1 0,1 1 1,-1-1-1,0 0 0,3-14 0,4-26-8034</inkml:trace>
</inkml:ink>
</file>

<file path=ppt/ink/ink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37:15.286"/>
    </inkml:context>
    <inkml:brush xml:id="br0">
      <inkml:brushProperty name="width" value="0.025" units="cm"/>
      <inkml:brushProperty name="height" value="0.025" units="cm"/>
    </inkml:brush>
  </inkml:definitions>
  <inkml:trace contextRef="#ctx0" brushRef="#br0">0 0 15855,'0'0'10058,"43"60"-14447,-21-51-671,3 0-3557</inkml:trace>
  <inkml:trace contextRef="#ctx0" brushRef="#br0" timeOffset="1">245 177 15182,'0'0'6321,"-13"8"-4063,5-3-2030,-13 8 883,0 2 0,1-1 0,-24 25 0,38-33-844,0 0-1,1 0 0,0 1 0,0 0 0,1 0 0,-7 14 0,9-17-273,1 0 0,0-1 0,0 1 0,0 0 0,0 0 0,1 0 0,0 0 0,-1 0 0,1 0-1,1 0 1,-1 0 0,1-1 0,-1 1 0,1 0 0,2 6 0,-1-6-53,0-1 0,0 0 0,1 1 0,-1-1 1,1 0-1,-1 0 0,1 0 0,0-1 0,0 1 0,1-1 0,-1 1 0,0-1 0,1 0 0,-1 0 0,1-1 0,0 1 0,0-1 0,-1 0 0,1 0 1,0 0-1,6 1 0,5 0-1705,0-1 0,0 0 0,0-1 0,22-2 0,1-5-4726</inkml:trace>
</inkml:ink>
</file>

<file path=ppt/ink/ink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37:15.615"/>
    </inkml:context>
    <inkml:brush xml:id="br0">
      <inkml:brushProperty name="width" value="0.025" units="cm"/>
      <inkml:brushProperty name="height" value="0.025" units="cm"/>
    </inkml:brush>
  </inkml:definitions>
  <inkml:trace contextRef="#ctx0" brushRef="#br0">1 74 14125,'0'0'15071,"13"2"-14788,-2 1-259,0-1 1,1-1 0,-1 0 0,0 0 0,1-1 0,-1 0 0,0-1 0,1 0 0,-1-1 0,0 0 0,0-1 0,0 0-1,-1-1 1,19-9 0,-27 12-7,0 0-1,0 0 0,0 0 1,1 0-1,-1-1 0,0 1 1,0-1-1,-1 0 0,1 1 1,0-1-1,-1 0 0,1 0 1,-1 0-1,1 0 0,-1 0 1,0-1-1,0 1 1,0 0-1,0-1 0,0 1 1,-1 0-1,1-1 0,0-2 1,-3 4-13,0 0 0,0 0 0,0 0 0,1 0 0,-1 1 0,0-1 0,0 0 0,0 1 0,0 0 0,0-1 0,0 1 0,0 0 0,0 0 0,0 0 0,-1 0 0,1 1 0,-2 0 0,-2-1-5,-4 1 15,1 0 1,-1 1-1,1 0 0,-1 0 0,1 1 0,0 0 0,0 1 0,0 0 0,1 0 0,-13 9 0,16-10 108,0 1 0,-1 0 0,1 0 0,0 0 0,1 0 1,-1 1-1,1 0 0,0 0 0,0 0 0,1 0 0,-1 0 0,1 1 0,0 0 0,1 0 0,-1-1 0,-2 13 1,5-16-119,0 0 0,0 0 1,1-1-1,-1 1 1,0 0-1,1 0 1,0-1-1,-1 1 0,1-1 1,0 1-1,0 0 1,0-1-1,0 0 1,0 1-1,0-1 0,0 1 1,0-1-1,0 0 1,1 0-1,-1 0 1,1 0-1,-1 0 0,1 0 1,-1 0-1,1 0 1,-1-1-1,1 1 0,0-1 1,-1 1-1,1-1 1,2 1-1,61 10-156,-60-10 123,106 4-3004,-35-9-3604,-6-10-5738</inkml:trace>
</inkml:ink>
</file>

<file path=ppt/ink/ink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37:16.158"/>
    </inkml:context>
    <inkml:brush xml:id="br0">
      <inkml:brushProperty name="width" value="0.025" units="cm"/>
      <inkml:brushProperty name="height" value="0.025" units="cm"/>
    </inkml:brush>
  </inkml:definitions>
  <inkml:trace contextRef="#ctx0" brushRef="#br0">187 45 256,'0'0'13800,"6"-8"-9882,17-28-560,-24 41 1806,-15 31-3260,6-21-1334,-19 31 159,-58 69 1,62-95-663,24-20-212,0 0-1,0 1 1,0-1-1,1 0 1,-1 0-1,0 0 0,0 0 1,0 0-1,0 0 1,1 0-1,-1 0 1,0 0-1,0 0 0,0 0 1,0 0-1,0-1 1,1 1-1,-1 0 1,0-1-1,-1 0 0,0-1-549,0-1-1,0 1 1,0-1-1,0 0 1,0 1-1,0-1 1,1 0-1,0 0 1,-1 0-1,1 0 1,0 0-1,1 0 1,-2-6-1,-4-26-8326</inkml:trace>
</inkml:ink>
</file>

<file path=ppt/ink/ink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37:16.532"/>
    </inkml:context>
    <inkml:brush xml:id="br0">
      <inkml:brushProperty name="width" value="0.025" units="cm"/>
      <inkml:brushProperty name="height" value="0.025" units="cm"/>
    </inkml:brush>
  </inkml:definitions>
  <inkml:trace contextRef="#ctx0" brushRef="#br0">0 1 13901,'0'0'13389,"30"59"-12268,-16-35-128,8-1-513,3 0-288,8-4-63,3-2-738,3-2-1985,-3-5-2019,-1-5-3619</inkml:trace>
</inkml:ink>
</file>

<file path=ppt/ink/ink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37:17.138"/>
    </inkml:context>
    <inkml:brush xml:id="br0">
      <inkml:brushProperty name="width" value="0.025" units="cm"/>
      <inkml:brushProperty name="height" value="0.025" units="cm"/>
    </inkml:brush>
  </inkml:definitions>
  <inkml:trace contextRef="#ctx0" brushRef="#br0">200 74 17585,'0'0'6726,"-10"-5"-5733,5 2-862,3 2-111,1-1 1,-1 1 0,0 0 0,0 0 0,0 0 0,0 0 0,0 0 0,0 0 0,0 0 0,0 1 0,0-1 0,0 1-1,0 0 1,0-1 0,-1 1 0,1 0 0,0 0 0,0 0 0,0 1 0,0-1 0,-1 0 0,1 1 0,0 0 0,0-1-1,0 1 1,0 0 0,0 0 0,0 0 0,-2 2 0,-10 11 155,1 0 1,0 1 0,1 1-1,1 0 1,-15 28-1,21-35-5,0 1-1,1-1 1,0 1 0,1-1-1,0 1 1,0 0 0,1 0-1,1 0 1,-1 1 0,2-1-1,-1 0 1,2 16 0,0-25-143,-1 1 0,1 0 0,-1-1 0,1 1 0,-1 0 0,1-1 0,0 1 1,0-1-1,0 1 0,-1-1 0,2 1 0,-1-1 0,0 0 0,0 0 0,0 1 0,1-1 1,-1 0-1,0 0 0,1 0 0,-1 0 0,1-1 0,2 2 0,0-1 80,0 0-1,0 0 0,0 0 1,0 0-1,0-1 0,0 0 1,0 0-1,0 0 0,6-1 1,0-1 94,0 0 0,-1 0 0,1-1 0,-1 0 0,1-1 0,-1 0 0,11-6 0,-9 1-190,1 0-1,-2-1 0,1 0 1,-1-1-1,-1 0 0,0 0 1,0-1-1,-1 0 0,10-21 1,-14 25-14,0 0 1,-1 0 0,0 0 0,0 0-1,-1-1 1,0 1 0,-1-1 0,1 1-1,-2-1 1,1 0 0,-1 1 0,-1-1-1,1 0 1,-1 1 0,-1-1 0,0 1-1,-4-12 1,5 17-56,0 1 0,0-1-1,-1 1 1,0 0 0,1-1 0,-1 1-1,0 0 1,0 0 0,0 0 0,0 0 0,0 0-1,0 1 1,-1-1 0,1 1 0,-1-1-1,1 1 1,-1 0 0,1 0 0,-1 0 0,0 0-1,0 1 1,1-1 0,-1 1 0,0-1-1,0 1 1,0 0 0,1 0 0,-1 0 0,0 1-1,0-1 1,0 1 0,1-1 0,-1 1-1,0 0 1,1 0 0,-1 0 0,0 1 0,1-1-1,0 0 1,-1 1 0,1 0 0,0-1-1,0 1 1,0 0 0,0 0 0,0 0 0,0 1-1,0-1 1,1 0 0,-1 1 0,1-1-1,0 1 1,0-1 0,0 1 0,0 0 0,-1 2-1,-1 37-8280,3-22 2065</inkml:trace>
</inkml:ink>
</file>

<file path=ppt/ink/ink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37:17.620"/>
    </inkml:context>
    <inkml:brush xml:id="br0">
      <inkml:brushProperty name="width" value="0.025" units="cm"/>
      <inkml:brushProperty name="height" value="0.025" units="cm"/>
    </inkml:brush>
  </inkml:definitions>
  <inkml:trace contextRef="#ctx0" brushRef="#br0">67 1 17040,'0'0'10757,"-8"13"-10309,3-6-476,-2 2 347,1 2 0,0-1 0,0 1 0,1 0 0,0 0 1,1 1-1,0-1 0,1 1 0,1 0 0,0 0 0,-1 16 0,3-26-308,0-1 0,1 1 0,-1-1 0,1 1 0,0-1-1,-1 1 1,1-1 0,0 1 0,0-1 0,0 0 0,0 1 0,0-1-1,0 0 1,0 0 0,0 0 0,1 0 0,-1 0 0,0 0 0,1 0-1,-1 0 1,1-1 0,-1 1 0,1 0 0,-1-1 0,1 1-1,-1-1 1,1 0 0,0 1 0,-1-1 0,1 0 0,-1 0 0,1 0-1,0 0 1,-1 0 0,1-1 0,0 1 0,1-1 0,3 0 20,0 1-1,0-2 1,0 1 0,0-1 0,0 1 0,-1-2 0,1 1-1,-1 0 1,7-5 0,-2-2-31,-1 0 0,-1 0 0,0-1 0,0 1 0,-1-2 0,0 1 0,-1-1 0,0 0 0,-1-1 0,5-13 0,-5 14 0,-20 38 0,12-22 0,0-1 0,0 1 0,1 0 0,-1 0 0,1 0 0,0 0 0,1 0 0,-1 0 0,1 1 0,-1 6 0,3-11 0,0 0 0,0 0 0,0-1 0,0 1 0,0-1 0,0 1 0,1 0 0,-1-1 0,0 0 0,0 1 0,0-1 0,1 0 0,-1 0 0,0 1 0,0-1 0,1 0 0,-1 0 0,0 0 0,0-1 0,2 1 0,30-1 0,-16-3-2107,-16 3 1791,-1 1 0,1-1 0,0 1 0,0-1 1,0 0-1,-1 1 0,1-1 0,0 0 0,-1 1 0,1-1 0,0 0 0,-1 0 1,1 1-1,-1-1 0,1 0 0,-1 0 0,0 0 0,1 0 0,-1 0 0,0 0 0,0 0 1,1 0-1,-1 0 0,0-1 0</inkml:trace>
</inkml:ink>
</file>

<file path=ppt/ink/ink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37:18.134"/>
    </inkml:context>
    <inkml:brush xml:id="br0">
      <inkml:brushProperty name="width" value="0.025" units="cm"/>
      <inkml:brushProperty name="height" value="0.025" units="cm"/>
    </inkml:brush>
  </inkml:definitions>
  <inkml:trace contextRef="#ctx0" brushRef="#br0">105 55 13677,'0'0'15828,"-11"-1"-15748,8 1-71,0-1 0,-1 1-1,1 0 1,0 0 0,0 0-1,0 0 1,0 0 0,0 1-1,-1-1 1,1 1 0,0 0-1,0 0 1,0 0 0,1 0-1,-1 0 1,0 1-1,0 0 1,1-1 0,-1 1-1,1 0 1,-1 0 0,1 0-1,0 1 1,0-1 0,0 0-1,0 1 1,0-1 0,0 1-1,1 0 1,-1 0 0,1 0-1,0 0 1,0 0 0,0 0-1,0 0 1,0 3 0,0-4 7,0 0 0,0 0 0,1 0 0,-1 0 0,1 0 0,-1 0 0,1 0 0,0 0 0,0 0 0,0 0 0,0 0 0,0 0 0,0 0 0,1 0 0,-1 0 0,0 0 0,1-1 0,0 1 0,-1 0 0,1 0 0,0 0 0,0 0 1,0-1-1,0 1 0,0 0 0,1-1 0,-1 1 0,0-1 0,1 0 0,-1 1 0,1-1 0,0 0 0,-1 0 0,1 0 0,2 1 0,1-1 10,-1 0 0,1 0 0,0 0 0,-1-1 0,1 0 0,0 0-1,-1 0 1,1-1 0,0 0 0,0 0 0,-1 0 0,1 0 0,-1-1 0,7-2 0,37-29 104,-42 28-122,-1 0 0,1 1 0,0-1 0,1 1 0,-1 1 1,13-6-1,-18 38-457,-13 38 1186,15-66-669,0-1 0,1 1 0,-1 0 0,1-1 0,-1 0 0,1 0 0,-1 0 0,1 0-1,-1 0 1,5-2 0,-2 0-316,1-1 0,-1 0-1,0-1 1,0 1 0,0-1-1,-1 0 1,1-1-1,-1 1 1,0-1 0,0 0-1,-1-1 1,5-6 0,47-76-9830,-48 74 7914,12-23-4274</inkml:trace>
</inkml:ink>
</file>

<file path=ppt/ink/ink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37:18.615"/>
    </inkml:context>
    <inkml:brush xml:id="br0">
      <inkml:brushProperty name="width" value="0.025" units="cm"/>
      <inkml:brushProperty name="height" value="0.025" units="cm"/>
    </inkml:brush>
  </inkml:definitions>
  <inkml:trace contextRef="#ctx0" brushRef="#br0">47 1 11403,'0'0'14750,"-4"12"-13811,-8 30-579,2 0 0,2 1 0,2 0 0,-1 47-1,12-60-142,-5-31-199,1 1 0,-1 0 1,1-1-1,0 1 1,-1 0-1,1-1 0,-1 1 1,1-1-1,-1 1 0,1 0 1,-1-1-1,0 1 1,1-1-1,-1 0 0,1 1 1,-1-1-1,0 1 0,0-1 1,1 1-1,-1-1 1,0 0-1,0 1 0,0-1 1,0 0-1,18-60 395,-14 12-92,-4 48-300,7 23 86,-5-20-65,-1 0 0,1 1 1,0-1-1,1 0 0,-1 0 1,0 0-1,1 0 0,-1-1 1,1 1-1,-1-1 0,1 1 1,0-1-1,-1 0 0,1 0 1,0 0-1,0-1 0,0 1 1,0-1-1,0 1 0,0-1 1,0 0-1,0 0 0,0 0 1,0-1-1,0 1 0,0-1 1,4-1-1,-1 0 40,-1 0 1,0 0-1,-1 0 0,1-1 1,0 0-1,-1 0 0,0 0 1,1-1-1,-1 0 1,-1 1-1,1-1 0,0-1 1,5-8-1,-14 23-82,1-1 0,0 1 0,1 0 0,0 0 0,0 0 0,1 0 0,0 0 0,1 0 0,0 1 0,1-1 0,1 14 0,-1-23-34,0 0 0,1-1 0,-1 1 0,0 0 1,1-1-1,-1 1 0,1-1 0,-1 1 0,0-1 0,1 1 0,0-1 0,-1 1 0,1-1 0,-1 1 1,1-1-1,-1 1 0,1-1 0,0 0 0,-1 0 0,1 1 0,0-1 0,-1 0 0,1 0 0,0 0 1,0 1-1,-1-1 0,1 0 0,0 0 0,-1 0 0,1 0 0,0-1 0,0 1 0,-1 0 0,1 0 1,0 0-1,-1 0 0,1-1 0,0 1 0,-1 0 0,1-1 0,0 1 0,-1 0 0,1-1 0,0 0 1,27-19-3679,-14-4-1856,1-4-2205</inkml:trace>
</inkml:ink>
</file>

<file path=ppt/ink/ink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37:19.286"/>
    </inkml:context>
    <inkml:brush xml:id="br0">
      <inkml:brushProperty name="width" value="0.025" units="cm"/>
      <inkml:brushProperty name="height" value="0.025" units="cm"/>
    </inkml:brush>
  </inkml:definitions>
  <inkml:trace contextRef="#ctx0" brushRef="#br0">86 0 13100,'0'0'15994,"-6"13"-14414,-1 4-1292,-39 101 962,40-100-1139,1 1 0,0 0 0,1 0 0,-2 38 0,6-55-111,0 0 0,0-1 0,0 1 0,0 0 0,0 0 0,1 0 0,-1-1 0,1 1 0,-1 0 0,1-1 0,0 1 0,0 0 0,-1-1 0,1 1 0,0-1 0,0 1 0,0-1 0,2 2 0,-1-2 0,-1-1 0,0 1 0,0-1 0,1 1 0,-1-1 0,0 1 0,0-1 0,1 0 0,-1 0 0,0 0 0,1 0 0,-1 0 0,0 0 0,1 0 0,-1 0 0,0-1 0,1 1 0,-1 0 0,0-1 0,0 1 0,1-1 0,-1 1 0,0-1 0,0 0 0,0 0 0,0 1 0,2-3 0,3-3-345,0 0 1,-1 0-1,1-1 0,-2 0 0,6-9 1,5-3-957,-14 22 1344,-1 0-1,1 0 0,0-1 1,0 1-1,0 0 0,0-1 0,1 1 1,-1-1-1,1 1 0,-1-1 0,1 0 1,0 0-1,0 0 0,0 0 0,0 0 1,0 0-1,0 0 0,1-1 0,-1 1 1,1-1-1,-1 1 0,1-1 0,-1 0 1,1 0-1,0 0 0,0-1 0,-1 1 1,1-1-1,0 1 0,0-1 0,0 0 1,-1 0-1,1 0 0,4-1 0,0 1 77,0 0-1,-1-1 0,1 0 0,0-1 0,0 1 1,-1-1-1,1 0 0,-1-1 0,0 1 0,0-1 1,0-1-1,0 1 0,7-6 0,-2-2-123,9-6-279,-20 18 274,0 1-1,1-1 0,-1 0 1,0 1-1,0-1 0,0 0 1,0 1-1,0-1 0,-1 0 1,1 1-1,0-1 0,0 0 1,-1 1-1,1-1 1,-1 0-1,1 0 0,-1 1 1,0-1-1,1 0 0,-2 1 1,-5 19 30,1 0 1,1 1 0,1-1 0,1 1 0,-1 24 0,7 113 176,0-54-156,-3-102-36,0-1 0,0 0 0,0 1 0,-1-1 1,1 1-1,0-1 0,-1 0 0,0 0 0,0 1 0,1-1 1,-1 0-1,-1 0 0,1 0 0,0 0 0,0 0 1,-1 0-1,1 0 0,-1 0 0,0-1 0,1 1 0,-1 0 1,0-1-1,0 0 0,0 1 0,0-1 0,0 0 1,0 0-1,0 0 0,-1 0 0,1 0 0,0-1 0,-1 1 1,-2 0-1,1-1 3,1 0 1,0 0 0,-1 0-1,1 0 1,0-1 0,-1 1 0,1-1-1,0 0 1,0 0 0,-1 0-1,1 0 1,0-1 0,0 1-1,0-1 1,0 0 0,1 0-1,-1 0 1,0 0 0,1 0-1,0 0 1,-1-1 0,1 1-1,-3-6 1,0 0-9,1 1 0,0-1 0,1 0 0,0 0 0,0-1 0,0 1 0,1-1 0,1 1 0,0-1 0,0 0 0,0-16 0,2 21 0,-1-1 0,1 0 0,0 1 0,0-1 0,0 1 0,0-1 0,1 1 0,0 0 0,0-1 0,0 1 0,0 0 0,1 0 0,0 1 0,0-1 0,0 0 0,0 1 0,0 0 0,1 0 0,-1 0 0,1 0 0,0 0 0,0 1 0,6-4 0,1 2-260,1-1 0,0 1-1,0 1 1,0 0 0,18-2 0,62 1-4681,-80 4-3035</inkml:trace>
</inkml:ink>
</file>

<file path=ppt/ink/ink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37:19.706"/>
    </inkml:context>
    <inkml:brush xml:id="br0">
      <inkml:brushProperty name="width" value="0.025" units="cm"/>
      <inkml:brushProperty name="height" value="0.025" units="cm"/>
    </inkml:brush>
  </inkml:definitions>
  <inkml:trace contextRef="#ctx0" brushRef="#br0">0 33 17424,'0'0'8713,"61"1"-8553,-15-1-96,8 0 0,-1-5-32,2-1-160,-8 1-1890,-11 0-1409,-11-2-1602,-15 1-6278</inkml:trace>
</inkml:ink>
</file>

<file path=ppt/ink/ink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37:20.084"/>
    </inkml:context>
    <inkml:brush xml:id="br0">
      <inkml:brushProperty name="width" value="0.025" units="cm"/>
      <inkml:brushProperty name="height" value="0.025" units="cm"/>
    </inkml:brush>
  </inkml:definitions>
  <inkml:trace contextRef="#ctx0" brushRef="#br0">1 39 14862,'0'0'8008,"69"20"-6663,-24-20-672,8-9-513,11-1-128,7-1-1089,0-3-2371,5-1-2337</inkml:trace>
</inkml:ink>
</file>

<file path=ppt/ink/ink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37:20.423"/>
    </inkml:context>
    <inkml:brush xml:id="br0">
      <inkml:brushProperty name="width" value="0.025" units="cm"/>
      <inkml:brushProperty name="height" value="0.025" units="cm"/>
    </inkml:brush>
  </inkml:definitions>
  <inkml:trace contextRef="#ctx0" brushRef="#br0">0 0 12556,'0'0'8200,"4"74"-7304,-1-43-607,1 2-193,-2 0 0,-1-2-32,2-3-224,0-4-513,-2-7-992,1-10-802</inkml:trace>
</inkml:ink>
</file>

<file path=ppt/ink/ink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37:20.799"/>
    </inkml:context>
    <inkml:brush xml:id="br0">
      <inkml:brushProperty name="width" value="0.025" units="cm"/>
      <inkml:brushProperty name="height" value="0.025" units="cm"/>
    </inkml:brush>
  </inkml:definitions>
  <inkml:trace contextRef="#ctx0" brushRef="#br0">1 118 16816,'0'0'3593,"2"-9"272,0 4-3634,0 0 1,-1 0-1,1 0 1,1 0-1,-1 1 1,1-1-1,0 1 1,0 0-1,0-1 1,1 2-1,-1-1 1,1 0-1,0 1 1,0-1-1,0 1 1,0 0-1,1 1 1,-1-1-1,1 1 0,0 0 1,6-3-1,7 0-127,-1 0-1,1 0 0,0 2 1,0 0-1,0 1 0,1 1 1,29 2-1,-38 0-135,0 0-1,0 0 1,0 1 0,0 0 0,-1 0-1,1 1 1,-1 1 0,1 0-1,-1 0 1,0 1 0,-1 0-1,1 0 1,-1 1 0,0 0-1,9 9 1,-15-13 33,0 0 1,0 0-1,0 0 0,0 0 0,0 0 1,-1 0-1,1 0 0,-1 1 0,0-1 1,1 1-1,-1-1 0,0 1 0,-1 0 1,1-1-1,0 1 0,-1 0 0,1-1 1,-1 1-1,0 0 0,0 0 0,0 0 1,0-1-1,0 1 0,-1 0 0,0-1 1,1 1-1,-1 0 0,0-1 0,0 1 1,0 0-1,0-1 0,-1 0 0,1 1 1,-1-1-1,1 0 0,-1 0 0,0 0 1,0 0-1,0 0 0,0 0 0,0 0 1,-1-1-1,-4 4 0,-3 1 219,-2 0 0,1 0 0,-1-1 0,1 0-1,-2-1 1,1-1 0,0 0 0,-16 2 0,12-3 10,0-1-1,-1-1 1,-22-2-1,39 3-256,-1-1 0,1 0 0,0 0 0,-1 0 0,1 0-1,-1 0 1,1 0 0,0 0 0,-1 0 0,1 0 0,0 0 0,-1 0 0,1 0-1,-1 0 1,1 0 0,0 0 0,-1 0 0,1 0 0,0 0 0,-1 0 0,1 0-1,0-1 1,-1 1 0,1 0 0,0 0 0,-1 0 0,1-1 0,0 1 0,0 0-1,-1-1 1,1 1 0,0 0 0,0 0 0,-1-1 0,1 1 0,0 0 0,0-1-1,0 1 1,0 0 0,0-1 0,-1 1 0,1-1 0,0 1 0,0 0 0,0-1-1,0 1 1,0 0 0,0-1 0,0 1 0,0-1 0,0 1 0,0 0 0,1-1-1,-1 1 1,0 0 0,0-1 0,0 1 0,0 0 0,1-1 0,-1 1 0,0 0 0,0-1-1,0 1 1,1 0 0,-1-1 0,23-13-3196,51-3-5419,-28 10 1712</inkml:trace>
</inkml:ink>
</file>

<file path=ppt/ink/ink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37:21.153"/>
    </inkml:context>
    <inkml:brush xml:id="br0">
      <inkml:brushProperty name="width" value="0.025" units="cm"/>
      <inkml:brushProperty name="height" value="0.025" units="cm"/>
    </inkml:brush>
  </inkml:definitions>
  <inkml:trace contextRef="#ctx0" brushRef="#br0">69 34 19058,'0'0'10474,"-63"20"-7912,57-16-1889,6 0-673,3-4 0,15 0 0,3 0 0,3 0 0,4-8-224,-6-3-1730,-5-2-1986,-4-2-2722,-6 0-8456</inkml:trace>
</inkml:ink>
</file>

<file path=ppt/ink/ink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37:21.480"/>
    </inkml:context>
    <inkml:brush xml:id="br0">
      <inkml:brushProperty name="width" value="0.025" units="cm"/>
      <inkml:brushProperty name="height" value="0.025" units="cm"/>
    </inkml:brush>
  </inkml:definitions>
  <inkml:trace contextRef="#ctx0" brushRef="#br0">285 1 18674,'0'0'13356,"-64"74"-12939,37-43-193,0 0-128,-1 1-96,2-3 0,4-5 0,0-4 0,5-7-769,4-6-1761,0-7-1826,1 0-2146,-2-20-6022</inkml:trace>
</inkml:ink>
</file>

<file path=ppt/ink/ink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37:21.806"/>
    </inkml:context>
    <inkml:brush xml:id="br0">
      <inkml:brushProperty name="width" value="0.025" units="cm"/>
      <inkml:brushProperty name="height" value="0.025" units="cm"/>
    </inkml:brush>
  </inkml:definitions>
  <inkml:trace contextRef="#ctx0" brushRef="#br0">1 1 19635,'0'0'7046,"57"34"-5060,-28-6-320,12 0-834,3-1-543,6 0-193,-1-3-192,-2-2-2018,-2-4-2883,-3-5-4420</inkml:trace>
</inkml:ink>
</file>

<file path=ppt/ink/ink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0:25.186"/>
    </inkml:context>
    <inkml:brush xml:id="br0">
      <inkml:brushProperty name="width" value="0.025" units="cm"/>
      <inkml:brushProperty name="height" value="0.025" units="cm"/>
    </inkml:brush>
  </inkml:definitions>
  <inkml:trace contextRef="#ctx0" brushRef="#br0">800 54 11050,'-9'-7'1458,"0"1"-1115,-1 0 0,0 1-1,0 0 1,-1 0 0,1 1 0,-1 1 0,0 0 0,0 0-1,0 1 1,0 0 0,0 1 0,-1 0 0,1 1 0,0 0-1,0 1 1,-1 0 0,-15 4 0,9 2-238,-1 1-1,1 0 1,0 1 0,1 1 0,0 1-1,0 0 1,2 1 0,-18 17-1,-4 6 175,2 2-1,-32 44 1,34-37-216,2 2 0,2 1 0,2 2 0,2 0 0,2 2 0,2 0 0,3 1 0,2 2 0,2-1 0,3 2 0,2-1 0,2 1 0,3 1 1,2-1-1,7 67 0,-4-105-72,1-1 1,1 0 0,1 1 0,0-1 0,1 0-1,1-1 1,0 1 0,1-1 0,17 27-1,-18-35 20,-1 0 1,1 0-1,0 0 0,1-1 0,-1 0 0,1 0 0,1-1 0,-1 0 0,1 0 0,0-1 0,0 1 0,0-2 0,0 1 0,1-1 0,0-1 0,-1 1 0,1-2 0,0 1 0,14 0 0,-6-3 137,0 0 0,0 0-1,-1-2 1,1 0 0,-1-1-1,1-1 1,-1 0 0,-1-2-1,1 1 1,-1-2 0,0 0-1,-1-1 1,15-11 0,8-8 365,-2-1 1,-1-2-1,49-59 1,-46 46-310,-3-2 1,-1-1-1,-3-2 1,-2-1-1,29-71 1,-39 77-71,-3-1 0,-2 0 1,-1-1-1,-3 0 0,-2-1 1,3-87-1,-10 123-26,0 1 0,-1 0 0,0 0 1,0 0-1,-1 0 0,0 0 0,-1 0 0,-8-19 0,9 25-102,-1 0 0,0 0 0,0 0-1,0 0 1,0 0 0,-1 1 0,1 0-1,-1-1 1,0 1 0,0 1 0,0-1 0,0 1-1,-1-1 1,1 1 0,-1 0 0,1 1-1,-1-1 1,0 1 0,0 0 0,-6-1-1,-4 0-309,0 1 0,0 0 0,0 1 0,0 1 0,0 0 0,-18 4 0,-46 18-7449,43-11-303</inkml:trace>
</inkml:ink>
</file>

<file path=ppt/ink/ink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0:36.482"/>
    </inkml:context>
    <inkml:brush xml:id="br0">
      <inkml:brushProperty name="width" value="0.025" units="cm"/>
      <inkml:brushProperty name="height" value="0.025" units="cm"/>
    </inkml:brush>
  </inkml:definitions>
  <inkml:trace contextRef="#ctx0" brushRef="#br0">211 7 1730,'-42'0'-417,"5"0"513,5 0-384,3 0-385,3 0 449,1-2 480,5-2-384</inkml:trace>
</inkml:ink>
</file>

<file path=ppt/ink/ink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0:37.449"/>
    </inkml:context>
    <inkml:brush xml:id="br0">
      <inkml:brushProperty name="width" value="0.025" units="cm"/>
      <inkml:brushProperty name="height" value="0.025" units="cm"/>
    </inkml:brush>
  </inkml:definitions>
  <inkml:trace contextRef="#ctx0" brushRef="#br0">115 15 1537,'0'0'3625,"-9"-3"-3112,-37-5 1056,-13 4 8216,500 30-6171,-134-13-2621,545 24 182,-168-41 485,-670 8-1761,-19 6-130,-21 7 125,-9-5 145,0-2-1,-1-1 0,0-2 1,-40 4-1,-151 0 37,176-10-59,-450 1 61,368-8-51,-232-42-1,355 46-12,6 2-2,0-1 0,0 1 0,0-1 0,0 0 0,0 0 0,1-1 0,-1 1 0,0-1 0,1 0 0,-6-3 0,9 5-11,0-1 0,0 1 1,0 0-1,0 0 0,0-1 0,0 1 1,0 0-1,0 0 0,0 0 0,1-1 1,-1 1-1,0 0 0,0 0 0,0-1 0,0 1 1,0 0-1,0 0 0,1 0 0,-1 0 1,0-1-1,0 1 0,0 0 0,1 0 1,-1 0-1,0 0 0,0 0 0,0 0 1,1-1-1,-1 1 0,0 0 0,0 0 0,1 0 1,-1 0-1,0 0 0,0 0 0,0 0 1,1 0-1,-1 0 0,0 0 0,0 0 1,1 0-1,-1 0 0,0 0 0,1 1 1,56-7-63,0 3 0,66 4 1,-35 0 32,142 4 50,144-4 58,-300-4-61,-1-4 1,145-34-1,-207 38 24,-12 0-33,-22 1-47,-41 4 9,-230 20 61,-147 8 0,-266-21-4,571-10-29,132 1-28,0 0 1,-1 1 0,1-1 0,0 1 0,0 0 0,0 0-1,-8 2 1,11-2-61,1-1 0,-1 1-1,0-1 1,0 1 0,1-1 0,-1 1-1,0-1 1,1 1 0,-1 0-1,0-1 1,1 1 0,-1 0-1,1 0 1,-1-1 0,1 1 0,0 0-1,-1 0 1,1 0 0,0 0-1,0-1 1,-1 1 0,1 0 0,0 0-1,0 0 1,0 0 0,0 0-1,0 0 1,0 0 0,0 0 0,0-1-1,1 1 1,-1 0 0,0 0-1,0 0 1,1 0 0,-1 0-1,1-1 1,-1 1 0,1 0 0,0 1-1,15 10-3534,11-6-2868</inkml:trace>
</inkml:ink>
</file>

<file path=ppt/ink/ink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0:39.197"/>
    </inkml:context>
    <inkml:brush xml:id="br0">
      <inkml:brushProperty name="width" value="0.025" units="cm"/>
      <inkml:brushProperty name="height" value="0.025" units="cm"/>
    </inkml:brush>
  </inkml:definitions>
  <inkml:trace contextRef="#ctx0" brushRef="#br0">1 97 8584,'0'0'9796,"10"-2"-9091,621-61 2195,-357 45-2699,-98 7 248,-474 30 235,110-3-525,86-9-59,-145 5 414,575-9-537,249-3 270,-561 0-233,-11 0-3,0 1 0,0-1 1,1 0-1,-1 0 0,0-1 0,1 1 1,-1-1-1,0 0 0,0-1 1,0 1-1,0-1 0,8-4 0,-12 5 11,-1 1 0,0-1-1,0 1 1,0-1 0,0 1-1,0-1 1,0 1 0,0-1-1,1 1 1,-1-1 0,-1 1-1,1-1 1,0 1 0,0-1-1,0 1 1,0-1 0,0 1-1,0 0 1,0-1 0,-1 1-1,1-1 1,0 1 0,0-1-1,-1 1 1,1 0 0,0-1-1,-1 1 1,1-1 0,0 1-1,-1 0 1,1 0 0,-1-1-1,1 1 1,0 0 0,-1 0-1,1-1 1,-1 1 0,1 0-1,-1 0 1,1 0 0,-1 0-1,1-1 1,-1 1 0,1 0-1,-1 0 1,1 0 0,-1 0-1,0 1 1,-31-9 356,30 8-344,-105-14 133,-1 5 0,-212 10 1,262 3-341,1 3 0,0 3 0,-109 32 1,28 6-6595,112-39 1066</inkml:trace>
</inkml:ink>
</file>

<file path=ppt/ink/ink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36:34.078"/>
    </inkml:context>
    <inkml:brush xml:id="br0">
      <inkml:brushProperty name="width" value="0.025" units="cm"/>
      <inkml:brushProperty name="height" value="0.025" units="cm"/>
    </inkml:brush>
  </inkml:definitions>
  <inkml:trace contextRef="#ctx0" brushRef="#br0">275 1 13164,'0'0'14158,"-11"7"-13683,-17 17-128,1 2 0,2 0 0,0 2 0,-33 49 0,54-71-317,-23 33 16,-37 73 1,59-104-4101,6-17-1946,0 1 5478,4-19-5617</inkml:trace>
</inkml:ink>
</file>

<file path=ppt/ink/ink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36:34.437"/>
    </inkml:context>
    <inkml:brush xml:id="br0">
      <inkml:brushProperty name="width" value="0.025" units="cm"/>
      <inkml:brushProperty name="height" value="0.025" units="cm"/>
    </inkml:brush>
  </inkml:definitions>
  <inkml:trace contextRef="#ctx0" brushRef="#br0">0 107 16784,'0'0'10837,"12"-6"-10581,92-30 439,-57 21 636,68-30 1,-114 44-1311,0 1 1,0-1-1,0 1 1,0-1-1,-1 1 0,1 0 1,0-1-1,0 1 1,0 0-1,0 0 1,0 0-1,0 0 0,0 0 1,0 0-1,0 0 1,0 0-1,0 0 1,0 0-1,0 0 1,0 1-1,0-1 0,0 0 1,0 1-1,0-1 1,0 0-1,-1 1 1,1-1-1,1 2 0,0 0 0,-1 0-1,1 0 0,-1 0 1,0 0-1,0 0 1,1 0-1,-1 1 0,-1-1 1,1 0-1,0 1 0,0 3 1,2 13 1,-1 0 0,-1 32 0,-1-26 98,2 7-197,1 7-2551,-2-14-6150,-1-18-1648</inkml:trace>
</inkml:ink>
</file>

<file path=ppt/ink/ink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36:35.575"/>
    </inkml:context>
    <inkml:brush xml:id="br0">
      <inkml:brushProperty name="width" value="0.025" units="cm"/>
      <inkml:brushProperty name="height" value="0.025" units="cm"/>
    </inkml:brush>
  </inkml:definitions>
  <inkml:trace contextRef="#ctx0" brushRef="#br0">229 89 11627,'10'-6'2530,"-2"1"-1851,45-28 3146,-50 31-3151,0 0 0,0-1 0,-1 1 0,1-1 0,-1 0 0,0 0-1,1 0 1,-1 0 0,2-5 0,-4 8-580,0-1 1,0 0-1,-1 1 1,1-1-1,0 1 0,0-1 1,-1 1-1,1-1 1,0 0-1,0 1 0,-1-1 1,1 1-1,-1-1 0,1 1 1,0-1-1,-1 1 1,1 0-1,-1-1 0,1 1 1,-1-1-1,1 1 1,-1 0-1,0 0 0,1-1 1,-1 1-1,1 0 0,-1 0 1,0 0-1,1-1 1,-1 1-1,1 0 0,-1 0 1,0 0-1,1 0 1,-1 0-1,0 0 0,1 1 1,-1-1-1,0 0 1,1 0-1,-2 1 0,-32 1 79,21 2-17,1 0 0,-1 1-1,1 0 1,0 1 0,0 0-1,1 1 1,0 0 0,-18 16-1,7-4 234,1 1 0,1 1 1,-17 23-1,30-34-330,0 0 0,0 0 0,1 1 0,-6 15 0,11-24-65,0-1 0,0 1 1,0-1-1,1 1 1,-1 0-1,0-1 0,1 1 1,0 0-1,-1-1 0,1 1 1,0 0-1,0 0 0,0-1 1,0 1-1,0 0 0,0 0 1,1-1-1,-1 1 1,0 0-1,1-1 0,0 1 1,-1 0-1,1-1 0,0 1 1,0-1-1,0 1 0,0-1 1,0 1-1,0-1 1,0 0-1,0 1 0,1-1 1,-1 0-1,0 0 0,1 0 1,-1 0-1,1 0 0,-1 0 1,3 0-1,17 3-718,-1 0 0,1-2 0,0 0 0,0-2 0,0 0 0,0-1 0,30-6 0,-31 2-1391,0 0-1,-1-1 1,37-17 0,-4-3-4697</inkml:trace>
</inkml:ink>
</file>

<file path=ppt/ink/ink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36:35.996"/>
    </inkml:context>
    <inkml:brush xml:id="br0">
      <inkml:brushProperty name="width" value="0.025" units="cm"/>
      <inkml:brushProperty name="height" value="0.025" units="cm"/>
    </inkml:brush>
  </inkml:definitions>
  <inkml:trace contextRef="#ctx0" brushRef="#br0">159 0 18738,'0'0'1409,"-10"1"716,-2 2-1324,1-1 0,-1 1 0,0 1 0,1 0 0,0 1 0,-13 7 0,20-10-743,0 0 1,1 0-1,-1 0 0,1 1 1,0-1-1,0 1 1,0-1-1,0 1 1,0 0-1,1 0 1,-1 1-1,1-1 1,0 0-1,0 1 0,0-1 1,0 1-1,1 0 1,-1 0-1,1 0 1,0-1-1,0 1 1,0 0-1,1 0 1,0 0-1,0 7 0,0-9-51,1 0 0,0 0 0,0 0 0,1 0 0,-1-1 0,0 1 0,1 0 0,-1-1 0,0 1 0,1-1 0,0 1 0,-1-1 0,1 0 0,0 0 0,0 0 0,0 0 0,0 0 0,0 0 0,0 0 0,0-1 0,0 1 0,0-1 0,0 1 0,0-1 0,0 0 0,0 0 0,3 0 0,5 1 34,1-1 0,-1 1 0,1-2 0,13-1 0,-4-3 2,-1-2 1,1 1-1,-1-2 1,32-18-1,-32 16 47,0 0 0,0 2 0,1 0 0,26-6 0,-45 13-74,0 1 1,0 0-1,0-1 0,0 1 1,0 0-1,0 0 0,0 0 1,0-1-1,0 1 0,0 0 1,0 0-1,0 0 0,0 1 1,0-1-1,-1 0 0,1 0 1,0 0-1,0 1 0,0-1 1,0 0-1,0 1 0,0-1 1,0 1-1,-1-1 0,1 1 0,0 0 1,0-1-1,1 2 0,-3 23 878,1-24-869,-1 0 1,1 0-1,0 0 0,-1 0 0,1 0 1,0 0-1,-1 0 0,1 0 0,0 0 1,0 0-1,0 0 0,0 0 0,0 0 1,0 0-1,0 0 0,1 0 0,-1 0 1,0 0-1,0 0 0,1 0 0,-1 0 0,1 0 1,-1 0-1,1 0 0,-1 0 0,1 0 1,0 0-1,-1 0 0,1 0 0,0-1 1,0 1-1,-1 0 0,1-1 0,0 1 1,0-1-1,1 2 0,15 0-530,-1-1 0,0 0 0,1-1 0,-1-1-1,1 0 1,-1-1 0,0-1 0,26-8 0,-20 6-318,0 0 1,1 1-1,0 2 1,24-1-1,16 5-10633,-33-2 1687</inkml:trace>
</inkml:ink>
</file>

<file path=ppt/ink/ink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36:36.478"/>
    </inkml:context>
    <inkml:brush xml:id="br0">
      <inkml:brushProperty name="width" value="0.025" units="cm"/>
      <inkml:brushProperty name="height" value="0.025" units="cm"/>
    </inkml:brush>
  </inkml:definitions>
  <inkml:trace contextRef="#ctx0" brushRef="#br0">132 0 14830,'0'0'4741,"-9"13"-2563,-56 84 990,57-83-2830,0 1 0,1 0 0,0 1 1,1 0-1,1 0 0,-4 18 0,5 9-984,1 0-1,3 45 0,1-32 292,25-96 1860,26-84-1185,-40 92-301,0 1 1,2 0-1,1 1 0,30-44 1,-40 69-37,0 0 1,0 0-1,1 0 1,-1 1-1,1 0 0,0 0 1,0 0-1,1 1 1,-1 0-1,1 0 0,0 0 1,-1 1-1,9-1 1,-10 1-12,0 1-1,0 0 1,0 0 0,0 1 0,0 0-1,0 0 1,1 0 0,-1 0 0,0 1-1,0 0 1,0 0 0,0 0 0,0 1-1,0 0 1,0 0 0,-1 0 0,1 0-1,7 5 1,-11-6 63,0 0 1,0-1-1,0 1 0,0 0 0,0 0 0,0 0 1,0 0-1,0 0 0,0 0 0,0 0 1,-1 0-1,1 0 0,0 0 0,-1 1 1,1-1-1,0 0 0,-1 0 0,0 1 0,1-1 1,-1 0-1,0 1 0,0-1 0,0 0 1,1 1-1,-1-1 0,-1 0 0,1 1 0,0 2 1,-2-2 116,1 0 0,-1 0-1,1 0 1,-1-1 0,0 1 0,1 0 0,-1-1 0,0 1 0,0-1 0,0 1 0,0-1 0,-1 0 0,1 0 0,-4 1 0,-5 2 402,0 0 0,-1-1 0,0 0 0,0-1 0,-16 1 0,-4-5-4675,25 0 648,21 2 550,8 0-1972,3 0-1313</inkml:trace>
</inkml:ink>
</file>

<file path=ppt/ink/ink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36:37.134"/>
    </inkml:context>
    <inkml:brush xml:id="br0">
      <inkml:brushProperty name="width" value="0.025" units="cm"/>
      <inkml:brushProperty name="height" value="0.025" units="cm"/>
    </inkml:brush>
  </inkml:definitions>
  <inkml:trace contextRef="#ctx0" brushRef="#br0">248 43 9865,'0'0'12626,"-13"-2"-9909,-1 0-2109,1 1 1,0 0 0,-1 1-1,1 0 1,-1 1-1,1 0 1,0 1-1,0 1 1,0 0 0,-25 10-1,33-11-458,-37 23 395,41-24-555,0 0 1,0 0-1,-1-1 0,1 1 1,0 0-1,0 0 1,1 0-1,-1 0 1,0 0-1,0 0 1,0 0-1,1 0 1,-1 0-1,0 1 1,1-1-1,-1 0 1,1 0-1,0 1 1,-1-1-1,1 0 1,0 0-1,0 1 1,0-1-1,0 0 1,0 1-1,0-1 0,0 0 1,0 1-1,0-1 1,1 0-1,0 2 1,0-2 4,0 0 1,0 0-1,1 0 1,-1 0-1,1 0 1,-1 0-1,1-1 1,-1 1-1,1 0 1,-1-1-1,1 0 1,-1 1-1,1-1 1,0 0-1,-1 0 1,4 0-1,36 0 60,-30 0-113,258-6-1955,-247 11 2183,-16-4 1278,-3-15-738,-2 12-730,-1 0 0,0-1 0,1 1 1,-1 0-1,1-1 0,0 1 0,0 0 0,0 0 1,0-1-1,0 1 0,0 0 0,0 0 0,1 0 0,-1 0 1,1 1-1,0-1 0,-1 0 0,1 1 0,0-1 1,0 1-1,0-1 0,0 1 0,0 0 0,0 0 1,1 0-1,-1 0 0,4-1 0,4 1-82,0 0 0,-1 1 0,1 0-1,-1 1 1,19 3 0,-24-4 101,38 7-305,1-3 0,46-1-1,-78-3 249,1-1-1,-1 1 0,0-2 1,0 0-1,0 0 0,0-1 0,0-1 1,-1 0-1,0 0 0,1-1 1,-1 0-1,-1 0 0,13-10 0,-21 14 109,1 0 0,-1-1-1,1 1 1,-1 0-1,0-1 1,0 1 0,0 0-1,0-1 1,0 1 0,0-1-1,0 0 1,0 1-1,0-4 1,-1 4-26,0 1-1,0-1 1,0 1-1,-1-1 1,1 1-1,0-1 1,0 0-1,-1 1 1,1-1-1,0 1 1,-1-1-1,1 1 1,-1 0-1,1-1 1,0 1-1,-1-1 1,1 1 0,-1 0-1,1-1 1,-1 1-1,0 0 1,1 0-1,-1-1 1,1 1-1,-1 0 1,1 0-1,-1 0 1,0 0-1,1 0 1,-1-1-1,1 1 1,-1 0-1,0 1 1,1-1-1,-1 0 1,1 0-1,-1 0 1,-1 0 0,-5 1 56,-1 0 1,0 0 0,1 0 0,-1 1 0,0 0 0,1 0 0,0 1 0,0 0 0,0 0 0,0 1 0,0 0 0,1 0 0,-1 1-1,1-1 1,0 1 0,1 1 0,-1-1 0,-6 10 0,11-14-79,0 0 0,0 0 0,0 0 0,0 1 0,1-1 0,-1 0 0,0 0 0,1 0 0,-1 1 1,1-1-1,-1 0 0,1 1 0,0-1 0,0 1 0,0-1 0,-1 0 0,1 1 0,0-1 0,1 1 0,-1-1 0,0 0 0,0 1 0,1-1 0,-1 0 0,0 1 0,1-1 0,1 2 0,0 0 3,0-1 0,0 0 0,0 0 0,1 0-1,-1 0 1,1 0 0,-1 0 0,1-1-1,0 1 1,-1-1 0,7 2 0,6 2-149,1-1 1,0-1-1,25 3 1,7-3-3181,0-3-5065,7 0-7177</inkml:trace>
</inkml:ink>
</file>

<file path=ppt/ink/ink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36:38.384"/>
    </inkml:context>
    <inkml:brush xml:id="br0">
      <inkml:brushProperty name="width" value="0.025" units="cm"/>
      <inkml:brushProperty name="height" value="0.025" units="cm"/>
    </inkml:brush>
  </inkml:definitions>
  <inkml:trace contextRef="#ctx0" brushRef="#br0">104 1 11371,'0'0'16282,"-12"7"-15407,6-4-804,0 0 0,0 1 0,0 0-1,1 0 1,-1 0 0,1 1 0,0 0 0,0 0-1,0 0 1,1 1 0,0 0 0,0 0 0,0 0-1,1 0 1,0 0 0,0 1 0,1-1 0,0 1-1,0 0 1,0-1 0,1 1 0,-1 10 0,2-16-66,0 0 0,0 0 0,0 0 0,0 0 0,1 0 1,-1 0-1,0 0 0,1 0 0,-1 0 0,1 0 0,-1 0 0,1 0 1,-1 0-1,1 0 0,0 0 0,0 0 0,-1 0 0,1-1 1,0 1-1,0 0 0,0 0 0,0-1 0,0 1 0,1 0 1,34 7 275,-23-7-138,1-1 0,-1-1 0,21-4 0,-21 1-77,0 0-1,0-2 1,-1 1 0,1-2 0,-1 0 0,-1 0 0,1-1 0,-1 0-1,-1-1 1,1-1 0,15-17 0,-55 128-205,28-100 146,1 0 0,0-1-1,0 1 1,0 0 0,0-1 0,0 1-1,0 0 1,0 0 0,0-1-1,0 1 1,0 0 0,0 0 0,1-1-1,-1 1 1,0 0 0,0-1 0,1 1-1,-1 0 1,0-1 0,1 1 0,-1-1-1,1 1 1,-1 0 0,1-1 0,-1 1-1,1-1 1,-1 0 0,1 1 0,0-1-1,-1 1 1,1-1 0,-1 0 0,2 1-1,1-1 24,-1 1 0,1-1 0,-1 0-1,0 0 1,1 0 0,-1-1 0,0 1-1,1-1 1,-1 1 0,4-3 0,4 0 54,-1-1 0,-1-1 0,1 1 0,14-12 0,-12 6-84,0-1 0,-1 0 0,0-1 0,-1 0 0,0 0 0,-1-1 0,0 0 0,6-17 0,-18 60 0,4-30 0,0 1 0,0 0 0,0 0 0,-1 0 0,1 0 0,0 0 0,0 0 0,1 0 0,-1 0 0,0 0 0,0 0 0,0 0 0,1 0 0,-1 0 0,0 0 0,1 0 0,-1 0 0,1-1 0,-1 1 0,1 0 0,-1 0 0,1 0 0,0-1 0,-1 1 0,1 0 0,0-1 0,0 1 0,-1-1 0,1 1 0,0-1 0,0 1 0,1 0 0,2-1-50,47-2-2771,-50 2 2680,0 0 0,1 0 0,-1 0 0,1 0 1,-1 0-1,0 0 0,1-1 0,-1 1 0,0-1 0,1 1 1,-1-1-1,0 1 0,0-1 0,0 0 0,1 0 1,-1 1-1,0-1 0,0 0 0,0 0 0,0 0 0,0 0 1,-1 0-1,1 0 0,0-1 0,0 1 0,-1 0 0,1 0 1,0-1-1,-1 1 0,0 0 0,1-2 0</inkml:trace>
</inkml:ink>
</file>

<file path=ppt/ink/ink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36:38.899"/>
    </inkml:context>
    <inkml:brush xml:id="br0">
      <inkml:brushProperty name="width" value="0.025" units="cm"/>
      <inkml:brushProperty name="height" value="0.025" units="cm"/>
    </inkml:brush>
  </inkml:definitions>
  <inkml:trace contextRef="#ctx0" brushRef="#br0">168 1 19635,'0'0'10591,"-5"10"-10410,-35 70 606,4 2-1,-30 99 1,60-173-1118,0-17-511,-1-17-1460,6 24 1807,1 0 0,0 0 0,0 0-1,0-1 1,0 1 0,0 0 0,0-1 0,0 1 0,1 0 0,-1 0 0,1 0 0,-1-1 0,1 1 0,0 0 0,0 0 0,0 0 0,0 0 0,1 0 0,-1 0-1,0 1 1,1-1 0,-1 0 0,1 1 0,0-1 0,-1 1 0,1-1 0,0 1 0,0 0 0,3-2 0,9-7-444,-7 5 3092,-1 2-4125,4-2-3222</inkml:trace>
</inkml:ink>
</file>

<file path=ppt/ink/ink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36:39.679"/>
    </inkml:context>
    <inkml:brush xml:id="br0">
      <inkml:brushProperty name="width" value="0.025" units="cm"/>
      <inkml:brushProperty name="height" value="0.025" units="cm"/>
    </inkml:brush>
  </inkml:definitions>
  <inkml:trace contextRef="#ctx0" brushRef="#br0">172 1 10250,'0'0'18097,"2"2"-17355,-1 0-636,0 0 1,0 0-1,-1 0 0,1-1 0,-1 1 1,1 1-1,-1-1 0,0 0 1,0 0-1,0 0 0,0 0 1,0 0-1,-1 0 0,1 0 1,0 0-1,-1 0 0,0 0 1,1 0-1,-1-1 0,0 1 1,-1 2-1,-26 60 893,17-41-734,-77 241-178,54-148-99,34-116 12,0 1 0,0-1 0,1 1 0,-1-1 0,0 1 0,-1-1 0,1 1 0,0-1 0,0 1 0,0-1 0,0 1 0,0-1 1,0 1-1,0-1 0,-1 0 0,1 1 0,0-1 0,0 1 0,-1-1 0,1 0 0,0 1 0,-1-1 0,1 0 0,0 1 0,-1-1 0,1 0 0,0 1 0,-1-1 0,1 0 0,-1 0 0,1 1 0,0-1 0,-2 0 0,0-18-18,3-35-216,1 34-40,1 0-1,1 1 1,0-1 0,1 1-1,2 0 1,-1 0 0,2 1-1,10-18 1,-12 26 381,0 0 1,0 0-1,1 0 0,-1 1 0,2 1 1,-1-1-1,1 1 0,1 0 0,-1 1 1,1 0-1,0 0 0,0 1 1,1 0-1,-1 1 0,20-7 0,-9 6 11,0-1 0,0-2 0,-1 0 0,26-14 0,-37 17-83,0 0-1,0-1 1,0 0-1,-1 0 1,0-1-1,0 0 1,0 0-1,-1-1 1,0 0-1,-1 0 1,8-14-1,-13 22-34,0 0 0,0-1 0,0 1 0,0 0 0,0 0 0,0 0 0,0 0 0,0-1 0,0 1 0,-1 0 0,1 0 0,0 0 0,0 0 0,0 0 0,0-1 0,0 1 0,0 0 0,0 0 0,-1 0 0,1 0 0,0 0 0,0 0 0,0 0 0,0 0 0,0-1 0,-1 1 0,1 0 0,0 0 0,0 0 0,0 0 0,0 0 0,-1 0 0,1 0 0,0 0 0,0 0 0,0 0 0,0 0 0,-1 0 0,1 0 0,0 0 0,0 0 0,0 0 0,0 0 0,-1 1 0,1-1 0,0 0 0,0 0 0,0 0 0,0 0 0,0 0 0,-1 0 0,1 0 0,0 0 0,0 1 0,0-1 0,0 0 0,0 0 0,0 0 0,0 0 0,0 0 0,-1 1 0,-10 4 0,-9 10-30,0 1 1,2 0-1,0 1 1,0 1-1,2 1 1,-20 30-1,27-36-6,1 0-1,1 1 0,0 0 1,0 0-1,2 1 1,0 0-1,1 0 0,0 0 1,1 1-1,1-1 1,-1 22-1,2-17-326,2 34 46,-1-52 323,0-1 0,1 0 1,-1 1-1,0-1 0,1 0 0,-1 0 0,1 1 0,-1-1 0,1 0 0,0 0 0,0 0 0,-1 0 0,1 0 0,0 0 0,0 0 0,0 0 0,0 0 0,0 0 0,0 0 0,0-1 0,0 1 0,0 0 0,1-1 0,-1 1 0,0-1 0,0 1 0,1-1 0,-1 0 0,0 1 1,1-1-1,-1 0 0,3 0 0,-4 0-64,1 0 1,0 0 0,0 0-1,0 0 1,0 0 0,-1 0 0,1 0-1,0-1 1,0 1 0,0 0 0,-1 0-1,1-1 1,0 1 0,0 0-1,-1-1 1,1 1 0,0-1 0,-1 1-1,1-1 1,0 0 0,-1 1-1,1-1 1,-1 1 0,1-1 0,-1 0-1,1 0 1,-1 1 0,0-1 0,1 0-1,-1 0 1,1 0 0,0-30-6169,-2 16 2300,1-15-4359</inkml:trace>
</inkml:ink>
</file>

<file path=ppt/ink/ink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36:40.036"/>
    </inkml:context>
    <inkml:brush xml:id="br0">
      <inkml:brushProperty name="width" value="0.025" units="cm"/>
      <inkml:brushProperty name="height" value="0.025" units="cm"/>
    </inkml:brush>
  </inkml:definitions>
  <inkml:trace contextRef="#ctx0" brushRef="#br0">1 0 19667,'0'0'12620</inkml:trace>
</inkml:ink>
</file>

<file path=ppt/ink/ink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0:43.511"/>
    </inkml:context>
    <inkml:brush xml:id="br0">
      <inkml:brushProperty name="width" value="0.025" units="cm"/>
      <inkml:brushProperty name="height" value="0.025" units="cm"/>
    </inkml:brush>
  </inkml:definitions>
  <inkml:trace contextRef="#ctx0" brushRef="#br0">2075 312 8712,'0'0'2766,"0"-11"-1298,0 9-1431,1-3 167,-1 0 0,0 0 0,0 0 0,-1 0 0,1 0 0,-1 0 0,0 0 0,0 0-1,-1 0 1,1 1 0,-1-1 0,0 1 0,0-1 0,-1 1 0,0-1 0,1 1 0,-1 0 0,0 0 0,-5-4-1,-17-12 83,0 0 0,-1 2 0,-1 1 0,-1 1-1,-1 1 1,0 1 0,-1 2 0,0 1 0,0 1-1,-1 2 1,-50-7 0,-31 1-106,-213 3 1,257 11-97,0 4 1,0 2 0,0 3 0,1 4-1,-115 36 1,139-33 2,1 1 0,1 3 0,1 1 0,0 2-1,2 1 1,0 3 0,2 0 0,1 3 0,-50 54 0,53-47-45,2 1 1,1 1-1,2 2 0,2 1 1,-32 74-1,46-91-52,2 0 0,1 1 0,1 0 0,1 0 0,1 0 0,1 1 0,2 0 0,0-1 0,2 1 0,1 0 0,9 50-1,-4-56 4,0-1 0,2 1-1,1-1 1,0 0-1,1-1 1,2 0-1,-1-1 1,2 0 0,1-1-1,0 0 1,25 22-1,-8-11 33,1-2 0,2-1-1,0-1 1,2-2 0,42 19-1,-25-18 120,1-3 0,0-2-1,2-2 1,0-3 0,102 11-1,-52-16 369,-1-5 0,134-13-1,-154 2-259,0-4-1,142-40 0,-178 37-76,-1-2 0,-1-2 0,-1-2 0,-1-2 0,81-56 1,-106 64 3,-1-1 1,-1-2-1,0 1 1,-2-2-1,0 0 1,-1-1 0,-1-1-1,0 0 1,-2-1-1,19-46 1,-26 55-88,-1-1 0,0 0 0,0 0 0,-1 0 0,-1 0 0,-1-1 0,0 1 0,-1 0 0,0-1 0,-1 1 0,0-1 0,-2 1 0,1 0 0,-2 0 0,0 0 0,-1 0 0,0 1 0,-1 0 0,0 0 0,-11-16 0,0 7-79,-1 1 0,-1 1 0,0 0 0,-2 2-1,0 0 1,-1 1 0,-1 2 0,0 0 0,-38-17 0,-4 3-236,0 2 1,-104-26-1,77 32-2772,-112-11 1,145 25-898,3-2-3310</inkml:trace>
</inkml:ink>
</file>

<file path=ppt/ink/ink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1:04.638"/>
    </inkml:context>
    <inkml:brush xml:id="br0">
      <inkml:brushProperty name="width" value="0.025" units="cm"/>
      <inkml:brushProperty name="height" value="0.025" units="cm"/>
    </inkml:brush>
  </inkml:definitions>
  <inkml:trace contextRef="#ctx0" brushRef="#br0">10 178 4901,'0'0'88,"0"0"0,-1 0 1,1 0-1,0 0 0,0 0 1,-1 0-1,1 0 0,0 0 1,-1 0-1,1 0 0,0 0 1,-1 0-1,1 0 1,0 0-1,-1 0 0,1 0 1,0 0-1,0 0 0,-1-1 1,1 1-1,0 0 0,-1 0 1,1 0-1,0-1 0,0 1 1,-1 0-1,1 0 0,0 0 1,0-1-1,0 1 0,0 0 1,-1 0-1,1-1 0,0 1 1,0 0-1,0-1 1,0 1-1,0 0 0,0-1 1,0 1-1,7-15 2259,21-10-170,-10 15-1601,1 1 0,0 0 0,1 1 0,0 1 0,0 1 0,41-6 0,-22 8-228,1 1 0,69 5 1,53 0 404,172-19 0,40-2-364,1215 24 1058,-903-19-1287,204 4 438,-658 28-347,-155-16-219,272 9 42,-264-7-39,168-15 0,-187-5 76,-57 13-207,0 0 1,-1 0-1,1 1 1,1 0-1,-1 1 1,0 0-1,0 0 0,1 1 1,-1 0-1,0 1 1,15 2-1,-12 0 90,-1-1-1,1 0 1,0-1 0,-1 0-1,1-1 1,0 0 0,13-3-1,16 1-1,64-4 38,-75 2-20,1 2 0,0 1 0,53 6 0,-22 0 34,-48-5-38,-1 1 0,0 0 0,1 0-1,-1 2 1,0 0 0,0 0-1,-1 1 1,18 7 0,-17-1-5,-11-8 6,0-1 1,1 1 0,-1-1-1,0 1 1,1-1 0,-1 0-1,1 0 1,0 0 0,-1 0 0,5 1-1,-5-2-2,-1 0-1,0 1 1,0-1-1,0 0 1,0 0-1,0 0 1,1 0 0,-1 0-1,0 0 1,0-1-1,0 1 1,0 0-1,0-1 1,1 1-1,-1 0 1,0-1-1,0 1 1,0-1-1,0 0 1,0 1-1,0-1 1,-1 0-1,1 1 1,0-1 0,0 0-1,0 0 1,-1 0-1,1 0 1,0 0-1,-1 0 1,1 0-1,0-2 1,-5 1-6,0 0 1,-1 0-1,1 1 1,-1 0-1,1 0 1,-1 0 0,1 0-1,-1 0 1,-7 1-1,4-1 22,-170-17-352,-303 8 0,117 35-3977,121-5-1516,75-12-807</inkml:trace>
</inkml:ink>
</file>

<file path=ppt/ink/ink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1:10.404"/>
    </inkml:context>
    <inkml:brush xml:id="br0">
      <inkml:brushProperty name="width" value="0.025" units="cm"/>
      <inkml:brushProperty name="height" value="0.025" units="cm"/>
    </inkml:brush>
  </inkml:definitions>
  <inkml:trace contextRef="#ctx0" brushRef="#br0">1 132 13645,'0'0'5,"10"2"-85,59 6 513,0-3-1,1-3 0,134-14 1,346-37 3762,-324 34-3655,515-21 1877,-408 23-2127,746 7 1258,-2 47-988,-1071-41-554,519 28 431,618 15 284,390-84 117,-960-7-555,-568 48-471,38-7-1768,-19-7-2520,-12-6-4796</inkml:trace>
</inkml:ink>
</file>

<file path=ppt/ink/ink1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1:20.163"/>
    </inkml:context>
    <inkml:brush xml:id="br0">
      <inkml:brushProperty name="width" value="0.025" units="cm"/>
      <inkml:brushProperty name="height" value="0.025" units="cm"/>
    </inkml:brush>
  </inkml:definitions>
  <inkml:trace contextRef="#ctx0" brushRef="#br0">0 93 5669,'0'0'3887,"9"-3"-2846,25-9-263,-6 1 427,0 2-1,1 1 1,0 1-1,53-6 1,119-2 1040,16 0-1389,208 17 858,606 80 0,-742-42-1301,303 2 1,197-34 262,2162 2 95,-2419-22-715,130 0 939,-656 12-1035,25 0 133,-30 0-113,0 0 0,0 0 0,0 0 0,-1 0 0,1 0 1,0 1-1,0-1 0,-1 0 0,1 0 0,0 0 0,0 1 0,-1-1 0,1 0 0,0 1 0,-1-1 1,1 0-1,0 1 0,-1-1 0,1 1 0,-1-1 0,1 1 0,0 0 0,-1-1 0,1 1 0,-1-1 1,0 1-1,1 0 0,-1-1 0,1 2 0,-2-1-214,1-1 0,-1 1 0,0 0 1,1-1-1,-1 1 0,0-1 0,1 1 0,-1-1 0,0 0 0,0 1 1,1-1-1,-1 0 0,0 1 0,0-1 0,0 0 0,0 0 0,1 0 1,-1 0-1,0 0 0,0 0 0,0 0 0,0 0 0,1 0 0,-1 0 1,0 0-1,0 0 0,0-1 0,0 1 0,1 0 0,-2-1 0,-11-9-5899</inkml:trace>
</inkml:ink>
</file>

<file path=ppt/ink/ink1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1:26.662"/>
    </inkml:context>
    <inkml:brush xml:id="br0">
      <inkml:brushProperty name="width" value="0.025" units="cm"/>
      <inkml:brushProperty name="height" value="0.025" units="cm"/>
    </inkml:brush>
  </inkml:definitions>
  <inkml:trace contextRef="#ctx0" brushRef="#br0">1640 259 2146,'0'0'1719,"-11"0"-1265,5 0-493,1 0-14,0 0-1,0 0 1,-1 0 0,1 1-1,0 0 1,0 0 0,0 0 0,0 0-1,0 1 1,0 0 0,0 0-1,0 0 1,1 1 0,-7 4 0,5-1 109,0-1 0,0 1 0,1 1 0,0-1 0,0 1 0,1 0 0,-1 0 0,-4 11 0,8-16-21,0 0 0,0 0 1,1 0-1,-1 0 1,1 0-1,-1 0 1,1 1-1,0-1 1,-1 0-1,1 0 1,0 0-1,1 0 1,-1 0-1,0 0 1,0 1-1,1-1 1,0 0-1,-1 0 1,1 0-1,0 0 1,0 0-1,0 0 1,0-1-1,0 1 1,0 0-1,1 0 1,-1-1-1,1 1 1,-1-1-1,1 1 1,-1-1-1,1 0 1,0 1-1,0-1 1,0 0-1,-1 0 1,3 0-1,10 4 5,-1 0-1,1-1 1,0-1-1,0-1 1,0 0-1,0 0 1,18-2-1,-1 0 132,-1-2-1,40-7 0,-28 0 535,79-26-1,-105 29-609,1-1 1,-1 0-1,-1-1 1,1-1 0,-1 0-1,-1-1 1,20-17-1,-30 22 189,0 0 1,0 0-1,0 0 0,-1 0 0,0 0 0,0-1 0,0 0 0,-1 1 0,1-1 1,-1 0-1,-1 0 0,2-7 0,-3 11-191,1-1 0,-1 0 0,0 0 0,0 0 0,0 0 0,0 1 0,0-1 0,0 0 1,-1 0-1,0 0 0,1 1 0,-1-1 0,0 0 0,-1 1 0,1-1 0,0 1 0,-1-1 0,1 1 0,-1 0 0,0-1 0,1 1 0,-1 0 0,0 0 0,-1 0 0,1 0 0,0 1 0,-4-3 1,-11-4-53,-1 0 0,0 2 0,0 0 0,0 1 0,-37-5 0,-101-2 164,106 9-165,-70-4-86,-591-18 2643,660 28-2509,1 1-1,0 3 0,0 2 0,1 3 0,-76 27 0,61-14 27,2 2-1,2 3 1,-96 63-1,138-80 17,0 0 0,1 1 0,0 0 0,1 2 0,0 0 0,-20 29 0,29-34-90,0 1 0,0 0 0,2 0 0,-1 0 0,2 1 0,-1 0 0,2 0 0,0 0 1,0 0-1,1 1 0,1-1 0,0 15 0,2-14-21,-1-1 1,2 0-1,0 1 0,1-1 0,0 0 1,0 0-1,2 0 0,0-1 1,0 0-1,1 0 0,11 17 0,-5-11 13,2-1 0,0-1-1,0 0 1,2-1 0,0-1-1,27 19 1,11 1 58,2-2-1,1-3 1,111 40-1,-95-45 202,0-3 0,2-3 0,0-4 0,0-2-1,1-4 1,0-4 0,1-3 0,92-10-1,-47-5 178,-1-6-1,-1-5 1,-1-6-1,158-62 0,-243 80-401,0-2 0,-1-1-1,-1-1 1,0-2 0,-1-2-1,-2 0 1,31-29 0,-43 33-38,-1-1 0,0 0 0,-2-1 0,0 0 1,-1-1-1,-1 0 0,-1-2 0,-1 1 0,-1-1 0,0 0 1,-2-1-1,5-24 0,-7 24-5,-2 0 1,0 0-1,-1-1 0,-1 1 1,-4-40-1,1 51 3,0 0 0,-1 0 1,0 0-1,-1 1 0,0-1 0,-1 1 0,0 0 1,-1 0-1,0 0 0,-1 1 0,0 0 0,-13-13 0,2 5 1,-1 1 0,-1 2 0,-1-1-1,0 2 1,-1 1 0,0 1-1,-1 1 1,-1 0 0,0 2-1,-39-10 1,3 5-22,-1 2 1,0 4-1,-79-2 0,39 7-9,-1 6-1,1 4 0,-155 30 0,189-22-779,0 2 0,2 4 0,0 3-1,2 2 1,0 3 0,-69 44-1,69-32-2621,6-5-1921</inkml:trace>
</inkml:ink>
</file>

<file path=ppt/ink/ink1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2:20.947"/>
    </inkml:context>
    <inkml:brush xml:id="br0">
      <inkml:brushProperty name="width" value="0.025" units="cm"/>
      <inkml:brushProperty name="height" value="0.025" units="cm"/>
    </inkml:brush>
  </inkml:definitions>
  <inkml:trace contextRef="#ctx0" brushRef="#br0">67 79 6758,'0'0'2840,"-10"0"-1660,1 1-856,6 0-154,0 0-1,-1-1 1,1 0 0,0 1-1,-1-1 1,1 0-1,0-1 1,-1 1 0,1 0-1,0-1 1,-6-2 0,9 3-104,0 0 1,0 0 0,-1 0-1,1 0 1,0-1 0,0 1-1,0 0 1,0 0 0,0-1-1,-1 1 1,1 0 0,0 0-1,0 0 1,0-1 0,0 1-1,0 0 1,0 0 0,0-1-1,0 1 1,0 0 0,0 0-1,0-1 1,0 1 0,0 0-1,0 0 1,0-1 0,0 1-1,0 0 1,0 0 0,0-1-1,1 1 1,-1 0 0,0 0-1,0 0 1,0-1 0,0 1-1,0 0 1,1 0 0,-1 0-1,0-1 1,0 1 0,0 0-1,1 0 1,-1 0 0,0 0-1,0 0 1,1 0 0,-1-1-1,0 1 1,0 0 0,0 0-1,1 0 1,-1 0 0,15-8 678,14-2-167,0 2-1,0 2 1,49-6 0,97 1 528,-123 9-823,1025-8 1365,-663 12-1006,560 36 1229,-433-10-1201,-212-26 990,-345-3-3684,-1-1 0,1 0-1,0-2 1,-23-6 0,-7-8-6945</inkml:trace>
</inkml:ink>
</file>

<file path=ppt/ink/ink1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2:21.930"/>
    </inkml:context>
    <inkml:brush xml:id="br0">
      <inkml:brushProperty name="width" value="0.025" units="cm"/>
      <inkml:brushProperty name="height" value="0.025" units="cm"/>
    </inkml:brush>
  </inkml:definitions>
  <inkml:trace contextRef="#ctx0" brushRef="#br0">0 1 11435,'0'0'1372,"14"2"-475,116 9 1925,203-7 0,-182-5-2343,-3 1 49,1167 30 2211,188 37 208,-1384-66-2208,-102-1-2888,-17 0 1980,0 0-1,-1 0 1,1 0-1,0-1 1,-1 1-1,1 0 1,0 0-1,-1 0 0,1 0 1,0-1-1,0 1 1,-1 0-1,1 0 1,0-1-1,0 1 1,-1 0-1,1 0 1,0-1-1,0 1 0,0 0 1,-1 0-1,1-1 1,0 1-1,0 0 1,0-1-1,0 1 1,0 0-1,0-1 1,0 1-1,0 0 0,0-1 1,0 1-1,0-1 1,0 1-1,0 0 1,0-1-1,0 1 1,0 0-1,0-1 1,0 1-1,0-1-262,0-24-8168</inkml:trace>
</inkml:ink>
</file>

<file path=ppt/ink/ink1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1:30.435"/>
    </inkml:context>
    <inkml:brush xml:id="br0">
      <inkml:brushProperty name="width" value="0.025" units="cm"/>
      <inkml:brushProperty name="height" value="0.025" units="cm"/>
    </inkml:brush>
  </inkml:definitions>
  <inkml:trace contextRef="#ctx0" brushRef="#br0">103 1975 5157,'0'0'2824,"-10"4"-1468,-5 0-817,-33 10 1504,19 0 3980,41-20-5382,292-219 2342,-147 104-2523,843-589 245,-513 371-449,-168 123-201,112-82 290,-311 204 291,-118 93-743,-26 8-3283,-13 5 438,-13-2-1778</inkml:trace>
</inkml:ink>
</file>

<file path=ppt/ink/ink1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1:31.011"/>
    </inkml:context>
    <inkml:brush xml:id="br0">
      <inkml:brushProperty name="width" value="0.025" units="cm"/>
      <inkml:brushProperty name="height" value="0.025" units="cm"/>
    </inkml:brush>
  </inkml:definitions>
  <inkml:trace contextRef="#ctx0" brushRef="#br0">98 37 11275,'-9'-3'1222,"-11"-5"-579,-47-17 4538,66 25-4385,2 2-615,9 20-134,0 0-1,2-1 0,1-1 1,15 19-1,15 25 224,50 93 454,85 134 221,-128-217-576,108 121 1,-12-43 346,144 165 1087,-140-127-444,212 209 0,-243-270-148,-26-26-399,-88-99-772,-1 1 0,1-1 1,1-1-1,-1 1 0,0-1 0,1 1 0,0-2 1,10 5-1,11 5-600,-23-9 239,-2 0-3606,-12-6-6815,-14-13-2001</inkml:trace>
</inkml:ink>
</file>

<file path=ppt/ink/ink1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3:23.614"/>
    </inkml:context>
    <inkml:brush xml:id="br0">
      <inkml:brushProperty name="width" value="0.025" units="cm"/>
      <inkml:brushProperty name="height" value="0.025" units="cm"/>
    </inkml:brush>
  </inkml:definitions>
  <inkml:trace contextRef="#ctx0" brushRef="#br0">1943 792 11883,'-12'-7'-405,"-10"-6"529,0 2 1,0 0 0,-2 1 0,1 1 0,-36-8-1,46 14-112,0 1 0,0 1 0,0 0-1,0 0 1,0 1 0,0 1-1,0 0 1,0 1 0,0 0 0,0 1-1,0 0 1,1 1 0,-19 9-1,-16 13-73,2 1-1,0 3 0,3 1 1,-47 44-1,-143 161 109,66-47 828,-230 337 1,315-400-467,7 4 0,5 2 1,5 3-1,-48 157 1,87-212-326,4 1 0,3 1 0,4 1 0,-4 100 0,16-126-46,3 1 0,2-1-1,3 1 1,2-2 0,3 1 0,2-1 0,20 54 0,11-5-42,3-2 0,6-2 1,3-2-1,5-3 0,4-3 1,4-3-1,88 89 0,-110-130-10,3-3 0,1-1-1,3-3 1,1-3 0,2-1-1,1-4 1,2-2 0,1-2-1,2-3 1,0-3 0,2-3-1,0-3 1,1-2-1,1-4 1,93 7 0,-85-15 10,1-2 1,-1-4-1,0-3 0,0-3 1,0-4-1,141-41 1,-107 13 13,-1-4-1,-3-5 1,-2-5 0,-2-4 0,150-114 0,-132 77 59,-4-5 0,-4-5 0,174-216 0,-198 205 130,-5-4-1,-6-3 1,-4-3-1,-7-3 1,-5-4 0,-6-1-1,-5-3 1,-7-2-1,31-179 1,-59 221-110,-4 0 0,-4-1 0,-4 1 1,-5-1-1,-4 1 0,-4 0 0,-4 0 1,-5 1-1,-3 2 0,-5 0 0,-4 2 1,-4 1-1,-3 2 0,-100-162 1,82 163 42,-4 2 1,-4 3 0,-4 3 0,-148-134-1,171 175-44,-2 2 1,-1 2-1,-2 3 0,-2 1 0,0 3 0,-2 3 0,-1 1 1,0 4-1,-2 1 0,-61-10 0,54 19-41,-1 3 0,1 2 0,-1 4 0,1 2 1,-95 14-1,81-1-113,0 3 1,1 4 0,-146 59-1,105-23-610,3 4 0,3 6 0,3 4 0,3 6-1,-133 122 1,41-19-4154,21-22-4794</inkml:trace>
</inkml:ink>
</file>

<file path=ppt/ink/ink1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8:03.133"/>
    </inkml:context>
    <inkml:brush xml:id="br0">
      <inkml:brushProperty name="width" value="0.025" units="cm"/>
      <inkml:brushProperty name="height" value="0.025" units="cm"/>
    </inkml:brush>
  </inkml:definitions>
  <inkml:trace contextRef="#ctx0" brushRef="#br0">39 68 7655,'0'0'10538,"-7"-9"-9769,-23-27-54,30 36-693,0 0 0,0 0 0,0-1 0,-1 1-1,1 0 1,0 0 0,0 0 0,0 0 0,0 0 0,0 0-1,0-1 1,0 1 0,0 0 0,0 0 0,-1 0 0,1 0-1,0-1 1,0 1 0,0 0 0,0 0 0,0 0 0,0 0-1,0-1 1,0 1 0,0 0 0,0 0 0,0 0 0,0 0-1,1-1 1,-1 1 0,0 0 0,0 0 0,0 0-1,0 0 1,0 0 0,0-1 0,0 1 0,0 0 0,0 0-1,1 0 1,-1 0 0,0 0 0,0 0 0,0-1 0,0 1-1,0 0 1,0 0 0,1 0 0,-1 0 0,0 0 0,0 0-1,14-2 335,14 4-37,48 10 725,114 4-1,960-12 2272,-558-27-2413,140-1 1223,-722 24-2064,1-1-3,0 1 0,0 0 0,0 1 0,0 0-1,0 1 1,0 0 0,-1 1 0,12 4 0,-22-7 33,-13 0 69,-84 0-4960,-3 0-6506,51 0 2653</inkml:trace>
</inkml:ink>
</file>

<file path=ppt/ink/ink1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8:04.099"/>
    </inkml:context>
    <inkml:brush xml:id="br0">
      <inkml:brushProperty name="width" value="0.025" units="cm"/>
      <inkml:brushProperty name="height" value="0.025" units="cm"/>
    </inkml:brush>
  </inkml:definitions>
  <inkml:trace contextRef="#ctx0" brushRef="#br0">0 283 10890,'0'0'3097,"11"-3"-2350,-2 1-511,0 1 1,0-1-1,-1 2 0,1-1 1,0 1-1,0 0 0,0 1 1,0 0-1,0 0 0,16 6 1,44 13 434,1-3 0,127 15 0,150-9 808,-200-16-508,223 2 657,441-45 0,1280-80 3790,-2035 113-5311,300-20 394,-296 15-423,0-2 0,-1-3-1,106-37 1,-158 47-201,4-1 92,-1 0 1,1-1-1,-1-1 1,14-8-1,-2-12-2830,-20 23 2096,-1 0 0,0 0 0,0 0-1,0-1 1,0 1 0,0 0 0,-1 0-1,0-1 1,1-4 0,-1-25-10868</inkml:trace>
</inkml:ink>
</file>

<file path=ppt/ink/ink1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27:56.774"/>
    </inkml:context>
    <inkml:brush xml:id="br0">
      <inkml:brushProperty name="width" value="0.025" units="cm"/>
      <inkml:brushProperty name="height" value="0.025" units="cm"/>
    </inkml:brush>
  </inkml:definitions>
  <inkml:trace contextRef="#ctx0" brushRef="#br0">1657 1 13741,'-285'38'-155,"241"-29"488,0 3 1,0 1-1,1 2 0,-54 28 0,44-13-153,2 2 0,1 3 1,1 1-1,2 3 1,2 2-1,2 1 0,-75 96 1,51-45-207,4 3 0,4 2 0,-62 141 1,57-87-246,6 2 0,7 2 1,6 2-1,8 3 0,7 0 1,6 2-1,8 1 0,7 0 1,13 166-1,10-187 620,5 0 0,7-2 1,6 0-1,91 244 0,-90-301-181,3-2 0,4-2 0,3-1 1,3-2-1,74 91 0,-83-124-168,2-1 0,2-1 0,1-3 0,2-1 0,2-2 0,2-2 0,1-3 0,1-1 0,67 27 0,-50-30 33,2-4 0,0-3 0,1-2 0,72 7 0,-30-12 50,208-4 0,-236-14-60,1-3 0,-2-4 0,0-3 0,0-5 0,-2-2 0,-1-4 0,0-4 1,84-45-1,-57 16 10,-2-4 1,-4-5 0,-2-4 0,-3-4 0,87-91 0,-48 28 185,-6-5 0,-6-7-1,-7-4 1,-7-5 0,-7-5 0,90-199 0,-152 278 55,-4-2 0,-4-1 1,-4-2-1,-4-1 0,-4 0 0,-4-2 1,6-126-1,-20 78-186,-6 1-1,-6 0 1,-7 1 0,-5 0-1,-7 1 1,-81-236 0,89 318-304,-3 1 0,-2 2 0,-3 0 0,-59-82-1,70 112 255,-2 0-1,0 2 0,-1 0 0,-2 2 0,0 0 0,-1 1 0,0 2 0,-2 0 0,0 2 0,-1 1 1,-37-14-1,25 16 39,0 1 0,0 3 0,-1 1 1,0 2-1,0 2 0,-1 1 1,1 2-1,0 2 0,0 2 0,-40 9 1,5 3-24,1 3 0,0 4 0,2 3 0,-92 47 1,22 2-493,3 7 1,3 5-1,5 6 1,4 6-1,4 5 1,-144 159-1,-140 208-6010,206-223-1419</inkml:trace>
</inkml:ink>
</file>

<file path=ppt/ink/ink1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28:04.509"/>
    </inkml:context>
    <inkml:brush xml:id="br0">
      <inkml:brushProperty name="width" value="0.025" units="cm"/>
      <inkml:brushProperty name="height" value="0.025" units="cm"/>
    </inkml:brush>
  </inkml:definitions>
  <inkml:trace contextRef="#ctx0" brushRef="#br0">0 9 6374,'0'0'4516,"4"-3"-3902,-2 2-534,0 1 0,-1-1-1,1 0 1,0 1 0,0-1 0,0 1-1,0-1 1,0 1 0,0 0 0,0 0-1,0 0 1,-1 0 0,1 0 0,0 0-1,0 0 1,0 1 0,2 0 0,45 15 866,13 3-541,2-15 279,-1-4 0,106-11-1,30-1 218,365 33 49,-492-22-978,572 24 40,-202-9 539,-155-10-541,-50 18 486,-936-7-95,-246-3-159,575-14-180,-492 13 333,852-14-604,17-4-17,21-3-12,36 1 227,-1 4 0,120 4 1,-84 2 16,1625-26 26,-548 15-640,-862 11-103,-839-13 17,57 16 935,-704-20-808,333-5 2121,948 32-3268,377-6 978,213 11 1131,41 15-399,-425-28-6334,-163-3-4147</inkml:trace>
</inkml:ink>
</file>

<file path=ppt/ink/ink1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28:06.337"/>
    </inkml:context>
    <inkml:brush xml:id="br0">
      <inkml:brushProperty name="width" value="0.025" units="cm"/>
      <inkml:brushProperty name="height" value="0.025" units="cm"/>
    </inkml:brush>
  </inkml:definitions>
  <inkml:trace contextRef="#ctx0" brushRef="#br0">105 22 7303,'0'0'192,"-10"2"-10,-85 7 1035,115 2-5,6-7-893,1-1 0,0-1 0,-1-1 0,30-3 0,-30 0 177,1 2 1,-1 0 0,0 2-1,38 7 1,6 8-213,0-3 1,0-3-1,124 3 0,771 5 442,-655-12-387,466-49 0,-604 24-11,763-55 33,-628 63-1045,-306 10 850,-35 1 1622,-133 16-1595,38-1-247,-226 15-224,-479 31 220,608-56-180,-382-40 1,583 31 205,-786-63-454,788 66 491,-118-1 22,-211 26 0,341-20-80,14 2-121,19 3-21,53 13 161,150 22-1,84-11-131,264-13-3283,-341-21 156</inkml:trace>
</inkml:ink>
</file>

<file path=ppt/ink/ink1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3:11.729"/>
    </inkml:context>
    <inkml:brush xml:id="br0">
      <inkml:brushProperty name="width" value="0.025" units="cm"/>
      <inkml:brushProperty name="height" value="0.025" units="cm"/>
    </inkml:brush>
  </inkml:definitions>
  <inkml:trace contextRef="#ctx0" brushRef="#br0">1 39 11050,'17'0'10596,"103"-7"-8871,730-23 937,-722 30-2622,315-2 364,468 5 761,-772 5-1018,168 32 0,-501-54 1187,120 6-1596,0 3-1,0 3 0,0 3 1,-145 23-1,131-9-3588,28-11-3717,23-5-3429</inkml:trace>
</inkml:ink>
</file>

<file path=ppt/ink/ink1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3:22.984"/>
    </inkml:context>
    <inkml:brush xml:id="br0">
      <inkml:brushProperty name="width" value="0.025" units="cm"/>
      <inkml:brushProperty name="height" value="0.025" units="cm"/>
    </inkml:brush>
  </inkml:definitions>
  <inkml:trace contextRef="#ctx0" brushRef="#br0">2861 348 5669,'0'0'7896,"-9"-9"-7111,-16-18 426,-28-39 1,44 55-1008,1 1 0,-2 1 0,1 0 1,-1 0-1,-1 0 0,1 2 0,-2-1 0,1 1 0,-1 1 0,0 0 0,0 1 0,-21-7 0,-16-1-306,-102-15-1,57 12 287,-59-14 49,-1 7 0,-247-5 0,266 32-150,-217 34 0,-126 65 82,403-79 188,2 3-1,0 3 0,2 3 1,-112 72-1,166-95-334,1 1 0,0 1 0,1 0 0,0 1 0,1 1 0,-13 16 0,21-22-9,0 0 0,0 1 0,1-1 0,0 1-1,1 0 1,0 1 0,1-1 0,-1 1 0,2 0 0,-1-1 0,2 1 0,-1 0 0,1 16 0,1-4 20,1-1 0,1 0 0,0 0 0,2 0 0,1 0 0,7 21 0,-7-30-7,0 1 0,1-1 1,0-1-1,1 1 0,1-1 1,0 0-1,0-1 0,1 0 1,0 0-1,19 15 0,-10-12 42,0 0 0,1-2 0,0 0 0,1-2 0,31 12 0,109 24 127,-109-33-169,0 2 0,49 21 0,-5 9 58,85 34-18,-150-67 132,1-2 1,0-1 0,0-2 0,39 4 0,73-5 193,0-5 0,0-7 1,258-47-1,-328 42-419,180-37 669,-200 35-141,-1-1 0,88-41 0,-58 17-208,135-90 0,-189 109-187,0-1 0,-1-1 0,-2-1 0,0-2 0,-1 0 0,-2-2-1,35-53 1,-53 73-71,0 0 0,0 1 0,-1-2 0,0 1 0,-1 0 0,1-1 0,-1 1 0,-1-1-1,0 1 1,0-1 0,0 0 0,-1 0 0,0 1 0,0-1 0,-1 0 0,-2-10 0,0 9-15,-1 0 1,1 0-1,-2 1 1,1-1 0,-1 1-1,0 0 1,-1 1 0,0-1-1,0 1 1,0 0 0,-1 1-1,0-1 1,-9-5-1,1 0-183,-1 1 0,1 0 0,-2 1 0,1 1 0,-1 0 0,-1 1 0,1 1-1,-1 1 1,-1 1 0,1 0 0,-1 1 0,-33-2 0,-71 6-8780,51 1 21</inkml:trace>
</inkml:ink>
</file>

<file path=ppt/ink/ink1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3:37.163"/>
    </inkml:context>
    <inkml:brush xml:id="br0">
      <inkml:brushProperty name="width" value="0.025" units="cm"/>
      <inkml:brushProperty name="height" value="0.025" units="cm"/>
    </inkml:brush>
  </inkml:definitions>
  <inkml:trace contextRef="#ctx0" brushRef="#br0">5 15 6470,'-4'-2'8422,"8"-2"-5713,12-3-2421,37 5 778,72 7 0,-4 1 229,119-7-460,353 4 1192,-327 19-1397,-59-2 950,46-8-1338,296 27 322,-41-2-59,3-33-84,-334-5-365,279-14 7,-93 1-30,330-15 68,159-2 54,-10 12-43,137-7 63,-705 15-104,402 37-76,-639-23 5,344 15 66,425-35 1,-744 16-206,-62 1 71,0 0 0,0 0 0,1 0 0,-1 0 0,0 0 0,1 0 0,-1 0 1,0 0-1,0 0 0,1 0 0,-1 0 0,0 0 0,0 1 0,1-1 0,-1 0 0,0 0 0,0 0 0,0 0 0,1 1 0,-1-1 0,0 0 0,0 0 0,0 0 0,0 1 0,1-1 0,-1 0 0,0 0 0,0 0 0,0 1 0,0-1 0,0 0 0,0 0 0,0 1 0,0-1 0,0 0 0,0 1 0,0-1 0,0 0 0,0 1 0,0-1-149,0 0-1,0 1 1,0-1-1,0 0 1,0 0-1,1 1 1,-1-1-1,0 0 1,0 1-1,0-1 1,0 0-1,0 0 1,0 1-1,0-1 1,1 0-1,-1 0 1,0 1-1,0-1 1,0 0-1,1 0 1,-1 0-1,0 1 1,0-1-1,1 0 1,-1 0-1,0 0 1,0 0-1,1 1 1,-1-1-1,0 0 1,0 0-1,1 0 1,-1 0 0,0 0-1,1 0 1,-1 0-1,0 0 1,1 0-1,-1 0 1,13 0-9585</inkml:trace>
</inkml:ink>
</file>

<file path=ppt/ink/ink1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6:14.166"/>
    </inkml:context>
    <inkml:brush xml:id="br0">
      <inkml:brushProperty name="width" value="0.025" units="cm"/>
      <inkml:brushProperty name="height" value="0.025" units="cm"/>
    </inkml:brush>
  </inkml:definitions>
  <inkml:trace contextRef="#ctx0" brushRef="#br0">0 218 4068,'181'-8'2984,"251"-45"1,-137 12-354,1783-75 2222,-739 130-3775,-342 1-112,2435 139 993,-2042-94-1291,836-98-127,-2198 37-538,942-18 47,205-6 28,-714 17-224,-265 7-3904,-146 0-1016,-4-5-4244</inkml:trace>
</inkml:ink>
</file>

<file path=ppt/ink/ink1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6:35.546"/>
    </inkml:context>
    <inkml:brush xml:id="br0">
      <inkml:brushProperty name="width" value="0.025" units="cm"/>
      <inkml:brushProperty name="height" value="0.025" units="cm"/>
    </inkml:brush>
  </inkml:definitions>
  <inkml:trace contextRef="#ctx0" brushRef="#br0">368 52 3171,'0'0'411,"-12"-4"363,-37-10 1523,-1 3-1,0 2 1,0 2-1,-84 0 1,133 7-2266,0 0 0,0 1-1,0-1 1,0 0 0,0 0 0,0 1 0,0-1-1,0 0 1,0 1 0,0-1 0,1 1 0,-1 0-1,0-1 1,0 1 0,0 0 0,1-1 0,-1 1-1,0 0 1,1 0 0,-1 0 0,0-1 0,1 1-1,-1 0 1,1 0 0,0 0 0,-1 0-1,1 0 1,0 0 0,-1 0 0,1 0 0,0 0-1,0 0 1,0 0 0,0 2 0,0-2-11,0 1 1,0-1-1,0 1 0,0-1 1,0 0-1,0 1 0,1-1 1,-1 1-1,0-1 0,1 0 1,-1 1-1,1-1 0,0 0 1,-1 0-1,1 1 0,0-1 1,0 0-1,0 0 0,0 0 1,0 0-1,0 0 0,0 0 1,0 0-1,0 0 0,2 1 1,14 2 342,0-1 1,0-1-1,0 0 1,0-1-1,0 0 1,34-5-1,4 2 8,214 19 442,-85-2-142,-114-12-600,-1-1 171,0 2-1,120 26 0,-131-20 24,0-2 0,1-3 0,0-2 0,71-6 0,-18 1-127,532-14 294,149-30-79,-284 8 42,-444 35-388,508-19 64,0 48-32,64 76 112,-370-55-104,-186-36 126,159 0 1,-227-4-385</inkml:trace>
</inkml:ink>
</file>

<file path=ppt/ink/ink1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6:56.898"/>
    </inkml:context>
    <inkml:brush xml:id="br0">
      <inkml:brushProperty name="width" value="0.025" units="cm"/>
      <inkml:brushProperty name="height" value="0.025" units="cm"/>
    </inkml:brush>
  </inkml:definitions>
  <inkml:trace contextRef="#ctx0" brushRef="#br0">84 19 7015,'-19'1'983,"14"0"-203,-1 0 0,0-1 0,0 1-1,1-1 1,-1-1 0,0 1 0,0-1 0,-10-3 0,14-2 2734,11 3-2639,15 2-884,-23 1 134,531 1 3421,269 5-2426,308 28 348,-484 30-1174,-808-70 635,140 1-921,-531-54 160,-2 30-61,489 28-116,-213 6-99,243-1 82,-1 3 1,1 2-1,-65 20 1,122-29 16,0 0-1,0 0 1,0 0 0,0 0 0,0 0-1,0 0 1,0 0 0,0 0 0,0 0-1,0 1 1,1-1 0,-1 0 0,0 0-1,0 0 1,0 0 0,0 0 0,0 0-1,0 0 1,0 0 0,0 0 0,0 0-1,0 0 1,0 0 0,0 1 0,0-1 0,0 0-1,0 0 1,0 0 0,0 0 0,0 0-1,0 0 1,0 0 0,0 0 0,0 1-1,0-1 1,0 0 0,0 0 0,0 0-1,0 0 1,0 0 0,0 0 0,0 0-1,0 0 1,0 0 0,0 0 0,0 1-1,20 2-142,30 0 130,1317-51-907,-1327 40 982,-40 8-52,0 0 1,0 0 0,0 0 0,0 0 0,1 0 0,-1 0 0,0 0 0,0 0 0,0 0-1,0 0 1,0 0 0,1 0 0,-1 0 0,0 0 0,0 0 0,0 0 0,0 0 0,0-1-1,0 1 1,0 0 0,1 0 0,-1 0 0,0 0 0,0 0 0,0 0 0,0 0 0,0 0 0,0 0-1,0-1 1,0 1 0,0 0 0,0 0 0,1 0 0,-1 0 0,0 0 0,0 0 0,0-1-1,0 1 1,0 0 0,0 0 0,0 0 0,0 0 0,0 0 0,0-1 0,0 1 0,0 0-1,0 0 1,0 0 0,0 0 0,0 0 0,-1 0 0,1-1 0,0 1 0,0 0 0,0 0-1,0 0 1,0 0 0,0 0 0,0 0 0,0-1 0,-23-3 97,-527-5 181,466 11-255,-418 32 50,290 0-2772,209-34 2517,-84 13-8309,63-12-271</inkml:trace>
</inkml:ink>
</file>

<file path=ppt/ink/ink1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7:16.943"/>
    </inkml:context>
    <inkml:brush xml:id="br0">
      <inkml:brushProperty name="width" value="0.025" units="cm"/>
      <inkml:brushProperty name="height" value="0.025" units="cm"/>
    </inkml:brush>
  </inkml:definitions>
  <inkml:trace contextRef="#ctx0" brushRef="#br0">8493 373 3619,'0'0'9198,"-4"-7"-8701,-9-20-262,12 25-222,0 1 0,-1 1 0,1-1 0,0 0 0,-1 0 0,1 0 0,-1 1 0,1-1 0,-1 1 0,1-1 0,-1 1 1,0 0-1,1-1 0,-1 1 0,1 0 0,-1 0 0,0 0 0,1 0 0,-1 0 0,1 1 0,-1-1 0,-1 1 0,-3 0 141,-298 0 2237,-413-5-1132,0-41-1247,476 17 107,-725-54 664,95 28 375,-377-55-699,878 98-82,-628 62-1,735-24-369,-410 54-7,491-51-4,-291 89 1,468-118 3,-184 67-41,165-57 32,1 0 0,0 1 0,1 2-1,0 0 1,-32 27 0,50-37-2,0 0-1,-1 1 1,2-1-1,-1 1 1,0 0 0,1 0-1,0 0 1,0 0-1,0 0 1,1 1 0,0-1-1,0 1 1,0 0-1,1-1 1,0 1 0,0 0-1,0 0 1,1 0-1,0 7 1,1-5 16,0 0 1,1 0-1,0 0 0,1-1 0,-1 1 0,1-1 1,1 0-1,0 0 0,0 0 0,0 0 1,0-1-1,1 1 0,12 10 0,10 9 30,2-2 0,1 0 0,2-3 0,0 0 0,0-2 1,2-1-1,39 14 0,258 77 122,-141-62-89,218 26 0,200-8 33,-483-53-82,759 35 21,0-48-5,-183-20-5,125-1-1,-206 21-16,874-13 38,-1221 8-48,602-29 35,-679 16-22,-1-8 1,270-73 0,-436 93 25,39-12 161,-64 17-157,0 1 0,0-1 0,0 0-1,0 0 1,0-1 0,0 1 0,-1-1 0,1 1-1,-1-1 1,1 0 0,3-6 0,-6 8-7,0 0-1,-1 0 1,1-1 0,-1 1-1,1 0 1,-1-1 0,1 1 0,-1 0-1,0-1 1,1 1 0,-1-1-1,0 1 1,0 0 0,0-1 0,0 1-1,0-1 1,-1 1 0,1-1-1,0 1 1,-1 0 0,1-1 0,-1 1-1,1 0 1,-1-1 0,0 1-1,1 0 1,-1 0 0,0 0-1,0 0 1,0 0 0,-1-2 0,-40-28 246,34 26-282,-131-76 111,-268-112 1,312 154-489,0 5-1,-3 3 1,0 5-1,-2 4 0,-186-16 1,94 29-2536,-11 3-2764</inkml:trace>
</inkml:ink>
</file>

<file path=ppt/ink/ink1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7:27.060"/>
    </inkml:context>
    <inkml:brush xml:id="br0">
      <inkml:brushProperty name="width" value="0.025" units="cm"/>
      <inkml:brushProperty name="height" value="0.025" units="cm"/>
    </inkml:brush>
  </inkml:definitions>
  <inkml:trace contextRef="#ctx0" brushRef="#br0">1 36 2883,'35'-2'1516,"0"1"0,0 3 0,-1 0 0,1 3 0,37 8 0,-29-2-1133,0-3 1,81 6-1,90-11 1215,-153-3-1447,180-8 201,-147 3-42,168-1 252,169-12 894,-147 1-1219,-43 5-31,-119 2-166,1 6 0,-1 5 0,137 19 0,-180-8-27,64 10 127,209 4 1,927-89 777,-1171 53-830,0 5 0,0 5 0,212 26 0,-302-23-48,28 7 115,0-3 1,1-2-1,0-2 1,75-5-1,-120 2-39,1 0 0,-1 0 0,0 0 0,0-1 1,0 1-1,0-1 0,0 0 0,0 1 0,0-1 0,0 0 0,0 0 0,0 0 0,0-1 0,-1 1 1,1 0-1,0-1 0,1-1 0,4-14-477,-6-7-5452,-1 15 149</inkml:trace>
</inkml:ink>
</file>

<file path=ppt/ink/ink1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7:55.610"/>
    </inkml:context>
    <inkml:brush xml:id="br0">
      <inkml:brushProperty name="width" value="0.025" units="cm"/>
      <inkml:brushProperty name="height" value="0.025" units="cm"/>
    </inkml:brush>
  </inkml:definitions>
  <inkml:trace contextRef="#ctx0" brushRef="#br0">1 3314 4132,'0'0'13442,"9"-1"-13031,-4 1-420,14-2 398,0 0 1,0-1-1,0-1 1,-1 0-1,0-2 1,35-15-1,109-77 428,89-52-433,-158 92 321,143-118 0,-52 35-545,68-63 1004,-43 33-300,47-51-716,-19 16 94,-172 152-41,2 4 0,139-79 0,-187 119-168,1 1-1,36-11 0,-34 13-11,-1-1 1,23-12-1,225-151 60,-23 12-72,-100 79-10,-38 22 47,174-123 0,-159 87-35,4 6-1,238-125 1,164-68-4,-401 211-3,82-58 385,-208 121 1598,-13 3-1562,-13 1-6264,11 3 1526,-2 0-2947</inkml:trace>
</inkml:ink>
</file>

<file path=ppt/ink/ink1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8:13.028"/>
    </inkml:context>
    <inkml:brush xml:id="br0">
      <inkml:brushProperty name="width" value="0.025" units="cm"/>
      <inkml:brushProperty name="height" value="0.025" units="cm"/>
    </inkml:brush>
  </inkml:definitions>
  <inkml:trace contextRef="#ctx0" brushRef="#br0">5 1 15439,'0'0'5690,"0"11"-5156,9 164 2258,9-1 0,40 179 0,-52-329-2777,2 25-2688,-22-60-1662,-39-41-4703,17 17 1468</inkml:trace>
</inkml:ink>
</file>

<file path=ppt/ink/ink1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8:13.369"/>
    </inkml:context>
    <inkml:brush xml:id="br0">
      <inkml:brushProperty name="width" value="0.025" units="cm"/>
      <inkml:brushProperty name="height" value="0.025" units="cm"/>
    </inkml:brush>
  </inkml:definitions>
  <inkml:trace contextRef="#ctx0" brushRef="#br0">1 114 10634,'0'9'2354,"4"41"-106,2 0-1,3 0 1,2-1-1,2 0 1,27 66-1,-37-106-1865,1 1 0,1-1 0,-1 0 0,1 0 0,1-1 0,8 11 0,-13-18-319,0 1 0,1-1-1,-1 1 1,1-1 0,-1 0 0,1 1-1,0-1 1,-1 0 0,1 0-1,0 0 1,0 0 0,0-1-1,0 1 1,0 0 0,0-1-1,0 1 1,0-1 0,0 0 0,0 0-1,0 0 1,0 0 0,0 0-1,0 0 1,0 0 0,0-1-1,0 1 1,0-1 0,0 1 0,0-1-1,0 0 1,-1 0 0,1 0-1,0 0 1,0 0 0,-1 0-1,1 0 1,-1 0 0,3-3 0,7-7 58,-1 0 0,0 0 0,-1-1 0,0 0 1,9-18-1,35-76 283,-34 65-361,72-119-1369,-18 37-2713,-51 79-4273</inkml:trace>
</inkml:ink>
</file>

<file path=ppt/ink/ink1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8:14.458"/>
    </inkml:context>
    <inkml:brush xml:id="br0">
      <inkml:brushProperty name="width" value="0.025" units="cm"/>
      <inkml:brushProperty name="height" value="0.025" units="cm"/>
    </inkml:brush>
  </inkml:definitions>
  <inkml:trace contextRef="#ctx0" brushRef="#br0">0 78 15855,'0'0'11841,"6"9"-11190,13 23 97,-2 2-1,14 41 1,22 45 820,-52-118-1560,-1-1 0,1 1-1,0-1 1,-1 0-1,1 1 1,0-1 0,0 0-1,0 0 1,0 0-1,0 1 1,0-1-1,0 0 1,0 0 0,0-1-1,1 1 1,-1 0-1,0 0 1,1 0 0,-1-1-1,0 1 1,1-1-1,-1 1 1,3-1 0,-3 0 2,1 0 0,-1-1 1,1 1-1,-1-1 0,0 1 1,1-1-1,-1 0 0,1 0 1,-1 1-1,0-1 0,0 0 1,0 0-1,1 0 0,-1 0 1,0-1-1,0 1 0,0 0 1,1-2-1,4-8 47,1-1 1,-1 0-1,8-23 1,-14 34-58,27-104 0,-22 80 0,1-1 0,1 2 0,13-31 0,-20 54 0,0 1 0,0-1 0,0 1 0,0-1 0,1 0 0,-1 1 0,0-1 0,0 1 0,0-1 0,1 1 0,-1-1 0,0 1 0,1-1 0,-1 1 0,0-1 0,1 1 0,-1-1 0,1 1 0,-1-1 0,1 1 0,-1 0 0,1-1 0,-1 1 0,1 0 0,-1 0 0,1-1 0,0 1 0,-1 0 0,1 0 0,-1 0 0,1 0 0,0 0 0,-1 0 0,1 0 0,-1 0 0,1 0 0,0 0 0,-1 0 0,1 0 0,-1 0 0,1 0 0,0 0 0,-1 1 0,1-1 0,-1 0 0,1 0 0,-1 1 0,1-1 0,-1 0 0,1 1 0,-1-1 0,1 1 0,-1-1 0,0 0 0,1 1 0,-1-1 0,1 1 0,-1-1 0,0 1 0,0 0 0,1-1 0,-1 1 0,0-1 0,0 1 0,0-1 0,1 1 0,-1 0 0,0 0 0,15 41 0,7 74 0,-22-116 0,0 1 0,0-1 0,0 0 0,0 1 0,0-1 0,0 0 0,0 1 0,0-1 0,0 0 0,0 1 0,0-1 0,1 0 0,-1 1 0,0-1 0,0 0 0,0 1 0,1-1 0,-1 0 0,0 0 0,0 1 0,1-1 0,-1 0 0,0 0 0,1 0 0,-1 1 0,0-1 0,1 0 0,-1 0 0,0 0 0,1 0 0,-1 0 0,0 0 0,1 0 0,-1 0 0,0 0 0,1 0 0,10-10 0,7-26 0,-17 32 0,18-47 0,-16 39 0,1 0 0,1 1 0,-1-1 0,2 1 0,0 0 0,0 0 0,11-13 0,-17 23 0,1 1 0,-1-1 0,1 0 0,-1 1 0,1-1 0,-1 0 0,1 1 0,-1-1 0,1 1 0,0-1 0,-1 1 0,1 0 0,0-1 0,0 1 0,-1 0 0,1-1 0,0 1 0,0 0 0,0 0 0,-1 0 0,1-1 0,0 1 0,0 0 0,0 0 0,-1 0 0,1 0 0,0 1 0,0-1 0,0 0 0,0 0 0,-1 0 0,1 1 0,0-1 0,1 1 0,0 1 0,-1 0 0,1-1 0,0 2 0,0-1 0,-1 0 0,0 0 0,1 0 0,-1 1 0,0-1 0,0 0 0,1 4 0,2 7 0,-1 0 0,0 1 0,2 16 0,-5-22-217,4 33-2735,-4-40 2847,0-1-1,0 1 0,0-1 1,0 1-1,0 0 0,0-1 0,1 1 1,-1-1-1,0 1 0,0 0 0,1-1 1,-1 1-1,0-1 0,1 1 1,-1-1-1,0 1 0,1-1 0,-1 1 1,1-1-1,-1 0 0,1 1 0,-1-1 1,1 0-1,-1 1 0,1-1 1,-1 0-1,1 1 0,-1-1 0,1 0 1,0 0-1,-1 0 0,1 0 0,-1 0 1,1 0-1,0 0 0,-1 0 1,1 0-1,0 0 0,-1 0 0,1 0 1,-1 0-1,1 0 0,0 0 1,-1-1-1,1 1 0,-1 0 0,1 0 1,-1-1-1,1 1 0,-1 0 0,1-1 1,-1 1-1,1-1 0,5-7-8985</inkml:trace>
</inkml:ink>
</file>

<file path=ppt/ink/ink1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8:15.271"/>
    </inkml:context>
    <inkml:brush xml:id="br0">
      <inkml:brushProperty name="width" value="0.025" units="cm"/>
      <inkml:brushProperty name="height" value="0.025" units="cm"/>
    </inkml:brush>
  </inkml:definitions>
  <inkml:trace contextRef="#ctx0" brushRef="#br0">3 28 11627,'0'0'15257,"-1"11"-14365,0 5-492,0 0 1,2 0 0,3 25 0,-3-33-190,1 0 1,-1 0-1,2 0 1,-1 0-1,1 0 0,0 0 1,1-1-1,0 1 1,0-1-1,8 10 1,-11-16-204,0 0 1,-1 1 0,1-1-1,0 0 1,1 0 0,-1 0-1,0 0 1,0 0 0,0-1-1,0 1 1,1 0 0,-1 0-1,0-1 1,1 1 0,-1-1-1,1 1 1,-1-1 0,1 0-1,-1 1 1,0-1 0,1 0 0,-1 0-1,1 0 1,-1 0 0,1 0-1,-1-1 1,1 1 0,1-1-1,0-1 20,0 1-1,0-1 0,0 0 1,-1 0-1,1-1 0,-1 1 1,0-1-1,1 1 0,-1-1 1,0 1-1,-1-1 1,3-3-1,4-9 87,-1 0-1,-1 0 1,9-32 0,-10 14-114,1-43 0,-6 74 0,4 81 0,-3-72 0,0 0 0,0 0 0,1 1 0,0-1 0,0-1 0,1 1 0,0 0 0,6 11 0,-6-16-106,-1 0-1,1 0 1,-1 0-1,1-1 1,0 1-1,0-1 1,0 1-1,0-1 1,0 0-1,0 0 1,0 0-1,0-1 1,1 1-1,-1-1 1,0 0-1,0 1 1,5-2 0,-2 1-522,1 0 0,0 0 0,-1-1 0,1 0 0,0 0 0,-1-1 0,10-3 0,4-8-6653</inkml:trace>
</inkml:ink>
</file>

<file path=ppt/ink/ink1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8:16.061"/>
    </inkml:context>
    <inkml:brush xml:id="br0">
      <inkml:brushProperty name="width" value="0.025" units="cm"/>
      <inkml:brushProperty name="height" value="0.025" units="cm"/>
    </inkml:brush>
  </inkml:definitions>
  <inkml:trace contextRef="#ctx0" brushRef="#br0">108 5 16848,'0'0'11419,"-10"-2"-10891,7 1-516,0 1-1,0-1 1,0 1-1,0 0 1,0 0 0,0 0-1,0 0 1,-1 1-1,1-1 1,0 1-1,0 0 1,0 0-1,0 0 1,-4 2 0,4-1-10,0 1 0,1 0 0,-1-1 0,0 1 0,1 0 1,-1 0-1,1 0 0,0 1 0,0-1 0,1 1 1,-1-1-1,0 1 0,1-1 0,0 1 0,-1 4 0,-1 4 187,0 0-1,0 1 0,1-1 1,1 1-1,0 22 0,1-32-160,0-1 0,0 0-1,0 1 1,0-1 0,1 1 0,-1-1 0,1 0-1,-1 1 1,1-1 0,0 0 0,0 0-1,0 0 1,0 1 0,0-1 0,1 0-1,-1 0 1,1-1 0,-1 1 0,1 0-1,0 0 1,-1-1 0,1 1 0,0-1-1,0 0 1,0 1 0,0-1 0,1 0-1,-1 0 1,0 0 0,0-1 0,1 1-1,-1 0 1,0-1 0,1 1 0,-1-1-1,4 0 1,0 0-160,0-1-1,0 0 1,0 0 0,-1 0-1,1-1 1,0 1 0,-1-1-1,1-1 1,-1 1-1,0-1 1,0 0 0,0 0-1,7-6 1,33-35-6284,-23 16 181</inkml:trace>
</inkml:ink>
</file>

<file path=ppt/ink/ink1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8:16.433"/>
    </inkml:context>
    <inkml:brush xml:id="br0">
      <inkml:brushProperty name="width" value="0.025" units="cm"/>
      <inkml:brushProperty name="height" value="0.025" units="cm"/>
    </inkml:brush>
  </inkml:definitions>
  <inkml:trace contextRef="#ctx0" brushRef="#br0">16 0 17617,'0'0'3304,"-3"11"-1329,-1 1-1468,2 0 0,-1 0 0,2 1-1,-1-1 1,2 1 0,-1-1 0,2 1 0,0-1-1,0 0 1,1 1 0,1-1 0,0 0 0,0 0-1,8 15 1,-10-24-458,1 0 1,0 1-1,0-1 0,1 0 1,-1 0-1,1 0 0,-1 0 1,1-1-1,0 1 0,0-1 0,0 1 1,1-1-1,-1 0 0,5 2 1,-6-4-36,1 1 1,-1 0 0,1-1 0,-1 0-1,1 0 1,-1 1 0,1-2 0,0 1-1,-1 0 1,1 0 0,-1-1-1,1 1 1,-1-1 0,1 0 0,-1 0-1,0 0 1,1 0 0,-1 0 0,0-1-1,0 1 1,0 0 0,3-3 0,42-43 136,5-3-260,-52 49 108,1 0 0,0 0 0,1 0-1,-1 0 1,0 0 0,0 0 0,0 0 0,0 1 0,1-1-1,-1 0 1,0 1 0,1-1 0,-1 1 0,0 0-1,1-1 1,-1 1 0,1 0 0,-1 0 0,0 0-1,1 0 1,-1 0 0,1 0 0,-1 0 0,0 1 0,1-1-1,-1 0 1,0 1 0,1-1 0,-1 1 0,0-1-1,1 1 1,-1 0 0,0 0 0,0-1 0,0 1-1,0 0 1,0 0 0,2 2 0,1 4 137,0 0 0,0 0 0,-1 1 1,0 0-1,0-1 0,1 9 0,-3-10-125,0-1 0,1 0-1,0 1 1,0-1 0,0 0 0,1 0-1,-1 0 1,8 9 0,-1-10-1161,-2-6-3423,-1-8-4422</inkml:trace>
</inkml:ink>
</file>

<file path=ppt/ink/ink1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8:17.259"/>
    </inkml:context>
    <inkml:brush xml:id="br0">
      <inkml:brushProperty name="width" value="0.025" units="cm"/>
      <inkml:brushProperty name="height" value="0.025" units="cm"/>
    </inkml:brush>
  </inkml:definitions>
  <inkml:trace contextRef="#ctx0" brushRef="#br0">0 1 12204,'0'0'14354,"0"12"-13003,4 31-547,2 1-1,1-2 0,3 1 1,1-1-1,28 68 1,-38-107-802,0-1 0,0 1 1,0-1-1,1 0 0,-1 1 1,0-1-1,1 0 0,0 0 1,-1 0-1,1 0 0,0 0 1,0-1-1,0 1 0,0 0 1,0-1-1,0 0 0,1 1 1,-1-1-1,5 2 0,-5-3-2,0 0 0,0 0-1,0 0 1,0-1 0,-1 1-1,1-1 1,0 1 0,0-1-1,-1 1 1,1-1 0,0 0-1,-1 0 1,1 0 0,0 0-1,-1 0 1,1 0 0,-1 0 0,0-1-1,1 1 1,-1 0 0,0-1-1,0 1 1,0-1 0,0 1-1,0-1 1,0 0 0,0 1-1,0-3 1,15-40 0,-14 36 0,1 0 0,0 0 0,0 0 0,0 0 0,1 0 0,0 1 0,7-9 0,-10 15 0,-1 1 0,1-1 0,0 1 0,0-1 0,0 1 0,-1-1 0,1 1 0,0-1 0,0 1 0,0 0 0,0-1 0,0 1 0,0 0 0,0 0 0,0 0 0,0 0 0,0 0 0,0 0 0,0 0 0,0 0 0,0 0 0,0 0 0,0 1 0,0-1 0,0 0 0,-1 1 0,1-1 0,0 0 0,0 1 0,0-1 0,0 1 0,-1 0 0,1-1 0,0 1 0,0 0 0,-1-1 0,1 1 0,0 0 0,0 1 0,27 37 0,-22-30 0,-2-3 0,0 0 0,1 0 0,0-1 0,0 1 0,0-1 0,12 8 0,-16-12 0,0 0 0,0-1 0,0 1 0,0-1 0,0 1 0,0-1 0,0 0 0,0 1 0,1-1 0,-1 0 0,0 0 0,0 0 0,0 0 0,1 0 0,-1 0 0,0 0 0,0 0 0,0-1 0,2 1 0,-1-1 0,0 0 0,-1-1 0,1 1 0,0 0 0,-1 0 0,0-1 0,1 1 0,-1-1 0,0 0 0,0 1 0,1-1 0,-1 0 0,0 1 0,-1-1 0,2-3 0,3-8 0,-2 1 0,0-1 0,0 0 0,0-15 0,-1 16 0,-1-1 0,2 1 0,0 0 0,5-16 0,-8 28 0,0-1 0,1 1 0,-1 0 0,0 0 0,0 0 0,0-1 0,0 1 0,1 0 0,-1 0 0,0 0 0,0-1 0,1 1 0,-1 0 0,0 0 0,0 0 0,0 0 0,1 0 0,-1 0 0,0-1 0,1 1 0,-1 0 0,0 0 0,0 0 0,1 0 0,-1 0 0,0 0 0,0 0 0,1 0 0,-1 0 0,0 0 0,1 0 0,-1 0 0,0 1 0,0-1 0,1 0 0,-1 0 0,0 0 0,0 0 0,1 0 0,-1 0 0,0 1 0,0-1 0,0 0 0,1 0 0,-1 0 0,0 1 0,0-1 0,0 0 0,0 0 0,1 0 0,-1 1 0,0-1 0,0 0 0,0 0 0,0 1 0,0-1 0,0 0 0,0 1 0,0-1 0,0 0 0,0 0 0,0 1 0,0-1 0,0 0 0,0 0 0,0 1 0,0-1 0,7 20 0,14 82 0,-9-90-2972,-11-11 2732,-1-1 0,1 0 0,-1 0 0,1 0 0,-1 0 0,1 1 0,0-1 0,-1 0 0,1 0 0,-1 0 0,1-1 0,0 1 0,-1 0 0,1 0 0,-1 0 0,1 0 0,-1 0 0,1-1 0,-1 1 0,1 0 0,0 0 0,-1-1 0,0 1 0,1-1 0,-1 1 0,1 0 0,-1-1 0,1 1 0,-1-1 0,0 1 0,1-1 0,-1 1 0,0-1 0,1 1 0,-1-1 0,0 1 0,0-1 0,0 1 0,1-1 0,-1 0 0,2-17-9049</inkml:trace>
</inkml:ink>
</file>

<file path=ppt/ink/ink1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8:17.614"/>
    </inkml:context>
    <inkml:brush xml:id="br0">
      <inkml:brushProperty name="width" value="0.025" units="cm"/>
      <inkml:brushProperty name="height" value="0.025" units="cm"/>
    </inkml:brush>
  </inkml:definitions>
  <inkml:trace contextRef="#ctx0" brushRef="#br0">0 1 17745,'0'0'8168,"72"14"-14767,-48-11-31</inkml:trace>
</inkml:ink>
</file>

<file path=ppt/ink/ink1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8:17.958"/>
    </inkml:context>
    <inkml:brush xml:id="br0">
      <inkml:brushProperty name="width" value="0.025" units="cm"/>
      <inkml:brushProperty name="height" value="0.025" units="cm"/>
    </inkml:brush>
  </inkml:definitions>
  <inkml:trace contextRef="#ctx0" brushRef="#br0">71 0 14542,'0'0'8045,"-2"13"-5547,-4 19-1371,1-7-16,1 1-1,0 0 0,1 52 0,4-74-1123,-1-1-1,1 0 1,0 1 0,0-1-1,0 0 1,0 0 0,0 1 0,1-1-1,-1 0 1,1 0 0,0-1-1,0 1 1,0 0 0,0-1-1,1 1 1,-1-1 0,1 0-1,3 3 1,4 1-90,0 0 1,1-1-1,-1 0 0,13 3 0,-12-4 27,-1 0-1,0 0 0,0 1 0,16 11 1,-23-14 87,0 0 0,-1 0 1,1 1-1,-1-1 0,0 1 1,0 0-1,0-1 0,0 1 1,0 0-1,-1 0 0,1 0 1,-1 1-1,0-1 0,0 0 1,0 0-1,0 1 0,-1-1 1,1 0-1,-1 7 0,0-7 12,0 0-1,0 0 0,-1 0 0,1 0 0,-1 1 1,1-1-1,-1 0 0,0 0 0,-1 0 0,1 0 1,0-1-1,-1 1 0,1 0 0,-1 0 0,0-1 0,0 1 1,0-1-1,0 0 0,-1 1 0,1-1 0,-4 2 1,1-1 63,0 0 1,-1 0 0,1 0 0,-1-1 0,1 0 0,-1 0 0,0-1 0,0 1 0,0-1-1,0 0 1,-7-1 0,6 1 17,-1-2 0,1 1-1,-1-1 1,1 0 0,-1 0-1,1-1 1,0 0 0,0 0-1,-8-4 1,12 4-76,-1 0-1,1 0 1,-1 0 0,1 0-1,0-1 1,0 1-1,0-1 1,0 0 0,0 0-1,0 0 1,1 0 0,0 0-1,0 0 1,-1-1 0,2 1-1,-4-8 1,3 5-216,1 0 0,0 1 0,0-1-1,0 0 1,1 0 0,0 0 0,0 0 0,1 0 0,-1 0 0,1 1-1,0-1 1,1 0 0,0 0 0,4-9 0,2-2-1235,2 0 0,0 1 0,15-19-1,10-16-1715,-8 5-2984</inkml:trace>
</inkml:ink>
</file>

<file path=ppt/ink/ink1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8:18.582"/>
    </inkml:context>
    <inkml:brush xml:id="br0">
      <inkml:brushProperty name="width" value="0.025" units="cm"/>
      <inkml:brushProperty name="height" value="0.025" units="cm"/>
    </inkml:brush>
  </inkml:definitions>
  <inkml:trace contextRef="#ctx0" brushRef="#br0">30 66 14189,'0'0'12813,"-5"14"-11922,-1 8-353,0-1 0,2 1 0,1 0-1,-1 24 1,3-33-319,1 0-1,0 0 1,1 0-1,0 0 1,1 0-1,1 0 1,0-1-1,1 1 1,9 23-1,-12-35-249,-1 1 0,1 0 1,0-1-1,0 1 0,-1-1 0,1 1 0,0-1 0,0 1 1,0-1-1,1 0 0,-1 1 0,0-1 0,0 0 1,1 0-1,-1 0 0,0 0 0,1 0 0,0 0 1,-1 0-1,1 0 0,-1-1 0,1 1 0,0-1 0,-1 1 1,1-1-1,0 0 0,0 1 0,-1-1 0,1 0 1,0 0-1,0 0 0,-1-1 0,1 1 0,0 0 1,0-1-1,-1 1 0,1-1 0,0 1 0,-1-1 0,1 0 1,-1 1-1,1-1 0,-1 0 0,2-2 0,4-2-219,-1-1 0,0 0-1,0 0 1,-1 0-1,0-1 1,0 0 0,6-12-1,-6 10-327,-5 7 534,1 0 0,-1 0 0,1 1-1,0-1 1,0 0 0,-1 0 0,1 1-1,1-1 1,-1 1 0,0-1 0,0 1-1,1-1 1,-1 1 0,0 0 0,1-1-1,-1 1 1,1 0 0,0 0 0,2-1-1,-3 3 55,0 1 0,-1-1 0,1 1 0,0-1 0,-1 1 0,1-1 0,-1 1 0,1 0 0,-1-1 0,0 1 0,1-1 0,-1 1 0,0 0 0,0-1 0,0 1-1,-1 3 1,1 0 131,0 28 425,0-24-529,0 0-1,0 0 1,1-1-1,-1 1 1,2 0 0,3 14-1,-4-23-88,-1 0 1,0 1-1,0-1 0,1 0 0,-1 1 0,0-1 1,1 0-1,-1 1 0,0-1 0,1 0 1,-1 0-1,1 1 0,-1-1 0,0 0 0,1 0 1,-1 0-1,1 0 0,-1 0 0,0 1 1,1-1-1,-1 0 0,1 0 0,-1 0 0,1 0 1,-1 0-1,1 0 0,-1-1 0,0 1 0,1 0 1,-1 0-1,1 0 0,-1 0 0,1 0 1,-1-1-1,0 1 0,1 0 0,-1 0 0,0-1 1,1 1-1,-1 0 0,0 0 0,1-1 1,-1 1-1,0 0 0,1-1 0,-1 1 0,0-1 1,0 1-1,0 0 0,1-1 0,-1 1 0,0-1 1,0 1-1,0-1 0,16-23-3501,-15 23 3233,25-39-8203,-7 20 6354,0 5 3735,6 1 3957,-21 12-5159,-1 0 0,1 0 0,0 0 0,-1-1 0,0 0 0,0 1 0,0-1 0,0 0 0,0-1 0,3-3 0,-5 5 95,1-1 0,-1 1 0,0-1 0,0 1 0,0-1 0,0 1 0,0-1 1,0 0-1,-1 1 0,1-1 0,-1 0 0,0 0 0,0 1 0,0-1 0,0 0 0,-1-4 0,1 7-428,0-1 0,0 1-1,0-1 1,-1 1 0,1-1-1,0 1 1,0-1 0,0 1-1,-1-1 1,1 1 0,0-1 0,-1 1-1,1-1 1,0 1 0,-1 0-1,1-1 1,0 1 0,-1 0-1,1-1 1,-1 1 0,1 0 0,-1 0-1,1-1 1,-1 1 0,1 0-1,-1 0 1,1 0 0,-1 0-1,1 0 1,-1-1 0,1 1 0,-1 0-1,1 0 1,-1 0 0,1 1-1,-1-1 1,0 0 0,1 0-1,-1 0 1,1 0 0,-1 0-1,1 1 1,-1-1 0,1 0 0,0 0-1,-1 1 1,-1 0 19,1-1-1,0 1 1,-1 0-1,1 0 1,0 0 0,0-1-1,0 1 1,0 1 0,0-1-1,0 0 1,0 0-1,0 0 1,0 0 0,0 1-1,-1 1 1,1 0-55,1 1 0,-1-1 0,0 0 0,1 0 0,0 1-1,0-1 1,0 0 0,0 1 0,0-1 0,1 0 0,-1 1 0,1-1 0,2 6 0,-2-8-4,0 1 0,0 0 1,0 0-1,0-1 0,1 1 1,-1-1-1,1 1 0,-1-1 1,1 1-1,-1-1 1,1 0-1,0 0 0,0 0 1,-1 0-1,1 0 0,0 0 1,3 0-1,1 0-7,1 1 0,0-2-1,0 1 1,0-1 0,0 0 0,0-1 0,-1 0-1,1 0 1,0 0 0,0-1 0,-1 0-1,9-3 1,26-10 52,-18 8 8,0-2-1,41-21 0,-64 29-39,1 1 0,-1-1 0,0 1 0,1-1 0,-1 1 0,0-1 0,0 1-1,0-1 1,0 0 0,0 1 0,1-1 0,-1 1 0,0-1 0,0 0 0,0 1 0,-1-1 0,1 1 0,0-1 0,0 0 0,0 1 0,0-1 0,0 1 0,-1-1 0,1 1 0,0-1 0,-1 1 0,1-1 0,0 1 0,-1-1 0,1 1 0,0-1 0,-1 1 0,1-1 0,-1 1 0,1 0-1,-1-1 1,1 1 0,-1 0 0,0-1 0,-25-21 103,21 19-100,-14-12-7,12 10 0,0 0 0,0 0 0,0-1 0,1 1 0,0-2 0,0 1 0,0-1 0,1 0 0,0 0 0,-6-10 0,11 16 3,0 0 0,0 0 0,0 0 0,1 1 0,-1-1 0,0 0 0,0 0 0,0 0 0,1 1-1,-1-1 1,0 0 0,1 0 0,-1 1 0,1-1 0,-1 0 0,1 0 0,-1 1 0,1-1 0,0 1 0,-1-1 0,1 0 0,-1 1 0,1 0 0,0-1 0,0 1 0,-1-1 0,1 1 0,0 0 0,0-1-1,0 1 1,1 0 0,38-12-114,-22 7-310,22-12-2634,1-4-4604,7-9-7422</inkml:trace>
</inkml:ink>
</file>

<file path=ppt/ink/ink1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8:20.292"/>
    </inkml:context>
    <inkml:brush xml:id="br0">
      <inkml:brushProperty name="width" value="0.025" units="cm"/>
      <inkml:brushProperty name="height" value="0.025" units="cm"/>
    </inkml:brush>
  </inkml:definitions>
  <inkml:trace contextRef="#ctx0" brushRef="#br0">0 52 13773,'0'0'3740,"7"5"-2334,11 14 213,-1 1 1,16 25-1,51 95 1381,-27-42-976,-52-91-1596,-2-8-77,-6-18 142,-11-29-180,-25-36-207,22 51-106,2-1 0,-21-67 1,36 99-45,-1 0 1,1 0 0,-1 0-1,1 0 1,0 0 0,0-1-1,0 1 1,0 0-1,0 0 1,0 0 0,1 0-1,-1 0 1,1 0-1,-1 0 1,1 0 0,0 1-1,0-1 1,-1 0 0,2 0-1,-1 0 1,0 1-1,0-1 1,0 1 0,1-1-1,-1 1 1,1-1-1,-1 1 1,1 0 0,0 0-1,3-2 1,-2 1 5,1 1 0,0-1 1,0 1-1,0 0 0,-1 1 1,1-1-1,0 1 0,0-1 0,0 1 1,0 0-1,0 1 0,0-1 1,0 1-1,0 0 0,6 1 0,-9-1 41,1 0 0,0 0 0,-1 0 0,1 1 0,-1-1-1,0 0 1,1 0 0,-1 1 0,0-1 0,0 1 0,0 0 0,0-1 0,0 1-1,0 0 1,0-1 0,0 1 0,-1 0 0,1 0 0,-1 0 0,0-1-1,1 1 1,-1 0 0,0 0 0,0 0 0,0 0 0,0 0 0,0 0-1,-1 0 1,1 0 0,-1-1 0,0 4 0,0 2 152,-1 0-1,0 0 1,0-1 0,-1 1-1,1-1 1,-1 1 0,-6 8 0,6-11-127,-1 1 0,1-1-1,-1 0 1,0 0 0,0 0 0,0-1 0,0 0 0,0 1 0,-1-1 0,0-1 0,0 1 0,0-1 0,0 1 0,0-1 0,0-1 0,0 1 0,-1-1 0,1 0 0,0 0 0,-10 0 0,14-1-109,1 0 1,-1-1-1,1 1 1,-1 0-1,1 0 1,-1 0-1,0 0 1,1 0-1,-1-1 1,1 1-1,-1 0 1,1-1-1,-1 1 1,1 0-1,-1-1 1,1 1-1,0 0 1,-1-1-1,1 1 1,-1-1-1,1 1 1,0-1-1,-1 1 1,1-1-1,0 1 1,0-1-1,0 1 1,-1-1-1,1 1 0,0-1 1,0 0-1,0 1 1,0-1-1,0 1 1,0-1-1,0 1 1,0-1-1,0 0 1,0 1-1,0-1 1,0 1-1,0-1 1,1 1-1,-1-1 1,0 0-1,0 1 1,1-1-1,-1 1 1,0-1-1,1 1 1,-1 0-1,0-1 1,1 1-1,-1-1 1,1 0-1,22-30-4288,64-43-7498,-56 46 3048</inkml:trace>
</inkml:ink>
</file>

<file path=ppt/ink/ink1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8:20.647"/>
    </inkml:context>
    <inkml:brush xml:id="br0">
      <inkml:brushProperty name="width" value="0.025" units="cm"/>
      <inkml:brushProperty name="height" value="0.025" units="cm"/>
    </inkml:brush>
  </inkml:definitions>
  <inkml:trace contextRef="#ctx0" brushRef="#br0">37 25 12716,'0'0'7458,"-6"10"-6150,1 1-834,0 0 1,1 0 0,0 1-1,0-1 1,1 1 0,-1 14-1,3-22-285,1-1 1,0 1-1,0 0 0,0 0 0,0 0 0,1 0 0,0 0 0,-1-1 1,1 1-1,1 0 0,2 7 0,-3-9-140,1 0 0,-1-1 0,1 1 1,0 0-1,-1 0 0,1-1 0,0 1 0,0-1 0,0 1 0,0-1 0,0 0 0,0 0 1,1 0-1,-1 0 0,0 0 0,1 0 0,-1 0 0,0-1 0,1 0 0,-1 1 1,4-1-1,-1 0 25,-1 0 0,0 0 1,0-1-1,1 1 1,-1-1-1,0 0 0,0 0 1,0-1-1,0 1 1,0-1-1,0 0 0,0 0 1,-1 0-1,1 0 0,-1-1 1,1 0-1,-1 1 1,0-1-1,0-1 0,0 1 1,0 0-1,-1 0 1,5-8-1,-3 2 29,1 1-1,-1 0 1,-1-1 0,0 0-1,0 0 1,-1 0 0,0 0-1,0 0 1,-1 0 0,0-12-1,-1 19-93,-1-1 0,0 1-1,0-1 1,0 1 0,0 0-1,-1-1 1,1 1 0,-1 0-1,1 0 1,-1 0 0,0 0-1,0 0 1,0 0 0,0 0-1,0 1 1,0-1 0,0 1-1,0-1 1,-1 1 0,1 0-1,-1 0 1,1 0 0,-1 0-1,1 1 1,-1-1 0,1 1-1,-1-1 1,0 1 0,1 0-1,-1 0 1,-3 0 0,3 0-103,1 0 0,-1 0 0,0 0 0,1 1 0,-1-1 1,1 1-1,-1-1 0,1 1 0,-1 0 0,1 0 0,-1 0 1,1 0-1,-1 0 0,-2 3 0,4-3-55,0 0 1,0 0-1,0 0 0,1 0 0,-1 1 1,0-1-1,0 0 0,1 0 0,-1 1 1,0-1-1,1 1 0,-1-1 0,1 0 1,0 1-1,0-1 0,-1 1 1,1-1-1,0 1 0,0-1 0,0 1 1,1-1-1,-1 1 0,0-1 0,0 1 1,1-1-1,0 3 0,0-3-140,0 0-1,0 0 1,-1 0 0,1 0-1,0 0 1,0 0 0,0 0-1,0-1 1,0 1 0,0 0-1,0-1 1,0 1-1,0 0 1,1-1 0,-1 0-1,0 1 1,0-1 0,0 0-1,1 1 1,-1-1 0,0 0-1,0 0 1,3 0-1,30-3-6687,-14-5 966</inkml:trace>
</inkml:ink>
</file>

<file path=ppt/ink/ink1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8:21.053"/>
    </inkml:context>
    <inkml:brush xml:id="br0">
      <inkml:brushProperty name="width" value="0.025" units="cm"/>
      <inkml:brushProperty name="height" value="0.025" units="cm"/>
    </inkml:brush>
  </inkml:definitions>
  <inkml:trace contextRef="#ctx0" brushRef="#br0">1 43 12204,'0'0'5018,"6"10"-3929,23 44 2997,28 74-1,-47-103-2727,-5-14-953,0-1 1,1 0 0,10 16-1,-14-23-385,0-1-1,0 0 0,0 1 1,0-1-1,0 0 1,0 0-1,1 0 0,-1 0 1,1 0-1,-1-1 1,1 1-1,0-1 0,0 1 1,-1-1-1,1 0 1,0 0-1,0-1 0,5 2 1,-7-3 1,0 0 1,0 1 0,-1-1-1,1 0 1,-1 1-1,1-1 1,-1 0 0,1 0-1,-1 0 1,1 0-1,-1 1 1,0-1-1,1 0 1,-1 0 0,0 0-1,0 0 1,0 0-1,0 0 1,1 0 0,-1 0-1,-1 0 1,1 0-1,0 0 1,0-1-1,-3-28 123,-1 10-200,-2 0 0,0 0-1,-2 1 1,-14-29 0,14 34-67,1-1 1,0 0 0,1 0-1,1-1 1,0 0 0,1 0-1,1 0 1,-2-20 0,5 36 109,1-1 0,-1 0 1,0 1-1,0-1 1,1 1-1,-1-1 1,0 1-1,1-1 0,-1 1 1,0-1-1,1 1 1,-1-1-1,1 1 1,-1 0-1,1-1 0,-1 1 1,1 0-1,-1-1 1,1 1-1,-1 0 1,1 0-1,0-1 0,-1 1 1,1 0-1,-1 0 1,1 0-1,0 0 1,-1 0-1,1 0 0,0 0 1,-1 0-1,1 0 1,-1 0-1,1 0 1,0 0-1,-1 0 0,1 1 1,-1-1-1,1 0 1,1 1-1,25 9-59,-24-7 87,1 1 0,-1 0-1,1 0 1,-1 0-1,0 0 1,0 0 0,-1 0-1,0 1 1,1 0-1,-1-1 1,-1 1 0,1 0-1,-1 0 1,0 0-1,0 0 1,0 0 0,0 0-1,-1 0 1,0 6-1,0-8 36,0 0 1,0 0-1,-1 0 0,1 0 0,0 0 0,-1 0 0,0 0 0,0-1 1,0 1-1,0 0 0,0 0 0,0-1 0,-1 1 0,1-1 0,-1 1 0,0-1 1,0 0-1,0 0 0,0 1 0,0-1 0,0 0 0,0-1 0,-1 1 1,1 0-1,-1-1 0,1 1 0,-1-1 0,0 0 0,1 0 0,-1 0 0,0 0 1,0-1-1,-4 1 0,-23-2 406,9-8-3701,20 9 2976,0-1-1,1 0 1,-1 1 0,1-1-1,-1 0 1,1 1-1,-1-1 1,1 0-1,-1 0 1,1 1 0,0-1-1,-1 0 1,1 0-1,0 0 1,0 0-1,0 1 1,0-1 0,0 0-1,0 0 1,0 0-1,0-1 1,0-1-421,1 1-1,0 0 1,0-1 0,0 1 0,0-1-1,0 1 1,0 0 0,1 0 0,-1 0-1,4-3 1,10-14-5406</inkml:trace>
</inkml:ink>
</file>

<file path=ppt/ink/ink1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8:21.410"/>
    </inkml:context>
    <inkml:brush xml:id="br0">
      <inkml:brushProperty name="width" value="0.025" units="cm"/>
      <inkml:brushProperty name="height" value="0.025" units="cm"/>
    </inkml:brush>
  </inkml:definitions>
  <inkml:trace contextRef="#ctx0" brushRef="#br0">1 6 14862,'0'0'6406,"1"13"-4965,2 2-800,0-1-1,1 1 0,0-1 0,1 0 0,9 18 0,-13-29-509,1 1 0,0 0 1,0-1-1,0 1 1,0-1-1,1 1 0,-1-1 1,1 0-1,0 0 0,0 0 1,0 0-1,0-1 1,0 1-1,1-1 0,-1 0 1,1 0-1,0 0 0,-1-1 1,1 1-1,0-1 0,0 0 1,0 0-1,0 0 1,0 0-1,0-1 0,0 0 1,1 0-1,5 0 0,-7-1-62,0 0-1,0-1 0,0 1 0,0-1 1,0 0-1,0 1 0,0-1 0,-1 0 1,1-1-1,-1 1 0,1 0 0,-1-1 1,0 1-1,0-1 0,0 0 0,0 0 1,-1 0-1,1 0 0,-1 0 1,0 0-1,0 0 0,0 0 0,0 0 1,0-1-1,-1 1 0,1-6 0,2-12 28,-2 1 0,-1-42 0,0 57-65,-1 1-711,0 18 549,5 29 264,-2-39-108,0 0-1,0 0 0,0 0 0,0 0 0,0 0 0,1 0 0,0-1 0,0 1 0,0-1 0,0 0 0,0 0 0,1 0 0,-1 0 0,1 0 0,0-1 1,0 0-1,0 0 0,5 2 0,-8-3-149,1-1-1,0 1 1,0-1 0,0 0 0,0 0 0,0 1-1,0-1 1,0-1 0,0 1 0,0 0-1,0 0 1,0-1 0,-1 1 0,1-1 0,0 1-1,0-1 1,3-2 0,-3 1-394,1 0-1,-1 0 1,0 0-1,1 0 1,-1-1-1,0 1 1,-1-1 0,1 1-1,0-1 1,-1 0-1,1 0 1,-1 0 0,0 0-1,1-4 1,3-20-5620,-5-3-2835</inkml:trace>
</inkml:ink>
</file>

<file path=ppt/ink/ink1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8:21.740"/>
    </inkml:context>
    <inkml:brush xml:id="br0">
      <inkml:brushProperty name="width" value="0.025" units="cm"/>
      <inkml:brushProperty name="height" value="0.025" units="cm"/>
    </inkml:brush>
  </inkml:definitions>
  <inkml:trace contextRef="#ctx0" brushRef="#br0">1 1 13261,'0'0'6822,"13"70"-3779,-4-37-1281,1 0 127,2 1-95,2-8-545,1-2-672,1-7-385,0-7-96,2-3-96,-1-4-192,-1-3-705,-3 0-1057,-1-2-1697,-1-10-1538,-4-3-2242</inkml:trace>
</inkml:ink>
</file>

<file path=ppt/ink/ink1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8:22.462"/>
    </inkml:context>
    <inkml:brush xml:id="br0">
      <inkml:brushProperty name="width" value="0.025" units="cm"/>
      <inkml:brushProperty name="height" value="0.025" units="cm"/>
    </inkml:brush>
  </inkml:definitions>
  <inkml:trace contextRef="#ctx0" brushRef="#br0">28 326 15695,'0'0'6112,"-5"11"-4008,4-8-2077,-17 50 1944,17-51-1871,1 0 1,-1 0-1,0 1 1,1-1-1,0 0 1,-1 0 0,1 0-1,0 1 1,0-1-1,0 0 1,0 0-1,1 0 1,-1 1-1,1-1 1,-1 0 0,1 0-1,0 0 1,0 0-1,0 0 1,0 0-1,0 0 1,0 0-1,1 0 1,-1 0-1,3 2 1,-2-3-85,-1 0 0,1 0 0,-1 0 0,1 0-1,0 0 1,-1-1 0,1 1 0,0-1 0,-1 1 0,1-1 0,0 0 0,0 0 0,-1 1-1,1-1 1,0-1 0,0 1 0,0 0 0,-1 0 0,1 0 0,0-1 0,-1 1 0,1-1 0,0 0-1,2-1 1,-2 0 15,1 0-1,-1 0 1,0 0-1,0-1 1,1 1-1,-1-1 0,-1 1 1,1-1-1,0 0 1,-1 0-1,1 0 1,0-4-1,2-5-152,0-1-1,-1 0 1,-1 0 0,0 0-1,0-19 1,-1 12-2270,1 34 706,5 19 1867,-4-26 28,0 0-1,0-1 1,1 1 0,-1-1 0,1 0 0,1 0 0,-1 0 0,1-1 0,7 7-1,-11-11-154,0 0-1,0 0 0,1 0 0,-1 0 1,1 0-1,-1 0 0,0 0 0,1 0 1,0-1-1,-1 1 0,1 0 0,-1-1 0,1 1 1,0-1-1,-1 0 0,1 0 0,0 0 1,-1 0-1,1 0 0,0 0 0,0 0 1,-1 0-1,1 0 0,0-1 0,-1 1 1,1-1-1,-1 0 0,1 1 0,-1-1 1,1 0-1,-1 0 0,1 0 0,-1 0 0,0 0 1,1 0-1,-1 0 0,0 0 0,0 0 1,0-1-1,0 1 0,0-1 0,0 1 1,0-1-1,0 1 0,0-3 0,7-10 93,-2-1 1,0 0-1,-1 0 0,0-1 0,-1 1 0,-1-1 0,0 0 1,0-20-1,-1-16 31,-5-63 1,3 106-204,-1 0 0,0 0 0,-1 0 1,1 1-1,-2-1 0,-4-14 0,4 24-146,1 10 184,0 13 84,2 16 264,2 1-1,7 41 1,-7-71-273,0 1 0,1-1-1,0 0 1,1 0 0,0 0-1,1 0 1,0-1-1,0 0 1,1 0 0,1 0-1,14 17 1,-21-27-87,1 1 0,-1-1 0,0 0 0,0 1 0,1-1 0,-1 1 0,0-1 0,0 1 0,1-1 0,-1 0 0,1 1 0,-1-1 0,0 0 0,1 1 0,-1-1 0,1 0 0,-1 0 0,0 1 0,1-1 0,-1 0 0,1 0 0,-1 0 0,1 0 0,-1 0 0,1 0 0,-1 1 0,1-1 0,-1 0 0,1 0 0,-1 0 0,1-1 0,-1 1 0,1 0 0,-1 0 0,1 0 0,-1 0 0,1 0 0,-1-1 0,1 1 0,-1 0 0,0 0 0,1-1 0,2-25 0,-4 16 0,-1 1 0,0-1 0,0 1 0,-5-13 0,4 17 0,-17-28 0,19 31 0,0 1 0,0-1 0,0 1 0,-1 0 0,1 0 0,0 0 0,0-1 0,-1 1 0,1 0 0,-1 1 0,1-1 0,-1 0 0,1 0 0,-1 1 0,0-1 0,1 1 0,-1-1 0,-1 0 0,2 3 0,0 0 0,1 0 0,0-1 0,-1 1 0,1 0 0,0 0 0,0 0 0,0-1 0,0 1 0,0 0 0,0 0 0,1-1 0,-1 1 0,1 0 0,-1 0 0,2 2 0,-1-2 0,0 0 0,1 0 0,-1-1 0,0 1 0,1 0 0,-1-1 0,1 0 0,0 1 0,-1-1 0,1 0 0,0 0 0,0 1 0,0-2 0,0 1 0,0 0 0,0 0 0,0 0 0,0-1 0,0 1 0,0-1 0,0 0 0,0 0 0,0 0 0,0 0 0,1 0 0,-1 0 0,0 0 0,0-1 0,0 1 0,0-1 0,0 1 0,2-2 0,0 0 0,0 1 0,-1-1 0,1 0 0,-1 0 0,1 0 0,-1-1 0,0 1 0,0-1 0,0 0 0,0 0 0,-1 0 0,1 0 0,-1-1 0,1 1 0,2-7 0,-2-2 0,0-1 0,0 0 0,-2 0 0,1-21 0,0 45 0,-1 0 0,1 0 0,1 0 0,0 0 0,1-1 0,0 1 0,0-1 0,1 0 0,10 15 0,-13-21 0,0-1 0,0 1 0,1-1 0,0 0 0,0 0 0,0 0 0,0 0 0,0 0 0,0-1 0,1 1 0,-1-1 0,1 0 0,0 0 0,0 0 0,0-1 0,0 1 0,0-1 0,0 0 0,0 0 0,0 0 0,0-1 0,0 0 0,1 1 0,-1-1 0,0-1 0,0 1 0,0-1 0,7-1 0,-8 1-199,-1 0 0,0 0 0,0 0 0,0 0 0,-1 0 0,1-1 0,0 1 0,0-1 0,-1 1 0,1-1 0,-1 0 0,1 1 0,-1-1 0,0 0 0,0 0 0,0 0 0,0 0 0,0 0 0,0 0 0,0-1 0,-1 1 0,1 0 0,0-3-1,2-54-9164,-6 24-1126</inkml:trace>
</inkml:ink>
</file>

<file path=ppt/ink/ink1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8:22.790"/>
    </inkml:context>
    <inkml:brush xml:id="br0">
      <inkml:brushProperty name="width" value="0.025" units="cm"/>
      <inkml:brushProperty name="height" value="0.025" units="cm"/>
    </inkml:brush>
  </inkml:definitions>
  <inkml:trace contextRef="#ctx0" brushRef="#br0">1 0 16720,'0'0'5349,"71"49"-13549,-46-49 385</inkml:trace>
</inkml:ink>
</file>

<file path=ppt/ink/ink1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8:23.145"/>
    </inkml:context>
    <inkml:brush xml:id="br0">
      <inkml:brushProperty name="width" value="0.025" units="cm"/>
      <inkml:brushProperty name="height" value="0.025" units="cm"/>
    </inkml:brush>
  </inkml:definitions>
  <inkml:trace contextRef="#ctx0" brushRef="#br0">22 49 5445,'0'0'14697,"-3"10"-12493,3-9-2152,-5 15 1217,1 0 0,0 1 0,2-1 0,0 0 0,0 32 0,2-47-1241,0 0 0,1 0 0,-1-1 0,0 1-1,1 0 1,-1-1 0,0 1 0,1 0 0,-1-1-1,1 1 1,-1 0 0,1-1 0,-1 1 0,1-1 0,-1 1-1,1-1 1,-1 1 0,1-1 0,0 1 0,-1-1-1,1 0 1,0 0 0,0 1 0,-1-1 0,1 0-1,0 0 1,0 1 0,-1-1 0,1 0 0,0 0-1,0 0 1,-1 0 0,1 0 0,0 0 0,0-1-1,-1 1 1,1 0 0,0 0 0,0 0 0,-1-1 0,1 1-1,0 0 1,-1-1 0,1 1 0,0-1 0,-1 1-1,1-1 1,-1 1 0,2-1 0,33-25 973,10-31-619,-34 41-395,0 2 0,1-1 0,0 2 0,1 0 0,23-19 0,-35 31 12,0 0 1,1 0-1,-1 0 0,0 0 0,1 0 1,-1 0-1,1 0 0,-1 0 0,1 1 0,-1-1 1,1 1-1,0-1 0,-1 1 0,1 0 0,0-1 1,-1 1-1,1 0 0,0 0 0,-1 0 0,1 0 1,0 1-1,-1-1 0,1 0 0,-1 1 1,1-1-1,0 1 0,-1-1 0,1 1 0,-1 0 1,1 0-1,-1 0 0,0 0 0,1 0 0,-1 0 1,2 2-1,2 4 11,-1-1 1,0 1-1,0 0 1,-1 1-1,0-1 1,3 11-1,3 7 4,-9-25-28,0 1 1,0 0-1,0-1 1,1 1-1,-1-1 1,0 1-1,0 0 1,1-1-1,-1 1 1,1-1-1,-1 1 1,0-1-1,1 1 1,-1-1-1,1 0 1,-1 1-1,1-1 1,-1 1-1,1-1 0,-1 0 1,1 1-1,0-1 1,-1 0-1,1 0 1,-1 0-1,1 1 1,0-1-1,-1 0 1,1 0-1,-1 0 1,1 0-1,0 0 1,18-14-1419,6-28-4938,-13 11-4504</inkml:trace>
</inkml:ink>
</file>

<file path=ppt/ink/ink1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8:23.473"/>
    </inkml:context>
    <inkml:brush xml:id="br0">
      <inkml:brushProperty name="width" value="0.025" units="cm"/>
      <inkml:brushProperty name="height" value="0.025" units="cm"/>
    </inkml:brush>
  </inkml:definitions>
  <inkml:trace contextRef="#ctx0" brushRef="#br0">0 1 9385</inkml:trace>
</inkml:ink>
</file>

<file path=ppt/ink/ink1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8:24.859"/>
    </inkml:context>
    <inkml:brush xml:id="br0">
      <inkml:brushProperty name="width" value="0.025" units="cm"/>
      <inkml:brushProperty name="height" value="0.025" units="cm"/>
    </inkml:brush>
  </inkml:definitions>
  <inkml:trace contextRef="#ctx0" brushRef="#br0">72 349 8904,'0'0'14201,"-11"6"-11975,-3 1-1552,7-5-225,1 1 0,-1 1 0,1-1 0,0 1 0,-8 7 0,19-37-48,-1 15-391,13-25 81,-16 35-99,-1 1-1,1-1 1,-1 1 0,1-1 0,-1 1-1,1 0 1,0-1 0,-1 1 0,1 0 0,-1-1-1,1 1 1,0 0 0,-1-1 0,1 1-1,0 0 1,-1 0 0,1 0 0,0 0 0,-1 0-1,1 0 1,0 0 0,0 0 0,-1 0 0,1 0-1,0 0 1,-1 0 0,1 0 0,0 1-1,-1-1 1,1 0 0,0 1 0,-1-1 0,1 0-1,-1 1 1,1-1 0,0 0 0,-1 1 0,1-1-1,-1 1 1,1-1 0,-1 1 0,0 0-1,1-1 1,-1 1 0,1-1 0,-1 1 0,0 0-1,0-1 1,1 2 0,20 32 252,-1 1 0,-2 1 0,-2 1 0,-1 0 0,-2 1 0,-1 1 0,-2 0 0,-2 0 0,4 44 0,-12-78-103,2 18 238,-2-22-369,0-1 1,0 0-1,0 0 1,1 1-1,-1-1 1,0 0-1,0 0 1,-1 1-1,1-1 1,0 0-1,0 1 1,0-1-1,0 0 1,0 0-1,0 1 1,0-1-1,0 0 1,0 0-1,0 0 1,-1 1-1,1-1 1,0 0-1,0 0 1,0 0-1,-1 1 0,1-1 1,0 0-1,0 0 1,0 0-1,-1 0 1,1 1-1,0-1 1,0 0-1,-1 0 1,1 0-1,0 0 1,0 0-1,-1 0 1,1 0-1,0 0 1,0 0-1,-1 0 1,1 0-1,0 0 1,0 0-1,-1 0 1,1 0-1,0 0 1,-1 0-1,1 0 1,0 0-1,0 0 1,0-1-1,-1 1 1,1 0-1,0 0 1,0 0-1,-1 0 1,1-1-1,0 1 0,0 0 1,0 0-1,0 0 1,-1-1-1,1 1 1,0 0-1,0 0 1,0-1-1,-6-5-25,1 0-1,0-1 1,0 0-1,0 0 1,1 0-1,0 0 0,1-1 1,0 0-1,0 1 1,0-1-1,1 0 1,0-1-1,0-10 0,-1 3-102,2 0 0,0 0-1,1 0 1,0 0 0,2 0-1,3-19 1,1 11 74,2 1 0,1-1 0,0 1 0,2 1 0,0-1 0,2 2 0,19-26 0,-31 45 37,0 1 0,0 0 1,0-1-1,0 1 0,0 0 0,0 0 1,0 0-1,0 0 0,0 0 1,0 0-1,1 0 0,-1 0 1,0 0-1,1 1 0,-1-1 0,1 0 1,-1 1-1,0-1 0,1 1 1,-1 0-1,1-1 0,0 1 0,1 0 1,-2 1-3,0-1 1,1 1 0,-1 0-1,0 0 1,0-1-1,1 1 1,-1 0 0,0 0-1,0 0 1,0 0-1,0 1 1,-1-1 0,1 0-1,0 0 1,0 1-1,-1-1 1,1 0 0,-1 1-1,1 1 1,4 10 98,-2 1 0,0 0 0,2 24 0,-4-34 12,0 15 176,-1-13-101,0 0 0,0-1 0,1 1-1,0 0 1,0-1 0,3 9 0,2-47-134,-7 17-43,0 0 0,-1 0 0,0 1 0,-1 0 0,-1-1 0,-1 1 0,0 0 0,-1 1 0,-1-1 0,0 1 0,0 1 0,-16-21 0,22 35 0,1 1 0,0 0 0,0 0 0,0 0 0,0-1 0,0 1 0,0 0 0,0 0 0,1 0 0,-1-1 0,1 1 0,-1 0 0,1-1 0,0 1 0,0 0 0,1 2 0,-1-3-10,0 1 0,1-1 1,-1 1-1,0-1 0,1 0 0,-1 1 0,1-1 1,0 0-1,-1 0 0,1 0 0,0 0 0,-1 0 1,1-1-1,0 1 0,0 0 0,0-1 0,0 0 1,0 1-1,0-1 0,0 0 0,0 0 1,0 0-1,-1 0 0,1 0 0,0 0 0,0-1 1,0 1-1,0-1 0,0 1 0,0-1 0,0 0 1,-1 0-1,1 0 0,0 0 0,-1 0 0,3-2 1,4-4-114,0-1 1,0-1-1,-1 1 1,0-1-1,8-15 1,12-13-308,-8 22-1867,-17 13 2261,0 1 0,1-1-1,-1 0 1,0 0 0,0 0-1,0 0 1,0 0-1,0-1 1,-1 1 0,1 0-1,1-4 1,-17 35 1240,-22 59 0,33-78-1061,0 1 0,1-1 0,0 1 0,1-1 0,0 1 1,0 0-1,1-1 0,0 1 0,1 0 0,2 11 0,-2-21-138,-1 0-1,1 1 0,-1-1 0,1 0 0,-1 0 0,1 1 1,0-1-1,0 0 0,0 0 0,-1 0 0,1 0 1,0 0-1,0 0 0,1 0 0,-1 0 0,0 0 0,0-1 1,0 1-1,0 0 0,1-1 0,-1 1 0,0-1 0,1 1 1,-1-1-1,0 1 0,1-1 0,-1 0 0,1 0 0,-1 0 1,0 0-1,1 0 0,-1 0 0,0 0 0,1 0 1,-1-1-1,1 1 0,-1-1 0,3 0 0,0 0 6,0-1-1,0 1 1,0-1-1,0 0 1,0 0 0,0 0-1,0-1 1,-1 1-1,1-1 1,-1 0-1,4-4 1,0-4-10,0 0 0,-2 0 0,1 0 0,-1-1 0,-1 0 0,0 0 0,-1 0 0,0 0 0,1-18 0,-1 11 0,1 1 0,1 0 0,7-21 0,-11 38 0,-1 0 0,0 0 0,1 0 0,-1 0 0,1 1 0,-1-1 0,1 0 0,-1 0 0,1 0 0,0 1 0,-1-1 0,1 0 0,0 1 0,-1-1 0,1 1 0,0-1 0,0 1 0,0-1 0,0 1 0,0-1 0,-1 1 0,1 0 0,0-1 0,0 1 0,0 0 0,0 0 0,0 0 0,0 0 0,0 0 0,0 0 0,0 0 0,0 0 0,0 0 0,0 0 0,0 0 0,0 1 0,0-1 0,0 0 0,-1 1 0,1-1 0,0 1 0,0-1 0,0 1 0,0-1 0,-1 1 0,1 0 0,0-1 0,-1 1 0,1 0 0,0 0 0,0 1 0,4 2 0,-1 1 0,0-1 0,0 1 0,0 0 0,-1 0 0,5 9 0,15 69 0,-23-83 0,0 0 0,0 1 0,0-1 0,0 0-1,0 1 1,1-1 0,-1 0 0,0 1 0,0-1 0,1 0 0,-1 0 0,0 1 0,1-1-1,-1 0 1,0 0 0,1 0 0,-1 1 0,0-1 0,1 0 0,-1 0 0,0 0 0,1 0 0,-1 0-1,0 0 1,1 0 0,-1 1 0,1-1 0,-1 0 0,0 0 0,1 0 0,-1-1 0,0 1-1,1 0 1,-1 0 0,0 0 0,1 0 0,-1 0 0,1 0 0,-1 0 0,0-1 0,1 1-1,-1 0 1,0 0 0,0-1 0,1 1 0,-1 0 0,0 0 0,0-1 0,1 1 0,-1 0 0,0-1-1,0 1 1,1 0 0,-1-1 0,0 1 0,0 0 0,0-1 0,0 1 0,0-1 0,14-23-135,-14 23 116,10-23-532,-8 18 482,-1 1 0,1-1 1,0 0-1,1 1 0,0-1 0,0 1 0,0 0 0,0 0 0,1 0 0,0 0 0,0 1 0,0-1 0,5-3 0,-8 8 65,0 0 1,0 0 0,0 0-1,0 0 1,0 0-1,0 0 1,-1 0-1,1 0 1,0 0 0,0 1-1,0-1 1,0 0-1,0 1 1,0-1 0,-1 0-1,1 1 1,0-1-1,0 1 1,-1 0 0,1-1-1,0 1 1,-1 0-1,1-1 1,0 1-1,-1 0 1,1 0 0,-1-1-1,1 1 1,-1 0-1,0 0 1,1 0 0,-1 0-1,0 0 1,1-1-1,-1 1 1,0 2 0,12 47 199,-7-28-117,-5-20-60,0 0 1,1-1-1,-1 1 0,1 0 0,-1 0 0,1-1 1,0 1-1,0-1 0,0 1 0,-1 0 0,2-1 1,-1 0-1,0 1 0,0-1 0,0 0 1,0 1-1,1-1 0,-1 0 0,1 0 0,-1 0 1,1 0-1,-1 0 0,1-1 0,0 1 0,-1 0 1,1-1-1,0 1 0,-1-1 0,1 0 0,0 1 1,0-1-1,0 0 0,-1 0 0,1 0 0,0 0 1,0-1-1,-1 1 0,1 0 0,0-1 0,2 0 1,0-1 23,0 0 1,-1 0-1,1-1 1,-1 1-1,0-1 1,0 0-1,0 0 1,0 0-1,0 0 1,-1-1-1,1 1 1,-1-1-1,0 1 1,0-1-1,0 0 1,1-4-1,-1 2-43,0 0 0,-1 1 0,0-1 0,0 0 0,0 0 0,-1 0 0,0 0 0,0 0 0,-1 0 0,1 0 0,-4-11 0,4 16 0,-1 1 0,1-1 0,-1 1 0,1 0 0,-1-1 0,1 1 0,-1 0 0,1-1 0,-1 1 0,1 0 0,-1 0 0,1-1 0,-1 1 0,1 0 0,-1 0 0,0 0 0,1 0 0,-1 0 0,1 0 0,-1 0 0,0 0 0,1 0 0,-1 0 0,1 0 0,-1 0 0,0 0 0,1 0 0,-1 1 0,1-1 0,-1 0 0,1 0 0,-1 1 0,1-1 0,-1 0 0,1 1 0,-1-1 0,1 1 0,-1-1 0,1 0 0,-1 1 0,1-1 0,0 1 0,-1-1 0,1 1 0,0-1 0,0 1 0,-1 0 0,1-1 0,0 1 0,0-1 0,0 1 0,0 0 0,0-1 0,0 1 0,-1-1 0,1 1 0,1 0 0,-2 0 0,1 0 0,-1 0 0,1 0 0,0 0 0,-1 0 0,1 0 0,0 0 0,0 0 0,0 0 0,-1 0 0,1 0 0,0 0 0,0 0 0,1 0 0,-1 0 0,0 0 0,0 0 0,0 0 0,1 0 0,-1 0 0,0 0 0,1 0 0,-1-1 0,1 1 0,-1 0 0,1 0 0,0 0 0,-1 0 0,1-1 0,0 1 0,-1 0 0,1-1 0,0 1 0,0-1 0,1 2 0,-1-2 0,0 0 0,0 0 0,0 0 0,0 0 0,0 0 0,1 0 0,-1-1 0,0 1 0,0 0 0,0 0 0,0-1 0,-1 1 0,1-1 0,0 1 0,0-1 0,0 1 0,0-1 0,0 0 0,0 1 0,-1-1 0,1 0 0,0 0 0,-1 0 0,1 1 0,-1-1 0,2-1 0,-1-1 0,1-1 0,-1 1 0,0-1 0,0 1 0,0-1 0,0 1 0,0-1 0,0-4 0,-1 3 0,1 0 0,-1 1 0,0-1 0,-1 0 0,1 0 0,-1 0 0,0 0 0,0 0 0,0 1 0,-1-1 0,1 0 0,-5-6 0,-11-5-2543,-15 0-5772,24 15 1076</inkml:trace>
</inkml:ink>
</file>

<file path=ppt/ink/ink1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8:25.515"/>
    </inkml:context>
    <inkml:brush xml:id="br0">
      <inkml:brushProperty name="width" value="0.025" units="cm"/>
      <inkml:brushProperty name="height" value="0.025" units="cm"/>
    </inkml:brush>
  </inkml:definitions>
  <inkml:trace contextRef="#ctx0" brushRef="#br0">14 71 17777,'0'0'174,"0"-1"1,0 1 0,0 0-1,0 0 1,0 0-1,0-1 1,0 1 0,0 0-1,-1 0 1,1 0-1,0-1 1,0 1-1,0 0 1,0 0 0,0 0-1,0-1 1,0 1-1,-1 0 1,1 0 0,0 0-1,0 0 1,0 0-1,-1-1 1,1 1 0,0 0-1,0 0 1,0 0-1,0 0 1,-1 0-1,1 0 1,0 0 0,0 0-1,-1 0 1,1 0-1,0 0 1,0 0 0,0 0-1,-1 0 1,1 0-1,0 0 1,0 0 0,-1 0-1,1 0 1,0 0-1,0 0 1,0 0-1,-1 0 1,1 0 0,0 0-1,0 1 1,0-1-1,0 0 1,-1 0 0,1 0-1,0 0 1,0 1-1,0-1 1,-1 0 0,-2 20 1830,3 29-1947,1-26 233,1 0 1,1 0 0,1 0 0,0 0 0,2-1 0,1 1-1,1-1 1,18 36 0,-25-56-292,0 0 0,1 0 0,-1 0 0,1 0 0,-1 0 0,1 0 0,0-1 0,0 1 0,-1-1 0,5 3 0,-5-3 0,0-1 0,-1 0 0,1 0 0,-1 0 0,1 0 0,0 1 0,-1-1 0,1 0 0,-1 0 0,1 0 0,0 0 0,-1 0 0,1 0 0,0-1 0,-1 1 0,1 0 0,-1 0 0,1 0 0,-1-1 0,1 1 0,0 0 0,-1 0 0,1-1 0,-1 1 0,1 0 0,0-2 0,1 0 0,-1-1 0,1 1 0,-1-1 0,1 0 0,-1 0 0,0 0 0,0 1 0,0-1 0,0 0 0,-1-1 0,1 1 0,-1 0 0,0 0 0,0-3 0,1-4-147,-1 0 1,-1 1-1,0-1 1,0 1-1,-1-1 1,0 1-1,-1 0 0,0 0 1,-1 0-1,-6-13 1,61 21 221,-45 0-40,-1 0 1,0 0-1,1-1 1,-1 1-1,0-1 1,0 0-1,0-1 1,0 1-1,0-1 1,-1 0-1,1 0 1,-1 0-1,0-1 1,0 1-1,0-1 1,0 0-1,-1 0 1,0-1-1,1 1 1,-2-1-1,1 0 1,4-9-1,-3 7 10,-1 0 0,0-1 0,0 0 0,-1 1 1,1-1-1,-2 0 0,1 0 0,-1 0 0,0 0 0,-1 0 0,0 0 0,0 0 0,-1-1 0,0 1 0,-3-9 0,4 16-45,0 0 0,0 0 0,-1 0 0,1 0 0,-1 0 0,1 0 0,-1 0 0,1 1 0,-1-1 0,0 0 0,1 0 0,-1 0 0,0 1 0,0-1 0,0 0 0,1 1 0,-1-1 0,0 1 0,0-1 0,0 1 0,0-1 0,0 1 0,0 0 0,0-1 0,0 1 0,0 0 0,0 0 0,0 0 0,0 0 0,0 0 0,0 0 0,0 0 0,0 0 0,0 0 0,0 0 0,-1 0 0,0 1 0,0 0 0,-1 0 0,1 0 0,0 0 0,0 0 0,0 1 0,0-1 0,0 0 0,0 1 0,0 0 0,0-1 0,1 1 0,-1 0 0,0 0 0,-1 4 0,-6 13 0,2 1 0,1 0 0,0 0 0,1 0 0,1 1 0,1 0 0,1 0 0,1 34 0,1-53 0,0 0 0,0-1 0,0 1 0,0-1 0,0 1 0,0 0 0,0-1 0,1 1 0,-1-1 0,0 1 0,1-1 0,0 1 0,-1-1 0,1 1 0,0-1 0,-1 0 0,1 1 0,0-1 0,0 0 0,0 0 0,0 1 0,1-1 0,-1 0 0,0 0 0,0 0 0,1 0 0,1 0 0,0 0 0,0 0 0,0-1 0,0 0 0,0 0 0,0 1 0,0-2 0,0 1 0,0 0 0,0-1 0,0 1 0,-1-1 0,1 0 0,4-1 0,9-5 0,0-1 0,0 0 0,23-17 0,-25 16 0,-1 0 0,2 1 0,25-10 0,-36 16 0,0 1 0,0 0 0,0 0 0,0 0 0,0 1 0,0-1 0,1 1 0,6 0 0,-9 1 0,0-1 0,-1 0 0,1 1 0,0-1 0,-1 1 0,1 0 0,-1 0 0,1-1 0,-1 1 0,1 0 0,-1 0 0,1 0 0,-1 0 0,0 1 0,0-1 0,0 0 0,1 0 0,-1 1 0,0-1 0,-1 1 0,2 2 0,2 5-285,-1-1-1,0 2 1,-1-1 0,2 17 0,10 32-4049,-10-53-3551</inkml:trace>
</inkml:ink>
</file>

<file path=ppt/ink/ink1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8:29.217"/>
    </inkml:context>
    <inkml:brush xml:id="br0">
      <inkml:brushProperty name="width" value="0.025" units="cm"/>
      <inkml:brushProperty name="height" value="0.025" units="cm"/>
    </inkml:brush>
  </inkml:definitions>
  <inkml:trace contextRef="#ctx0" brushRef="#br0">0 115 11499,'0'0'6443,"2"13"-4323,3 27-418,1 0 0,25 78 0,-24-98-1455,0-1 0,1 1 0,1-2 0,1 1 0,1-1 0,1 0 0,0-1 0,19 20 0,-30-36-211,0 1 1,0-1-1,0 0 0,0 0 0,0 0 0,0 0 1,1 0-1,-1 0 0,0 0 0,0-1 0,1 1 1,-1 0-1,1-1 0,-1 1 0,0-1 0,1 1 1,-1-1-1,1 0 0,-1 1 0,1-1 0,2 0 1,-3-1 14,-1 1 1,1-1 0,0 0-1,0 1 1,0-1-1,0 0 1,-1 0 0,1 0-1,0 0 1,-1 1-1,1-1 1,-1 0 0,1 0-1,-1 0 1,0 0 0,1 0-1,-1 0 1,0 0-1,0 0 1,1-1 0,-1 1-1,0-1 1,0-7 80,1 0 0,-1 0 0,-1 0 0,0 0 0,-4-17 0,-1 9-126,-2 0 0,0 1 0,-1 0-1,0 0 1,-1 1 0,-1 0 0,-1 1-1,0 1 1,0-1 0,-2 2 0,-15-13 0,28 25-236,16 18-144,-11-16 405,-1 0 0,1 0-1,0 0 1,0 0-1,0-1 1,0 1 0,0-1-1,0 0 1,0 0-1,0 0 1,0-1 0,0 0-1,1 1 1,-1-2-1,0 1 1,0 0 0,0-1-1,0 0 1,1 0-1,-1 0 1,0 0-1,0-1 1,-1 1 0,1-1-1,0 0 1,0 0-1,-1 0 1,1-1 0,-1 0-1,0 1 1,0-1-1,0 0 1,0 0 0,0-1-1,-1 1 1,3-5-1,2-3 134,0 1 0,-1-1 0,-1 0-1,0 0 1,0-1 0,-1 1-1,-1-1 1,0 0 0,0 0-1,-2 0 1,2-17 0,-8-20-118,5 47-46,-1 1 0,1 0-1,-1-1 1,1 1 0,-1-1 0,1 1-1,-1 0 1,0 0 0,0-1-1,0 1 1,0 0 0,1 0-1,-2 0 1,1 0 0,0 0 0,0 0-1,0 0 1,0 0 0,0 0-1,-1 1 1,1-1 0,0 0-1,-1 1 1,1-1 0,-1 1 0,1 0-1,0-1 1,-1 1 0,1 0-1,-2 0 1,1 0-1,1 1 0,0 0 1,0-1-1,0 1 0,0 0 0,-1 0 0,1 0 0,0 0 1,0 0-1,1 0 0,-1 0 0,0 0 0,0 0 0,0 0 1,1 0-1,-1 1 0,1-1 0,-1 0 0,1 1 0,-1-1 1,1 0-1,0 1 0,0-1 0,-1 0 0,1 3 1,-6 44-50,6-40 36,-3 17 5,1-9 21,0-1-1,1 1 1,0 0 0,2 0 0,-1-1-1,2 1 1,4 18 0,-5-32-12,-1 0 0,1 0 0,0-1 0,0 1 0,0-1 0,0 1 0,0-1 0,0 1 0,1-1 0,-1 0 0,0 1 0,1-1 0,-1 0 0,1 0 0,-1 0 0,1 0 0,0 0 0,-1 0 0,1-1 0,0 1 0,0-1 0,-1 1 0,1-1 0,0 1 0,0-1 0,0 0 0,0 0 0,0 0 0,-1 0 0,1 0 0,0-1 0,0 1 0,0 0 0,0-1 0,-1 1 0,3-2 0,2 0 0,0 0 0,-1 0 0,1-1 0,-1 0 0,0 0 0,1-1 0,-2 1 0,1-1 0,8-8 0,-8 6 0,0 1 0,0-1 0,1 1 0,0 0 0,0 0 0,13-7 0,-17 11 0,0 0 0,-1 0 0,1 1 0,0-1 0,0 1 0,0-1 0,0 1 0,0 0 0,0-1 0,-1 1 0,1 0 0,0 0 0,0 1 0,0-1 0,0 0 0,0 1 0,0-1 0,0 1 0,0-1 0,-1 1 0,1 0 0,0 0 0,0 0 0,-1 0 0,1 0 0,-1 0 0,1 0 0,-1 0 0,1 1 0,-1-1 0,0 1 0,2 2 0,3 5 0,0 0 0,0 1 0,7 19 0,12 20 0,-24-49-96,-1 1-1,1 0 1,-1-1-1,1 1 1,-1-1-1,1 1 1,-1-1 0,1 1-1,-1-1 1,1 1-1,-1-1 1,1 0-1,0 1 1,-1-1 0,1 0-1,0 1 1,-1-1-1,1 0 1,0 0 0,0 0-1,-1 0 1,1 0-1,0 0 1,-1 0-1,1 0 1,0 0 0,0 0-1,-1 0 1,1 0-1,0 0 1,-1 0-1,1-1 1,0 1 0,-1 0-1,1-1 1,0 1-1,-1 0 1,1-1-1,0 1 1,-1-1 0,1 1-1,-1-1 1,1 1-1,-1-1 1,1 1-1,-1-1 1,0 1 0,1-1-1,-1 0 1,0 1-1,1-1 1,-1 0-1,0 1 1,0-1 0,1-1-1,15-40-9066,-8 13 504</inkml:trace>
</inkml:ink>
</file>

<file path=ppt/ink/ink1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8:29.778"/>
    </inkml:context>
    <inkml:brush xml:id="br0">
      <inkml:brushProperty name="width" value="0.025" units="cm"/>
      <inkml:brushProperty name="height" value="0.025" units="cm"/>
    </inkml:brush>
  </inkml:definitions>
  <inkml:trace contextRef="#ctx0" brushRef="#br0">63 53 10890,'0'0'8835,"-5"10"-6822,-45 91 4062,49-98-5953,-1 0 1,1 0-1,0 0 1,0 0-1,1 0 1,-1 0-1,1 0 0,-1 1 1,1-1-1,0 0 1,0 0-1,0 0 0,1 1 1,0 3-1,0-6-113,0 1-1,0-1 1,0 0 0,0 0-1,0 1 1,0-1-1,0 0 1,0 0-1,0 0 1,1 0-1,-1-1 1,0 1-1,1 0 1,-1 0-1,0-1 1,1 1 0,-1-1-1,1 1 1,-1-1-1,1 0 1,0 1-1,-1-1 1,1 0-1,-1 0 1,1 0-1,-1 0 1,1 0 0,-1-1-1,3 0 1,0 0 11,-1 0 1,0 0 0,1 0 0,-1-1-1,0 1 1,0-1 0,0 0 0,0 0-1,-1 0 1,1 0 0,0-1 0,-1 1-1,0-1 1,1 1 0,-1-1 0,0 0-1,0 0 1,-1 0 0,1 0 0,0 0 0,1-6-1,19-60 41,-21 62-141,-1 9-48,-2 68 438,2-69-298,0 0 0,1-1 1,-1 1-1,0 0 0,0-1 0,1 1 0,-1 0 1,1-1-1,-1 1 0,1-1 0,-1 1 0,1-1 1,-1 1-1,1-1 0,-1 1 0,1-1 0,-1 1 1,1-1-1,0 0 0,-1 1 0,1-1 1,0 0-1,-1 1 0,1-1 0,0 0 0,0 0 1,-1 0-1,1 0 0,0 0 0,0 0 0,-1 0 1,1 0-1,0 0 0,0 0 0,-1 0 0,1 0 1,0-1-1,-1 1 0,1 0 0,0 0 1,-1-1-1,1 1 0,0 0 0,-1-1 0,1 1 1,-1-1-1,2 0 0,31-19 614,11-32-302,-35 39-290,1 1-1,0 1 1,14-12 0,-24 22-31,0 1 1,1-1-1,-1 1 1,1-1-1,-1 1 0,1 0 1,-1-1-1,1 1 1,-1 0-1,1-1 1,-1 1-1,1 0 1,-1 0-1,1-1 0,0 1 1,-1 0-1,1 0 1,-1 0-1,1 0 1,0 0-1,-1 0 1,1 0-1,0 0 0,-1 0 1,1 0-1,-1 0 1,1 0-1,0 1 1,-1-1-1,1 0 0,-1 0 1,2 1-1,9 18 223,-11-18-216,1 0 0,-1 1 0,1-1 0,-1 1 1,1-1-1,0 0 0,0 1 0,-1-1 0,1 0 0,0 0 0,0 0 0,0 0 0,0 0 0,0 0 0,0 0 0,1 0 1,-1 0-1,0 0 0,0 0 0,1-1 0,-1 1 0,2 0 0,1-1-9,0-1 0,-1 0-1,1 0 1,0 0 0,-1 0 0,0-1 0,1 1-1,-1-1 1,0 0 0,0 0 0,1 0-1,-2-1 1,1 1 0,0-1 0,0 1 0,-1-1-1,1 0 1,-1 0 0,0 0 0,3-6 0,-2 4-3,1 0 1,0 1-1,-1 0 1,2-1-1,-1 1 1,0 0-1,7-4 1,-9 7-2,0 0 0,0 1 0,0-1 0,0 1 0,1-1 0,-1 1 0,0-1 0,0 1 0,0 0 0,1 0 0,-1 0 0,0 1 0,0-1 0,0 0 0,0 1 0,1-1 0,-1 1 0,0 0 0,0 0 0,0 0 0,0 0 0,0 0 1,-1 0-1,4 2 0,17 7-2846,-6-10-7397,-4-3-7435</inkml:trace>
</inkml:ink>
</file>

<file path=ppt/ink/ink1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8:30.691"/>
    </inkml:context>
    <inkml:brush xml:id="br0">
      <inkml:brushProperty name="width" value="0.025" units="cm"/>
      <inkml:brushProperty name="height" value="0.025" units="cm"/>
    </inkml:brush>
  </inkml:definitions>
  <inkml:trace contextRef="#ctx0" brushRef="#br0">0 100 16752,'5'54'7159,"13"-1"-4466,-16-50-2632,0 1-1,0-1 0,0 1 0,1-1 0,-1 1 0,1-1 0,0 0 0,-1 0 0,1-1 0,1 1 0,-1-1 1,0 1-1,1-1 0,-1 0 0,1 0 0,-1 0 0,1-1 0,0 1 0,0-1 0,0 0 0,0 0 0,0-1 0,0 1 1,6 0-1,-7-2 46,0 1 0,1-1 0,-1 0-1,0 0 1,0 0 0,0 0 0,0-1 0,0 1 0,0-1 0,0 1 0,-1-1 0,1 0 0,-1 0 0,1 0 0,-1-1 0,0 1 0,1-1 0,-1 1 0,-1-1 0,4-4 0,5-10 390,-1-1 0,11-25 0,-3 5 430,-17 37-930,0 1 0,0 0 1,0 0-1,1 0 1,-1 0-1,0-1 1,0 1-1,0 0 0,0 0 1,0 0-1,1 0 1,-1 0-1,0-1 0,0 1 1,0 0-1,0 0 1,1 0-1,-1 0 0,0 0 1,0 0-1,0 0 1,1 0-1,-1 0 0,0 0 1,0 0-1,0 0 1,1 0-1,-1 0 0,0 0 1,0 0-1,0 0 1,1 0-1,-1 0 1,0 0-1,0 0 0,0 0 1,1 0-1,-1 0 1,0 1-1,0-1 0,0 0 1,0 0-1,1 0 1,-1 0-1,0 0 0,0 0 1,0 1-1,0-1 1,0 0-1,0 0 0,1 0 1,-1 0-1,0 1 1,0-1-1,0 0 0,11 19 33,-10-17-17,-1-1 0,1 1-1,0 0 1,0 0 0,0 0 0,0-1 0,1 1 0,-1 0 0,0-1 0,1 1-1,-1-1 1,1 0 0,-1 1 0,3 0 0,-1-3-11,0-1 0,-1 0 0,1 0 0,-1 0 1,1 0-1,-1-1 0,0 1 0,0-1 0,0 1 0,0-1 0,0 0 0,0 0 0,-1 0 0,0 1 1,2-5-1,4-6-3,-1 4 2,34-49 0,-38 55 0,0 1 0,0 0 0,0 0 0,0 0 0,1 0 0,-1 0 0,1 0 0,-1 0 0,1 1 0,-1-1 0,1 1 0,0 0 0,0 0 0,-1 0 0,1 0 0,0 1 0,0-1 0,0 1 0,0-1 0,3 1 0,-4 1-140,0 0-1,0 0 1,-1 0 0,1 0 0,0 1-1,-1-1 1,1 0 0,-1 1 0,0-1-1,1 1 1,-1-1 0,0 1 0,0 0-1,0 0 1,0-1 0,0 1 0,0 0-1,0 0 1,-1 0 0,1 3 0,9 42-5344</inkml:trace>
</inkml:ink>
</file>

<file path=ppt/ink/ink1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8:31.042"/>
    </inkml:context>
    <inkml:brush xml:id="br0">
      <inkml:brushProperty name="width" value="0.025" units="cm"/>
      <inkml:brushProperty name="height" value="0.025" units="cm"/>
    </inkml:brush>
  </inkml:definitions>
  <inkml:trace contextRef="#ctx0" brushRef="#br0">0 1 20852,'0'0'5093,"56"19"-20308</inkml:trace>
</inkml:ink>
</file>

<file path=ppt/ink/ink1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8:31.399"/>
    </inkml:context>
    <inkml:brush xml:id="br0">
      <inkml:brushProperty name="width" value="0.025" units="cm"/>
      <inkml:brushProperty name="height" value="0.025" units="cm"/>
    </inkml:brush>
  </inkml:definitions>
  <inkml:trace contextRef="#ctx0" brushRef="#br0">44 73 17264,'0'0'5894,"-1"53"-3556,1-17-1313,0 5-64,0 3 128,0 2-128,4-3-192,5-4-257,0-9-256,1-7-127,0-9-129,3-9-641,-4-5-736,-2-3-1890,-4-17-1314,-3-4-2401</inkml:trace>
  <inkml:trace contextRef="#ctx0" brushRef="#br0" timeOffset="1">1 86 19122,'0'0'13068,"62"-42"-12491,-38 30-577,0 3 0,1 1 0,-2 1 0,-4 3 0,-3 1-416,-4 3-1730,-4 0-1314,-8 9-7526,-5 1-1057</inkml:trace>
</inkml:ink>
</file>

<file path=ppt/ink/ink1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8:31.728"/>
    </inkml:context>
    <inkml:brush xml:id="br0">
      <inkml:brushProperty name="width" value="0.025" units="cm"/>
      <inkml:brushProperty name="height" value="0.025" units="cm"/>
    </inkml:brush>
  </inkml:definitions>
  <inkml:trace contextRef="#ctx0" brushRef="#br0">1 197 18129,'0'0'12556,"59"-24"-10922,-25-5-1186,0-5-448,0 2 0,-2 5 0,-7 4 0,-5 7-929,-7 8-1377,-7 4-1730</inkml:trace>
  <inkml:trace contextRef="#ctx0" brushRef="#br0" timeOffset="1">47 349 14253,'0'0'16432,"81"-14"-15823,-50-14-449,-1 0-224,-2-1-1089,-4 1-1378,-5-1-1088,-2 1-833,-5 4-1698,-4-2-4420</inkml:trace>
</inkml:ink>
</file>

<file path=ppt/ink/ink1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8:32.184"/>
    </inkml:context>
    <inkml:brush xml:id="br0">
      <inkml:brushProperty name="width" value="0.025" units="cm"/>
      <inkml:brushProperty name="height" value="0.025" units="cm"/>
    </inkml:brush>
  </inkml:definitions>
  <inkml:trace contextRef="#ctx0" brushRef="#br0">24 107 10762,'0'0'6903,"-4"9"-4485,1 0-1826,-1 1 0,1-1 0,0 1 0,1 0 0,1-1 0,-1 1 1,1 0-1,1 0 0,0 0 0,2 15 0,-2-23-579,1-1 0,0 0 0,-1 0 0,1 0 0,0 1 0,0-1 0,0 0 0,0 0 0,0 0 0,0 0 1,0 0-1,0-1 0,0 1 0,1 0 0,-1 0 0,0-1 0,0 1 0,1-1 0,-1 1 0,0-1 0,1 1 0,-1-1 0,1 0 0,-1 0 0,0 0 1,1 0-1,-1 0 0,1 0 0,-1 0 0,0 0 0,1 0 0,-1-1 0,3 0 0,0 0 27,1 0 0,-1 0 0,1-1 0,-1 1 0,0-1 0,0 0 0,0 0-1,0-1 1,5-2 0,-1-6 284,1 0 0,-2-1 0,1 0 0,-2 0 0,0 0 0,6-16 0,-5 14 526,-5 18-842,0-1 0,0 0-1,1 1 1,0-1 0,0 0 0,-1 0 0,2-1-1,-1 1 1,0-1 0,0 1 0,1-1 0,0 0-1,-1 0 1,1-1 0,0 1 0,0-1 0,0 0 0,0 0-1,5 1 1,0 0 20,-1-1 0,1 0-1,0 0 1,0-1 0,0 0-1,0 0 1,0-1 0,9-3 0,-16 4 6,-1-1 0,1 0 0,-1 0 1,0 0-1,0-1 0,0 1 0,1 0 0,-1 0 1,-1-1-1,1 1 0,0-1 0,0 1 1,0 0-1,-1-1 0,1 0 0,-1 1 0,1-1 1,-1 1-1,1-1 0,-1 0 0,0 1 1,0-1-1,0 0 0,0 1 0,0-1 0,0 1 1,-1-3-1,1-2 87,-1 0 0,1 0 0,-1 0-1,-1 1 1,1-1 0,-4-9 0,1 9-121,0-1 0,0 0 0,-1 1 0,1 0 0,-2 0 0,1 0 0,-1 1 0,1 0 0,-1 0 0,-1 0 0,1 1 0,-14-7 0,39 17-1736,40 6-8283,-37-11 2812</inkml:trace>
</inkml:ink>
</file>

<file path=ppt/ink/ink1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8:32.543"/>
    </inkml:context>
    <inkml:brush xml:id="br0">
      <inkml:brushProperty name="width" value="0.025" units="cm"/>
      <inkml:brushProperty name="height" value="0.025" units="cm"/>
    </inkml:brush>
  </inkml:definitions>
  <inkml:trace contextRef="#ctx0" brushRef="#br0">134 34 17296,'0'0'6924,"-11"0"-4164,6 0-2567,1 0 0,-1 0 0,1 1-1,-1-1 1,1 1 0,-1 0 0,1 0 0,0 0-1,-1 1 1,1-1 0,0 1 0,0 0 0,0 1-1,0-1 1,0 0 0,1 1 0,-1 0 0,1 0-1,-1 0 1,1 1 0,0-1 0,1 1 0,-1-1-1,0 1 1,-3 7 0,3-5-149,0 0 0,1 1 0,-1-1 0,1 1 0,0 0 0,1-1-1,-1 1 1,1 0 0,1 0 0,-1 0 0,2 11 0,-1-16-38,1 0 0,-1 0 1,1 0-1,0 0 0,-1 0 0,1 0 0,0 0 0,0 0 1,0 0-1,1 0 0,-1 0 0,0-1 0,1 1 1,-1-1-1,1 1 0,-1-1 0,1 1 0,0-1 0,0 0 1,-1 0-1,1 0 0,0 0 0,0 0 0,0 0 0,0-1 1,0 1-1,0 0 0,1-1 0,-1 0 0,0 1 0,0-1 1,0 0-1,0 0 0,0-1 0,1 1 0,-1 0 0,0-1 1,0 1-1,3-2 0,-1 1-6,0 0 0,0-1 0,0 1 0,0-1 0,0 0 0,0-1 0,-1 1 0,1 0 0,-1-1 0,0 0 0,0 0 0,0 0 0,0 0 0,0 0 0,-1-1 0,1 1 0,-1-1 0,0 1 0,0-1 0,0 0 0,-1 0 0,2-6 0,2-2 0,-2-1 0,0 0 0,0 0 0,-1-1 0,0-24 0,-2 36-7,0 0 1,0 0-1,0 0 1,0 0-1,0 0 1,-1 0-1,1 0 1,-1 0-1,0 0 1,1 0-1,-1 0 1,0 0-1,0 0 0,0 0 1,-1 1-1,1-1 1,0 1-1,-1-1 1,1 1-1,-1-1 1,1 1-1,-1 0 1,1-1-1,-1 1 1,0 0-1,0 0 0,0 0 1,0 1-1,1-1 1,-1 0-1,0 1 1,0-1-1,0 1 1,-1 0-1,1-1 1,0 1-1,0 0 1,0 0-1,-3 1 0,5-1-151,0 0 0,-1 0 0,1 1 0,0-1 0,-1 0 0,1 0 0,0 1-1,0-1 1,-1 0 0,1 0 0,0 1 0,0-1 0,0 0 0,-1 1 0,1-1-1,0 0 1,0 1 0,0-1 0,0 0 0,0 1 0,0-1 0,-1 1 0,1-1-1,0 0 1,0 1 0,0-1 0,0 0 0,0 1 0,1-1 0,-1 1 0,0-1 0,0 0-1,0 1 1,0-1 0,0 0 0,0 1 0,1-1 0,-1 0 0,0 1 0,1-1-1,10 15-8882,1-14 2534</inkml:trace>
</inkml:ink>
</file>

<file path=ppt/ink/ink1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8:32.965"/>
    </inkml:context>
    <inkml:brush xml:id="br0">
      <inkml:brushProperty name="width" value="0.025" units="cm"/>
      <inkml:brushProperty name="height" value="0.025" units="cm"/>
    </inkml:brush>
  </inkml:definitions>
  <inkml:trace contextRef="#ctx0" brushRef="#br0">0 4 2370,'0'8'5742,"0"41"9439,1 0-7603,1-3-5366,1-14-3162,1 1 0,9 32 0,4-10 3020,-16-50-2077,6 15-175,1 0 1,0 0 0,2-1 0,22 36 0,-31-54 143,-1 0 1,1 0-1,0 0 1,0 0-1,0 0 1,-1 0-1,1 0 1,0 0-1,0-1 1,0 1-1,0 0 1,0 0-1,0-1 1,1 1-1,-1-1 1,0 1-1,0-1 1,0 0-1,3 1 1,-4-1 32,1-1 0,0 1-1,-1 0 1,1-1 0,0 1 0,-1-1 0,1 1 0,-1-1-1,1 1 1,-1-1 0,1 1 0,-1-1 0,1 1 0,-1-1 0,0 0-1,1 1 1,-1-1 0,0 0 0,0 1 0,1-1 0,-1 0 0,0 0-1,0-1 1,4-56 284,-5 49-330,-1-58 160,-3 1 1,-3-1-1,-26-100 1,28 122 146,7 45-273,0 0 1,1 0 0,-1 1-1,0-1 1,1 1 0,-1-1-1,0 1 1,0-1 0,1 1-1,-1 0 1,0-1 0,0 1-1,0 0 1,0 0 0,1 1-1,2 3 50,0 0 0,-1 1 0,1-1 0,-1 1 0,-1 0 0,1 0 0,-1 0 1,0 0-1,0 0 0,-1 1 0,0-1 0,0 0 0,0 1 0,-1 7 0,0-12-10,0 0 1,0 0-1,0 0 1,0 0-1,0 1 1,0-1-1,-1 0 1,1 0-1,-1 0 0,0 0 1,1 0-1,-1 0 1,0 0-1,0 0 1,0-1-1,-1 1 1,1 0-1,0-1 1,-1 1-1,1 0 0,-1-1 1,1 0-1,-1 1 1,0-1-1,1 0 1,-1 0-1,0 0 1,0 0-1,0 0 1,0 0-1,0-1 1,0 1-1,0 0 0,0-1 1,0 0-1,0 0 1,0 1-1,-1-1 1,1 0-1,0-1 1,0 1-1,0 0 1,0-1-1,0 1 0,-4-2 1,5 1-219,-1 1 0,0-1-1,1 0 1,-1 1 0,1-1 0,-1 0 0,1 0 0,0 0-1,-1-1 1,1 1 0,0 0 0,-2-2 0,-10-19-10406,11 12 2775</inkml:trace>
</inkml:ink>
</file>

<file path=ppt/ink/ink1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8:33.356"/>
    </inkml:context>
    <inkml:brush xml:id="br0">
      <inkml:brushProperty name="width" value="0.025" units="cm"/>
      <inkml:brushProperty name="height" value="0.025" units="cm"/>
    </inkml:brush>
  </inkml:definitions>
  <inkml:trace contextRef="#ctx0" brushRef="#br0">65 118 21749,'0'0'10351,"9"-7"-9785,28-24-465,-34 28-101,-1 1 0,0 0 0,0-1 0,-1 1 0,1-1 0,0 0 0,-1 0 0,0 1 0,0-1 0,1 0 0,-2 0 0,1 0 0,0 0 0,-1-1 0,1 1 0,-1 0 0,0 0 0,0 0 0,0 0 0,-1-4 0,1-3 0,0 9 0,-1 1 0,1 0 0,0-1 0,0 1 0,0 0 0,-1-1 0,1 1 0,0 0 0,0 0 0,-1-1 0,1 1 0,0 0 0,-1 0 0,1-1 0,0 1 0,-1 0 0,1 0 0,0 0 0,-1 0 0,1-1 0,0 1 0,-1 0 0,1 0 0,-1 0 0,1 0 0,0 0 0,-1 0 0,1 0 0,-1 0 0,1 0 0,0 0 0,-1 0 0,1 0 0,0 1 0,-1-1 0,1 0 0,0 0 0,-1 0 0,1 0 0,0 1 0,-1-1 0,1 0 0,0 0 0,-1 1 0,1-1 0,0 0 0,0 0 0,-1 1 0,-18 13 0,3 5 0,1 2 0,-18 33 0,28-45 0,0 1 0,1-1 0,0 1 0,1 0 0,0 0 0,0 1 0,1-1 0,-2 18 0,5-27 2,-1 0 1,0 0-1,1 1 1,-1-1-1,0 0 0,1 0 1,-1 0-1,1 0 0,0 1 1,-1-1-1,1 0 1,0 0-1,0 0 0,0 0 1,0 0-1,-1-1 1,1 1-1,0 0 0,1 0 1,-1-1-1,0 1 1,0 0-1,0-1 0,0 1 1,0-1-1,1 0 0,-1 1 1,0-1-1,0 0 1,1 0-1,-1 0 0,2 0 1,53 1-155,-38-2-117,30-6-5282,-16-4-4411,-7 0-4900</inkml:trace>
</inkml:ink>
</file>

<file path=ppt/ink/ink1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8:33.699"/>
    </inkml:context>
    <inkml:brush xml:id="br0">
      <inkml:brushProperty name="width" value="0.025" units="cm"/>
      <inkml:brushProperty name="height" value="0.025" units="cm"/>
    </inkml:brush>
  </inkml:definitions>
  <inkml:trace contextRef="#ctx0" brushRef="#br0">1 0 20083,'0'0'12684,"4"61"-12684,8-39 0,-1 6-1602,2-3-4003,0 0-4356</inkml:trace>
</inkml:ink>
</file>

<file path=ppt/ink/ink1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8:34.026"/>
    </inkml:context>
    <inkml:brush xml:id="br0">
      <inkml:brushProperty name="width" value="0.025" units="cm"/>
      <inkml:brushProperty name="height" value="0.025" units="cm"/>
    </inkml:brush>
  </inkml:definitions>
  <inkml:trace contextRef="#ctx0" brushRef="#br0">1 0 17905,'0'0'8776</inkml:trace>
</inkml:ink>
</file>

<file path=ppt/ink/ink1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9:03.732"/>
    </inkml:context>
    <inkml:brush xml:id="br0">
      <inkml:brushProperty name="width" value="0.025" units="cm"/>
      <inkml:brushProperty name="height" value="0.025" units="cm"/>
    </inkml:brush>
  </inkml:definitions>
  <inkml:trace contextRef="#ctx0" brushRef="#br0">10 80 3331,'0'0'5520,"-2"-10"-4906,-1-5-331,-1-36 1222,8 50-1465,0 0 0,0 0 0,0 1 0,0-1 1,0 1-1,0 0 0,7 2 0,34 13 942,-40-12-729,1 0 0,0-1 1,-1 0-1,1 0 0,0-1 1,0 1-1,0-1 0,8 0 0,96-5 941,-70 1-817,0 1 0,0 3 1,-1 1-1,46 8 1,-65-5-244,0 2 0,31 14 0,22 8 190,-39-20-121,0-2 1,0-2-1,1-1 0,64-1 1,143-21 538,-71 2-510,27 5 87,1 9 0,0 9 0,291 46 0,-118 22-142,178 28 67,151 31-62,-699-133-182,431 102 44,-333-85-32,0-4 0,142 1 0,-149-17 22,-1-3 0,0-5 1,-1-3-1,114-32 0,-178 37-33,123-29 7,-130 34-7,0 0 0,0 2 0,0 0 0,0 1 1,31 4-1,-12 8 124,-39-12-121,0 0-1,1 0 1,-1 0 0,0 0 0,0 0-1,0 0 1,0 1 0,1-1 0,-1 0-1,0 0 1,0 0 0,0 0 0,0 0-1,1 0 1,-1 0 0,0 0 0,0 0-1,0 1 1,0-1 0,0 0 0,0 0-1,1 0 1,-1 0 0,0 0 0,0 0-1,0 1 1,0-1 0,0 0 0,0 0-1,0 0 1,0 0 0,0 1 0,0-1-1,0 0 1,0 0 0,0 0 0,0 0-1,0 1 1,0-1 0,0 0 0,0 0-1,0 0 1,0 0 0,0 1 0,0-1-1,0 0 1,0 0 0,0 0 0,-1 1-1,-20 1 101,-63-1-83,8 1 5,0-3-1,0-4 1,-97-18-1,160 20-25,-122-28-21,-248-24-1,-1383 16-634,1314 48 671,-120 0-36,562-9 21,-411-6-8,1-35 16,200 0 3,-391-128 0,560 149-45,-63-34 0,78 36-10,40 19 0,0 0 0,0 0 1,0-1-1,0 0 1,0 0-1,0 0 0,0 0 1,7-1-1,9-1 20,803 36-72,-399 17 118,372 36 79,-114-35-36,460 40-66,-991-79-83,723 51-6307,-624-57 1591</inkml:trace>
</inkml:ink>
</file>

<file path=ppt/ink/ink1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9:24.339"/>
    </inkml:context>
    <inkml:brush xml:id="br0">
      <inkml:brushProperty name="width" value="0.025" units="cm"/>
      <inkml:brushProperty name="height" value="0.025" units="cm"/>
    </inkml:brush>
  </inkml:definitions>
  <inkml:trace contextRef="#ctx0" brushRef="#br0">1 49 8776,'0'0'9796,"11"0"-9193,193 0 3117,-20 1-2275,223-27-1,-325 19-1328,135 4 0,-110 5-91,329 16 87,79 7-96,-464-20 37,-51-5-112,-29 0 65,-1403-5 1179,1188 20-1036,1-1 33,243-14-178,0-1 0,0 1 0,0 0 0,0 0 0,0 0 0,0 0-1,0-1 1,1 1 0,-1 0 0,0 0 0,0 0 0,0-1 0,0 1 0,0 0 0,0 0 0,0 0 0,0-1 0,0 1 0,0 0 0,0 0 0,0 0 0,0-1 0,-1 1 0,1 0 0,0 0-1,0 0 1,0 0 0,0-1 0,0 1 0,0 0 0,0 0 0,0 0 0,-1 0 0,1 0 0,0-1 0,0 1 0,0 0 0,0 0 0,0 0 0,-1 0 0,1 0 0,0 0 0,0 0 0,0 0-1,-1-1 1,1 1 0,0 0 0,0 0 0,0 0 0,-1 0 0,19-9 56,35-3-51,0 2 0,90-6-1,114 11 3,-164 4-10,78-1 29,674 15-1016,-573 17 714,-356-33 457,16 2-183,-1135-62 633,1076 63-606,-168 23 1,528-23-1077,731 1-178,-354 2 283,-2101-6 3419,1117 23-2314,110-3-96,450-24-2927,446-19-11304,-474 17 8702</inkml:trace>
</inkml:ink>
</file>

<file path=ppt/ink/ink1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9:30.095"/>
    </inkml:context>
    <inkml:brush xml:id="br0">
      <inkml:brushProperty name="width" value="0.025" units="cm"/>
      <inkml:brushProperty name="height" value="0.025" units="cm"/>
    </inkml:brush>
  </inkml:definitions>
  <inkml:trace contextRef="#ctx0" brushRef="#br0">117 90 8648,'0'0'4623,"-6"12"-4148,-11 38-73,2 1 1,-14 78-1,9-47 323,12-53-291,1-1 0,2 1 0,-4 53 0,10-83-420,1 1 0,-1-1 0,1 1 0,-1-1 0,1 0 0,-1 0 1,0 0-1,1 0 0,-1 0 0,0 0 0,0 0 0,0 0 0,2-2 0,17-33 86,-1 0 0,-1-1-1,-2-1 1,-2-1-1,11-44 1,-17 55-84,4-11 3,-1 0 1,-2-1-1,-2-1 0,3-66 0,-10 107-19,0 0 0,0 1 0,-1-1 1,1 0-1,0 0 0,0 0 0,0 1 0,-1-1 0,1 0 0,0 0 0,0 0 0,-1 1 0,1-1 0,0 0 0,0 0 0,-1 0 0,1 0 0,0 0 0,-1 0 0,1 1 0,0-1 0,-1 0 0,1 0 0,0 0 0,-1 0 0,1 0 0,0 0 1,0 0-1,-1 0 0,1-1 0,0 1 0,-1 0 0,1 0 0,0 0 0,-1 0 0,1 0 0,0 0 0,0-1 0,-1 1 0,1 0 0,0 0 0,0 0 0,-1-1 0,1 1 0,0 0 0,0 0 0,0 0 0,0-1 0,-1 1 0,1 0 1,0-1-1,0 1 0,0 0 0,0 0 0,0-1 0,0 1 0,0 0 0,0-1 0,0 1 0,0 0 0,0-1 0,-17 24-13,-1 16 76,3 2-1,1 0 1,1 0 0,3 1 0,1 0 0,3 1 0,1 0 0,1 75 0,4-114-242,-1 0 1,1 0 0,0 0 0,1 0 0,-1 0 0,1 0 0,0 1 0,0-1 0,0 0 0,1-1 0,-1 1 0,1 0 0,2 4 0,7 2-4099</inkml:trace>
</inkml:ink>
</file>

<file path=ppt/ink/ink1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9:31.412"/>
    </inkml:context>
    <inkml:brush xml:id="br0">
      <inkml:brushProperty name="width" value="0.025" units="cm"/>
      <inkml:brushProperty name="height" value="0.025" units="cm"/>
    </inkml:brush>
  </inkml:definitions>
  <inkml:trace contextRef="#ctx0" brushRef="#br0">84 1 11179,'0'0'2941,"-8"8"-2188,3-3-641,0-1-7,1 1 1,0-1-1,0 1 1,0 0-1,0 0 1,1 0 0,0 0-1,0 1 1,0-1-1,1 1 1,0 0-1,-3 9 1,-5 51 561,2 1 0,3 0 1,4 1-1,7 77 0,-4-133-627,0 1 0,1 0 0,8 19 0,0 3-1217,-5 1-3347,-5-16-3382</inkml:trace>
</inkml:ink>
</file>

<file path=ppt/ink/ink1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9:39.460"/>
    </inkml:context>
    <inkml:brush xml:id="br0">
      <inkml:brushProperty name="width" value="0.025" units="cm"/>
      <inkml:brushProperty name="height" value="0.025" units="cm"/>
    </inkml:brush>
  </inkml:definitions>
  <inkml:trace contextRef="#ctx0" brushRef="#br0">2852 0 14414,'0'0'4164,"-9"9"-2707,-63 48-29,-3-3-1,-2-3 1,-110 55-1,-275 108-156,336-160 76,-209 87-651,-404 111 1,506-176-505,-236 113 1,456-183-206,8-3-1,-1-1-1,1 1 1,-1-1-1,1 0 1,-1-1-1,0 1 1,-9 0-1,15-3-62,0 1 0,0-1-1,0 0 1,-1 1-1,1-1 1,0 1 0,0-1-1,0 0 1,0 1-1,0-1 1,0 0 0,0 1-1,0-1 1,1 0-1,-1 1 1,0-1-1,0 1 1,0-1 0,1 0-1,-1 1 1,0-1-1,1 1 1,-1-1 0,0 1-1,1-1 1,12-14-1284,-1 1 1,2 0 0,0 1-1,26-18 1,-7 5-534,39-33-3504,12-6-4216</inkml:trace>
</inkml:ink>
</file>

<file path=ppt/ink/ink1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9:39.834"/>
    </inkml:context>
    <inkml:brush xml:id="br0">
      <inkml:brushProperty name="width" value="0.025" units="cm"/>
      <inkml:brushProperty name="height" value="0.025" units="cm"/>
    </inkml:brush>
  </inkml:definitions>
  <inkml:trace contextRef="#ctx0" brushRef="#br0">1 63 11627,'0'0'17152,"9"-3"-16420,96-18-393,1 5 1,174-6 0,-270 22-329,3-1-16,1 1-1,0 1 1,-1 0-1,1 0 1,21 6-1,-31-5 3,-1-1 0,0 0 0,0 1 0,0-1-1,0 1 1,0 0 0,0 0 0,0 0-1,-1 1 1,1-1 0,-1 1 0,1-1-1,-1 1 1,0 0 0,0 0 0,0 0 0,-1 0-1,1 0 1,-1 0 0,1 0 0,-1 1-1,0-1 1,0 0 0,-1 1 0,1-1 0,-1 1-1,0 3 1,1 4 66,-1 0-1,-1-1 1,0 1 0,0-1-1,-1 1 1,0-1 0,-1 0-1,0 0 1,-10 20 0,-3 0 851,-35 51 0,30-50-1374,-22 41-1,38-62-314,1 1-1,0-1 1,0 1-1,1-1 1,0 1-1,1 0 1,0 0-1,0 18 1,2-12-7190</inkml:trace>
</inkml:ink>
</file>

<file path=ppt/ink/ink1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9:41.079"/>
    </inkml:context>
    <inkml:brush xml:id="br0">
      <inkml:brushProperty name="width" value="0.025" units="cm"/>
      <inkml:brushProperty name="height" value="0.025" units="cm"/>
    </inkml:brush>
  </inkml:definitions>
  <inkml:trace contextRef="#ctx0" brushRef="#br0">372 12 15759,'-10'-2'1505,"-3"-1"-1030,-1 0-1,0 1 0,-1 1 1,1 0-1,0 1 0,0 1 1,0 0-1,0 0 1,0 2-1,0 0 0,0 0 1,1 2-1,-24 9 0,19-4-267,-1 1-1,2 1 1,-18 14 0,30-22-110,1 0 1,-1 0-1,1 1 1,-1 0 0,1 0-1,0 0 1,1 0-1,0 0 1,-1 1 0,2 0-1,-1 0 1,1-1-1,-1 1 1,-1 10-1,4-14-89,0 0 0,0 0 0,1 0 0,-1 0 0,0 0 0,1 0 0,-1-1 0,1 1 0,0 0 0,0 0 0,-1-1 0,1 1 0,0 0 0,0-1 0,1 1 0,-1-1 0,0 1 0,0-1 0,1 0 0,-1 1 0,1-1 0,-1 0 0,1 0 0,-1 0 0,1 0-1,0 0 1,0-1 0,-1 1 0,1 0 0,0-1 0,3 1 0,8 3-29,1-1-1,0-1 1,17 2-1,-14-2-136,15 1-65,-22-3 203,-1 0 0,0 1 1,0 0-1,0 1 0,0 0 1,0 0-1,0 1 1,0 0-1,-1 1 0,1 0 1,8 5-1,-16-8 43,0 0 0,0 1 1,0-1-1,0 0 0,0 0 0,0 1 0,0-1 0,0 0 0,0 1 1,-1-1-1,1 1 0,-1-1 0,1 1 0,-1-1 0,0 1 1,1 0-1,-1-1 0,0 1 0,0-1 0,0 1 0,0 0 0,-1-1 1,1 1-1,0-1 0,-1 1 0,1-1 0,-1 1 0,1-1 1,-1 1-1,1-1 0,-1 1 0,0-1 0,0 0 0,0 0 0,0 1 1,0-1-1,0 0 0,0 0 0,-1 0 0,1 0 0,0 0 1,-2 1-1,-7 6 485,0 0 0,0-1 1,-21 11-1,31-18-499,-16 10 351,-1-1 1,0-1-1,0-1 1,0 0 0,-1-1-1,1-1 1,-2-1 0,-26 4-1,44-8-374,1 0 0,0 0-1,-1 0 1,1 0 0,0 0 0,-1 0-1,1 0 1,0 0 0,-1 0-1,1 0 1,0 0 0,-1 0 0,1-1-1,0 1 1,0 0 0,-1 0-1,1 0 1,0 0 0,-1 0 0,1-1-1,0 1 1,0 0 0,-1 0-1,1-1 1,0 1 0,0 0 0,0 0-1,0-1 1,-1 1 0,1 0-1,0-1 1,0 1 0,0 0 0,0 0-1,0-1 1,0 1 0,0 0-1,0-1 1,0 1 0,-1 0 0,2-1-1,-1 1 1,0-1 0,8-18-1211,17-15-1790,51-46-6413,-31 33 1495</inkml:trace>
</inkml:ink>
</file>

<file path=ppt/ink/ink1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9:41.701"/>
    </inkml:context>
    <inkml:brush xml:id="br0">
      <inkml:brushProperty name="width" value="0.025" units="cm"/>
      <inkml:brushProperty name="height" value="0.025" units="cm"/>
    </inkml:brush>
  </inkml:definitions>
  <inkml:trace contextRef="#ctx0" brushRef="#br0">47 0 15599,'0'0'4628,"-3"11"-2599,-5 27-141,-2 0-463,1 0-1,2 1 1,2 0-1,1 42 1,4-78-1392,1 0 0,-1-1 1,1 1-1,0-1 0,0 1 0,1-1 1,-1 1-1,0-1 0,1 1 0,2 2 1,-4-4-117,1-1 1,-1 1 0,1 0 0,-1-1 0,1 1-1,-1-1 1,1 1 0,-1-1 0,1 1-1,0-1 1,-1 1 0,1-1 0,0 1 0,-1-1-1,1 0 1,0 1 0,-1-1 0,1 0-1,0 0 1,0 1 0,0-1 0,-1 0 0,1 0-1,0 0 1,0 0 0,0 0 0,-1 0-1,1 0 1,0-1 0,0 1 0,-1 0-1,1 0 1,0 0 0,0-1 0,-1 1 0,1 0-1,0-1 1,-1 1 0,1-1 0,1 0-1,-1-1-274,0-1-1,0 1 1,0-1-1,0 1 1,0-1-1,-1 0 1,1 1-1,-1-1 1,0 0-1,0 1 1,0-1-1,0 0 1,0 1-1,-1-5 0,-7-38-2195,5 38 2538,-7-23-177,0 14 4701,127 9-3517,53-23-8502,-182 46 13386,-37 50-1481,45-61-4080,0 1 0,1 0 0,0 1 0,0-1 0,0 0 0,0 1 0,1 0 0,0-1 0,-1 14 0,4-19-294,-1 0 0,1 0 0,0 0 1,0 0-1,0 0 0,0-1 0,0 1 0,0 0 1,0 0-1,0-1 0,0 1 0,0 0 0,1-1 1,-1 1-1,0-1 0,0 0 0,1 1 0,-1-1 1,0 0-1,1 0 0,-1 0 0,0 0 0,0 0 1,1 0-1,-1 0 0,0 0 0,1 0 0,-1-1 1,2 0-1,44-7 272,-34 3-430,-1-1 0,0-1 0,-1 0 0,0 0 0,0-1 0,-1-1 0,1 1 0,10-14 0,-21 22-18,1 5 79,-2 1 1,1-1 0,0 1-1,-1 0 1,0-1 0,-2 6-1,2-7 59,1-2-36,-1 0 0,1-1-1,-1 1 1,1-1 0,0 1 0,0 0-1,0-1 1,0 1 0,0 0-1,0-1 1,0 1 0,0 0 0,1-1-1,-1 1 1,1 0 0,-1-1-1,1 1 1,0-1 0,-1 1 0,1-1-1,0 1 1,0-1 0,0 0-1,0 1 1,0-1 0,1 0 0,-1 0-1,0 0 1,0 0 0,3 2-1,0-3-512,0 1-1,-1 0 0,1 0 0,0-1 0,0 0 0,-1 0 0,1 0 1,0 0-1,0-1 0,-1 0 0,1 1 0,0-1 0,6-3 0,18-10-5977,1-6-4923</inkml:trace>
</inkml:ink>
</file>

<file path=ppt/ink/ink1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9:42.150"/>
    </inkml:context>
    <inkml:brush xml:id="br0">
      <inkml:brushProperty name="width" value="0.025" units="cm"/>
      <inkml:brushProperty name="height" value="0.025" units="cm"/>
    </inkml:brush>
  </inkml:definitions>
  <inkml:trace contextRef="#ctx0" brushRef="#br0">165 1 6278,'0'0'8488,"-12"11"-4863,2-2-3096,-45 47 2892,51-51-2528,0 0-1,0 1 0,0-1 0,1 1 1,0 0-1,-4 9 0,7-15-873,0 1-1,1 0 1,-1-1 0,0 1 0,0 0-1,0-1 1,1 1 0,-1-1-1,0 1 1,1 0 0,-1-1 0,0 1-1,1-1 1,-1 1 0,1-1-1,-1 1 1,1-1 0,-1 0 0,1 1-1,-1-1 1,1 1 0,-1-1-1,1 0 1,-1 0 0,1 1 0,0-1-1,-1 0 1,1 0 0,0 0-1,-1 0 1,1 1 0,0-1 0,-1 0-1,1 0 1,0 0 0,-1 0-1,1-1 1,-1 1 0,1 0 0,0 0-1,-1 0 1,1 0 0,1-1 0,33-5 251,-25 1-778,-1 0 0,-1 0 0,1-1 0,11-9-1,4-3-729,-24 17 1160,0 1-1,0 0 1,1 0 0,-1 0-1,0 0 1,0 0-1,0 0 1,1-1 0,-1 1-1,0 0 1,0 0 0,1 0-1,-1 0 1,0 0 0,0 0-1,1 0 1,-1 0 0,0 0-1,0 0 1,0 0 0,1 0-1,-1 0 1,0 0 0,0 0-1,1 0 1,-1 0 0,0 0-1,0 1 1,1-1 0,-1 0-1,0 0 1,0 0 0,0 0-1,1 0 1,-1 1 0,0-1-1,0 0 1,0 0 0,0 0-1,0 0 1,1 1 0,3 14-765,-4 25 1845,0-31-1144,-2 40 2707,-1 1-1,-18 85 0,-4-40-1779,23-91-730,1 1 1,-1 0 0,0-1-1,0 0 1,0 0 0,-1 1-1,0-1 1,1 0-1,-1-1 1,0 1 0,-1-1-1,1 1 1,-1-1 0,0 0-1,-7 5 1,8-7-33,1-1 1,0 1-1,-1 0 0,1-1 1,0 0-1,-1 1 0,1-1 1,-1 0-1,1 0 0,-1 0 1,1-1-1,-1 1 0,1-1 1,0 1-1,-1-1 0,1 0 1,0 0-1,-1 0 0,1 0 1,0 0-1,0 0 0,0-1 1,0 1-1,0-1 0,0 1 1,1-1-1,-1 0 0,0 0 1,1 0-1,-1 0 0,1 0 1,-2-3-1,-2-2-273,1-1 0,0 0-1,0 1 1,0-2 0,1 1 0,1 0-1,-1-1 1,1 1 0,1-1 0,-1 0-1,2 1 1,-1-1 0,1 0 0,0 0-1,1 0 1,0 1 0,0-1 0,1 0 0,0 1-1,1-1 1,0 1 0,0 0 0,1 0-1,0 0 1,0 0 0,1 1 0,0-1-1,0 1 1,1 0 0,0 1 0,8-8-1,81-70-13105,-63 57 5604</inkml:trace>
</inkml:ink>
</file>

<file path=ppt/ink/ink1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9:42.477"/>
    </inkml:context>
    <inkml:brush xml:id="br0">
      <inkml:brushProperty name="width" value="0.025" units="cm"/>
      <inkml:brushProperty name="height" value="0.025" units="cm"/>
    </inkml:brush>
  </inkml:definitions>
  <inkml:trace contextRef="#ctx0" brushRef="#br0">1 0 6374,'0'0'21551,"5"6"-19891,-2-4-1546,-1 0 0,-1 0-1,1 0 1,0 0 0,0 0-1,-1 0 1,1 1 0,-1-1 0,0 0-1,0 1 1,0 0 0,0-1-1,0 1 1,0-1 0,-1 1-1,1 0 1,-1-1 0,0 1-1,1 0 1,-1 0 0,-1-1-1,1 1 1,0 0 0,-1 0 0,1-1-1,-3 6 1,2-7-109,1 1 0,-1 0 0,1-1 0,-1 1 1,1 0-1,-1 0 0,1 0 0,0-1 0,0 1 0,0 0 0,0 0 0,0 0 0,0 0 1,0-1-1,1 1 0,-1 0 0,1 0 0,-1-1 0,1 1 0,0 0 0,0 0 1,-1-1-1,1 1 0,0-1 0,3 3 0,-2-3-12,0 0 1,1-1-1,-1 0 0,0 1 0,1-1 0,-1 0 1,1 0-1,-1 0 0,0-1 0,1 1 0,-1-1 1,0 1-1,0-1 0,1 0 0,-1 1 1,0-1-1,0 0 0,0-1 0,0 1 0,0 0 1,2-2-1,39-26-1224,-32 20 533,1 1 0,-1 1 0,1 0 0,1 0 0,17-6 0,-30 13 695,0 0-1,1 0 1,-1 0 0,0 0-1,0 0 1,1 0-1,-1 0 1,0 0-1,1 0 1,-1 0-1,0 0 1,0 0-1,1 0 1,-1 0-1,0 0 1,0 0-1,1 0 1,-1 1-1,0-1 1,1 0-1,-1 0 1,0 0 0,0 0-1,0 0 1,1 1-1,-1-1 1,0 0-1,0 0 1,0 0-1,1 1 1,-1-1-1,0 0 1,0 0-1,0 1 1,0-1-1,0 0 1,1 0-1,-1 1 1,0-1 0,0 1-1,0 17 641,-9 16 625,7-29-1042,1-2-228,-1 1 0,1 0 0,0 0 0,0-1 1,0 1-1,1 0 0,-1 8 0,10-2-1982,14-11-1783,-2-7-1581,1-10-2798</inkml:trace>
</inkml:ink>
</file>

<file path=ppt/ink/ink1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9:43.319"/>
    </inkml:context>
    <inkml:brush xml:id="br0">
      <inkml:brushProperty name="width" value="0.025" units="cm"/>
      <inkml:brushProperty name="height" value="0.025" units="cm"/>
    </inkml:brush>
  </inkml:definitions>
  <inkml:trace contextRef="#ctx0" brushRef="#br0">52 165 10826,'0'0'8099,"-6"9"-5751,4-7-2181,-28 42 2472,28-42-2525,0 0 1,1 1-1,0-1 1,0 0-1,0 1 1,0-1-1,0 1 1,0 0-1,0-1 1,1 1 0,-1-1-1,1 1 1,0 0-1,0 0 1,0-1-1,0 1 1,0 0-1,1-1 1,-1 1-1,2 3 1,0-5-143,0 1 1,0-1-1,0 0 1,0 0-1,0 1 0,0-2 1,1 1-1,-1 0 1,0 0-1,1-1 1,-1 1-1,0-1 1,1 0-1,-1 0 1,0 0-1,4 0 0,40-4-2066,-35-1 1513,-1-1 0,0 0 0,0 0 0,-1-1 0,0 0 0,0-1 0,-1 0 0,1 0 0,-2-1 0,1 0 0,5-10 0,-16 56 6531,2-23-4938,1-13-966,0 0 0,0 1 1,0-1-1,0 0 0,0 0 1,0 0-1,1 0 0,-1 1 1,1-1-1,-1 0 0,1 0 1,-1 0-1,1 0 1,0 0-1,-1 0 0,1 0 1,0 0-1,0 0 0,0-1 1,0 1-1,-1 0 0,1 0 1,0-1-1,0 1 0,1 0 1,-1-1-1,0 1 0,0-1 1,0 0-1,0 1 0,0-1 1,1 0-1,-1 0 1,0 1-1,0-1 0,0 0 1,1 0-1,-1 0 0,0-1 1,0 1-1,0 0 0,1 0 1,0-1-1,5 0 14,0 0-1,0 0 0,0 0 1,0-1-1,0-1 1,8-3-1,0-2-262,0-2-1,-1 0 1,0-1-1,0 0 1,-1-1-1,-1-1 1,0 0-1,-1 0 1,0-1-1,-1-1 1,0 1-1,-2-2 1,1 1-1,-2-1 1,0-1 0,6-24-1,-24 57 1670,0 1 1,-12 26-1,9-9 49,-17 55 1,28-77-1246,0 0 0,1 0 0,0 1 0,1-1 0,1 1 0,0-1 0,0 1 0,3 16 0,-3-28-270,0 0 0,0 0 0,0 0 0,1 0 0,-1 0 0,0 0 0,0 0 0,0 0 0,1 0 0,-1-1 0,0 1 0,1 0 0,-1 0 0,1 0 0,-1 0 0,1-1 0,0 1 0,-1 0 0,1-1 0,-1 1 0,1 0 0,0-1 0,0 1 0,-1-1 0,1 1 0,0-1 0,0 1 0,0-1 0,0 0 0,0 1 0,-1-1 0,1 0 0,1 0 0,-1 0 0,0-1 0,0 1 0,0-1 0,0 1 0,0-1 0,0 1 0,0-1 0,0 0 0,-1 0 0,1 1 0,0-1 0,0 0 0,-1 0 0,1 0 0,-1 0 0,1 0 0,-1 0 0,1 0 0,-1 0 0,1 0 0,-1 0 0,0 0 0,0 0 0,0 0 0,1 0 0,-1-2 0,2-22 0,0 1 0,-1-1 0,-5-41 0,10 68 0,0-1 0,-1 1 0,1-1 0,0 0 0,11 1 0,7 0-31,1 0 0,34-4 0,-52 2 27,0-1 1,0 0 0,0 0 0,0 0-1,-1-1 1,1 0 0,-1-1 0,1 0-1,-1 0 1,0 0 0,0-1 0,0 1-1,8-8 1,-44 73 142,25-54-139,1 1 0,1 0 0,0-1 0,0 1 0,1 0 0,-3 15 0,5-22 0,0 0 0,0 0 0,-1-1 0,1 1 0,1 0 0,-1 0 0,0-1 0,0 1 0,1 0 0,-1 0 0,1-1 0,-1 1 0,1-1 0,0 1 0,-1 0 0,1-1 0,0 1 0,0-1 0,0 0 0,1 1 0,-1-1 0,0 0 0,0 0 0,1 1 0,-1-1 0,0 0 0,1 0 0,-1 0 0,1-1 0,0 1 0,-1 0 0,1-1 0,0 1 0,-1-1 0,1 1 0,0-1 0,-1 0 0,1 0 0,0 0 0,2 0 0,1 1-229,-1-1 1,0 0-1,1 0 0,-1 0 1,0-1-1,0 1 1,1-1-1,-1 0 0,0 0 1,0-1-1,0 1 0,0-1 1,0 0-1,0 0 1,-1 0-1,1-1 0,-1 1 1,1-1-1,-1 0 0,0 0 1,0 0-1,0 0 1,-1 0-1,1-1 0,-1 1 1,1-1-1,-1 0 0,2-5 1,10-27-6787</inkml:trace>
</inkml:ink>
</file>

<file path=ppt/ink/ink1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9:43.661"/>
    </inkml:context>
    <inkml:brush xml:id="br0">
      <inkml:brushProperty name="width" value="0.025" units="cm"/>
      <inkml:brushProperty name="height" value="0.025" units="cm"/>
    </inkml:brush>
  </inkml:definitions>
  <inkml:trace contextRef="#ctx0" brushRef="#br0">1 1 19282,'0'0'11563,"71"23"-15535,-47-23 1154,-3 0-1442,3 0-3235</inkml:trace>
</inkml:ink>
</file>

<file path=ppt/ink/ink1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9:44.035"/>
    </inkml:context>
    <inkml:brush xml:id="br0">
      <inkml:brushProperty name="width" value="0.025" units="cm"/>
      <inkml:brushProperty name="height" value="0.025" units="cm"/>
    </inkml:brush>
  </inkml:definitions>
  <inkml:trace contextRef="#ctx0" brushRef="#br0">133 1 12011,'0'0'14008,"-11"10"-10714,-101 74 160,112-83-3460,-1-1 1,1 0-1,-1 0 0,1 1 0,-1-1 1,1 0-1,-1 1 0,1-1 1,-1 1-1,1-1 0,-1 0 1,1 1-1,-1-1 0,1 1 0,0 0 1,-1-1-1,1 1 0,0-1 1,0 1-1,-1-1 0,1 1 0,0 0 1,0-1-1,0 1 0,0-1 1,0 1-1,0 0 0,0-1 1,0 1-1,0 0 0,0-1 0,0 1 1,0 0-1,0-1 0,0 1 1,1-1-1,-1 1 0,1 0 0,0 0-37,1 0 0,0 0 0,0 0 0,-1-1 0,1 1 0,0 0 0,0-1 0,0 0 0,0 1 0,0-1 0,4 0 0,60-4-969,-25-3 497,-30 4 712,0 1 0,1 0 0,-1 0 1,1 1-1,-1 1 0,1 0 0,15 3 0,0 7 221,-24-8-391,0 0 0,0-1 0,0 1 1,1-1-1,-1 0 0,0 0 0,1 0 0,-1-1 0,7 1 0,11-2-27,0-1 0,42-10 0,11-1 0,-74 13 0,1 0 0,-1 0 0,1 0 0,-1 0 0,0 0 0,1 0 0,-1 0 0,1 0 0,-1 0 0,0 1 0,1-1 0,-1 0 0,0 0 0,1 0 0,-1 0 0,0 1 0,1-1 0,-1 0 0,0 0 0,1 1 0,-1-1 0,0 0 0,0 1 0,1-1 0,-1 0 0,0 1 0,0-1 0,0 0 0,1 1 0,-1-1 0,0 0 0,0 1 0,0-1 0,0 0 0,0 1 0,0-1 0,0 1 0,0-1 0,0 0 0,0 1 0,0-1 0,0 1 0,0-1 0,0 0 0,0 1 0,0-1 0,0 0 0,-1 1 0,1-1 0,0 0 0,0 1 0,0-1 0,-1 1 0,-6 15 0,7-16 0,0 0 0,-1 1-2,-7 17-1532,5-6-2525</inkml:trace>
</inkml:ink>
</file>

<file path=ppt/ink/ink1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9:46.150"/>
    </inkml:context>
    <inkml:brush xml:id="br0">
      <inkml:brushProperty name="width" value="0.025" units="cm"/>
      <inkml:brushProperty name="height" value="0.025" units="cm"/>
    </inkml:brush>
  </inkml:definitions>
  <inkml:trace contextRef="#ctx0" brushRef="#br0">141 159 11115,'0'0'11493,"-9"1"-9592,5-1-1805,-1 0 1,1 0-1,0 1 1,0 0 0,0-1-1,0 1 1,0 1 0,0-1-1,0 1 1,0-1-1,1 1 1,-1 0 0,0 1-1,1-1 1,0 1 0,-1-1-1,1 1 1,0 0-1,-5 6 1,-1 4-8,1-1 1,-14 27-1,20-36-61,0 1 0,1 0-1,-1-1 1,1 1 0,0 0 0,0 0 0,0 0 0,0 0 0,1 0 0,0 0 0,0 0 0,0 1-1,0-1 1,1 0 0,-1 0 0,2 4 0,-1-7-22,0 0 0,1 0 0,-1 0 0,0 0 0,0 0 1,1 0-1,-1-1 0,0 1 0,1-1 0,-1 1 0,1-1 0,-1 1 0,1-1 0,-1 0 0,1 1 0,-1-1 1,1 0-1,-1 0 0,1 0 0,0 0 0,-1-1 0,1 1 0,-1 0 0,1-1 0,-1 1 0,2-1 0,41-13 225,-32 6-268,0 1-1,0-2 1,-1 1 0,-1-2 0,1 1-1,-1-1 1,8-12 0,-12 15 41,-1 0 0,-1 0 0,1 0 0,-1-1 0,0 1 0,-1-1 0,0 0 0,0 0 0,-1-1 0,0 1 0,0 0 0,1-17 1,-3 24 0,0 1 0,0 0 1,0-1-1,0 1 1,0 0-1,0-1 1,0 1-1,0-1 1,0 1-1,0 0 1,0-1-1,0 1 0,0 0 1,0-1-1,-1 1 1,1 0-1,0-1 1,0 1-1,0 0 1,0-1-1,-1 1 1,1 0-1,0-1 0,0 1 1,-1 0-1,1 0 1,0-1-1,-1 1 1,1 0-1,0 0 1,0-1-1,-1 1 1,1 0-1,-1 0 1,-12 6 71,-10 19 226,21-23-229,1 1 1,-1-1 0,1 1-1,0-1 1,0 1 0,0 0-1,0 0 1,0-1 0,0 1-1,1 0 1,-1 0 0,1 0-1,0 0 1,0 5 0,1-7-53,-1-1 1,0 1-1,0-1 1,0 1 0,1-1-1,-1 1 1,0-1 0,0 1-1,1-1 1,-1 1-1,1-1 1,-1 0 0,0 1-1,1-1 1,-1 0 0,1 1-1,-1-1 1,0 0-1,1 1 1,-1-1 0,1 0-1,-1 0 1,1 0 0,-1 1-1,1-1 1,0 0-1,-1 0 1,2 0 0,0 0 3,0-1 0,1 1 1,-1 0-1,0-1 0,1 0 1,-1 0-1,0 1 1,0-1-1,0-1 0,4-1 1,7-7 37,0 0 0,0-1 1,-2-1-1,1 0 0,-1 0 1,-1-1-1,0-1 0,-1 1 1,-1-2-1,8-15 0,7-10 3,-20 74-697,-9 26 1316,-17 71 1,-6 53 593,29-133-1280,-3 22 0,3-72 0,0-1 0,0 1 0,-1 0 0,1 0 0,0-1 0,0 1 0,0 0 0,-1 0 0,1-1 0,0 1 0,-1 0 0,1-1 0,-1 1 0,1 0 0,0-1 0,-1 1 0,0-1 0,1 1 0,-1-1 0,1 1 0,-1-1 0,0 1 0,1-1 0,-1 0 0,0 1 0,1-1 0,-1 0 0,0 1 0,0-1 0,-24-6 0,19 2 0,1 0 0,-1 1 0,1-2 0,0 1 0,-9-10 0,11 10 0,-1-1 0,1 0 0,0 1 0,0-1 0,1 0 0,0 0 0,0-1 0,0 1 0,0 0 0,1-1 0,0 1 0,0-1 0,0 0 0,1 1 0,0-1 0,0 0 0,0 1 0,2-10 0,0 9 0,0 0 0,1-1 0,0 1 0,0 0 0,0 0 0,1 1 0,-1-1 0,1 1 0,1 0 0,-1 0 0,1 0 0,0 1 0,0-1 0,0 1 0,7-4 0,86-46-4490,-10 7-5786,-53 24-6316</inkml:trace>
</inkml:ink>
</file>

<file path=ppt/ink/ink1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9:46.631"/>
    </inkml:context>
    <inkml:brush xml:id="br0">
      <inkml:brushProperty name="width" value="0.025" units="cm"/>
      <inkml:brushProperty name="height" value="0.025" units="cm"/>
    </inkml:brush>
  </inkml:definitions>
  <inkml:trace contextRef="#ctx0" brushRef="#br0">43 0 6406,'0'0'23078,"0"11"-22331,-6 89 868,-3 49-654,7-50-4033,2-98 2779,0-1 0,0 0 0,0 1 1,0-1-1,0 1 0,-1-1 0,1 0 0,0 1 1,0-1-1,0 0 0,0 0 0,-1 1 1,1-1-1,0 0 0,0 1 0,0-1 0,-1 0 1,1 0-1,0 1 0,-1-1 0,1 0 0,0 0 1,0 0-1,-1 0 0,1 1 0,0-1 0,-1 0 1,1 0-1,0 0 0,-1 0 0,1 0 1,-1 0-1,1 0 0,0 0 0,-1 0 0,1 0 1,0 0-1,-1 0 0,1 0 0,0 0 0,-1 0 1,1 0-1,0 0 0,-1-1 0,1 1 0,0 0 1,-1 0-1,1 0 0,0 0 0,-1-1 1,1 1-1,-11-9-10534</inkml:trace>
</inkml:ink>
</file>

<file path=ppt/ink/ink1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9:46.991"/>
    </inkml:context>
    <inkml:brush xml:id="br0">
      <inkml:brushProperty name="width" value="0.025" units="cm"/>
      <inkml:brushProperty name="height" value="0.025" units="cm"/>
    </inkml:brush>
  </inkml:definitions>
  <inkml:trace contextRef="#ctx0" brushRef="#br0">0 109 15983,'0'0'5509,"13"-10"-3096,1-2-1639,0 2-1,1 0 0,0 0 0,1 1 1,0 1-1,29-10 0,32 0 845,-70 17-1569,0 0 0,1 0 1,-1 1-1,0-1 0,1 2 0,-1-1 1,0 1-1,13 3 0,-19-3-43,1 0 0,0 0 1,-1 1-1,1-1 0,-1 0 0,0 1 0,1-1 0,-1 1 1,0 0-1,0-1 0,0 1 0,0 0 0,0 0 0,0-1 1,0 1-1,-1 0 0,1 0 0,-1 0 0,1 0 0,-1 0 1,0 0-1,0 0 0,1 0 0,-2 0 0,1 0 1,0 0-1,0 0 0,-1 3 0,0 2 79,0 0 0,-1 0 0,0-1 0,0 1 0,0-1 0,-1 1 0,-3 6 1,-7 6 43,-1 0 0,-26 27 1,33-38-115,0-2 1,0 1 0,-1-1-1,0 0 1,0 0-1,0-1 1,-1 0-1,-17 6 1,23-10-246,40-6-11286,-14 0 6190,7 2-2169</inkml:trace>
</inkml:ink>
</file>

<file path=ppt/ink/ink1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9:47.317"/>
    </inkml:context>
    <inkml:brush xml:id="br0">
      <inkml:brushProperty name="width" value="0.025" units="cm"/>
      <inkml:brushProperty name="height" value="0.025" units="cm"/>
    </inkml:brush>
  </inkml:definitions>
  <inkml:trace contextRef="#ctx0" brushRef="#br0">174 0 3395,'0'0'24792,"-13"6"-23559,2-1-1069,-1 1 1,1 0-1,0 1 1,0 0-1,1 0 0,0 1 1,0 1-1,1 0 1,-10 11-1,14-14-58,0 0 1,1 0-1,-1 1 1,1-1-1,1 1 1,-1 0-1,1 0 1,0 0-1,1 0 0,0 1 1,0-1-1,0 0 1,1 1-1,0 0 1,0 12-1,2-19-106,0 1 0,-1-1 0,1 0 0,0 0 0,0 0 0,-1 0 0,1 0 0,0 1 0,0-1 0,0-1 0,0 1 0,1 0 0,-1 0 0,0 0 0,0-1 0,0 1 0,1 0 0,-1-1 0,0 1 0,1-1 0,-1 0 0,0 1 0,1-1 0,-1 0 0,1 0 0,-1 0 0,0 0 0,1 0 0,-1 0 0,2 0 0,4 0 0,-1-1 0,1 1 0,-1-1 0,0 0 0,12-4 0,-11 1 0,0 0 0,-1 0 0,1 0 0,-1-1 0,0 0 0,0-1 0,0 1 0,-1-1 0,0 0 0,0-1 0,0 1 0,-1-1 0,0 0 0,0 0 0,-1 0 0,0 0 0,0-1 0,-1 1 0,0-1 0,0 0 0,-1 0 0,0 0 0,0 0 0,-1 1 0,0-12 0,0 18 1,0 0 1,-1 0-1,1 0 0,0-1 0,-1 1 1,1 0-1,-1 0 0,1 0 0,-1 0 1,0 0-1,1 0 0,-1 0 0,0 0 1,0 0-1,1 0 0,-1 0 1,0 0-1,0 1 0,0-1 0,0 0 1,0 1-1,0-1 0,0 1 0,-1-1 1,1 1-1,0-1 0,0 1 0,0 0 1,0-1-1,-1 1 0,1 0 1,0 0-1,0 0 0,0 0 0,-1 0 1,1 0-1,0 1 0,-2-1 0,1 1-11,0-1-1,0 0 0,0 1 0,-1-1 1,1 1-1,1-1 0,-1 1 1,0 0-1,0 0 0,0 0 0,0 0 1,1 0-1,-1 1 0,0-1 0,1 0 1,-1 1-1,1-1 0,-1 1 0,1 0 1,0-1-1,0 1 0,-2 3 0,3-3-258,-1-1 0,1 1 0,0 0 0,-1-1 0,1 1-1,0 0 1,0-1 0,0 1 0,0 0 0,0-1-1,1 1 1,-1 0 0,0-1 0,1 1 0,0 2-1,1-2-455,-1-1-1,0 1 1,0-1-1,1 1 1,-1-1-1,0 0 1,1 0-1,0 1 1,-1-1-1,1 0 1,0 0-1,-1 0 1,1-1-1,0 1 1,0 0-1,0-1 1,0 1-1,3 0 1,12 0-9653</inkml:trace>
</inkml:ink>
</file>

<file path=ppt/ink/ink1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9:47.738"/>
    </inkml:context>
    <inkml:brush xml:id="br0">
      <inkml:brushProperty name="width" value="0.025" units="cm"/>
      <inkml:brushProperty name="height" value="0.025" units="cm"/>
    </inkml:brush>
  </inkml:definitions>
  <inkml:trace contextRef="#ctx0" brushRef="#br0">20 19 32,'0'0'24033,"0"12"-22645,-19 434 5926,38-496-7314,9-89 0,-23 102 0,2 1 0,1 0 0,2 0 0,20-46 0,-29 79 0,1-1 0,-1 0 0,1 1 0,0 0 0,0-1 0,1 1 0,-1 0 0,0 0 0,1 0 0,0 0 0,0 1 0,0-1 0,0 1 0,0 0 0,0 0 0,1 0 0,-1 0 0,1 0 0,-1 1 0,1-1 0,0 1 0,0 0 0,-1 0 0,1 1 0,0-1 0,6 1 0,-9 0 0,0 1 0,0-1 0,0 1 0,0-1 0,0 1 0,0 0 0,0 0 0,0-1 0,0 1 0,0 0 0,0 0 0,0 0 0,-1 0 0,1 0 0,0 0 0,-1 0 0,1 0 0,-1 0 0,1 0 0,-1 0 0,1 1 0,-1-1 0,0 0 0,0 0 0,1 0 0,-1 1 0,0-1 0,0 0 0,0 0 0,0 0 0,0 1 0,-1 1 0,-5 44 0,3-39 0,0 1 0,-1-1 0,0 0 0,0 0 0,-1-1 0,0 1 0,0-1 0,-1 0 0,0 0 0,-7 6 0,8-9 0,0 0 0,0 0 0,0 0 0,-1-1 0,1 1 0,-1-1 0,0-1 0,1 1 0,-2-1 0,1 0 0,0 0 0,0-1 0,0 0 0,-11 1 0,16-2-139,1 0 1,-1 0-1,0 0 1,1-1-1,-1 1 1,0 0-1,1-1 1,-1 1-1,0 0 1,1-1-1,-1 1 1,1-1-1,-1 1 1,1-1-1,-1 1 1,1-1-1,-1 1 0,1-1 1,0 1-1,-1-1 1,1 0-1,0 1 1,-1-1-1,1 0 1,0 1-1,0-1 1,0 0-1,0 1 1,-1-1-1,1 0 1,0 1-1,0-1 0,0 0 1,1 0-1,1-27-8737,7 7-173</inkml:trace>
</inkml:ink>
</file>

<file path=ppt/ink/ink1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9:48.114"/>
    </inkml:context>
    <inkml:brush xml:id="br0">
      <inkml:brushProperty name="width" value="0.025" units="cm"/>
      <inkml:brushProperty name="height" value="0.025" units="cm"/>
    </inkml:brush>
  </inkml:definitions>
  <inkml:trace contextRef="#ctx0" brushRef="#br0">82 1 18610,'0'0'8541,"-9"9"-6582,8-9-1941,-9 10 478,0 0-1,1 1 1,-11 15-1,17-21-378,0 0 0,0 0 0,1 0 0,0 0-1,0 1 1,0-1 0,0 1 0,1-1 0,0 1-1,0 0 1,1-1 0,-1 1 0,2 9 0,-1-14-117,1 1 1,-1 0 0,1-1 0,0 0 0,0 1-1,-1-1 1,1 1 0,0-1 0,0 0 0,1 0 0,-1 0-1,0 0 1,0 1 0,0-1 0,1-1 0,-1 1-1,1 0 1,-1 0 0,1 0 0,-1-1 0,1 1-1,-1-1 1,1 1 0,-1-1 0,1 0 0,-1 0-1,1 1 1,0-1 0,-1 0 0,1 0 0,0-1 0,2 1-1,1 0 0,1-1-1,-1 1 1,0-1-1,1 0 1,-1 0-1,0-1 1,0 1-1,0-1 1,6-3-1,-4-2 1,0 0 0,0 0 0,-1 0 0,0-1 0,0 0 0,-1 0 0,0-1 0,0 0 0,-1 1 0,0-2 0,-1 1 0,5-16 0,-7 20 0,-5 17 0,0 1 0,1 1 0,1-1 0,0 0 0,0 1 0,1 21 0,2-34-13,-1 1 0,1-1 0,0 1 0,0-1 0,-1 0 0,1 1-1,0-1 1,0 0 0,0 1 0,0-1 0,1 0 0,-1 0 0,0 0 0,0 0 0,1 0 0,-1 0 0,1-1 0,-1 1-1,0 0 1,1-1 0,-1 1 0,1-1 0,0 1 0,-1-1 0,1 0 0,-1 0 0,1 0 0,0 0 0,1 0 0,51-2-3535,-28-6-5132</inkml:trace>
</inkml:ink>
</file>

<file path=ppt/ink/ink1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9:50.085"/>
    </inkml:context>
    <inkml:brush xml:id="br0">
      <inkml:brushProperty name="width" value="0.025" units="cm"/>
      <inkml:brushProperty name="height" value="0.025" units="cm"/>
    </inkml:brush>
  </inkml:definitions>
  <inkml:trace contextRef="#ctx0" brushRef="#br0">69 0 16976,'-1'7'7753,"-2"8"-4938,-7 35-1676,-5 3-450,3 1-1,1 0 1,3 0 0,-1 94-1,9-145-828,1-1-1,-1 0 1,1 1-1,-1-1 1,1 0-1,0 0 1,0 0-1,0 0 1,0 1-1,0-1 1,0-1-1,1 1 1,-1 0-1,1 0 1,-1 0-1,1-1 1,0 1-1,-1-1 1,1 1-1,0-1 1,0 0-1,0 0 1,0 1-1,0-1 1,1-1-1,-1 1 1,0 0-1,0-1 1,1 1-1,-1-1 1,0 1-1,0-1 1,1 0-1,-1 0 1,4-1-1,4 1-742,-1 0 1,0-1-1,0 0 0,0 0 0,0-1 0,0 0 0,0-1 0,8-4 0,-12 5 486,15-7-2059,0-1-1,21-16 0,-8-5 2540,-31 29 452,-1-1 0,1 1 0,-1 0 1,0-1-1,1 1 0,-1-1 1,0 0-1,-1 1 0,1-1 0,0 0 1,-1 1-1,1-6 0,-1 8-357,0-1 0,0 1 0,0 0-1,0-1 1,0 1 0,0-1 0,0 1 0,0-1-1,-1 1 1,1 0 0,0-1 0,0 1 0,0 0-1,0-1 1,-1 1 0,1-1 0,0 1 0,0 0-1,-1-1 1,1 1 0,0 0 0,-1 0 0,1-1-1,0 1 1,-1 0 0,1 0 0,0-1 0,-1 1 0,1 0-1,-1 0 1,1 0 0,0 0 0,-1 0 0,0-1-1,-18 4 2044,-15 16-1104,28-15-922,1 1 0,0 1 0,0-1 0,1 0-1,-1 1 1,1 0 0,0 0 0,1 1 0,-1-1 0,1 1-1,1-1 1,-1 1 0,1 0 0,0 0 0,1 0 0,0 1 0,-1 11-1,3-19-179,-1 1 0,1 0 0,0-1 0,0 1-1,-1 0 1,1-1 0,0 1 0,0-1 0,0 1 0,0-1-1,0 1 1,-1-1 0,1 0 0,0 1 0,0-1-1,0 0 1,0 0 0,0 0 0,0 0 0,0 0-1,0 0 1,0 0 0,0 0 0,0 0 0,0 0-1,0-1 1,0 1 0,2-1 0,31-8 388,-25 3-375,0 0-1,0 0 1,-1 0 0,0-1-1,0-1 1,-1 1 0,0-1-1,9-14 1,42-75-1169,-53 88 918,-2 71-1651,-4-47 1884,0-5 22,0-1 0,1 1 1,0 0-1,0-1 0,1 1 1,4 13-1,-5-21-26,1 0 1,-1-1 0,1 1-1,0-1 1,0 0 0,0 1-1,0-1 1,0 0 0,0 1-1,0-1 1,0 0 0,0 0-1,0 0 1,1 0-1,-1 0 1,0 0 0,1 0-1,1 0 1,0 0-3,0 0 0,-1-1 0,1 0 0,0 1 0,0-1 0,0 0 0,-1 0 0,1-1 0,0 1 0,0-1 0,0 1 0,-1-1 0,1 0-1,3-1 1,0-1-122,0-1-1,0 0 0,0 0 0,0 0 0,-1 0 1,1-1-1,-1 0 0,0-1 0,-1 1 0,1-1 1,-1 1-1,0-1 0,-1-1 0,5-9 0,5-11-623,-2 0 0,9-32-1,-6 4 773,8-56-1,-27 145 1009,-17 58 1,14-62 15,1-1 0,1 2 1,-1 35-1,6-60-942,0 32 83,1-37-178,0 0 0,0 0 0,0 0 0,0 1 0,0-1 0,0 0 0,0 0-1,0 0 1,1 1 0,-1-1 0,0 0 0,1 0 0,-1 0 0,1 0 0,-1 0 0,1 0-1,-1 0 1,1 0 0,0 0 0,1 1 0,-2-2-16,1 0 0,-1 0 1,1-1-1,0 1 0,-1 0 0,1-1 1,-1 1-1,1 0 0,-1-1 0,1 1 1,-1-1-1,1 1 0,-1-1 0,1 1 1,-1-1-1,1 1 0,-1-1 0,0 1 1,1-1-1,-1 0 0,0 1 0,0-1 1,0 0-1,1 1 0,-1-1 0,0 0 1,0 1-1,0-1 0,0 0 0,0 1 0,0-2 1,1-26-9,-1 24 6,2-21 1,-1 15 0,0 0 0,-1 0 0,0 0 0,-1 0 0,0 0 0,-4-18 0,4 29-26,0 1 1,0 0-1,1 0 0,-1 0 0,1-1 1,-1 1-1,1 0 0,0 0 0,-1 0 1,1 0-1,0 0 0,1 0 0,-1 0 1,0 0-1,0-1 0,1 1 0,-1 0 1,1 0-1,0 0 0,-1 0 0,1-1 1,0 1-1,0 0 0,0-1 0,0 1 1,0-1-1,1 1 0,-1-1 0,0 0 1,1 1-1,-1-1 0,1 0 0,2 2 1,2-1 50,1 0 1,0 0 0,-1 0 0,1 0-1,0-1 1,0-1 0,0 1-1,0-1 1,0 0 0,0 0 0,0-1-1,0 0 1,0 0 0,0-1 0,0 0-1,12-5 1,-9 2 11,-1 1-1,0-1 1,-1 0-1,1-1 1,-1 0-1,0-1 1,0 1-1,-1-1 1,0-1-1,0 0 1,6-8-1,-21 34-36,2 1 0,0 1 0,2-1 0,0 1 0,1-1 0,-1 24 0,4-42 0,0 0 0,0 0 0,1 1 0,-1-1 0,0 0 0,0 0 0,1 0 0,-1 0 0,0 0 0,1 0 0,-1 0 0,1 0 0,0 0 0,-1 0 0,1 0 0,0 0 0,-1 0 0,1 0 0,0-1 0,0 1 0,0 0 0,0 0 0,0-1 0,0 1 0,0-1 0,0 1 0,0-1 0,0 1 0,0-1 0,0 0 0,0 1 0,0-1 0,0 0 0,1 0 0,-1 0 0,0 0 0,0 0 0,0 0 0,0 0 0,0 0 0,1-1 0,-1 1 0,0 0 0,0-1 0,0 1 0,2-2 0,2 1 0,0 0 0,-1-1 0,1 0 0,0 0 0,-1-1 0,1 1 0,-1-1 0,0 0 0,7-5 0,-7 3-537,0 0-1,-1-1 1,1 1 0,-1-1-1,0 0 1,-1 0 0,4-10-1,5-47-10447,-10 21-6434</inkml:trace>
</inkml:ink>
</file>

<file path=ppt/ink/ink1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9:50.415"/>
    </inkml:context>
    <inkml:brush xml:id="br0">
      <inkml:brushProperty name="width" value="0.025" units="cm"/>
      <inkml:brushProperty name="height" value="0.025" units="cm"/>
    </inkml:brush>
  </inkml:definitions>
  <inkml:trace contextRef="#ctx0" brushRef="#br0">39 1 3459,'-15'12'15567,"3"-2"-11884,3-3-63,7-2-737,2 0-1698,0-3-929,5-2-160,11 1 0,5 0-512,5 0-1154,-3 3-1473,3 3-1377,-5 1-1249,-4 2-1762</inkml:trace>
</inkml:ink>
</file>

<file path=ppt/ink/ink1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9:50.745"/>
    </inkml:context>
    <inkml:brush xml:id="br0">
      <inkml:brushProperty name="width" value="0.025" units="cm"/>
      <inkml:brushProperty name="height" value="0.025" units="cm"/>
    </inkml:brush>
  </inkml:definitions>
  <inkml:trace contextRef="#ctx0" brushRef="#br0">35 0 1057,'0'0'14307,"0"10"-11008,-1 4-1607,-1 0 1,-1 0-1,-1 0 0,0 0 0,0 0 1,-8 13-1,8-3-821,4-23-843,0-1 1,0 1 0,0-1 0,1 1-1,-1 0 1,0-1 0,1 1 0,-1-1-1,0 1 1,1-1 0,-1 1 0,0-1-1,1 0 1,-1 1 0,1-1 0,-1 1-1,1-1 1,-1 0 0,1 0 0,-1 1-1,1-1 1,-1 0 0,1 0 0,0 1-1,3-1 28,-1 0 0,1 1 0,-1-2-1,1 1 1,-1 0 0,1-1-1,0 1 1,-1-1 0,0 0 0,1 0-1,2-2 1,19-7-56,-12 4 0,1 0 0,0 1 0,1 1 0,-1 0 0,1 1 0,0 0 0,0 1 0,0 1 0,0 0 0,18 2 0,-30 0 0,0 0 0,0 0 0,1 0 0,-1 0 0,0 1 0,0-1 0,-1 1 0,1 0 0,0 0 0,0 0 0,2 3 0,-2-2 0,-1-1 0,0 0 0,1 0 0,-1-1 0,1 1 0,-1 0 0,1-1 0,0 0 0,0 1 0,0-1 0,0 0 0,-1 0 0,1-1 0,1 1 0,5 0 0,20 0-631,-15 0-857,0-1 0,-1 0 1,17-3-1,-15-2-5991</inkml:trace>
</inkml:ink>
</file>

<file path=ppt/ink/ink1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9:51.307"/>
    </inkml:context>
    <inkml:brush xml:id="br0">
      <inkml:brushProperty name="width" value="0.025" units="cm"/>
      <inkml:brushProperty name="height" value="0.025" units="cm"/>
    </inkml:brush>
  </inkml:definitions>
  <inkml:trace contextRef="#ctx0" brushRef="#br0">12 1 11787,'0'0'19944,"-2"11"-19212,-6 37-460,7-46-271,1-1 0,0 1 0,0 0 0,0-1 0,0 1-1,0 0 1,0-1 0,0 1 0,1 0 0,-1-1 0,1 1 0,-1-1 0,1 1 0,-1-1 0,1 1 0,0-1-1,0 1 1,0-1 0,0 1 0,0-1 0,0 0 0,0 0 0,0 1 0,1-1 0,-1 0 0,0 0 0,1 0-1,-1-1 1,0 1 0,1 0 0,0 0 0,-1-1 0,1 1 0,-1-1 0,1 1 0,0-1 0,-1 0 0,1 1-1,0-1 1,-1 0 0,1 0 0,0 0 0,3-1 0,5 0-2,0 0-1,1 0 1,-1-1 0,0 0-1,12-4 1,27-13 3,-38 13-4,1 1 0,0 0 0,0 1 0,1 1 0,-1 0 0,1 1 0,-1 0 0,19 0 0,-30 2 2,0 0 0,0 1 0,1-1-1,-1 0 1,0 1 0,0 0 0,0-1 0,0 1 0,0 0 0,0-1-1,0 1 1,0 0 0,0 0 0,-1 0 0,1 0 0,0 0 0,-1 0 0,1 0-1,0 0 1,-1 0 0,1 0 0,-1 0 0,1 0 0,-1 1 0,0-1-1,0 0 1,1 0 0,-1 0 0,0 1 0,0-1 0,0 2 0,0-2 0,-1 1 1,1-1-1,0 0 1,0 0 0,1 0-1,-1 1 1,0-1-1,0 0 1,1 0 0,-1 0-1,0 0 1,1 0-1,-1 0 1,1 0 0,0 0-1,-1 0 1,1 0-1,0 0 1,-1 0 0,1 0-1,0 0 1,0 0-1,0 0 1,0-1 0,0 1-1,0 0 1,0-1-1,0 1 1,0-1 0,0 1-1,0-1 1,0 0-1,3 1 1,81-10-620,-31 2-598,-53 7 943,0-1 1,-1 1-1,1 0 1,-1 0-1,0 0 1,1 0-1,-1-1 1,1 1 0,-1 0-1,1 0 1,-1-1-1,1 1 1,-1 0-1,0-1 1,1 1-1,-1-1 1,0 1 0,1 0-1,-1-1 1,0 1-1,0-1 1,1 1-1,-1-1 1,0 1-1,0-1 1,1 0 0,3-12-6363</inkml:trace>
</inkml:ink>
</file>

<file path=ppt/ink/ink1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9:51.667"/>
    </inkml:context>
    <inkml:brush xml:id="br0">
      <inkml:brushProperty name="width" value="0.025" units="cm"/>
      <inkml:brushProperty name="height" value="0.025" units="cm"/>
    </inkml:brush>
  </inkml:definitions>
  <inkml:trace contextRef="#ctx0" brushRef="#br0">0 0 14318,'0'0'10890,"69"20"-12043,-33-13-2114,6 2-1762,2-2-3139</inkml:trace>
</inkml:ink>
</file>

<file path=ppt/ink/ink1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9:52.070"/>
    </inkml:context>
    <inkml:brush xml:id="br0">
      <inkml:brushProperty name="width" value="0.025" units="cm"/>
      <inkml:brushProperty name="height" value="0.025" units="cm"/>
    </inkml:brush>
  </inkml:definitions>
  <inkml:trace contextRef="#ctx0" brushRef="#br0">177 66 10666,'0'0'9967,"0"-10"-5691,0 7-3903,0-1 1,0 1-1,-1-1 1,1 1-1,-1-1 1,1 1-1,-1-1 1,0 1-1,-2-5 1,2 7-264,0-1 0,-1 1 0,1 0 0,0 0 1,0 0-1,0-1 0,-1 1 0,1 1 0,-1-1 0,1 0 1,-1 0-1,1 0 0,-1 1 0,1-1 0,-1 1 0,0-1 1,1 1-1,-1 0 0,1 0 0,-1 0 0,0-1 0,1 1 1,-1 1-1,0-1 0,1 0 0,-1 0 0,0 1 0,1-1 1,-1 1-1,0-1 0,-1 2 0,-2 0-80,-1 1-1,0 0 1,1 0-1,0 1 1,0-1-1,0 1 1,0 0-1,0 1 1,1-1 0,0 1-1,0 0 1,0 0-1,0 0 1,-4 9-1,1-1-3,0 1 0,1-1 0,0 1-1,1 0 1,-3 16 0,6-22-26,1-1 0,0 1 0,0-1 0,0 1 0,1-1 0,1 1 0,-1-1 0,1 1 0,0-1 0,1 0 0,-1 1 0,2-1 0,2 8 0,-2-11 0,-1 0 0,1 0 0,-1-1 0,1 1 0,0-1 0,0 0 0,1 1 0,-1-1 0,0-1 0,1 1 0,0-1 0,0 1 0,0-1 0,0 0 0,0 0 0,0-1 0,0 1 0,1-1 0,-1 0 0,0 0 0,1-1 0,-1 1 0,6-1 0,-7 1 0,1-1 0,0 0 0,0 0 0,-1-1 0,1 1 0,0-1 0,0 0 0,-1 1 0,1-2 0,-1 1 0,6-3 0,-7 3 0,-1 0 0,0 0 0,0 0 0,0 0 0,1 0 0,-1 0 0,0-1 0,-1 1 0,1 0 0,0-1 0,0 1 0,0 0 0,-1-1 0,1 1 0,-1-1 0,1 1 0,-1-1 0,0 0 0,0 1 0,1-1 0,-1 1 0,0-1 0,0 0 0,-1 1 0,1-1 0,0 1 0,0-1 0,-1 1 0,1-1 0,-1-1 0,0 1 0,0 0 0,-1 1 0,1-1 0,0 0 0,0 1 0,-1-1 0,1 0 0,-1 1 0,1 0 0,-1-1 0,0 1 0,1 0 0,-1 0 0,0 0 0,0 0 0,0 0 0,0 0 0,0 1 0,0-1 0,0 1 0,0-1 0,0 1 0,-4 0 0,-54-2 0,52 2 0,-22 11 0,30-11 0,-1 0 0,1 1 0,-1-1 0,0 0 0,1 1 0,-1-1 0,1 0 0,-1 1 0,1-1 0,-1 1 0,1-1 0,-1 1 0,1-1 0,-1 1 0,1-1 0,0 1 0,-1 0 0,1-1 0,0 1 0,-1 0 0,1-1 0,0 1 0,0 0 0,0-1 0,0 1 0,-1 0 0,1-1 0,0 1 0,0 0 0,1-1 0,-1 1 0,0 0 0,0-1 0,0 1 0,0 0 0,0-1 0,1 1 0,-1 0 0,0-1 0,1 1 0,-1 0 0,0-1 0,1 1 0,5 1 0,0 0 0,0-1 0,-1 0 0,1 0 0,0-1 0,0 0 0,0 0 0,0 0 0,10-2 0,-3 1 0,-3-1 0,1 1 0,-1-2 0,-1 1 0,1-2 0,0 1 0,-1-1 0,1-1 0,-1 1 0,0-2 0,14-10 0,-7 5 0,-9 14 0,-4 13 0,-3 23 0,0-31 0,-1 4 0,0 1 0,-1 0 0,-1-1 0,-4 16 0,3-16 0,1 0 0,0 1 0,1 0 0,-1 15 0,12-35 164,1-10-985,1-35-10325,-7 21-241</inkml:trace>
</inkml:ink>
</file>

<file path=ppt/ink/ink1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9:53.561"/>
    </inkml:context>
    <inkml:brush xml:id="br0">
      <inkml:brushProperty name="width" value="0.025" units="cm"/>
      <inkml:brushProperty name="height" value="0.025" units="cm"/>
    </inkml:brush>
  </inkml:definitions>
  <inkml:trace contextRef="#ctx0" brushRef="#br0">0 97 5637,'0'0'25673,"9"5"-24451,-5-2-1213,1 0 0,-1-1-1,1 0 1,-1 1 0,1-2-1,0 1 1,-1-1 0,1 1-1,0-1 1,0-1 0,0 1 0,0-1-1,0 1 1,0-2 0,0 1-1,0 0 1,0-1 0,0 0-1,0 0 1,0-1 0,0 1-1,0-1 1,-1 0 0,1 0 0,-1-1-1,7-3 1,-7 3-9,0 0 0,1-1 0,-1 1 0,-1-1 0,1 0 0,0 0 0,-1 0 0,0 0 0,0 0 0,0-1 0,0 0 0,-1 1 0,0-1 0,0 0 0,0 0 0,0 0 0,1-10 0,-3 15 0,-1-1 0,1 1 0,0-1 0,0 1 0,-1 0 0,1-1 0,-1 1 0,1-1 0,0 1 0,-1 0 0,1-1 0,-1 1 0,1 0 0,0 0 0,-1-1 0,1 1 0,-1 0 0,1 0 0,-1 0 0,1-1 0,-1 1 0,1 0 0,-1 0 0,1 0 0,-1 0 0,0 0 0,1 0 0,-1 0 0,1 0 0,-1 0 0,1 0 0,-1 1 0,1-1 0,-1 0 0,1 0 0,-1 0 0,1 1 0,-1-1 0,1 0 0,0 0 0,-1 1 0,1-1 0,-1 0 0,1 1 0,-25 13 0,17-6 0,0 0 0,1 0 0,0 1 0,0 0 0,1 0 0,0 0 0,0 1 0,1 0 0,1 0 0,0 0 0,0 1 0,1 0 0,0-1 0,-2 22 0,5-31 0,0-1 0,0 1 0,0 0 0,0 0 0,0-1 0,0 1 0,1 0 0,-1 0 0,0-1 0,0 1 0,1 0 0,-1-1 0,1 1 0,-1-1 0,1 1 0,-1 0 0,1-1 0,-1 1 0,1-1 0,-1 1 0,1-1 0,-1 1 0,1-1 0,0 0 0,-1 1 0,1-1 0,0 0 0,0 1 0,-1-1 0,2 0 0,30 1 0,30-16 0,-39 6 0,-11 3 0,-1 1 0,1 0 0,0 1 0,0 1 0,0 0 0,1 0 0,-1 1 0,1 1 0,24 0 0,-35 1 0,-1 0 0,1 1 0,0 0 0,-1-1 0,1 1 0,-1 0 0,1 0 0,-1 0 0,1 0 0,-1 0 0,0 0 0,0 0 0,1 0 0,-1 1 0,0-1 0,0 0 0,0 1 0,1 1 0,-2-1 0,1-1 0,0 1 0,0-1 0,0 1 0,0-1 0,0 0 0,1 0 0,-1 1 0,0-1 0,1 0 0,-1 0 0,0 0 0,1-1 0,-1 1 0,1 0 0,0 0 0,-1-1 0,1 1 0,-1-1 0,1 1 0,3-1 0,12 0 0,1-2 0,-1 0 0,0-1 0,0-1 0,0 0 0,16-8 0,-15 6 0,0 1 0,0 0 0,0 1 0,1 1 0,22-1 0,-39 4 0,1-1 0,0 1 0,0 0 0,0 1 0,-1-1 0,1 0 0,0 1 0,0 0 0,-1-1 0,1 1 0,-1 0 0,1 0 0,0 1 0,3 2 0,-3-3 1,0 0 0,0 1 0,0-1 1,0 0-1,0-1 0,0 1 0,1 0 0,-1-1 0,0 0 0,0 0 0,1 0 1,-1 0-1,0 0 0,0-1 0,0 1 0,1-1 0,3-2 0,57-23-51,-49 19-5,-3 1-64,1-1-660,1 1-1,-1 0 1,1 1 0,1 0 0,-1 2-1,0-1 1,30-2 0,-6-6-3096,-37 11 3960,0 1 1,0 0-1,0-1 0,0 1 1,0-1-1,-1 0 1,1 1-1,0-1 0,0 0 1,0 0-1,-1 1 0,1-1 1,0 0-1,-1 0 1,1 0-1,-1 0 0,1 0 1,-1 0-1,1-1 1800,-26 12 2311,21-7-3996,-1 0 1,1 1 0,-1-1 0,1 1 0,0 0-1,0 1 1,1-1 0,-1 0 0,1 1 0,0 0-1,0 0 1,-3 8 0,6-12-204,0-1 0,0 1-1,1-1 1,-1 0 0,0 1 0,0-1 0,1 0-1,-1 1 1,0-1 0,1 0 0,-1 1 0,0-1 0,1 0-1,-1 0 1,0 1 0,1-1 0,-1 0 0,1 0-1,-1 0 1,1 0 0,-1 1 0,0-1 0,1 0-1,-1 0 1,1 0 0,-1 0 0,1 0 0,-1 0 0,1 0-1,-1 0 1,0 0 0,1 0 0,-1-1 0,1 1-1,-1 0 1,1 0 0,-1 0 0,0 0 0,1-1-1,0 1 1,16-6-496,-8 1 26,0-2 0,0 1 0,-1-1-1,0 0 1,0-1 0,0 0 0,-1 0 0,-1-1-1,1 0 1,8-16 0,-24 48 1121,6-17-387,1 1 1,-1-1-1,1 1 1,1 0-1,-1 0 0,1-1 1,0 1-1,1 0 1,-1 0-1,2 10 0,0-16-245,0 1-1,-1-1 0,1 1 0,0-1 0,0 0 0,0 1 1,1-1-1,-1 0 0,0 0 0,0 0 0,1 0 0,-1 0 1,0 0-1,1 0 0,-1-1 0,1 1 0,0 0 0,-1-1 1,1 1-1,-1-1 0,1 0 0,0 1 0,-1-1 0,1 0 1,0 0-1,-1 0 0,1 0 0,0 0 0,2-1 1,2 1-35,0-1 0,0 1 0,0-1 0,-1 0 0,1-1 0,0 1 1,8-5-1,3-5-295,-1 0 0,-1-2 0,0 0 0,-1-1 0,15-17 1,8-8-842,-41 90 2912,3-50-1758,1 0-1,0 0 1,0 0 0,0 0 0,1 0 0,-1 0 0,0 0 0,0 0 0,0 0 0,1 0 0,-1 0 0,0 0 0,1 0 0,-1 0 0,1-1 0,-1 1 0,1 0 0,0 0 0,-1 0 0,1-1 0,0 1 0,-1 0 0,1 0 0,0-1 0,0 1 0,0-1 0,0 1 0,0-1 0,0 1 0,-1-1 0,1 0 0,0 1 0,0-1-1,0 0 1,0 0 0,0 0 0,0 1 0,0-1 0,1 0 0,-1 0 0,2-1 0,55-11-3828,-20 4 265,-36 8 3544,0 1-1,0-1 1,0 1-1,0-1 0,0 1 1,0 0-1,0 0 1,0 0-1,0 0 1,0 0-1,0 0 1,0 0-1,0 1 1,-1-1-1,1 1 0,-1-1 1,1 1-1,-1 0 1,0 0-1,1-1 1,-1 1-1,0 0 1,0 0-1,0 0 1,-1 0-1,1 0 0,0 3 1,4 10 392,-1 1 0,3 29 0,-3-18-53,2 7 576,2 1-166,-2 0 1,-1 1 0,-2 0-1,-2 55 1,-2-81-365,-1-1 0,-1 0 0,0 1 0,0-1 1,-1-1-1,0 1 0,-9 15 0,10-19-193,0 0-1,-1 0 1,1 0-1,-1-1 1,0 1-1,-1-1 1,1 0-1,-1 0 1,1 0-1,-1-1 1,0 0-1,0 0 1,-9 4-1,13-7-171,0 0 0,-1 0 0,1 0 0,0 0 0,-1 0 0,1 0 0,0 0 0,0-1 0,-1 1 0,1 0 0,0-1 0,0 1 0,-1-1 0,1 0 0,0 1 0,0-1 0,0 0 0,0 0 0,0 1 0,0-1 0,0 0 0,0 0 0,0 0 0,0 0 0,1 0 0,-1-1 0,0 1 0,1 0 0,-1 0 0,0 0 0,1 0 0,0-1 0,-1 1 0,1 0 0,0-1 0,0 1 0,0 0 0,-1-3 0,-6-63 0,7 54 0,-2-15 0,1 1 0,1 0 0,7-50 0,-5 66 0,0 0 0,2-1 0,-1 1 0,1 1 0,1-1 0,0 0 0,1 1 0,-1 0 0,2 1 0,0-1 0,13-13 0,2 1-1793,1 2 0,26-17 0,-23 18-633,4-4-4791</inkml:trace>
</inkml:ink>
</file>

<file path=ppt/ink/ink1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9:56.665"/>
    </inkml:context>
    <inkml:brush xml:id="br0">
      <inkml:brushProperty name="width" value="0.025" units="cm"/>
      <inkml:brushProperty name="height" value="0.025" units="cm"/>
    </inkml:brush>
  </inkml:definitions>
  <inkml:trace contextRef="#ctx0" brushRef="#br0">19 93 9513,'-14'6'8278,"10"-10"-222,6-6-3161,7-2-6100,-2 6 1298,-1-1-65,0 0 1,0 0-1,1 1 1,0 1-1,1-1 1,-1 1-1,1 0 1,0 0-1,0 1 1,16-6-1,-23 11-33,0-1 1,0 0-1,0 0 1,0 1-1,0-1 1,0 1-1,0-1 1,0 1-1,0-1 1,0 1-1,0 0 1,0-1-1,0 1 1,0 0-1,-1 0 1,1-1-1,0 1 0,-1 0 1,1 0-1,0 0 1,-1 0-1,1 0 1,-1 0-1,0 0 1,1 0-1,-1 0 1,0 0-1,1 1 1,-1 0-1,10 46 129,-6-29 21,-3-15-63,1 0-1,-1 0 1,1 0-1,0 0 1,0 0-1,0 0 1,0 0-1,1-1 1,-1 1-1,1-1 1,0 1-1,0-1 1,1 0-1,-1-1 1,1 1-1,5 3 1,-6-4-30,-1-1 0,1 0 0,0 0 1,0 0-1,0 0 0,0-1 0,0 1 0,0-1 1,0 0-1,0 0 0,0 0 0,0 0 0,0 0 1,0-1-1,0 1 0,0-1 0,0 0 1,0 0-1,0 0 0,0 0 0,-1 0 0,1-1 1,0 1-1,4-5 0,2-2-321,-1-1-1,0-1 1,0 1 0,-1-1 0,0 0-1,-1-1 1,0 0 0,7-18-1,-13 30-69,0-1 1,0 1-1,1-1 0,-1 1 0,0-1 0,0 1 0,1-1 0,-1 0 0,0 1 0,1-1 0,-1 1 1,0-1-1,1 0 0,-1 1 0,1-1 0,-1 0 0,1 1 0,-1-1 0,1 0 0,-1 0 0,1 1 0,-1-1 1,1 0-1,-1 0 0,1 0 0,-1 0 0,1 0 0,-1 0 0,1 0 0,-1 0 0,1 0 0,0 0 0,14 0-9083</inkml:trace>
</inkml:ink>
</file>

<file path=ppt/ink/ink1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9:57.121"/>
    </inkml:context>
    <inkml:brush xml:id="br0">
      <inkml:brushProperty name="width" value="0.025" units="cm"/>
      <inkml:brushProperty name="height" value="0.025" units="cm"/>
    </inkml:brush>
  </inkml:definitions>
  <inkml:trace contextRef="#ctx0" brushRef="#br0">44 238 12364,'0'0'6587,"-7"9"-4115,-23 29-337,24-25 1652,12-12-2204,11-9-451,7-10-745,-2-1 0,0-1-1,-1 0 1,-2-2 0,0 0-1,20-31 1,-9 3-387,-24 39 0,0 0 0,1 0 0,0 0 0,11-11 0,-15 62 0,-29 75-401,17-84-218,1 1 0,2 0 0,-4 62 0,10-94 443,0 0 0,0 1 0,0-1 1,0 0-1,0 0 0,0 0 0,0 0 0,0 1 1,0-1-1,0 0 0,0 0 0,0 0 1,0 1-1,0-1 0,0 0 0,0 0 1,0 0-1,0 0 0,0 1 0,0-1 0,0 0 1,1 0-1,-1 0 0,0 0 0,0 0 1,0 1-1,0-1 0,0 0 0,1 0 1,-1 0-1,0 0 0,0 0 0,0 0 0,0 0 1,0 0-1,1 0 0,-1 0 0,0 1 1,0-1-1,0 0 0,1 0 0,-1 0 1,0 0-1,0 0 0,0 0 0,0 0 1,1 0-1,-1 0 0,0-1 0,0 1 0,0 0 1,1 0-1,-1 0 0,0 0 0,0 0 1,1 0-344,8-2-7959</inkml:trace>
</inkml:ink>
</file>

<file path=ppt/ink/ink1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9:57.685"/>
    </inkml:context>
    <inkml:brush xml:id="br0">
      <inkml:brushProperty name="width" value="0.025" units="cm"/>
      <inkml:brushProperty name="height" value="0.025" units="cm"/>
    </inkml:brush>
  </inkml:definitions>
  <inkml:trace contextRef="#ctx0" brushRef="#br0">190 15 18738,'0'0'11451,"-9"-5"-11361,7 4-90,0 0-1,-1-1 0,1 1 0,-1 0 1,1 0-1,-1 1 0,1-1 1,-1 1-1,0-1 0,1 1 0,-1 0 1,0 0-1,1 0 0,-6 0 1,4 2 4,1 0 0,-1-1 0,0 1 0,1 1 0,-1-1 0,1 0 0,0 1 0,-1 0 1,1 0-1,1 0 0,-1 0 0,-3 4 0,1-1 88,-1 0-1,1 1 1,0-1-1,0 1 1,1 0-1,0 1 1,0-1-1,1 1 1,0-1-1,0 1 1,1 0-1,0 0 1,-2 11-1,5-18-79,-1 0-1,1-1 1,-1 1-1,1 0 0,0-1 1,-1 1-1,1-1 1,-1 1-1,1-1 0,0 1 1,0-1-1,-1 1 1,1-1-1,0 0 1,0 1-1,-1-1 0,1 0 1,0 0-1,0 1 1,0-1-1,0 0 1,-1 0-1,1 0 0,0 0 1,0 0-1,0 0 1,0 0-1,0-1 1,-1 1-1,1 0 0,0 0 1,0-1-1,0 1 1,1-1-1,33-10 251,-22 1-320,0 0 0,0-1-1,-1-1 1,0 0 0,-1 0-1,19-28 1,-23 31-73,-11 61-744,-13 77 1805,-1 2 56,18-128-986,-1 0 0,0 0 0,0 0 0,0-1 0,0 1 0,0 0 0,-1 0 0,1-1 0,-1 1 0,1-1 0,-1 0 0,0 1 0,0-1 0,0 0 0,-1 0 0,1 0 0,0 0 0,-1-1 0,1 1 0,-1-1 0,0 1 0,1-1 0,-1 0 0,0 0 0,0 0 0,0 0 0,0-1 0,0 1 0,0-1 0,0 0 0,0 1 0,0-1 0,0-1 0,0 1 0,0 0 0,0-1 0,0 0 0,0 1 0,1-1 0,-1 0 0,0-1 0,0 1 0,1 0 0,-6-4 0,3 1-11,0 0 0,0 0-1,0-1 1,1 1 0,0-1 0,0 0-1,0 0 1,0-1 0,1 1 0,0-1-1,0 1 1,0-1 0,1 0 0,0 0-1,0-1 1,1 1 0,-1 0 0,0-12-1,3 17-249,-1 0-1,1 0 0,0 0 0,0 0 0,-1 0 1,1 1-1,0-1 0,0 0 0,0 0 0,0 1 1,0-1-1,0 1 0,0-1 0,0 1 0,0-1 0,0 1 1,0 0-1,0-1 0,3 1 0,31-8-4809,-19 5 2209,16-6-3176,4-2-2664</inkml:trace>
</inkml:ink>
</file>

<file path=ppt/ink/ink1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9:58.182"/>
    </inkml:context>
    <inkml:brush xml:id="br0">
      <inkml:brushProperty name="width" value="0.025" units="cm"/>
      <inkml:brushProperty name="height" value="0.025" units="cm"/>
    </inkml:brush>
  </inkml:definitions>
  <inkml:trace contextRef="#ctx0" brushRef="#br0">132 68 16720,'0'0'8915,"0"-9"-5418,2-3-2580,-1-29 1593,-2 41-2504,1 0 0,0-1 1,-1 1-1,1-1 1,-1 1-1,1 0 0,-1-1 1,1 1-1,-1 0 0,1-1 1,-1 1-1,1 0 0,-1 0 1,1-1-1,-1 1 0,0 0 1,1 0-1,-1 0 0,1 0 1,-1 0-1,1 0 0,-1 0 1,0 0-1,1 0 0,-1 0 1,1 0-1,-1 0 1,1 1-1,-1-1 0,0 0 1,1 0-1,-1 0 0,1 1 1,-1-1-1,1 0 0,-1 1 1,1-1-1,0 1 0,-1-1 1,0 1-1,-21 13-58,19-11 52,1-1 0,0 1 0,0 0 0,0 0 0,1 0 0,-1 0 0,1 0 0,-1 0 0,1 0 0,0 0 0,0 1 0,1-1 0,-1 0 0,1 1 0,-1-1 0,1 0 0,0 1 0,0-1 0,1 5 0,1-7 0,-1 0 0,0 0 0,0 0 0,1 0 0,-1 0 0,1 0 0,-1 0 0,1-1 0,-1 1 0,1 0 0,-1-1 0,1 1 0,-1-1 0,1 0 0,0 1 0,-1-1 0,1 0 0,0 0 0,-1 0 0,1 0 0,0 0 0,1-1 0,40-4 0,-35 2-232,-1-1 0,1 0 0,-1 0 0,0 0 0,0-1 0,6-6 0,13-8-413,-24 49-503,-17 215 4405,14-243-3252,0 1 0,0-1 1,0 0-1,0 1 0,-1-1 0,1 0 1,-1 0-1,0 0 0,1 0 0,-1 0 0,0 0 1,0 0-1,0-1 0,0 1 0,0-1 1,-1 0-1,1 1 0,0-1 0,-1 0 1,1 0-1,-1 0 0,1-1 0,-1 1 1,1-1-1,-4 1 0,-67 9 19,-10-9-24,83-1 0,0 0 0,-1 0 0,1 0 0,-1 0 0,1 0 0,0 0 0,-1 0 0,1 0 0,-1 0 0,1 0 0,0 0 0,-1-1 0,1 1 0,0 0 0,-1 0 0,1 0 0,0 0 0,-1-1 0,1 1 0,0 0 0,-1 0 0,1-1 0,0 1 0,-1 0 0,1 0 0,0-1 0,0 1 0,-1 0 0,1-1 0,0 1 0,0 0 0,0-1 0,0 1 0,-1-1 0,1 1 0,0 0 0,0-1 0,0 1 0,0 0 0,0-1 0,0 1 0,0-1 0,0 1 0,0 0 0,0-1 0,0 1 0,0-1 0,1 1 0,-1 0 0,0-1 0,0 1 0,0 0 0,0-1 0,1 0 0,14-16 0,23 0-3159,22-11-8186,-31 10 385</inkml:trace>
</inkml:ink>
</file>

<file path=ppt/ink/ink1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9:58.605"/>
    </inkml:context>
    <inkml:brush xml:id="br0">
      <inkml:brushProperty name="width" value="0.025" units="cm"/>
      <inkml:brushProperty name="height" value="0.025" units="cm"/>
    </inkml:brush>
  </inkml:definitions>
  <inkml:trace contextRef="#ctx0" brushRef="#br0">46 124 8360,'0'0'11558,"-8"9"-7517,0 0-2780,5-6-800,-1 0 0,1 0-1,1 0 1,-1 0 0,0 0 0,1 1 0,0-1 0,0 1 0,0 0 0,-2 4 0,5-8-408,-1 0-1,0 1 1,1-1 0,-1 0-1,1 1 1,-1-1 0,1 0-1,-1 0 1,1 1 0,-1-1-1,1 0 1,-1 0 0,1 0-1,-1 0 1,1 0 0,-1 0 0,1 0-1,-1 0 1,1 0 0,-1 0-1,1 0 1,-1 0 0,1 0-1,-1 0 1,1 0 0,-1-1-1,0 1 1,1 0 0,-1 0-1,1 0 1,-1-1 0,1 1-1,0-1 1,21-7 633,-3-5-686,-1 0 0,-1-1 0,0-1 0,-1 0 0,-1-2 0,0 0 0,-1 0 0,21-36 0,-37 87 0,-21 38 0,15-53 0,2 0 0,0 1 0,1-1 0,1 1 0,-3 36 0,7-55-94,0 0-1,0-1 1,0 1-1,0 0 1,0 0-1,0-1 1,0 1 0,1 0-1,-1-1 1,0 1-1,0 0 1,0-1 0,1 1-1,-1 0 1,0-1-1,1 1 1,-1-1-1,1 1 1,-1 0 0,1-1-1,-1 1 1,1-1-1,0 1 1,18 2-6096,-3-3-3003</inkml:trace>
</inkml:ink>
</file>

<file path=ppt/ink/ink1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9:58.945"/>
    </inkml:context>
    <inkml:brush xml:id="br0">
      <inkml:brushProperty name="width" value="0.025" units="cm"/>
      <inkml:brushProperty name="height" value="0.025" units="cm"/>
    </inkml:brush>
  </inkml:definitions>
  <inkml:trace contextRef="#ctx0" brushRef="#br0">1 0 20980,'0'0'9673,"52"2"-7687,-26-2-1858,5 0-128,-4 0 0,1 0 0,0 0 0,-6 0-1666,-2 0-3587,-4 0-5381</inkml:trace>
</inkml:ink>
</file>

<file path=ppt/ink/ink1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9:59.300"/>
    </inkml:context>
    <inkml:brush xml:id="br0">
      <inkml:brushProperty name="width" value="0.025" units="cm"/>
      <inkml:brushProperty name="height" value="0.025" units="cm"/>
    </inkml:brush>
  </inkml:definitions>
  <inkml:trace contextRef="#ctx0" brushRef="#br0">92 17 15855,'0'0'12236,"11"-4"-11163,34-8-347,-44 12-702,1 0 0,-1 0 0,1 0 0,-1 0 0,0 0 0,1 1 0,-1-1 0,1 1 0,-1-1 0,0 1 0,1-1 0,-1 1 0,0 0 0,1 0 0,-1-1 0,0 1 0,0 0 0,0 0 0,0 0 0,0 0 0,0 0 0,0 1 0,0-1 0,0 0 0,-1 0 0,1 1 0,0-1 0,-1 0 0,1 1 0,-1-1 0,1 1 0,-1-1 0,0 1 0,0-1 0,1 2 0,0 3 27,-1 1-1,1-1 0,-1 0 1,0 1-1,0-1 0,-2 9 1,0-9 2,0 0 1,0 0-1,-1 0 1,0 0-1,0 0 1,0-1-1,-1 1 1,0-1-1,-6 8 1,-51 45 724,11-10-431,46-43-346,-1 0 1,1 1-1,0 0 0,1 0 1,-1 0-1,1 0 0,0 0 1,-2 9-1,5-13-2,-1-1-1,1 1 1,0-1 0,0 0 0,0 1-1,0-1 1,0 1 0,0-1-1,0 1 1,0-1 0,0 0-1,1 1 1,-1-1 0,1 1-1,-1-1 1,1 0 0,0 0 0,-1 1-1,1-1 1,0 0 0,0 0-1,0 0 1,0 0 0,0 1-1,0-2 1,0 1 0,0 0-1,0 0 1,0 0 0,0 0 0,1-1-1,-1 1 1,0 0 0,1-1-1,-1 0 1,0 1 0,1-1-1,-1 0 1,1 1 0,-1-1 0,1 0-1,-1 0 1,0 0 0,1 0-1,1-1 1,48 2-2359,-43-2 1024,0 0 0,-1 0 0,1-1 1,0 0-1,-1 0 0,0-1 0,14-6 0,15-14-6645</inkml:trace>
</inkml:ink>
</file>

<file path=ppt/ink/ink1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9:59.644"/>
    </inkml:context>
    <inkml:brush xml:id="br0">
      <inkml:brushProperty name="width" value="0.025" units="cm"/>
      <inkml:brushProperty name="height" value="0.025" units="cm"/>
    </inkml:brush>
  </inkml:definitions>
  <inkml:trace contextRef="#ctx0" brushRef="#br0">142 0 20147,'0'0'6075,"-11"7"-4025,-1 0-1664,2 0 1,-1 0-1,1 1 0,0 1 0,1 0 1,-10 11-1,13-13-248,1-1 0,0 1-1,1 1 1,-1-1 0,1 0 0,1 1-1,-1 0 1,1 0 0,1 0 0,0 0-1,0 1 1,-1 13 0,2-18-138,1 0 0,0-1 0,0 1 0,0 0 0,0 0 0,1 0 0,-1-1 0,1 1 0,0 0 0,0 0 0,1-1 0,-1 1 0,1-1 0,0 1 0,0-1 0,0 0 0,3 5 0,-2-6 0,0 0 0,0 0 0,0 0 0,0 0 0,0-1 0,0 0 0,1 1 0,-1-1 0,1 0 0,-1 0 0,0-1 0,1 1 0,0-1 0,-1 1 0,1-1 0,-1 0 0,1-1 0,-1 1 0,6-2 0,-5 1 0,1 0 0,-1-1 0,0 0 0,1 0 0,-1 0 0,0-1 0,0 1 0,0-1 0,0 0 0,-1 0 0,1 0 0,-1-1 0,0 1 0,0-1 0,0 0 0,0 0 0,-1 0 0,0 0 0,0 0 0,3-7 0,0-1 0,0 0 0,-1 0 0,0 0 0,-1-1 0,-1 1 0,2-19 0,-4 28-34,0 0 0,0 0 1,0-1-1,0 1 0,0 0 0,-1 0 0,1 0 1,-1 0-1,0-1 0,0 1 0,0 0 1,-1 1-1,1-1 0,-1 0 0,1 0 0,-1 1 1,0-1-1,-4-4 0,4 6-16,0-1 0,0 1-1,-1 0 1,1 0 0,0 0 0,-1 0-1,1 1 1,0-1 0,-1 1 0,1-1-1,-1 1 1,1 0 0,-1 0 0,1 0-1,-1 0 1,1 0 0,-1 1 0,1-1-1,0 1 1,-1-1 0,1 1 0,0 0-1,-1 0 1,1 0 0,-4 3-1,2-2-334,0 0 0,1 1 0,-1-1 0,1 1 0,0 0 0,0 0-1,0 1 1,0-1 0,0 0 0,0 1 0,1 0 0,0 0-1,-3 6 1,3-5-746,0 0-1,0-1 0,1 1 1,0 0-1,0 0 0,1 0 1,-1 7-1,1 5-5536</inkml:trace>
</inkml:ink>
</file>

<file path=ppt/ink/ink1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0:00"/>
    </inkml:context>
    <inkml:brush xml:id="br0">
      <inkml:brushProperty name="width" value="0.025" units="cm"/>
      <inkml:brushProperty name="height" value="0.025" units="cm"/>
    </inkml:brush>
  </inkml:definitions>
  <inkml:trace contextRef="#ctx0" brushRef="#br0">186 10 16784,'0'0'13607,"-13"0"-12656,7 0-899,0 0 0,-1 0 0,1 1 0,0 0 0,0 0 0,0 1 0,0-1 0,1 1 0,-1 0 0,0 1 0,1 0 0,-1-1 0,1 2 0,0-1 0,0 1 0,0 0 0,1 0 1,-1 0-1,-4 6 0,2-1-30,1 0 1,0 0-1,0 1 1,1-1 0,0 1-1,1 0 1,0 1 0,0-1-1,1 1 1,1 0-1,0 0 1,0 0 0,1 0-1,1 0 1,0 0-1,1 11 1,-1-20-23,0 1 0,1-1 0,-1 0 0,1 0 0,-1 0 0,1 1 0,0-1 0,0 0 0,0 0 0,0 0 0,0 0 0,0 0 0,1-1 0,-1 1 0,1 0 0,-1-1 0,1 1 0,-1-1 0,1 1 0,0-1 0,0 0 0,0 1 0,0-1 0,0 0 0,0 0 0,0-1 0,0 1 0,0 0 0,0-1 0,1 1 0,-1-1 0,0 0 0,0 0 0,1 1 0,3-2 0,0 1 0,0-1 0,-1 1 0,1-1 0,0 0 0,0-1 0,-1 0 0,1 1 0,-1-2 0,1 1 0,-1-1 0,0 0 0,8-5 0,-3-2 0,0 1 0,-1-1 0,0-1 0,-1 0 0,-1 0 0,1 0 0,9-23 0,-13 26 0,-1 1 0,0-1 0,0 0 0,-1 0 0,0 0 0,-1 0 0,1 0 0,-2-1 0,1 1 0,-1 0 0,0 0 0,-1-1 0,-3-15 0,4 22-61,-1 0 0,0 0 0,0 0-1,0 1 1,-1-1 0,1 0 0,0 0 0,-1 1 0,1-1 0,-1 1-1,1-1 1,-1 1 0,0 0 0,1 0 0,-1-1 0,0 1 0,0 1 0,0-1-1,0 0 1,-4-1 0,5 2-45,-1-1 0,1 1 0,-1 0 0,1 0 0,0-1 0,-1 1 0,1 0 0,-1 0 0,1 1 0,-1-1 0,1 0 0,0 0 0,-1 1 0,1-1 0,0 1 0,-1-1 0,1 1 0,0-1 0,-1 1 0,1 0 0,0 0 0,0-1 0,0 1 0,0 0 0,0 0 0,0 0 0,0 1 0,0-1 0,0 0 0,-1 2 0,-11 35-11659,10-19 1163</inkml:trace>
</inkml:ink>
</file>

<file path=ppt/ink/ink1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0:00.545"/>
    </inkml:context>
    <inkml:brush xml:id="br0">
      <inkml:brushProperty name="width" value="0.025" units="cm"/>
      <inkml:brushProperty name="height" value="0.025" units="cm"/>
    </inkml:brush>
  </inkml:definitions>
  <inkml:trace contextRef="#ctx0" brushRef="#br0">320 106 12364,'0'0'5263,"-1"-11"-1019,1 7-3919,0-3 586,-1 0 0,1 0 0,-1 0 0,-1 0 1,0 0-1,-4-12 0,5 17-780,0 0 0,0 0 0,-1 0 0,1 0 0,0 1 0,-1-1 0,1 0 0,-1 1 0,0-1 0,1 1 0,-1 0 0,0-1 0,0 1 0,0 0 0,0 0 0,0 0 0,0 0 1,0 1-1,0-1 0,-1 1 0,1-1 0,0 1 0,0 0 0,0-1 0,-1 1 0,1 0 0,0 1 0,0-1 0,0 0 0,-1 1 0,-2 0 0,0 0-131,0 1 0,0 0 0,0 0 0,0 1 0,0-1 0,1 1 0,-1 0 0,1 0 0,0 1 0,-1-1 0,2 1 0,-1 0 0,0 0 0,1 0 0,0 1 0,-1-1 0,-3 10 0,3-6 0,0 0 0,0 1 0,1-1 0,0 1 0,1 0 0,0 0 0,0 0 0,1 0 0,-1 17 0,3-23 1,-1-1 0,0 0 0,1 1 0,-1-1-1,1 0 1,0 1 0,0-1 0,0 0 0,0 0 0,0 0 0,1 0 0,-1 0-1,1 0 1,-1 0 0,1 0 0,0 0 0,-1-1 0,1 1 0,0-1 0,0 1-1,0-1 1,0 0 0,1 0 0,-1 0 0,0 0 0,0 0 0,1 0 0,-1-1-1,0 1 1,1-1 0,-1 1 0,1-1 0,-1 0 0,4 0 0,1 0-14,-1 0 0,1 0 0,0-1 1,-1 0-1,1 0 0,-1 0 0,1-1 0,-1 0 1,1 0-1,-1-1 0,10-5 0,-5-1-293,-1 1 0,1-2-1,-2 1 1,0-1 0,0-1-1,-1 1 1,8-15 0,-15 25 135,-13 33-251,3-4 677,1 0 0,1 0 0,2 0 0,1 1 0,1-1 0,2 1 0,2 38 0,-1-42 182,0-25-419,-1 1-1,1 0 0,-1 0 0,0-1 1,1 1-1,-1 0 0,0-1 1,0 1-1,0-1 0,-1 1 1,1-1-1,0 1 0,0-1 0,-1 0 1,1 0-1,-1 1 0,1-1 1,-1 0-1,1-1 0,-1 1 0,0 0 1,1 0-1,-1-1 0,0 1 1,-2 0-1,-53 14 211,46-13-217,-21 3-502,-59 4 1,7-8-3296,72-1-6085</inkml:trace>
</inkml:ink>
</file>

<file path=ppt/ink/ink1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0:01.684"/>
    </inkml:context>
    <inkml:brush xml:id="br0">
      <inkml:brushProperty name="width" value="0.025" units="cm"/>
      <inkml:brushProperty name="height" value="0.025" units="cm"/>
    </inkml:brush>
  </inkml:definitions>
  <inkml:trace contextRef="#ctx0" brushRef="#br0">1 220 16912,'21'-2'530,"1"0"-1,-1-2 1,0-1 0,0 0 0,28-12-1,33-8 1242,137-20-164,3 9 0,278-8 1,457 33-1129,-601 13-303,106-2 1852,-531-5-2684,3-6-4421,27 2-363</inkml:trace>
</inkml:ink>
</file>

<file path=ppt/ink/ink1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0:22.445"/>
    </inkml:context>
    <inkml:brush xml:id="br0">
      <inkml:brushProperty name="width" value="0.025" units="cm"/>
      <inkml:brushProperty name="height" value="0.025" units="cm"/>
    </inkml:brush>
  </inkml:definitions>
  <inkml:trace contextRef="#ctx0" brushRef="#br0">78 104 6438,'0'0'183,"-1"-1"0,0 1 0,1 0 1,-1-1-1,0 1 0,1 0 0,-1-1 0,1 1 0,-1-1 0,0 1 1,1-1-1,-1 0 0,1 1 0,0-1 0,-1 0 0,1 1 0,-1-1 1,1 0-1,0 1 0,0-1 0,-1 0 0,1 1 0,0-1 0,0 0 0,0 0 1,0 1-1,0-1 0,0 0 0,0 0 0,0 1 0,0-1 0,0-1 1,1 1-12,1-1 0,-1 1 1,0 0-1,0 0 1,1 0-1,-1 0 1,1 1-1,-1-1 0,0 0 1,1 0-1,0 1 1,-1-1-1,4 0 0,55-7 1594,398 18 772,-222 2-2481,330-10-43,-419-2 292,-185 0-259,-594 6 539,2 40-290,589-39-303,36-4-41,26-2 71,382-28 367,-122 3-305,486 9-80,-982 15 91,-1203 27 593,1371-24-681,44-2-15,11-1-4,78-6 5,1432-91 198,-1508 97-201,28-1 48,-30 2-95,-20 2-131,-718 45 478,495-41-49,172-5-156,-302 8 629,530-33-496,973-34-2098,-1133 57 1879,23 0-20,-35 0-8,-59 3 103,-894 102 1350,804-76-1244,24-5-1064,46-13-2851,47-10-2742</inkml:trace>
</inkml:ink>
</file>

<file path=ppt/ink/ink1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0:24.408"/>
    </inkml:context>
    <inkml:brush xml:id="br0">
      <inkml:brushProperty name="width" value="0.025" units="cm"/>
      <inkml:brushProperty name="height" value="0.025" units="cm"/>
    </inkml:brush>
  </inkml:definitions>
  <inkml:trace contextRef="#ctx0" brushRef="#br0">306 111 5381,'0'0'8739,"3"-10"-5435,-2 5-3129,10-46 3694,-11 50-3718,1-1 1,-1 0 0,0 1-1,0-1 1,0 0-1,-1 1 1,1-1 0,0 1-1,-1-1 1,1 1-1,-1-1 1,1 1 0,-1-1-1,1 1 1,-1-1 0,0 1-1,0-1 1,0 1-1,0 0 1,0 0 0,0-1-1,0 1 1,-1 0-1,1 0 1,0 0 0,0 0-1,-1 1 1,1-1-1,-1 0 1,1 0 0,-1 1-1,1-1 1,-3 0 0,-5 0-69,0 1 0,0-1 0,1 2 0,-1-1 1,0 1-1,0 0 0,1 1 0,-1 0 1,0 1-1,1-1 0,0 2 0,0-1 0,0 1 1,0 0-1,1 1 0,-1 0 0,-12 11 1,6-5-12,1 2 0,0 0 1,1 0-1,0 1 0,2 0 1,-1 1-1,-14 29 0,22-37-11,0 0 0,0 0 0,1-1 1,0 2-1,0-1 0,-1 11 0,3-17-48,0 1 0,0-1 0,-1 1 0,1-1 0,1 1 0,-1-1 0,0 1 0,0-1 0,0 1-1,1-1 1,-1 1 0,1-1 0,-1 1 0,1-1 0,0 0 0,-1 1 0,1-1 0,0 0 0,0 0 0,0 0 0,0 1 0,0-1 0,0 0 0,0 0 0,1 0 0,-1-1 0,0 1 0,0 0 0,1 0 0,-1-1 0,1 1 0,-1 0 0,0-1 0,1 0 0,-1 1 0,3-1 0,5 1 38,0-1 0,0 0 0,0-1 0,0 0 0,0 0 0,0-1 0,0 0 0,0-1 0,-1 0 0,1 0 0,-1-1 0,0 0 0,0 0 0,0-1 0,-1 0 0,1 0 0,-1-1 0,-1 0 0,1 0 0,-1-1 0,0 1 0,0-2 0,-1 1 0,0 0 0,0-1 0,-1 0 0,0 0 0,0-1 0,-1 1 0,0-1 0,-1 1 0,1-1 0,-2 0 0,1 0 0,-1-13 0,-1 20-52,0 0 1,-1 0-1,1 0 0,-1 1 0,0-1 1,0 0-1,0 0 0,0 1 0,0-1 1,0 0-1,0 1 0,0-1 0,0 1 1,-1 0-1,1-1 0,-1 1 1,1 0-1,-1 0 0,1 0 0,-1 0 1,0 0-1,0 0 0,1 0 0,-1 1 1,0-1-1,0 0 0,0 1 0,0 0 1,0-1-1,0 1 0,-2 0 0,2 0 10,0-1-1,0 1 1,0 0-1,1 0 1,-1 0-1,0 0 0,0 0 1,0 0-1,0 0 1,1 1-1,-1-1 0,0 0 1,0 1-1,0 0 1,1-1-1,-1 1 0,0 0 1,1 0-1,-1 0 1,1 0-1,-1 0 1,1 0-1,0 1 0,-1-1 1,1 0-1,0 1 1,0-1-1,0 1 0,0-1 1,0 1-1,-1 2 1,34-3 284,-10-4-215,0-1 0,38-12 0,-45 11-86,1 0 0,0 1 0,0 1 0,0 0 1,1 1-1,-1 1 0,21 1 0,-36 0 11,1 1 1,-1-1-1,0 0 0,1 1 1,-1-1-1,0 0 0,0 1 0,1 0 1,-1-1-1,0 1 0,0 0 1,0-1-1,0 1 0,0 0 1,0 0-1,0 0 0,0 0 0,0 0 1,-1 0-1,1 0 0,0 0 1,-1 0-1,1 1 0,0 1 0,1 1 21,-1 0 0,-1 0-1,1 0 1,-1 0 0,1 0-1,-1 0 1,0 0-1,-1 6 1,-1 0 29,0 0 0,0 1 1,-1-1-1,0 0 0,-9 18 0,12-28-53,0 0 0,0 0 0,-1 0 0,1 0 0,0 0 0,0 0 0,0 0 0,0 0 0,-1 0 0,1 1 0,0-1 0,0 0 0,0 0 0,0 0 0,0 0 0,-1 0 0,1 0 0,0 1 0,0-1 0,0 0 0,0 0 0,0 0 0,0 1 0,0-1 0,0 0 0,0 0 0,0 0 0,0 0 0,-1 1 0,1-1 0,0 0 0,0 0 0,0 0 0,0 1 0,1-1 0,-1 0 0,0 0 0,0 0 0,0 1 0,0-1 0,0 0 0,0 0 0,0 0 0,0 1 0,0-1 0,0 0 0,0 0 0,1 0 0,-1 0 0,0 0 0,0 1 0,0-1 0,0 0 0,1 0 0,-1 0 0,0 0 0,0 0 0,0 0 0,0 0 0,1 0 0,-1 0 0,0 1 0,0-1 0,0 0 0,1 0 0,18-10 0,33-28 0,-41 30 0,-2 1 0,30-21 0,-37 27 0,-1-1 0,1 1 0,-1 0 0,1 1 0,0-1 0,-1 0 0,1 0 0,0 1 0,-1-1 0,1 1 0,0-1 0,0 1 0,0 0 0,-1 0 0,1 0 0,0 0 0,0 0 0,0 0 0,2 1 0,-4 2 0,1 0 0,-1 0 0,0 0 0,0 0 0,0 0 0,0 0 0,0 1 0,-1-1 0,1 0 0,-1 0 0,0 0 0,-2 4 0,-7 13-958,7-15-206,0 0 1,1 0-1,0 0 1,0 0-1,0 0 1,0 0-1,1 1 1,0-1-1,-1 7 1</inkml:trace>
</inkml:ink>
</file>

<file path=ppt/ink/ink1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0:26.096"/>
    </inkml:context>
    <inkml:brush xml:id="br0">
      <inkml:brushProperty name="width" value="0.025" units="cm"/>
      <inkml:brushProperty name="height" value="0.025" units="cm"/>
    </inkml:brush>
  </inkml:definitions>
  <inkml:trace contextRef="#ctx0" brushRef="#br0">114 273 1890,'0'0'833,"11"6"-1362,-1 0 251,0 0-1,0-1 1,1 0 0,14 4-1,-21-7 452,0-1 1,1 0-1,-1-1 0,0 1 1,0-1-1,1 1 0,-1-1 0,0-1 1,0 1-1,1-1 0,-1 1 1,0-1-1,0 0 0,0-1 0,0 1 1,0-1-1,0 0 0,6-4 1,5-4 755,0-2 0,-1 0 1,-1-1-1,0 0 0,-1-1 1,18-26-1,-23 30 226,-1 0-1,-1 0 1,0 0 0,0-1-1,-1 0 1,-1 0-1,0 0 1,0 0-1,-1 0 1,0-1 0,0-20-1,-2 30-1019,-1 1 0,1-1 0,0 1-1,-1-1 1,1 1 0,-1-1 0,0 1 0,1-1 0,-1 1-1,0 0 1,0-1 0,0 1 0,0 0 0,0 0-1,0-1 1,0 1 0,0 0 0,-1 0 0,1 0 0,0 1-1,-1-1 1,1 0 0,-1 0 0,1 1 0,0-1-1,-1 1 1,0-1 0,1 1 0,-1 0 0,1-1 0,-3 1-1,-59-2 1099,48 3-988,-1 1-165,0 0 0,0 1 1,1 1-1,0 0 0,-1 1 0,2 1 0,-1 0 0,1 1 0,0 0 0,0 2 0,1-1 0,0 2 0,0 0 0,1 0 0,0 1 0,1 0 1,1 1-1,-18 25 0,26-34-76,1-1 0,0 1 1,-1 0-1,1-1 0,0 1 1,0 0-1,0 0 0,1-1 1,-1 1-1,1 0 0,-1 0 1,1 0-1,0 0 0,1 5 1,-1-6 1,1 0 0,0 0 0,-1-1 0,1 1 0,0 0 0,0-1 0,0 1 0,0 0 1,1-1-1,-1 0 0,0 1 0,0-1 0,1 0 0,-1 1 0,1-1 0,0 0 1,1 1-1,8 3 20,0-1 0,0-1 1,0 1-1,1-2 1,-1 0-1,13 1 0,6 2-22,-15-2 8,4 0-11,-1 0 0,1 2 1,-1 0-1,22 10 0,-37-14-5,0 1 1,0-1 0,-1 0-1,1 1 1,0 0-1,0 0 1,-1 0-1,1 0 1,-1 0-1,0 0 1,0 0-1,0 1 1,0-1-1,0 1 1,0 0 0,0-1-1,-1 1 1,1 0-1,-1 0 1,0 0-1,0 0 1,0 0-1,-1 0 1,1 1-1,-1-1 1,1 0-1,-1 0 1,0 0-1,0 1 1,0-1 0,-1 0-1,0 4 1,-1-2 24,-1-1 1,1 1 0,-1-1 0,0 1-1,0-1 1,0 0 0,0 0 0,-1 0-1,0-1 1,0 1 0,0-1 0,0 0-1,0 0 1,-1 0 0,1-1 0,-9 4-1,-10 5 160,-46 14 0,50-20-181,1 0 0,-1-1 0,0-1 0,-1 0 0,1-2 0,-22 0 0,40-1 0,0 0 0,-1 0 0,1 0 0,-1 0 0,1 0 0,-1 0 0,1 0 0,0-1 0,-1 1 0,1 0 0,-1-1 0,1 1 0,0-1 0,-1 0 0,1 1 0,0-1 0,0 0 0,0 0 0,0 0 0,-1 0 0,1 0 0,0 0 0,1 0 0,-1 0 0,0 0 0,0 0 0,0-1 0,1 1 0,-1 0 0,0-1 0,1 1 0,-1 0 0,1-1 0,0 1 0,0-1 0,-1 1 0,1-1 0,0 1 0,0 0 0,0-1 0,0 1 0,0-1 0,1 1 0,0-3 0,0 0 0,0 0 0,1 0 0,0 0 0,-1 0 0,1 0 0,1 0 0,-1 0 0,1 1 0,-1 0 0,1-1 0,0 1 0,0 0 0,0 0 0,5-3 0,21-10-2143,0 2 1,1 0-1,32-9 1,19-8-3776,-34 8-1663</inkml:trace>
</inkml:ink>
</file>

<file path=ppt/ink/ink1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0:26.579"/>
    </inkml:context>
    <inkml:brush xml:id="br0">
      <inkml:brushProperty name="width" value="0.025" units="cm"/>
      <inkml:brushProperty name="height" value="0.025" units="cm"/>
    </inkml:brush>
  </inkml:definitions>
  <inkml:trace contextRef="#ctx0" brushRef="#br0">28 1 15375,'0'0'12641,"-1"9"-11189,-9 50-275,4-29-646,1 1-1,2-1 1,1 35-1,2-64-530,0 1 0,0 0 0,0-1 0,1 1 0,-1 0 0,1-1 0,0 1 0,-1 0 0,1-1 0,0 1 0,0-1 0,0 1 0,0-1 0,0 0 0,0 1 0,0-1 0,0 0 0,1 0 0,-1 1 0,0-1 0,3 1 0,0 0 0,0-1 0,-1 1 0,1-1 0,1 1 0,-1-1 0,0 0 0,0-1 0,8 1 0,-1-1 0,1 0 0,0-1 0,0 0 0,-1-1 0,22-6 0,-13 0 0,0-2 0,-1 0 0,0-1 0,30-24 0,14-7 0,-63 42 0,1-1 0,-1 1 0,1-1 0,0 1 0,-1-1 0,1 1 0,-1-1 0,1 1 0,0 0 0,-1-1 0,1 1 0,0 0 0,0 0 0,-1 0 0,1-1 0,0 1 0,0 0 0,-1 0 0,1 0 0,0 0 0,-1 0 0,1 0 0,0 0 0,0 1 0,-1-1 0,1 0 0,0 0 0,0 1 0,-1-1 0,1 0 0,0 1 0,-1-1 0,1 0 0,-1 1 0,1-1 0,-1 1 0,1-1 0,0 1 0,-1-1 0,0 1 0,1 0 0,-1-1 0,1 1 0,-1-1 0,0 1 0,1 0 0,-1 0 0,0-1 0,0 1 0,1 0 0,-1-1 0,0 1 0,0 0 0,0 0 0,0 0 0,-1 56 0,0-35 0,1-22 0,0 1 0,1-1 0,-1 0 0,1 1 0,0-1 0,-1 1 0,1-1 0,-1 0 0,1 0 0,-1 1 0,1-1 0,0 0 0,-1 0 0,1 0 0,0 1 0,-1-1 0,1 0 0,-1 0 0,1 0 0,0 0 0,-1 0 0,1-1 0,0 1 0,-1 0 0,1 0 0,0 0 0,0-1 0,18-2 0,-6-3 0,-1-1 0,0 0 0,0-1 0,17-15 0,-22 17 0,0 0 0,0 0 0,1 1 0,-1-1 0,1 2 0,0-1 0,1 1 0,-1 0 0,1 1 0,0 0 0,0 0 0,9-1 0,-17 4 0,0 0 0,-1 0 0,1 0 0,-1 1 0,1-1 0,0 0 0,-1 0 0,1 0 0,0 0 0,-1 1 0,1-1 0,-1 0 0,1 1 0,0-1 0,-1 0 0,1 1 0,-1-1 0,1 1 0,-1-1 0,1 0 0,-1 1 0,0-1 0,1 1 0,-1 0 0,0-1 0,1 1 0,-1-1 0,0 1 0,1 0 0,-1-1 0,0 1 0,0 0 0,0 30 0,-16 26 0,15-55-58,-10 17-3201,11-19 3134,-1 1-1,1-1 1,0 0-1,-1 0 1,1 0 0,0 1-1,0-1 1,-1 0-1,1 0 1,0 0-1,-1 0 1,1 0 0,0 1-1,-1-1 1,1 0-1,0 0 1,-1 0-1,1 0 1,0 0 0,-1 0-1,1 0 1,-1 0-1,1 0 1,0-1 0,-1 1-1,1 0 1,0 0-1,0 0 1,-1 0-1,1 0 1,0-1 0,-1 1-1,1 0 1,0 0-1,0 0 1,-1-1-1,1 1 1,0 0 0,0 0-1,-1-1 1,1 1-1,0 0 1,0-1 0,0 1-1,0 0 1,-1-1-1,1 1 1,0 0-1,0-1 1,0 1 0,0 0-1,0-1 1,0 1-1,0 0 1,0-1-1,0 1 1,0 0 0,0-1-1,0 1 1,-4-19-11903</inkml:trace>
</inkml:ink>
</file>

<file path=ppt/ink/ink1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0:26.938"/>
    </inkml:context>
    <inkml:brush xml:id="br0">
      <inkml:brushProperty name="width" value="0.025" units="cm"/>
      <inkml:brushProperty name="height" value="0.025" units="cm"/>
    </inkml:brush>
  </inkml:definitions>
  <inkml:trace contextRef="#ctx0" brushRef="#br0">0 1 20980,'0'0'9961,"68"4"-10089,-41 8-1634,2 1-2305,2-1-1443,-1 2-2113</inkml:trace>
</inkml:ink>
</file>

<file path=ppt/ink/ink1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0:27.284"/>
    </inkml:context>
    <inkml:brush xml:id="br0">
      <inkml:brushProperty name="width" value="0.025" units="cm"/>
      <inkml:brushProperty name="height" value="0.025" units="cm"/>
    </inkml:brush>
  </inkml:definitions>
  <inkml:trace contextRef="#ctx0" brushRef="#br0">216 0 16720,'0'0'12508,"-10"7"-10661,-21 12-1436,2 1 1,-32 28-1,53-42-380,0 0-1,1 1 1,0 0-1,1 1 1,0-1-1,0 1 1,0 1-1,1-1 1,0 1-1,1 0 1,0 0-1,0 0 1,1 0-1,-3 15 1,6-21-30,0-1-1,0 1 1,0-1-1,1 1 1,-1-1-1,1 1 1,0-1 0,-1 0-1,1 1 1,0-1-1,0 0 1,0 0-1,1 1 1,-1-1 0,1 0-1,-1 0 1,1 0-1,-1-1 1,1 1-1,0 0 1,0-1 0,0 1-1,0-1 1,0 1-1,0-1 1,1 0-1,-1 0 1,0 0 0,1 0-1,-1 0 1,0-1-1,1 1 1,-1-1-1,6 1 1,9 1-22,1 0 1,0-1-1,30-3 1,-41 2 2,1-1-420,1 0 0,0 0 0,-1-1 0,15-5 0,28-20-7061,-21 4 740</inkml:trace>
</inkml:ink>
</file>

<file path=ppt/ink/ink1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0:27.627"/>
    </inkml:context>
    <inkml:brush xml:id="br0">
      <inkml:brushProperty name="width" value="0.025" units="cm"/>
      <inkml:brushProperty name="height" value="0.025" units="cm"/>
    </inkml:brush>
  </inkml:definitions>
  <inkml:trace contextRef="#ctx0" brushRef="#br0">11 114 19186,'0'0'6187,"-2"9"-3843,-7 31-764,9-38-1529,0-1 1,0 0-1,1 0 0,-1 1 1,0-1-1,0 0 0,1 0 0,-1 0 1,0 0-1,1 1 0,-1-1 1,1 0-1,0 0 0,-1 0 0,1 0 1,0 0-1,0 0 0,0 0 1,-1-1-1,1 1 0,0 0 1,0 0-1,0-1 0,0 1 0,0 0 1,1-1-1,-1 1 0,0-1 1,0 0-1,0 1 0,0-1 1,1 0-1,1 1 0,46 3 224,-41-4-175,5-1-28,0 1-1,0-1 0,0-1 0,0-1 0,0 1 0,-1-2 0,1 0 0,-1-1 1,12-5-1,-18 7-43,-1 0-1,0 1 1,0-2 0,0 1 0,0 0-1,-1-1 1,1 0 0,-1 0 0,0 0 0,0-1-1,-1 1 1,1-1 0,-1 0 0,0 0 0,0 0-1,-1-1 1,1 1 0,-1 0 0,0-1 0,-1 0-1,0 1 1,2-10 0,-3 13-28,0 0 0,0 0 0,0 0 0,0 0 0,0 0 0,-1 0 0,1 1 0,-1-1 0,1 0 0,-1 0 0,1 0 0,-1 1 0,0-1 0,0 0 0,0 0 0,0 1 0,0-1 0,-1 1 0,1-1 0,0 1 0,-1 0 0,1 0 0,-3-2 0,1 1 0,-1 0 0,0 1 0,1-1 0,-1 1 0,0 0 0,0 0 0,0 0 0,0 1 0,0-1 0,-7 1 0,1 0 0,1 1 0,-1 0 0,1 1 0,0-1 0,0 2 0,-1-1 0,2 2 0,-1-1 0,-11 6 0,11-2 0,-1 0 0,1 1 0,0 0 0,1 1 0,0 0 0,0 0 0,1 0 0,-9 17 0,14-24 0,0 1 0,1 0 0,-1-1 0,1 1 0,-1 0 0,1 0 0,0 0 0,0 0 0,1 0 0,-1 0 0,1 0 0,-1 0 0,1 0 0,0 1 0,0-1 0,1 0 0,-1 0 0,0 0 0,1 0 0,0 0 0,0 0 0,0 0 0,0 0 0,0 0 0,1 0 0,-1-1 0,1 1 0,0 0 0,-1-1 0,1 1 0,1-1 0,-1 0 0,0 0 0,0 0 0,1 0 0,-1 0 0,4 2 0,9 4-300,1 0-1,-1-1 1,1-1 0,33 8 0,29-1-3719,-25-12-4875</inkml:trace>
</inkml:ink>
</file>

<file path=ppt/ink/ink1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0:28.003"/>
    </inkml:context>
    <inkml:brush xml:id="br0">
      <inkml:brushProperty name="width" value="0.025" units="cm"/>
      <inkml:brushProperty name="height" value="0.025" units="cm"/>
    </inkml:brush>
  </inkml:definitions>
  <inkml:trace contextRef="#ctx0" brushRef="#br0">1 119 13036,'0'-9'3171,"0"4"-2772,0 0-1,1 1 0,0-1 0,0 0 0,0 1 1,0-1-1,1 1 0,-1-1 0,1 1 0,0 0 1,1 0-1,-1 0 0,1 0 0,0 0 0,0 1 1,0-1-1,0 1 0,0-1 0,1 1 1,0 0-1,-1 1 0,1-1 0,0 1 0,0-1 1,1 1-1,-1 0 0,0 1 0,1-1 0,-1 1 1,1 0-1,4-1 0,-2 1-155,0 0 1,-1 1-1,1 0 1,0 0-1,-1 0 1,1 1-1,0 0 0,-1 0 1,1 1-1,8 2 1,-13-3-224,0 0 1,0 1 0,-1-1-1,1 0 1,0 0 0,-1 1-1,1-1 1,-1 1 0,1 0 0,-1-1-1,0 1 1,1 0 0,-1 0-1,0 0 1,0 0 0,0 0-1,-1 0 1,1 0 0,0 0 0,-1 0-1,0 0 1,1 0 0,-1 1-1,0-1 1,0 0 0,0 0-1,0 0 1,0 0 0,-1 1-1,1-1 1,-1 0 0,1 0 0,-1 0-1,0 0 1,0 0 0,-1 2-1,-4 8 9,0-1 0,-1 0 1,-1 0-1,0 0 0,0-1 0,-1 0 0,0-1 0,-21 16 0,14-11 8,1 1 1,-21 25-1,33-36-37,0-1 0,1 1 0,-1-1 0,1 1 0,0 0 0,0 0 0,0 0 0,0 0 0,1 1 0,0-1 0,0 0 0,0 1 0,0-1 0,1 1 0,-1-1 0,1 6 0,1-8 0,-1 0 0,1-1 0,0 1 0,-1 0 0,1-1 0,0 1 0,0-1 0,0 1 0,0-1 0,0 1 0,0-1 0,1 0 0,-1 0 0,0 1 0,1-1 0,1 1 0,1 0 0,0 0 0,1 0 0,-1 0 0,0-1 0,1 1 0,-1-1 0,1 0 0,6 0 0,80 1-2952,-70-3 934,1-1 0,-1-1 0,0-2 0,29-8 0,12-12-8066</inkml:trace>
</inkml:ink>
</file>

<file path=ppt/ink/ink1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0:28.330"/>
    </inkml:context>
    <inkml:brush xml:id="br0">
      <inkml:brushProperty name="width" value="0.025" units="cm"/>
      <inkml:brushProperty name="height" value="0.025" units="cm"/>
    </inkml:brush>
  </inkml:definitions>
  <inkml:trace contextRef="#ctx0" brushRef="#br0">246 1 19410,'-14'1'3401,"5"-1"-2972,-1 1-1,0 1 1,1 0 0,-1 0 0,1 1-1,0 0 1,0 1 0,0 0 0,0 0-1,1 1 1,-1 0 0,1 1 0,0 0-1,1 0 1,-8 7 0,6-3-225,0 1 0,0 0 0,1 0 0,0 0 0,1 1 0,1 0 0,0 1 0,-7 19 0,11-28-170,1-1 0,0 1 0,0-1 0,0 1 0,0-1 0,1 1 0,-1 0 1,1-1-1,0 1 0,0 0 0,0-1 0,1 1 0,-1 0 0,1-1 0,0 1 0,0 0 0,0-1 0,1 0 0,-1 1 0,1-1 0,0 0 0,0 0 0,0 0 0,0 0 0,0 0 0,1 0 0,-1 0 1,1-1-1,0 1 0,0-1 0,0 0 0,0 0 0,0 0 0,0 0 0,1-1 0,3 2 0,1 0-34,0 0 0,0-1 0,0 1 0,1-2 0,-1 1 0,1-1 0,-1-1 0,1 1 0,-1-2 0,1 1 0,0-1 0,-1 0 0,1-1 0,-1 0 0,0 0 0,0-1 0,0 0 0,0 0 0,0-1 0,0 0 0,-1-1 0,0 1 0,0-1 0,0-1 0,-1 1 0,1-1 0,-1 0 0,-1-1 0,1 0 0,-1 1 0,0-2 0,-1 1 0,0 0 0,0-1 0,0 0 0,-1 0 0,0 0 0,-1 0 0,3-17 0,-5 24 0,2-9 0,0 0 0,-1-1 0,-1 1 0,0-1 0,0 1 0,-2-11 0,1 19 0,1 0 0,-1 0 0,1 0 0,-1 0 0,0 0 0,0 0 0,0 1 0,0-1 0,0 0 0,-1 1 0,1-1 0,0 1 0,-1-1 0,1 1 0,-1-1 0,1 1 0,-1 0 0,0 0 0,0 0 0,1 0 0,-1 0 0,0 0 0,0 1 0,0-1 0,0 1 0,0-1 0,0 1 0,0 0 0,0-1 0,0 1 0,0 0 0,0 1 0,0-1 0,0 0 0,0 0 0,0 1 0,-2 0 0,2-1-126,0 1 0,0-1 0,0 1 1,0 0-1,0-1 0,0 1 0,1 0 0,-1 0 0,0 0 0,1 0 1,-1 1-1,0-1 0,-1 3 0,0-2-399,1 1-1,0 0 1,0 1-1,0-1 1,1 0 0,-1 0-1,1 1 1,0-1 0,0 1-1,0-1 1,0 1-1,0 0 1,1-1 0,0 1-1,0 0 1,0-1-1,0 1 1,1 5 0,3 2-6373</inkml:trace>
</inkml:ink>
</file>

<file path=ppt/ink/ink2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0:28.702"/>
    </inkml:context>
    <inkml:brush xml:id="br0">
      <inkml:brushProperty name="width" value="0.025" units="cm"/>
      <inkml:brushProperty name="height" value="0.025" units="cm"/>
    </inkml:brush>
  </inkml:definitions>
  <inkml:trace contextRef="#ctx0" brushRef="#br0">35 1 12011,'0'0'20756,"-12"73"-20756,2-39 0,3-1 0,3 0 0,2-4 0,2-2 0,0-6 0,7-2-1217,4-8-1858,4-7-2114,1-4-2466</inkml:trace>
</inkml:ink>
</file>

<file path=ppt/ink/ink2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0:29.045"/>
    </inkml:context>
    <inkml:brush xml:id="br0">
      <inkml:brushProperty name="width" value="0.025" units="cm"/>
      <inkml:brushProperty name="height" value="0.025" units="cm"/>
    </inkml:brush>
  </inkml:definitions>
  <inkml:trace contextRef="#ctx0" brushRef="#br0">139 8 20531,'0'0'8798,"-12"8"-7666,2-2-981,0 1 0,1 0 0,0 1-1,1-1 1,-1 2 0,1-1 0,1 1 0,0 0 0,0 1 0,1 0 0,0 0 0,0 0-1,1 1 1,-5 14 0,8-16-146,0-1-1,0 0 1,1 0-1,0 1 1,0-1-1,1 1 0,0-1 1,0 1-1,1-1 1,1 0-1,2 12 1,-3-16-6,1-1 1,-1 1-1,1-1 1,0 1 0,0-1-1,1 0 1,-1 0 0,1 0-1,-1 0 1,1 0-1,0-1 1,0 1 0,0-1-1,0 0 1,1 0-1,-1 0 1,0 0 0,1 0-1,0-1 1,-1 1-1,1-1 1,0 0 0,0 0-1,-1-1 1,1 1-1,7-1 1,-1 0 0,1-1 0,0 0 0,0 0 0,-1-1 0,1-1 0,-1 1 0,1-2 0,-1 0 0,0 0 0,-1 0 0,1-2 0,-1 1 0,0-1 0,0 0 0,0-1 0,9-10 0,-8 8 0,-1 0 0,0 0 0,-1-1 0,0 0 0,-1-1 0,0 0 0,-1 0 0,0 0 0,0-1 0,-1 0 0,-1 0 0,0 0 0,3-22 0,-6 31 0,-1 1 0,0-1 0,1 0 0,-1 0 0,-1 0 0,1 0 0,0 0 0,-1 0 0,0 0 0,1 0 0,-1 0 0,0 0 0,-1 0 0,1 1 0,0-1 0,-1 1 0,1-1 0,-1 1 0,0-1 0,0 1 0,-3-3 0,1 2 0,0 0 0,0 1 0,-1-1 0,1 1 0,0 0 0,-1 0 0,0 1 0,1-1 0,-1 1 0,0 0 0,0 0 0,-5 1 0,0-1 0,1 1 0,0 0 0,0 0 0,0 1 0,0 0 0,0 1 0,0 0 0,0 1 0,0 0 0,1 0 0,-1 1 0,1 0 0,-15 9 0,-7 22-1847,28-31 1338,0-1-1,0 1 0,0 0 1,0 0-1,1 0 0,0 0 1,0 0-1,0 0 0,0 0 1,1 1-1,-1-1 0,1 0 1,0 0-1,1 5 0,4 11-8640</inkml:trace>
</inkml:ink>
</file>

<file path=ppt/ink/ink2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0:30.230"/>
    </inkml:context>
    <inkml:brush xml:id="br0">
      <inkml:brushProperty name="width" value="0.025" units="cm"/>
      <inkml:brushProperty name="height" value="0.025" units="cm"/>
    </inkml:brush>
  </inkml:definitions>
  <inkml:trace contextRef="#ctx0" brushRef="#br0">355 142 12940,'5'-9'3070,"0"0"-2355,-1 0 0,1 0 0,-2 0 0,1 0 0,-1-1 0,2-9 0,-5 17-610,0 0 1,1 0-1,-1 0 0,0 0 0,0 0 0,0 0 1,0 0-1,0 0 0,-1 0 0,1 0 0,-1 0 1,1 0-1,-1 0 0,0 0 0,1 0 0,-1 1 1,0-1-1,0 0 0,0 0 0,-1 1 0,1-1 1,0 1-1,-1-1 0,1 1 0,-1-1 0,1 1 1,-1 0-1,0 0 0,1 0 0,-1 0 0,0 0 1,0 0-1,0 0 0,0 1 0,0-1 0,0 1 1,0-1-1,0 1 0,0 0 0,0 0 0,0 0 1,-2 0-1,-5 0 1,1 0-1,-1 1 1,0 0 0,1 0 0,-1 1 0,1 1-1,0-1 1,0 1 0,0 0 0,0 1-1,0 0 1,1 0 0,0 1 0,-1 0 0,2 0-1,-11 10 1,-6 7 353,1 2 1,1 0-1,-19 30 0,25-34 33,1 2 1,2-1-1,-16 35 0,25-48-427,0 0 0,0 0 0,0 1-1,1-1 1,1 1 0,-1-1 0,1 1 0,1 0 0,-1-1 0,2 1 0,-1 0 0,1 0 0,3 12 0,-2-17-61,0 0 1,1 0-1,-1 0 1,1 0-1,0-1 1,-1 1-1,2-1 1,-1 0-1,0 0 1,1 0-1,-1 0 1,1-1-1,0 1 1,0-1-1,0 0 1,0 0-1,0 0 1,1-1-1,-1 1 1,0-1-1,1 0 1,-1-1-1,1 1 1,7 0-1,-2 0 6,0-1-1,0 0 1,0 0 0,0-1-1,0 0 1,0-1 0,-1 0-1,1 0 1,0-1 0,12-5 0,-12 2 8,-1 0 0,0 0 0,0 0 1,-1-1-1,0 0 0,11-13 0,-16 17-17,-1 0 0,1 0 0,-1 0 0,0 0 0,0 0 0,0-1 0,0 1 0,-1 0 0,1-1 0,-1 0 0,0 1 0,0-1 0,0 0 0,-1 0 0,1 1-1,-1-1 1,0 0 0,0 0 0,0 0 0,0 1 0,-1-1 0,-1-4 0,1 6-8,0 1 1,0-1-1,0 1 0,-1-1 1,1 1-1,-1 0 0,1-1 1,-1 1-1,1 0 0,-1 0 1,0 0-1,1 0 0,-1 0 1,0 1-1,0-1 0,0 0 1,0 1-1,0-1 0,0 1 1,0 0-1,0 0 0,1 0 1,-1 0-1,0 0 0,0 0 1,0 0-1,0 1 0,-4 0 1,0 0-11,0 0 1,-1 1-1,1 0 1,0-1-1,0 2 0,1-1 1,-10 6-1,11-5 50,0-1 0,0 1-1,0 1 1,0-1-1,1 0 1,0 1 0,-1 0-1,1 0 1,1 0-1,-1 0 1,0 0-1,1 0 1,0 1 0,0-1-1,1 1 1,-1 0-1,1 0 1,-2 7 0,4-11-31,-1 1 0,1-1 0,-1 0-1,1 0 1,0 0 0,-1 0 0,1 0 0,0 0 0,0 0 0,-1 0 0,1 0 0,0 0 0,0-1 0,0 1 0,0 0 0,0-1 0,0 1 0,0 0 0,1-1 0,-1 1 0,0-1 0,0 0 0,0 1 0,0-1 0,1 0 0,-1 0 0,0 0 0,0 0 0,1 0 0,-1 0-1,0 0 1,0 0 0,3-1 0,47-4-15,-29-2 13,-1-1 0,0 0 0,0-2 0,-1 0 0,0-1 0,20-16 0,57-30 0,-97 56 0,0 1 0,1 0 0,-1 0 0,0 0 0,1-1 0,-1 1 0,0 0 0,1 0 0,-1 0 0,0 0 0,1 0 0,-1 0 0,0 0 0,1 0 0,-1 0 0,0 0 0,1 0 0,-1 0 0,0 0 0,1 0 0,-1 0 0,0 0 0,1 0 0,-1 0 0,0 0 0,1 0 0,-1 1 0,0-1 0,0 0 0,1 0 0,-1 0 0,0 1 0,0-1 0,1 0 0,-1 0 0,0 1 0,0-1 0,1 0 0,-1 0 0,0 1 0,0-1 0,0 0 0,0 1 0,0-1 0,1 0 0,-1 1 0,0-1 0,0 0 0,0 1 0,0-1 0,0 0 0,0 1 0,0-1 0,0 0 0,0 1 0,0-1 0,0 0 0,-1 1 0,1-1 0,0 0 0,0 1 0,0-1 0,0 1 0,-2 9 7,1 0-1,-2-1 1,1 1 0,-1 0-1,0-1 1,-1 1 0,0-1-1,-1 0 1,0-1 0,-11 16-1,9-15-78,1 2-1,0-1 1,0 1-1,1 0 1,0 0-1,1 0 0,-4 16 1,8-27-143,0 0 1,0 1-1,0-1 1,0 0-1,0 1 1,0-1-1,0 0 1,0 1-1,1-1 1,-1 0-1,0 1 1,0-1-1,0 0 1,0 1-1,0-1 1,1 0-1,-1 1 1,0-1-1,0 0 1,0 0-1,1 1 1,-1-1-1,0 0 0,0 0 1,1 0-1,-1 1 1,0-1-1,1 0 1,-1 0-1,0 0 1,0 0-1,1 0 1,-1 1-1,0-1 1,1 0-1,-1 0 1,0 0-1,1 0 1,-1 0-1,0 0 1,1 0-1,-1 0 1,0 0-1,1 0 1,-1 0-1,0-1 1,1 1-1,-1 0 1,0 0-1,1 0 1,-1 0-1,0 0 1,1-1-1,-1 1 1,0 0-1,0 0 1,1 0-1,-1-1 0,0 1 1,13-10-10078</inkml:trace>
</inkml:ink>
</file>

<file path=ppt/ink/ink2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0:31.185"/>
    </inkml:context>
    <inkml:brush xml:id="br0">
      <inkml:brushProperty name="width" value="0.025" units="cm"/>
      <inkml:brushProperty name="height" value="0.025" units="cm"/>
    </inkml:brush>
  </inkml:definitions>
  <inkml:trace contextRef="#ctx0" brushRef="#br0">26 74 9961,'0'0'11638,"-5"11"-9401,-14 35-219,19-45-1936,0 0 0,-1 0 0,1 0 0,0 1 0,0-1 0,-1 0 0,1 0 1,0 0-1,0 0 0,0 0 0,0 0 0,1 1 0,-1-1 0,0 0 0,0 0 0,1 0 0,-1 0 0,0 0 1,1 0-1,-1 0 0,1 0 0,0 0 0,-1 0 0,1 0 0,0 0 0,-1-1 0,1 1 0,0 0 0,0 0 1,0-1-1,0 1 0,0 0 0,0-1 0,0 1 0,0-1 0,0 1 0,0-1 0,2 1 0,38 4 1602,-39-5-1535,11 0-30,-1-1 1,1-1 0,-1 0-1,0 0 1,0-1-1,0-1 1,0 0 0,-1-1-1,22-11 1,-27 13-91,-1 0 1,0 0 0,0-1 0,0 0-1,0 0 1,-1 0 0,1 0-1,-1 0 1,0-1 0,-1 0-1,1 0 1,-1 0 0,0 0 0,0-1-1,0 1 1,-1-1 0,0 0-1,0 0 1,0 1 0,-1-1 0,0 0-1,1-7 1,-2 12-30,0 0 0,-1 1 0,1-1 0,0 0 0,0 1 0,-1-1 0,1 0 0,0 0 0,-1 1 0,1-1 0,-1 1 0,1-1 0,0 0 0,-1 1 0,0-1 0,1 1 0,-1-1 0,1 1 0,-1-1 0,0 1 0,1 0 0,-1-1 0,0 1 0,1 0 0,-1-1 0,0 1 0,1 0 0,-1 0 0,0 0 0,0-1 0,0 1 0,1 0 0,-1 0 0,0 0 0,0 0 0,1 1 0,-1-1 0,0 0 0,-1 1 0,-33 9 0,22 0 0,-1 1 0,1 0 0,1 1 0,0 1 0,0 0 0,2 1 0,-1 0 0,2 0 0,0 1 0,-12 27 0,20-41 0,0 1 0,0 0 0,0-1 0,1 1 0,-1 0 0,0 0 0,1 0 0,-1 0 0,1-1 0,0 1 0,0 0 0,0 0 0,0 0 0,0 0 0,0 0 0,0 0 0,0 0 0,1-1 0,-1 1 0,1 0 0,0 0 0,-1 0 0,2 1 0,0-2 0,-1 0 0,1 0 0,-1 0 0,1-1 0,-1 1 0,1-1 0,-1 1 0,1-1 0,0 1 0,-1-1 0,1 0 0,0 0 0,-1 0 0,1 0 0,0 0 0,-1 0 0,1-1 0,0 1 0,-1 0 0,3-1 0,8-3 0,0 0 0,0-1 0,-1 0 0,1-1 0,14-10 0,15-16 0,29-22 0,-66 51 0,0 0 0,1 1 0,-1 0 0,1-1 0,0 2 0,-1-1 0,1 0 0,0 1 0,0 0 0,0 0 0,0 0 0,0 1 0,6 0 0,-10 0 0,0 1 0,0-1 0,0 1 0,-1 0 0,1-1 0,0 1 0,0 0 0,0-1 0,-1 1 0,1 0 0,0 0 0,-1 0 0,1-1 0,-1 1 0,1 0 0,-1 0 0,1 0 0,-1 0 0,0 0 0,1 0 0,-1 0 0,0 0 0,0 0 0,0 0 0,0 1 0,0 0 0,1 36 0,-1-31 0,0-1 0,-1-1 0,0 0 0,0 0 0,0 0 0,0 0 0,-1 0 0,0 0 0,-5 9 0,-6 19 0,13-33 0,0 0 0,0 0 0,0 1 0,0-1 0,0 0 0,0 0 0,1 1 0,-1-1 0,0 0 0,0 0 0,0 0 0,0 1 0,1-1 0,-1 0 0,0 0 0,0 0 0,0 0 0,1 0 0,-1 1 0,0-1 0,0 0 0,0 0 0,1 0 0,-1 0 0,0 0 0,0 0 0,1 0 0,-1 0 0,0 0 0,0 0 0,1 0 0,-1 0 0,0 0 0,0 0 0,1 0 0,-1 0 0,0 0 0,0 0 0,0 0 0,1 0 0,-1 0 0,0-1 0,0 1 0,1 0 0,-1 0 0,0 0 0,0 0 0,0 0 0,0-1 0,1 1 0,19-13 0,0 0 0,-1-2 0,25-24 0,-28 24 0,1 0 0,1 1 0,0 1 0,30-17 0,-48 30 0,1-1 0,-1 1 0,1-1 0,0 1 0,-1-1 0,1 1 0,0-1 0,0 1 0,-1 0 0,1 0 0,0-1 0,0 1 0,0 0 0,-1 0 0,1 0 0,0 0 0,0 0 0,0 0 0,0 0 0,-1 0 0,1 0 0,0 0 0,0 0 0,0 1 0,-1-1 0,1 0 0,0 0 0,0 1 0,-1-1 0,1 1 0,0-1 0,0 1 0,-1-1 0,1 1 0,-1-1 0,1 1 0,0-1 0,-1 1 0,1 0 0,-1-1 0,0 1 0,1 0 0,-1 0 0,1-1 0,-1 1 0,0 0 0,0 0 0,1 1 0,-2 47 0,0-27 0,2-21 0,0-1 0,0 1 0,-1 0 0,1-1 0,0 1 0,0-1 0,0 1 0,0-1 0,1 1 0,-1-1 0,0 0 0,0 1 0,0-1 0,0 0 0,0 0 0,0 0 0,0 0 0,1 0 0,-1 0 0,0 0 0,2-1 0,29-2 0,33-18 0,-53 16 0,0 1 0,0 0 0,0 0 0,1 1 0,0 1 0,15-1 0,-28 3 0,1 0 0,-1 1 0,1-1 0,-1 0 0,0 1 0,1-1 0,-1 0 0,0 1 0,1-1 0,-1 1 0,0-1 0,1 1 0,-1-1 0,0 1 0,0-1 0,1 1 0,-1-1 0,0 1 0,0-1 0,0 1 0,0-1 0,0 1 0,0-1 0,0 1 0,0-1 0,0 1 0,0-1 0,0 1 0,0-1 0,0 1 0,-1 0 0,-2 26 0,2-16 0,2-10 0,0-1 0,0 1 0,0-1 0,0 1 0,0-1 0,0 1 0,0-1 0,0 1 0,0-1 0,0 0 0,0 0 0,1 0 0,-1 1 0,0-1 0,0 0 0,0 0 0,0-1 0,0 1 0,1 0 0,-1 0 0,1-1 0,-1 1 0,9-2 3,-1 0 1,0-1-1,1 0 0,-1-1 1,-1 0-1,13-7 1,-13 7-44,0-1 0,-1 2 0,1-1 0,0 1 0,1 0 0,-1 1 0,1 0 0,16-2 0,-33 34-7023,2-8-993,6-14 2083</inkml:trace>
</inkml:ink>
</file>

<file path=ppt/ink/ink2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0:32.010"/>
    </inkml:context>
    <inkml:brush xml:id="br0">
      <inkml:brushProperty name="width" value="0.025" units="cm"/>
      <inkml:brushProperty name="height" value="0.025" units="cm"/>
    </inkml:brush>
  </inkml:definitions>
  <inkml:trace contextRef="#ctx0" brushRef="#br0">139 61 13837,'0'0'13997,"-12"-1"-13409,6 1-498,-1 0 1,0 0 0,1 0-1,-1 1 1,1 0 0,-1 1-1,1-1 1,-1 1 0,1 0-1,-6 4 1,8-5-2,1 1-1,0 0 1,0 0 0,0 0-1,0 0 1,0 0-1,1 1 1,-1-1 0,1 1-1,0 0 1,-1 0 0,1 0-1,0 0 1,1 0 0,-1 0-1,1 1 1,-1-1 0,1 0-1,0 1 1,0-1 0,0 1-1,1-1 1,-1 1 0,1 7-1,0-10-86,0 0 0,0 0 0,0 0 0,0 0 0,0 0 0,1 0-1,-1 0 1,0 0 0,1 0 0,-1 0 0,0 0 0,1 0 0,-1 0 0,1-1 0,0 1 0,-1 0-1,1 0 1,0 0 0,-1-1 0,1 1 0,0 0 0,0-1 0,-1 1 0,1-1 0,0 1-1,0-1 1,0 1 0,2 0 0,0 0 5,1 0 0,-1-1 0,1 1 0,-1-1 0,1 0 0,-1 0 1,1 0-1,6-2 0,-1 1-27,0-1 0,0-1 0,0 1 0,0-2 0,-1 1 0,11-7 0,10-9-282,-1-2 1,-1-1-1,43-46 0,-69 67 217,-2 3 81,0 1 0,0-1-1,0 0 1,0 1 0,0-1 0,0 0-1,-1 0 1,1 0 0,-1 0 0,0 0-1,-1 1 1,-8 11 55,10-12-10,-1 1 1,1 0-1,0 0 0,0 0 0,0 0 0,0 0 1,0 0-1,1 0 0,-1 0 0,1 0 1,0 7-1,0-9-34,0 0 0,1 0-1,-1 0 1,1 0 0,-1 0 0,1 0 0,-1 0-1,1 0 1,0 0 0,-1 0 0,1 0 0,0 0-1,0 0 1,0 0 0,-1-1 0,1 1 0,0 0-1,0-1 1,0 1 0,0 0 0,0-1-1,1 0 1,-1 1 0,0-1 0,0 1 0,0-1-1,0 0 1,0 0 0,1 0 0,-1 0 0,0 0-1,0 0 1,2 0 0,10-1 9,-1 0-1,1 0 0,0-1 1,-1-1-1,1 0 1,-1-1-1,0 0 1,0-1-1,15-9 1,-8 4-490,0-2 0,-1 0 0,-1-1 0,28-27 0,-44 40 297,-17 25 317,9-17-29,2-1 53,1 0 0,0 0-1,1 1 1,-1-1 0,-1 10-1,4-16-150,1 0 0,0 0 1,-1 0-1,1 0 0,0 0 0,0 0 0,-1 0 0,1 0 0,0 0 0,0 1 1,0-1-1,0 0 0,1 0 0,-1 0 0,0 0 0,0 0 0,1 0 0,-1 0 1,1 0-1,-1 0 0,1 0 0,-1 0 0,1 0 0,-1 0 0,1 0 0,0 0 0,0 0 1,-1 0-1,1-1 0,0 1 0,0 0 0,0-1 0,0 1 0,0 0 0,0-1 1,0 0-1,0 1 0,0-1 0,0 1 0,0-1 0,0 0 0,1 0 0,-1 0 1,0 1-1,2-1 0,8-1-43,1 1 0,-1-2 0,0 1 0,0-1 0,0-1 1,0 0-1,0-1 0,0 0 0,17-9 0,-17 7-129,0 1-1,0 1 1,1 0-1,-1 0 1,1 1-1,0 1 1,21-3-1,-32 6 158,0 0-1,0 0 1,-1-1-1,1 1 1,0 0-1,-1 0 1,1 0-1,-1 0 1,1 0-1,-1 0 1,1 0 0,-1 0-1,0 0 1,0 0-1,1 0 1,-1 0-1,0 0 1,0 0-1,0 0 1,0 1 0,0-1-1,0 0 1,-1 1-1,-1 33 105,-9 44 868,-34 119 0,33-152-850,5-20 114,-1 1-1,-1-2 0,-14 27 0,19-44-175,0 0 0,0 0 0,-1-1 0,0 1 1,0-1-1,-1-1 0,0 1 0,0-1 0,0 0 0,-1 0 0,0-1 0,0 0 0,-12 6 0,17-10-58,1 0 0,-1 0 0,1-1 0,-1 1 0,0 0 0,0-1 0,1 0 0,-1 1 0,0-1 0,0 0 0,1 0 0,-1 0 0,0 0 0,0 0 0,1-1 0,-1 1 0,0 0 0,0-1 0,1 0 0,-1 1 0,1-1 0,-4-1 0,3 0 0,0 0 0,0 0 0,1 0 0,-1 0 0,1-1 0,-1 1 0,1 0 0,0-1 0,-1 1 0,1-1 0,0 1 0,1-1 0,-2-4 0,-1-10 0,2 0 0,-1-1 0,3-31 0,0 33 0,-1 3 8,1 0 0,1 0 1,0 0-1,1 0 0,0 0 0,1 0 0,0 1 0,1 0 1,0 0-1,1 0 0,1 0 0,0 1 0,0 0 1,16-18-1,-9 15-70,1 1 1,0 0 0,1 1-1,0 1 1,1 0-1,0 1 1,0 1 0,1 1-1,25-9 1,5 0-3238,-4-2-3865</inkml:trace>
</inkml:ink>
</file>

<file path=ppt/ink/ink2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0:34.616"/>
    </inkml:context>
    <inkml:brush xml:id="br0">
      <inkml:brushProperty name="width" value="0.025" units="cm"/>
      <inkml:brushProperty name="height" value="0.025" units="cm"/>
    </inkml:brush>
  </inkml:definitions>
  <inkml:trace contextRef="#ctx0" brushRef="#br0">20 45 12556,'6'-18'2114,"-4"4"288,-2 5 321,0 5 800,0 13-2914,0 11-545,-4 9 192,-3 5-96,-2 1-128,4 3 32,2-5-96,3-1-640,0-10-898,0-10-1697</inkml:trace>
</inkml:ink>
</file>

<file path=ppt/ink/ink2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0:35.039"/>
    </inkml:context>
    <inkml:brush xml:id="br0">
      <inkml:brushProperty name="width" value="0.025" units="cm"/>
      <inkml:brushProperty name="height" value="0.025" units="cm"/>
    </inkml:brush>
  </inkml:definitions>
  <inkml:trace contextRef="#ctx0" brushRef="#br0">175 0 19538,'0'0'7052,"-9"6"-7094,-2 2 60,1 0 1,0 0 0,0 1-1,1 1 1,-10 11 0,15-16 27,0 0 0,1 0 0,-1 0 0,1 0 0,0 1 0,0-1 0,1 1 0,-1 0 0,1 0 0,1 0 0,-1 0 0,1 0 0,0 0 0,0 0 1,1 9-1,0-14-41,1 0 1,-1 0-1,1 0 0,-1 0 1,1 0-1,0 0 1,0 0-1,-1 0 1,1 0-1,0-1 1,0 1-1,0 0 1,0-1-1,0 1 0,0-1 1,0 1-1,0-1 1,0 1-1,0-1 1,0 0-1,1 1 1,-1-1-1,0 0 1,0 0-1,0 0 1,0 0-1,2 0 0,40 1 163,-32-2-125,33 0 26,-26-1-69,0 2 0,0 0 0,33 5 0,-50-5 8,0 0 0,0 1 0,0-1 0,0 1 0,0-1 0,0 1 0,0-1 0,0 1 1,0 0-1,-1-1 0,1 1 0,0 0 0,0 0 0,-1 0 0,1-1 0,0 1 0,-1 0 0,1 0 0,-1 0 0,1 0 0,-1 0 0,1 0 0,-1 0 0,0 1 0,1-1 1,-1 0-1,0 0 0,0 0 0,0 0 0,0 0 0,0 0 0,0 0 0,-1 2 0,1-1 93,0 1 0,-1-1 0,1 1 0,-1-1 0,0 0 0,1 0 0,-1 1 0,0-1 0,-1 0 0,1 0 0,0 0 0,0 0 0,-1 0 0,0 0 0,-1 1 0,-9 6 280,0-1 0,-1-1 0,0 0 0,0 0 0,-1-1 0,0-1 0,0 0 0,-16 2 0,-46 5-1046,3-8-5457,66-4-1341</inkml:trace>
</inkml:ink>
</file>

<file path=ppt/ink/ink2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0:35.895"/>
    </inkml:context>
    <inkml:brush xml:id="br0">
      <inkml:brushProperty name="width" value="0.025" units="cm"/>
      <inkml:brushProperty name="height" value="0.025" units="cm"/>
    </inkml:brush>
  </inkml:definitions>
  <inkml:trace contextRef="#ctx0" brushRef="#br0">32 1 10666,'0'0'6897,"2"11"-4441,7 35 302,-3 0 1,0 58-1,-10 106 1101,2-186-3757,-1 0 1,-1-1-1,-1 1 0,0-1 1,-17 39-1,20-64-102,0-13 0,1-20 0,3-5 0,1 1 0,3 0 0,1 0 0,1 0 0,3 1 0,1 0 0,2 1 0,19-38 0,-28 66-12,0 0 0,0 0 0,1 1 0,0-1 0,0 1 0,1 1 0,10-10 0,-14 14 6,0 0 0,1 1 0,-1 0 0,1 0-1,-1 0 1,1 0 0,0 0 0,0 1 0,0 0 0,0-1 0,0 2 0,0-1 0,0 0 0,0 1-1,0 0 1,0-1 0,0 2 0,0-1 0,0 0 0,8 3 0,-11-3 2,0 0 1,0 0 0,0 1 0,0-1-1,0 1 1,0-1 0,0 0-1,0 1 1,0 0 0,-1-1-1,1 1 1,0-1 0,0 1-1,0 0 1,-1 0 0,1-1-1,0 1 1,-1 0 0,1 0 0,-1 0-1,1 0 1,-1 0 0,1 0-1,-1 0 1,0 0 0,0 0-1,1 0 1,-1 0 0,0 0-1,0 0 1,0 0 0,0 0-1,0 0 1,0 0 0,0 0-1,0 0 1,-1 0 0,1 0 0,0 0-1,-1 2 1,0 0 2,-1 1 0,1-1 1,-1 0-1,0 0 0,0 1 0,0-2 1,0 1-1,-1 0 0,1 0 0,-6 4 1,-4 3 26,-2-1 0,1 0 1,-1-1-1,-1-1 0,1 0 1,-1-1-1,-1 0 0,1-1 0,-1-1 1,0 0-1,0-2 0,0 1 1,-19-1-1,34-2-33,1 0-1,-1 0 1,1 0-1,0 0 1,-1 0-1,1-1 1,0 1-1,-1 0 1,1 0-1,0 0 1,-1 0-1,1 0 1,0-1-1,-1 1 1,1 0-1,0 0 1,0-1-1,-1 1 1,1 0-1,0 0 1,0-1-1,-1 1 1,1 0-1,0-1 1,0 1-1,0 0 1,0-1-1,-1 1 1,1 0-1,0-1 1,0 1-1,0 0 1,0-1-1,0 1 1,0 0-1,0-1 1,0 1-1,0-1 1,0 1-1,0 0 1,0-1-1,0 1 1,0 0-1,1-1 1,-1 1-1,0-1 1,11-15-1627,-3 12 259,0-1-1,0 2 0,1-1 1,0 1-1,-1 1 0,1-1 1,0 1-1,13 0 1,-13 0-13,38-5-6304</inkml:trace>
</inkml:ink>
</file>

<file path=ppt/ink/ink2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0:36.226"/>
    </inkml:context>
    <inkml:brush xml:id="br0">
      <inkml:brushProperty name="width" value="0.025" units="cm"/>
      <inkml:brushProperty name="height" value="0.025" units="cm"/>
    </inkml:brush>
  </inkml:definitions>
  <inkml:trace contextRef="#ctx0" brushRef="#br0">133 28 16464,'0'0'8317,"-11"6"-6924,0 0-999,0 1 0,1 0-1,0 1 1,0 0 0,-15 17-1,20-20-160,1 1 0,-1-1-1,1 1 1,1 0-1,-1 0 1,1 0-1,0 1 1,0-1 0,1 1-1,0 0 1,0 0-1,0-1 1,1 1-1,-1 11 1,2-17-226,0 0 0,0-1 1,0 1-1,0 0 0,1 0 1,-1 0-1,0 0 0,0-1 0,1 1 1,-1 0-1,0 0 0,1-1 0,-1 1 1,1 0-1,-1-1 0,1 1 0,-1 0 1,1-1-1,-1 1 0,1-1 0,0 1 1,-1-1-1,1 1 0,0-1 0,0 1 1,-1-1-1,1 0 0,1 1 1,31 1 236,-27-3-212,0 0 0,0-1 0,0 1 0,0-1-1,0-1 1,-1 1 0,1-1 0,9-5 0,-9 2-32,-1-1 0,0 1 0,0-1 0,-1 0 0,1 0 0,-2 0 0,1 0 0,-1-1 0,0 0 0,0 1 0,-1-1 0,0 0 0,-1 0 0,1 0 0,-2-1 0,1 1 0,-1 0 0,0 0 0,-3-13 0,4 19-5,-1 1 1,0 0-1,-1-1 0,1 1 1,0 0-1,0-1 1,0 1-1,-1 0 0,1-1 1,-1 1-1,1 0 0,-1-1 1,0 1-1,1 0 0,-1 0 1,0 0-1,0 0 1,0 0-1,0 0 0,0 0 1,0 0-1,0 0 0,0 0 1,0 0-1,0 1 0,0-1 1,-1 0-1,1 1 1,0-1-1,0 1 0,-1-1 1,1 1-1,0 0 0,-1 0 1,1-1-1,0 1 0,-3 0 1,3 1-165,0-1-1,0 1 1,1-1 0,-1 1 0,1 0 0,-1-1-1,0 1 1,1 0 0,-1-1 0,1 1-1,-1 0 1,1-1 0,0 1 0,-1 0 0,1 0-1,0 0 1,0-1 0,-1 1 0,1 0 0,0 0-1,0 0 1,0 0 0,0 0 0,0-1-1,0 1 1,0 0 0,0 0 0,0 0 0,1 0-1,-1-1 1,1 2 0,-1 0-579,0 0 1,0 1-1,1-1 0,-1 0 1,1 0-1,0 0 0,-1 0 1,1 0-1,0-1 0,0 1 1,0 0-1,3 3 1,11 1-6685</inkml:trace>
</inkml:ink>
</file>

<file path=ppt/ink/ink2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0:36.631"/>
    </inkml:context>
    <inkml:brush xml:id="br0">
      <inkml:brushProperty name="width" value="0.025" units="cm"/>
      <inkml:brushProperty name="height" value="0.025" units="cm"/>
    </inkml:brush>
  </inkml:definitions>
  <inkml:trace contextRef="#ctx0" brushRef="#br0">94 21 13549,'0'0'5093,"1"11"-3374,-3 26-122,-2 1 1,-1-1 0,-2 0 0,-14 44 0,8-31 533,-14 102 0,24-97-2025,-1-2-66,3-40-33,1-14-5,2-46-47,3 0-1,16-68 1,-7 42-219,-1-1-1002,33-108 1,-44 179 1248,-1-1-1,1 1 1,0-1 0,0 1-1,0 0 1,0 0-1,0 0 1,1 0 0,-1 0-1,1 0 1,0 1-1,3-3 1,-5 5 7,-1-1 0,1 1 0,0-1 0,-1 1 0,1 0 0,0 0 0,-1-1 0,1 1 0,0 0 0,0 0 0,-1 0 0,1 0 0,0 0-1,0-1 1,-1 2 0,1-1 0,0 0 0,0 0 0,-1 0 0,1 0 0,0 0 0,-1 1 0,2-1 0,0 1 2,-1 0 0,0 1 1,0-1-1,0 0 0,-1 0 0,1 0 0,0 1 0,0-1 0,-1 0 1,1 1-1,-1-1 0,1 1 0,-1-1 0,1 1 0,-1-1 0,0 1 1,0 1-1,1 4 14,-1 0 0,0 0 0,0 0 0,-1 1 1,0-1-1,0 0 0,-1 0 0,0 0 0,0 0 0,0 0 1,-1-1-1,0 1 0,-1-1 0,1 0 0,-1 1 1,0-2-1,-1 1 0,-8 8 0,-1 0 62,0 0-1,-1-1 1,-1-1 0,0-1-1,-30 17 1,71-47-12460,10-7 5656,-5 2-1645</inkml:trace>
</inkml:ink>
</file>

<file path=ppt/ink/ink2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0:37.004"/>
    </inkml:context>
    <inkml:brush xml:id="br0">
      <inkml:brushProperty name="width" value="0.025" units="cm"/>
      <inkml:brushProperty name="height" value="0.025" units="cm"/>
    </inkml:brush>
  </inkml:definitions>
  <inkml:trace contextRef="#ctx0" brushRef="#br0">38 0 11435,'0'0'6481,"-3"12"-4485,-4 18-909,-1 2 1697,1 1-1,-5 60 1,12-91-2757,0-1 0,0 1 0,0-1 0,0 1 0,0-1 0,0 1 0,0-1 0,1 0-1,-1 1 1,0-1 0,1 1 0,0-1 0,-1 0 0,1 1 0,0-1 0,-1 0-1,1 1 1,0-1 0,0 0 0,0 0 0,0 0 0,0 0 0,0 0 0,1 0 0,-1 0-1,0-1 1,0 1 0,1 0 0,-1 0 0,0-1 0,1 1 0,-1-1 0,1 0 0,-1 1-1,1-1 1,-1 0 0,0 0 0,1 0 0,-1 0 0,1 0 0,-1 0 0,1 0 0,-1 0-1,1-1 1,-1 1 0,1 0 0,-1-1 0,0 1 0,3-2 0,3-1 53,0 1 0,0-1 0,0 0 0,-1-1 1,1 0-1,-1 0 0,0 0 0,11-11 0,-4-1 16,-1-1-1,-1 0 0,0-1 1,-1 0-1,-1-1 0,12-33 1,-20 50-144,-2 12 49,-1 0 0,0 0 0,-1 0 0,0 0 0,0-1 0,-6 13 1,-10 29 641,18-48-608,0 1 0,0 0 0,1-1 0,-1 1 0,1 0 0,0-1 1,0 1-1,0 0 0,0 0 0,0-1 0,1 1 0,2 7 0,13 3-923,15-9-3837,-7-8-3971,-13-10 1969</inkml:trace>
</inkml:ink>
</file>

<file path=ppt/ink/ink2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0:37.394"/>
    </inkml:context>
    <inkml:brush xml:id="br0">
      <inkml:brushProperty name="width" value="0.025" units="cm"/>
      <inkml:brushProperty name="height" value="0.025" units="cm"/>
    </inkml:brush>
  </inkml:definitions>
  <inkml:trace contextRef="#ctx0" brushRef="#br0">51 0 9897,'0'0'20735,"1"12"-20009,-3 22-444,-2 0 0,-14 64 0,9-62-141,2 0 0,2 0-1,-1 61 1,6-95-286,0 0 0,0 1 0,0-1 0,0 1-1,1-1 1,-1 0 0,1 1 0,-1-1 0,1 0 0,0 1 0,0-1 0,0 0 0,0 0 0,1 0-1,-1 0 1,1 0 0,-1 0 0,1 0 0,-1-1 0,1 1 0,0-1 0,0 1 0,0-1 0,0 1-1,0-1 1,0 0 0,0 0 0,0 0 0,1 0 0,-1 0 0,0-1 0,1 1 0,-1-1-1,0 1 1,1-1 0,-1 0 0,1 0 0,-1 0 0,5-1 0,0 0-525,1 0 0,-1-1 0,1 1 0,-1-1 1,0-1-1,0 0 0,0 0 0,0 0 0,0-1 0,-1 0 0,10-7 1,45-51-9651,-30 28 6744</inkml:trace>
</inkml:ink>
</file>

<file path=ppt/ink/ink2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0:38.216"/>
    </inkml:context>
    <inkml:brush xml:id="br0">
      <inkml:brushProperty name="width" value="0.025" units="cm"/>
      <inkml:brushProperty name="height" value="0.025" units="cm"/>
    </inkml:brush>
  </inkml:definitions>
  <inkml:trace contextRef="#ctx0" brushRef="#br0">155 206 4965,'0'0'15246,"-9"-4"-12417,7 3-2657,-1 0 0,0 0 0,1 1 0,-1-1-1,0 1 1,1-1 0,-1 1 0,0 0-1,0 0 1,1 0 0,-1 0 0,0 0-1,0 1 1,1-1 0,-1 1 0,-4 2-1,2 0 48,1 0-1,-1 0 1,1 0-1,0 1 0,0-1 1,0 1-1,1 0 1,0 0-1,-1 1 0,-2 6 1,-3 2 283,1 1 1,0 0-1,-6 18 1,12-27-344,0 0 0,0 1 0,1-1 0,0 1 0,0 0 1,0-1-1,1 1 0,0 0 0,0-1 0,0 1 0,1 0 0,1 8 0,-1-13-151,0 1 0,0 0-1,1 0 1,-1-1 0,1 1-1,-1-1 1,1 1 0,-1-1-1,1 1 1,0-1 0,0 0-1,-1 0 1,1 0 0,0 0-1,0 0 1,0-1 0,0 1-1,0 0 1,0-1 0,0 0 0,1 1-1,-1-1 1,0 0 0,0 0-1,0 0 1,0 0 0,3-1-1,2 1 9,1-1 0,-1 0 0,1 0 0,-1 0-1,0-1 1,13-5 0,-6-1-226,0-1 1,-1 0-1,0-1 1,-1-1-1,0 0 1,-1 0-1,0-1 1,0-1-1,-2 0 1,1 0-1,7-15 1,-35 86-363,17-57 599,0 0 1,1 1-1,-1-1 0,1 1 0,-1-1 0,1 1 0,0-1 0,-1 1 0,1-1 0,0 1 0,0-1 0,0 1 0,0-1 0,0 1 0,1-1 0,-1 1 0,0-1 0,1 1 0,-1-1 1,1 1-1,0-1 0,-1 0 0,3 3 0,-2-3-4,0-1 1,0 0 0,1 1-1,-1-1 1,1 0 0,-1 0 0,0 1-1,1-1 1,-1 0 0,0 0-1,1-1 1,-1 1 0,1 0-1,-1 0 1,0-1 0,1 1-1,-1-1 1,0 1 0,0-1-1,2 0 1,8-5 131,-1 0 0,0 0 0,0-1 0,16-14 0,-9 3-72,-1 0 0,-1-1 0,0-1 0,-1 0 0,13-27 0,-20 32-50,0 0 0,0 0 1,-2 0-1,0-1 0,-1 0 0,0 0 0,-1 0 0,1-28 0,-7 41-83,-4 12-27,-5 13-26,-4 17 203,2 2-1,-14 67 1,23-84-57,2 0-1,0 0 1,1 1 0,2-1 0,1 1-1,3 24 1,4-32-43,4-20 0,-10 2 0,0-1 0,-1 1 0,1-1 0,-1 0 0,1 0 0,-1 1 0,0-1 0,0 0 0,0 0 0,0-1 0,0 1 0,1-3 0,3-27 0,-1 0 0,-2-61 0,-2 86 0,0 10 0,1 0 0,-1 0 0,0 0 0,1 0 0,0-1 0,0 1 0,0 0 0,0 0 0,0 0 0,0-1 0,1 1 0,0 0 0,-1-1 0,1 1 0,0-1 0,0 0 0,0 0 0,0 0 0,4 3 0,1-2 0,0 1 0,0-1 0,1 0 0,0-1 0,-1 1 0,1-2 0,0 1 0,0-1 0,0 0 0,0-1 0,0 0 0,0 0 0,0 0 0,0-1 0,0-1 0,0 1 0,0-1 0,0-1 0,-1 1 0,1-1 0,-1-1 0,0 1 0,0-1 0,0 0 0,0-1 0,-1 0 0,0 0 0,0 0 0,0-1 0,0 0 0,8-12 0,-27 76 0,9-46 0,1 0 0,0 1 0,1 0 0,0 0 0,1-1 0,1 1 0,1 15 0,-1-27-52,0 1 1,1-1-1,-1 1 0,1-1 0,-1 1 1,1-1-1,0 0 0,-1 1 1,1-1-1,0 0 0,0 0 0,0 1 1,0-1-1,0 0 0,0 0 1,0 0-1,0 0 0,1 0 0,-1-1 1,0 1-1,1 0 0,-1-1 1,0 1-1,1 0 0,-1-1 0,1 0 1,-1 1-1,1-1 0,-1 0 1,1 0-1,1 0 0,-1 1-111,-1-1-1,1 0 1,0 0-1,0 0 1,0 0-1,0-1 1,0 1 0,0 0-1,-1-1 1,1 0-1,0 1 1,0-1-1,-1 0 1,1 0 0,0 0-1,-1 0 1,1 0-1,-1 0 1,1 0-1,-1-1 1,0 1 0,1 0-1,-1-1 1,0 1-1,1-2 1,1-4-1704,-1 0 0,0 0 0,0 0 0,-1 0 0,0 0 0,0-7 0,1-25-9108</inkml:trace>
</inkml:ink>
</file>

<file path=ppt/ink/ink2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0:38.572"/>
    </inkml:context>
    <inkml:brush xml:id="br0">
      <inkml:brushProperty name="width" value="0.025" units="cm"/>
      <inkml:brushProperty name="height" value="0.025" units="cm"/>
    </inkml:brush>
  </inkml:definitions>
  <inkml:trace contextRef="#ctx0" brushRef="#br0">0 0 13196,'0'0'15855,"6"65"-17200,14-43-1377,-1-5-1378,5 2-1826,3-8-5349</inkml:trace>
</inkml:ink>
</file>

<file path=ppt/ink/ink2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0:38.917"/>
    </inkml:context>
    <inkml:brush xml:id="br0">
      <inkml:brushProperty name="width" value="0.025" units="cm"/>
      <inkml:brushProperty name="height" value="0.025" units="cm"/>
    </inkml:brush>
  </inkml:definitions>
  <inkml:trace contextRef="#ctx0" brushRef="#br0">66 1 14318,'0'0'17275,"-10"12"-16288,-30 39-800,38-49-187,1 0 0,-1 0 0,1 0 0,0 0 0,-1 0 0,1 0 0,0 0 0,0 0 0,1 0 0,-1 0 0,0 1 0,1-1 0,-1 0 0,1 1 0,0-1 0,0 0 0,0 1 0,0-1 0,0 1 0,0-1 0,1 0 0,0 3 0,0-3 0,0 0 0,1-1 0,-1 1 0,1-1 0,-1 0 0,1 1 0,0-1 0,0 0 0,-1 0 0,1 0 0,0 0 0,0 0 0,0 0 0,0-1 0,0 1 0,0-1 0,0 1 0,0-1 0,3 1 0,8 0 0,0-1 0,1 0 0,-1-1 0,0 0 0,20-5 0,65-25 0,-77 22 0,1 2 0,0 0 0,1 1 0,-1 2 0,45-5 0,-66 10 0,0-1 0,0 1 0,0-1 0,0 1 0,0-1 0,0 1 0,0 0 0,0-1 0,-1 1 0,1 0 0,0 0 0,0-1 0,-1 1 0,1 0 0,-1 0 0,1 0 0,0 0 0,-1 0 0,0 0 0,1 0 0,-1 0 0,0 0 0,1 0 0,-1 0 0,0 0 0,0 0 0,0 0 0,0 1 0,0-1 0,0 2 0,-1 46 0,1-34 0,0-8-245,0 7-2303,0 0-4380</inkml:trace>
</inkml:ink>
</file>

<file path=ppt/ink/ink2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0:39.448"/>
    </inkml:context>
    <inkml:brush xml:id="br0">
      <inkml:brushProperty name="width" value="0.025" units="cm"/>
      <inkml:brushProperty name="height" value="0.025" units="cm"/>
    </inkml:brush>
  </inkml:definitions>
  <inkml:trace contextRef="#ctx0" brushRef="#br0">1 6 14990,'0'0'5819,"9"-2"-2664,-8 2-3026,1-1 1,0 0-1,0 1 0,0-1 1,0 1-1,0-1 0,0 1 0,0 0 1,0 0-1,0 0 0,0 0 1,0 0-1,0 1 0,0-1 1,0 1-1,0-1 0,0 1 1,0 0-1,0-1 0,0 1 0,-1 0 1,1 0-1,0 0 0,0 1 1,-1-1-1,1 0 0,-1 1 1,0-1-1,1 1 0,-1-1 1,0 1-1,0-1 0,0 1 0,0 0 1,0 0-1,0 0 0,0-1 1,0 1-1,-1 0 0,1 0 1,-1 0-1,0 0 0,1 0 1,-1 3-1,6 30 297,-2 0 0,-1 0 1,-1 0-1,-3 0 0,0 0 1,-12 61-1,17-122-426,-2 1 0,0-27 0,-1 1 0,1-100 0,-1 150 0,-1 1 0,0 0 0,0 0 0,0-1 0,0 1 0,0 0 0,0 0 0,1-1 0,-1 1 0,0 0 0,0 0 0,0 0 0,1-1 0,-1 1 0,0 0 0,0 0 0,1 0 0,-1 0 0,0 0 0,0-1 0,1 1 0,-1 0 0,0 0 0,0 0 0,1 0 0,-1 0 0,0 0 0,1 0 0,-1 0 0,0 0 0,0 0 0,1 0 0,-1 0 0,0 0 0,1 0 0,-1 0 0,0 0 0,0 0 0,1 1 0,-1-1 0,0 0 0,0 0 0,1 0 0,-1 0 0,0 0 0,0 1 0,0-1 0,1 0 0,-1 0 0,0 1 0,14 8 0,-14-9 0,9 6-588,-1 0 0,1-1-1,0 0 1,16 6 0,-7-5-1427,1-1 0,-1-1 0,1-1 0,0 0 0,0-1 0,25-2 1,-11 0-4259</inkml:trace>
</inkml:ink>
</file>

<file path=ppt/ink/ink2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0:40.120"/>
    </inkml:context>
    <inkml:brush xml:id="br0">
      <inkml:brushProperty name="width" value="0.025" units="cm"/>
      <inkml:brushProperty name="height" value="0.025" units="cm"/>
    </inkml:brush>
  </inkml:definitions>
  <inkml:trace contextRef="#ctx0" brushRef="#br0">176 7 12075,'0'0'6882,"-9"-3"-4315,5 2-2425,1 1-1,-1-1 0,0 0 1,1 1-1,-1 0 0,0-1 0,1 1 1,-1 1-1,0-1 0,1 1 1,-1-1-1,1 1 0,-1 0 0,1 0 1,-1 1-1,1-1 0,0 1 1,-1-1-1,1 1 0,0 0 0,0 0 1,0 1-1,1-1 0,-1 1 1,0-1-1,1 1 0,0 0 0,-1 0 1,-1 3-1,-6 8 332,1 0 1,0 0-1,1 1 0,-8 19 1,13-26-242,0 0 0,1 0 1,0 0-1,0 0 0,0 0 1,1 0-1,1 0 0,0 0 0,0 0 1,2 15-1,-2-20-214,1-1 0,0 0 0,0 0 0,1 0 0,-1 0 1,0 0-1,0 0 0,1-1 0,-1 1 0,1 0 0,0-1 0,0 1 0,-1-1 0,1 1 0,0-1 0,0 0 0,0 0 0,0 0 1,1 0-1,-1 0 0,0 0 0,0-1 0,0 1 0,1-1 0,-1 0 0,0 1 0,1-1 0,-1 0 0,5-1 0,-1 1 74,0 0-1,1 0 1,-1-1-1,0 0 1,0 0-1,0-1 0,0 1 1,0-1-1,0-1 1,7-3-1,-5 0-70,-1 0 0,1-1 1,-1-1-1,0 1 0,-1-1 0,0 0 0,0 0 0,0-1 0,-1 0 0,-1 0 1,0 0-1,0 0 0,0-1 0,-1 0 0,-1 1 0,0-1 0,0 0 1,-1 0-1,0-1 0,-1 1 0,0 0 0,0 0 0,-3-12 0,3 21-31,0 0-1,0 0 0,0 1 0,-1-1 1,1 0-1,0 0 0,-1 0 0,1 0 0,0 1 1,-1-1-1,1 0 0,-1 0 0,0 1 1,1-1-1,-1 1 0,1-1 0,-1 0 1,0 1-1,1-1 0,-1 1 0,0-1 1,0 1-1,0-1 0,1 1 0,-1 0 1,0 0-1,0-1 0,0 1 0,0 0 1,1 0-1,-1 0 0,0 0 0,0 0 0,0 0 1,0 0-1,0 0 0,0 0 0,0 0 1,1 0-1,-1 1 0,0-1 0,0 0 1,0 1-1,1-1 0,-1 0 0,0 1 1,0-1-1,1 1 0,-1-1 0,0 1 1,1 0-1,-1-1 0,0 1 0,1 0 1,-1-1-1,1 1 0,-1 0 0,1 0 1,0 0-1,-1-1 0,1 1 0,0 0 0,-1 0 1,1 1-1,-2 2 24,1-1 0,0 1-1,0-1 1,0 1 0,0-1 0,1 1-1,-1 0 1,1-1 0,0 1 0,0 0-1,0 0 1,1-1 0,-1 1 0,1 0-1,1 3 1,-1-5 0,0 0 0,0-1 0,1 1 1,-1 0-1,0-1 0,1 1 0,0-1 0,-1 1 0,1-1 0,0 0 0,0 0 0,-1 0 0,1 0 0,0 0 1,0 0-1,0 0 0,1 0 0,-1-1 0,0 1 0,0-1 0,0 0 0,0 0 0,0 1 0,1-1 0,3-1 0,-1 1-3,0 0-1,1 0 1,-1-1-1,0 0 0,0 0 1,1 0-1,-1-1 0,0 1 1,0-1-1,0 0 0,-1-1 1,1 1-1,5-5 0,-3 1-2,-1 0-1,0 0 0,0-1 1,0 1-1,-1-2 0,0 1 1,5-10-1,-6 24-6,-3 18 0,0 37 0,-1-56 0,-1-5 0,1 1 0,0 0 0,0-1 0,0 1 0,0-1 0,0 1 0,1-1 0,-1 1 0,0 0 0,1-1 0,-1 1 0,1-1 0,0 0 0,-1 1 0,1-1 0,0 1 0,0-1 0,0 0 0,0 0 0,0 1 0,0-1 0,0 0 0,0 0 0,1 0 0,1 1 0,1-1 0,0 0 0,0 0 0,0 0 0,0 0 0,0-1 0,0 0 0,1 0 0,-1 0 0,5-1 0,2-1 0,0-1 0,0 0 0,0-1 0,0 0 0,0-1 0,-1 0 0,0-1 0,0 0 0,0 0 0,-1-1 0,0 0 0,0-1 0,-1 0 0,0 0 0,0-1 0,-1 0 0,0 0 0,-1-1 0,7-12 0,-7 2-42,-10 13-44,3 8 83,-1-1 0,1 1 0,0-1 0,0 1 0,0 0 0,-1 0 0,1-1-1,0 1 1,0 0 0,0 0 0,0 0 0,0 0 0,1 0 0,-1 0 0,0 1 0,0-1 0,1 0 0,-1 0 0,1 1 0,-1 1 0,-4 6 19,1 0 0,0 1 0,1 0 0,0 0 0,1 0 0,0 0 0,-1 18 0,3-25-14,0-1 0,0 1-1,0 0 1,0-1 0,0 1 0,1-1 0,0 1 0,-1-1-1,1 1 1,0-1 0,0 1 0,0-1 0,0 0 0,1 0-1,-1 1 1,1-1 0,-1 0 0,1 0 0,0 0 0,0-1-1,0 1 1,0 0 0,0-1 0,0 1 0,0-1 0,0 0-1,1 1 1,-1-1 0,0 0 0,1 0 0,-1-1 0,1 1-1,-1-1 1,5 1 0,42 3-2435,-43-4 1693,0 0 1,0 0-1,0-1 0,0 0 0,-1 0 1,1 0-1,0-1 0,-1 0 0,1 0 1,-1 0-1,0-1 0,1 0 0,-1 0 1,-1 0-1,1-1 0,0 1 1,5-6-1,9-15-8143</inkml:trace>
</inkml:ink>
</file>

<file path=ppt/ink/ink2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0:40.464"/>
    </inkml:context>
    <inkml:brush xml:id="br0">
      <inkml:brushProperty name="width" value="0.025" units="cm"/>
      <inkml:brushProperty name="height" value="0.025" units="cm"/>
    </inkml:brush>
  </inkml:definitions>
  <inkml:trace contextRef="#ctx0" brushRef="#br0">142 1 10666,'0'0'11435,"-9"8"-9043,-28 25-652,35-31-1663,1-1 1,0 1-1,0-1 1,-1 1-1,1 0 1,0-1-1,1 1 1,-1 0-1,0 0 1,0 0-1,1 0 1,-1-1-1,1 1 1,-1 0-1,1 0 1,0 0 0,0 0-1,0 0 1,0 0-1,0 0 1,1 0-1,0 3 1,17 35-143,-12-30 183,12 26-87,-2 1 0,23 71 0,-33-86 2,-1 0 1,-1 0-1,-1 0 0,-1 0 0,-1 1 1,-3 38-1,1-58 49,1 1 1,-1-1-1,0 1 1,-1-1-1,1 0 1,-1 0-1,1 1 1,-1-1-1,0 0 1,0 0-1,0-1 1,-1 1-1,1 0 1,-1-1-1,1 1 1,-1-1-1,0 0 1,0 0-1,0 0 1,0 0-1,0-1 1,0 1-1,-1-1 1,1 0-1,0 0 1,-1 0-1,1 0 1,-1-1-1,1 1 1,-1-1-1,1 0 1,-1 0-1,0 0 1,1 0-1,-1-1 1,1 1-1,-1-1 1,1 0-1,0 0 1,-1-1-1,1 1 1,0 0-1,0-1 1,-1 0-1,1 0 1,1 0-1,-1 0 1,0 0-1,0-1 1,1 1-1,0-1 1,-4-5-1,-1-1-269,1-2 0,0 1 0,1-1 1,0 1-1,0-2 0,1 1 0,1 0 0,0-1 0,1 1 1,0-1-1,0 0 0,1 0 0,1 0 0,0 0 0,1 0 0,0 0 1,1 1-1,0-1 0,1 0 0,0 1 0,1-1 0,0 1 1,8-15-1,85-134-12108,-58 103 3834</inkml:trace>
</inkml:ink>
</file>

<file path=ppt/ink/ink2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0:40.816"/>
    </inkml:context>
    <inkml:brush xml:id="br0">
      <inkml:brushProperty name="width" value="0.025" units="cm"/>
      <inkml:brushProperty name="height" value="0.025" units="cm"/>
    </inkml:brush>
  </inkml:definitions>
  <inkml:trace contextRef="#ctx0" brushRef="#br0">110 0 12716,'0'0'7922,"-5"15"-4783,-23 54-873,-29 74 2158,53-130-4168,0 1-1,0-1 1,1 1-1,1 0 1,0 0-1,1 0 1,1 0-1,1 17 1,0-30-256,-1 1 0,1-1 0,-1 1 0,1-1 0,0 0 0,-1 1 0,1-1 0,0 0 0,0 1 0,0-1 0,0 0 0,0 0 0,0 0 0,1 0 0,-1 0 0,0 0 0,0 0 0,1-1 0,-1 1 0,0 0 0,1-1 0,-1 1 0,1-1 0,-1 1 0,1-1 0,-1 0 0,1 0 0,-1 0 0,1 0 0,-1 0 0,1 0 0,-1 0 0,1 0 0,-1 0 0,1-1 0,-1 1 0,1 0 0,2-2 0,4 0 0,-1 0 0,1-1 0,-1 0 0,1 0 0,-1-1 0,8-4 0,17-17 0,-25 18 0,0 1 0,1 0 0,0 0 0,0 1 0,0 0 0,0 0 0,1 1 0,0 0 0,0 0 0,0 1 0,10-2 0,-18 5 0,0 0 0,-1 0 0,1 0 0,-1 0 0,1 0 0,-1 0 0,1 1 0,0-1 0,-1 0 0,1 0 0,-1 1 0,1-1 0,-1 0 0,0 0 0,1 1 0,-1-1 0,1 1 0,-1-1 0,1 0 0,-1 1 0,0-1 0,1 1 0,-1-1 0,0 1 0,0-1 0,1 1 0,-1-1 0,0 1 0,0-1 0,0 1 0,1 0 0,1 28 0,-10 25 0,5-46-845,-3 8-3068,6-13 1518,6-9 174,6-11-4420,2-7-4281</inkml:trace>
</inkml:ink>
</file>

<file path=ppt/ink/ink2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0:41.158"/>
    </inkml:context>
    <inkml:brush xml:id="br0">
      <inkml:brushProperty name="width" value="0.025" units="cm"/>
      <inkml:brushProperty name="height" value="0.025" units="cm"/>
    </inkml:brush>
  </inkml:definitions>
  <inkml:trace contextRef="#ctx0" brushRef="#br0">50 0 18001,'0'0'9417,"-2"12"-8061,-18 74 87,13-65-1124,2 0 0,0 1-1,0-1 1,2 1 0,1 0 0,1 0-1,2 30 1,-1-50-535,1 0 0,0 0-1,-1 0 1,1 0 0,0 0 0,0 0 0,0 0-1,0 0 1,0 0 0,1-1 0,-1 1 0,0 0-1,1-1 1,-1 1 0,1-1 0,0 0 0,-1 1-1,1-1 1,0 0 0,0 0 0,0 0 0,0 0-1,3 1 1,2-1-1620,0 1-1,0-1 1,0 0-1,0 0 1,13-1 0,4-1-12834</inkml:trace>
</inkml:ink>
</file>

<file path=ppt/ink/ink2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0:41.534"/>
    </inkml:context>
    <inkml:brush xml:id="br0">
      <inkml:brushProperty name="width" value="0.025" units="cm"/>
      <inkml:brushProperty name="height" value="0.025" units="cm"/>
    </inkml:brush>
  </inkml:definitions>
  <inkml:trace contextRef="#ctx0" brushRef="#br0">41 1 17424,'0'0'8617,"-7"11"-7016,-21 38-784,28-48-805,-1 0 0,0 0 0,1 0 0,-1 0-1,1 0 1,-1 0 0,1 0 0,-1 0 0,1 0 0,0 0 0,0 1 0,-1-1 0,1 0-1,0 0 1,0 0 0,0 0 0,0 0 0,0 0 0,1 1 0,-1-1 0,0 0 0,0 0-1,1 0 1,-1 0 0,1 0 0,-1 0 0,1 0 0,-1 0 0,1 0 0,-1 0 0,1 0 0,0 0-1,0 0 1,-1-1 0,1 1 0,0 0 0,0-1 0,0 1 0,0 0 0,0-1 0,0 1-1,0-1 1,0 1 0,0-1 0,2 1 0,4 0-42,0 1 0,0-1 0,0-1-1,0 1 1,10-2 0,-10 1-42,4-1-38,1 0 1,0-1 0,-1 0 0,1-1 0,-1 0 0,1-1 0,-1 0 0,16-9 0,-13 6 47,1 1 1,-1 0-1,25-5 1,-39 11 45,1 0 0,0 0 0,-1 0 0,1 0 0,-1 0 0,1 0 0,0 0 0,-1 0 0,1 0 0,-1 0 0,1 0 0,-1 1 0,1-1 0,-1 0 1,1 0-1,-1 1 0,1-1 0,-1 0 0,1 1 0,-1-1 0,1 0 0,-1 1 0,1-1 0,-1 1 0,0-1 0,1 1 0,-1-1 0,0 1 0,0-1 0,1 1 0,-1-1 0,0 1 1,1 0-1,2 30 155,-10 32 701,-1 3 713,-2 125 0,8-97-1482,2-92-44,0 1 1,0-1 0,-1 0-1,1 1 1,0-1-1,-1 0 1,0 0 0,1 0-1,-1 0 1,0 0-1,0 1 1,0-1 0,-1-1-1,1 1 1,0 0-1,-1 0 1,1 0 0,-1-1-1,1 1 1,-1-1-1,0 1 1,0-1 0,0 0-1,0 0 1,0 0-1,0 0 1,0 0 0,0 0-1,0 0 1,0-1-1,-1 1 1,1-1-1,0 1 1,0-1 0,-1 0-1,1 0 1,0 0-1,-1 0 1,1 0 0,0-1-1,0 1 1,0-1-1,-1 0 1,1 1 0,0-1-1,0 0 1,0 0-1,0 0 1,0 0 0,0-1-1,0 1 1,1-1-1,-1 1 1,0-1 0,1 1-1,-1-1 1,1 0-1,-3-4 1,0 1-30,-1 0 1,1-1-1,0 0 0,1 0 0,-1 0 1,1 0-1,1-1 0,-1 1 0,1-1 1,0 0-1,1 0 0,-1 0 0,1 0 1,1 1-1,-1-1 0,1 0 1,0 0-1,1 0 0,0 0 0,0 0 1,0 0-1,1 0 0,0 0 0,1 1 1,-1-1-1,1 1 0,0 0 0,1 0 1,-1 0-1,1 0 0,1 0 1,-1 1-1,1 0 0,0 0 0,0 0 1,0 0-1,0 1 0,1 0 0,6-4 1,12-4-1055,0 0 1,48-15-1,1 0-7105,-25 5-4529</inkml:trace>
</inkml:ink>
</file>

<file path=ppt/ink/ink2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0:44.013"/>
    </inkml:context>
    <inkml:brush xml:id="br0">
      <inkml:brushProperty name="width" value="0.025" units="cm"/>
      <inkml:brushProperty name="height" value="0.025" units="cm"/>
    </inkml:brush>
  </inkml:definitions>
  <inkml:trace contextRef="#ctx0" brushRef="#br0">136 63 18257,'0'-4'390,"0"0"-1,0 0 1,0 0 0,-1-1-1,0 1 1,1 0-1,-2 0 1,1 0 0,0 0-1,-3-4 1,3 7-350,1 0 0,-1 0 0,0 0-1,-1 0 1,1 0 0,0 0 0,0 0 0,0 1 0,-1-1 0,1 0 0,0 1 0,0-1 0,-1 1 0,1-1 0,-1 1-1,1 0 1,-1-1 0,1 1 0,0 0 0,-1 0 0,1 0 0,-1 0 0,1 0 0,-1 0 0,1 1 0,0-1 0,-1 0-1,1 1 1,-1-1 0,1 1 0,0-1 0,-1 1 0,-1 2 0,-2-1 3,1 1 0,-1 1 0,1-1 0,0 1 0,0 0 0,0 0 0,1 0 0,-1 0 0,1 1 0,0-1 0,0 1 0,1 0 0,-1 0 0,-2 9 0,0-1 215,1 0 1,0 0-1,1 0 0,0 0 0,0 14 0,3-25-241,-1 1 0,1-1 0,0 0 0,0 1 0,0-1 0,0 1 0,0-1 0,0 0 0,1 1 0,-1-1 0,1 0 0,0 1 0,-1-1 0,1 0 0,0 0 0,1 1 0,-1-1 0,0 0 1,0 0-1,1 0 0,-1-1 0,1 1 0,0 0 0,2 2 0,2-2 21,-1 0 0,0-1 0,1 1 0,0-1 0,-1 0 0,1-1 0,0 1 0,-1-1 0,9-1 0,-12 2-38,0-1-1,1 1 0,-1 0 1,0 0-1,-1 0 1,1 0-1,0 0 0,0 0 1,0 0-1,0 0 1,-1 1-1,1-1 0,-1 1 1,1-1-1,-1 1 1,0 0-1,1 0 0,-1-1 1,0 1-1,0 0 1,0 0-1,-1 0 0,1 0 1,0 0-1,-1 0 1,1 0-1,0 4 0,10 68 160,-10-64-39,0 5 25,2 7 876,-1 1 0,-3 41 1,1-61-927,0 1 1,0 0 0,-1 0 0,0-1 0,1 1 0,-1 0 0,0-1-1,-1 1 1,1-1 0,-1 1 0,1-1 0,-1 1 0,0-1 0,0 0-1,-1 0 1,1 0 0,-1 0 0,1-1 0,-1 1 0,0-1 0,0 1-1,0-1 1,0 0 0,-5 2 0,7-4-96,0 1 0,0-1 0,-1 0 0,1 0 0,0 0 0,-1 0 0,1 0 0,0 0 0,-1 0 0,1 0 0,0 0 0,0-1 0,-1 1 0,1 0 0,0-1 0,0 1 0,0-1 0,-1 0 0,1 1 0,0-1 0,0 0 0,0 0 0,0 1 0,0-1 0,0 0 0,0 0 0,0 0 0,1 0 0,-1 0 0,0-1 0,1 1 0,-1 0 0,0 0 0,1 0 0,0-1 0,-1 1 0,1 0 0,0 0 0,-1-1 0,1 1 0,0-2 0,-2-9 0,0-1 0,0 1 0,1-17 0,1 21 0,-2-19 0,2 1 0,1 0 0,0 0 0,2 0 0,11-43 0,-12 61 0,1 1 0,0-1 0,0 0 0,1 1 0,0 0 0,1 0 0,-1 0 0,1 0 0,1 1 0,-1 0 0,1 0 0,0 0 0,0 1 0,1 0 0,0 0 0,0 1 0,0-1 0,0 2 0,1-1 0,-1 1 0,1 0 0,9-2 0,-3 0-143,0 2-1,0 0 1,0 0-1,1 2 1,-1-1-1,0 2 1,19 1-1,-32 0 130,1-1 0,0 1 0,-1 0 0,1 0 0,0 0-1,-1 0 1,1 0 0,-1 0 0,1 0 0,-1 1 0,0-1-1,0 1 1,1-1 0,-1 1 0,0-1 0,0 1 0,0-1 0,-1 1-1,1 0 1,0 0 0,-1-1 0,1 1 0,-1 0 0,1 0 0,-1 0-1,0 0 1,0 2 0,2 60 67,-2-49-14,-1 13 101,-1 35 305,2-59-392,1-1 1,-1 0 0,0 0-1,1 1 1,0-1-1,-1 0 1,1 0-1,1 0 1,-1 0-1,0 0 1,1 0-1,-1 0 1,1 0-1,3 3 1,-4-5-52,1 0 1,0 1-1,-1-1 0,1 0 1,0-1-1,-1 1 0,1 0 1,0 0-1,0-1 1,0 1-1,0-1 0,0 1 1,0-1-1,0 0 0,-1 0 1,1 0-1,0 0 0,0 0 1,0 0-1,0-1 0,0 1 1,0-1-1,0 1 0,0-1 1,0 0-1,-1 0 1,1 1-1,0-1 0,-1 0 1,1-1-1,0 1 0,-1 0 1,3-3-1,2-2-4,0 1-1,-1-1 1,0 0 0,0-1 0,0 1-1,6-14 1,-3 3 2,-1 0 0,-1 0 0,-1 0 0,-1-1 0,0 0 0,2-29 0,-5 36 0,-1-1 0,0 0 0,0 1 0,-1-1 0,-1 0 0,0 1 0,0 0 0,-1-1 0,-1 1 0,0 0 0,-7-13 0,11 23 0,0 1 0,0-1 0,0 1 0,0-1 0,0 0 0,-1 1 0,1 0 0,0-1 0,0 1 0,-1-1 0,1 1 0,0-1 0,-1 1 0,1-1 0,0 1 0,-1 0 0,1-1 0,-1 1 0,1 0 0,-1-1 0,1 1 0,-1 0 0,1 0 0,-1 0 0,1-1 0,-1 1 0,1 0 0,-1 0 0,1 0 0,-1 0 0,1 0 0,-1 0 0,1 0 0,-1 0 0,0 0 0,1 0 0,-1 0 0,1 0 0,-1 0 0,1 1 0,-1-1 0,1 0 0,-1 0 0,1 1 0,-1-1 0,1 0 0,0 0 0,-1 1 0,1-1 0,-1 0 0,1 1 0,0-1 0,-1 1 0,1-1 0,0 1 0,-1-1 0,1 1 0,0-1 0,0 1 0,-1-1 0,1 1 0,0-1 0,0 1 0,0-1 0,0 1 0,0-1 0,0 1 0,0-1 0,0 2 0,-1-1 0,1 0 0,0 0 0,-1 0 0,1 0 0,0 0 0,0 0 0,-1 0 0,1 0 0,0 0 0,0 0 0,0 0 0,0 0 0,1 0 0,-1 0 0,0 0 0,0 0 0,1 1 0,-1-1 0,0 0 0,1-1 0,-1 1 0,1 0 0,0 0 0,-1 0 0,1 0 0,0 0 0,-1 0 0,1-1 0,0 1 0,0 0 0,0-1 0,-1 1 0,1 0 0,0-1 0,0 1 0,1 0 0,30 1-2235,44-3-9186,-55-1 4834</inkml:trace>
</inkml:ink>
</file>

<file path=ppt/ink/ink2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0:44.906"/>
    </inkml:context>
    <inkml:brush xml:id="br0">
      <inkml:brushProperty name="width" value="0.025" units="cm"/>
      <inkml:brushProperty name="height" value="0.025" units="cm"/>
    </inkml:brush>
  </inkml:definitions>
  <inkml:trace contextRef="#ctx0" brushRef="#br0">204 0 15983,'0'0'10042,"-11"1"-9188,4-1-797,-1 1 0,0 0 0,0 0 1,0 1-1,1 0 0,-1 0 0,1 1 1,-1 0-1,1 0 0,0 1 0,0 0 1,0 0-1,1 1 0,0-1 0,0 2 1,0-1-1,-5 6 0,2 0 375,0 1 0,1 0 0,-12 22 0,17-30-365,1 1 0,0-1 1,1 0-1,-1 1 0,1-1 0,0 1 0,0-1 0,0 1 1,1 0-1,-1-1 0,1 1 0,0 0 0,1-1 0,-1 1 1,2 6-1,0-9-61,-1-1 0,0 0 0,0 1 0,0-1-1,1 0 1,-1 0 0,0 0 0,1 0 0,-1 0 0,1-1 0,-1 1 0,1 0 0,-1-1 0,1 1 0,0-1 0,-1 1 0,1-1 0,0 0 0,-1 0 0,1 1 0,0-1 0,0 0 0,-1-1 0,1 1 0,0 0 0,-1-1 0,1 1-1,2-1 1,2 0 29,0 0 0,0-1 0,-1 0 0,1 0-1,0 0 1,9-5 0,-5-2-12,0 0 0,-1 0 0,0-1 0,-1 0 0,0-1 0,-1 0 0,0 0 0,0 0 0,-1-1 0,-1 0 0,6-17 0,-2 6-123,-8 22 87,-1 0-1,1 0 0,0 0 1,-1 0-1,1 1 0,0-1 1,-1 0-1,1 0 1,0 0-1,0 1 0,0-1 1,0 1-1,0-1 0,0 1 1,0-1-1,0 1 1,0-1-1,0 1 0,0 0 1,0-1-1,0 1 0,0 0 1,0 0-1,0 0 1,0 0-1,0 0 0,1 0 1,-1 0-1,0 0 0,0 0 1,0 1-1,0-1 0,0 0 1,0 1-1,0-1 1,0 1-1,0-1 0,1 2 1,46 28-28,-33-19 58,-11-9-19,-1 1 0,1-1-1,-1 1 1,0-1 0,0 1 0,0 0-1,0 0 1,-1 1 0,1-1 0,-1 0-1,0 1 1,0-1 0,0 1 0,0 0-1,-1 0 1,0 0 0,1 0 0,-1 0 0,-1 0-1,1 0 1,0 0 0,-1 0 0,0 7-1,-1 1 10,-1-1 0,0 1-1,-1-1 1,0 0 0,0 0 0,-2 0-1,-5 13 1,36-40-18,153-159-1009,-144 139-303,-35 36 1310,0-1 0,0 1 0,0 0 0,0 0 0,0-1 0,0 1 1,0 0-1,1 0 0,-1 0 0,0-1 0,0 1 0,0 0 0,0 0 0,1 0 0,-1 0 0,0-1 1,0 1-1,0 0 0,1 0 0,-1 0 0,0 0 0,0 0 0,0 0 0,1 0 0,-1-1 0,0 1 1,0 0-1,1 0 0,-1 0 0,0 0 0,0 0 0,1 0 0,-1 0 0,0 0 0,0 0 0,1 1 0,-1-1 1,0 0-1,0 0 0,1 0 0,-1 0 0,0 0 0,0 0 0,1 0 0,-1 1 0,0-1 0,0 0 1,0 0-1,0 0 0,1 0 0,-1 1 0,2 18 101,-9 27 479,4-34-463,0 0 141,0 0 1,1-1 0,0 1 0,1 0 0,0 0 0,1 0 0,3 22 0,-3-33-214,1 0-1,-1 0 1,1 1-1,0-1 1,-1 0-1,1 0 1,0 0 0,0 0-1,0 0 1,0 0-1,0 0 1,0 0-1,0 0 1,0-1-1,0 1 1,1 0 0,-1-1-1,0 1 1,0-1-1,1 1 1,-1-1-1,0 1 1,0-1-1,1 0 1,-1 0-1,0 0 1,1 0 0,-1 0-1,1 0 1,-1 0-1,0 0 1,1 0-1,-1-1 1,0 1-1,1 0 1,-1-1 0,0 1-1,2-2 1,3 0 88,-1 0 1,0 0 0,0 0-1,0-1 1,0 0 0,0 0 0,-1 0-1,5-5 1,-4 2-121,0 0 0,0 0 0,-1-1 0,0 0 0,-1 0 0,1 0 0,-1 0 0,-1 0 0,1-1 0,-1 1 0,-1-1 0,1 0 0,-1 0 0,-1 1 0,1-1 0,-1 0 0,-1 0 0,0-9 0,0 17 0,1-1 0,0 0 0,-1 0 0,1 0 0,0 0 0,-1 0 0,1 1 0,-1-1 0,1 0 0,-1 0 0,1 1 0,-1-1 0,0 1 0,1-1 0,-1 0 0,0 1 0,0-1 0,1 1 0,-1-1 0,0 1 0,0 0 0,0-1 0,0 1 0,1 0 0,-1 0 0,0-1 0,0 1 0,0 0 0,0 0 0,0 0 0,0 0 0,0 0 0,0 0 0,0 0 0,1 1 0,-1-1 0,0 0 0,0 0 0,0 1 0,0-1 0,0 0 0,1 1 0,-1-1 0,0 1 0,0-1 0,1 1 0,-1-1 0,0 1 0,1 0 0,-1-1 0,1 1 0,-1 0 0,0 0 0,1-1 0,0 1 0,-1 0 0,1 0 0,-1 0 0,1 0 0,0 1 0,-7 39 0,12-29 0,-4-12 0,0 0 0,0 0 0,0 0 0,0-1 0,0 1 0,0 0 0,0-1 0,-1 1 0,1 0 0,0-1 0,0 1 0,0-1 0,-1 1 0,1-1 0,0 0 0,0 1 0,-1-1 0,1 0 0,-1 1 0,2-2 0,1-2-237,-1 0 0,1 0 0,-1 0 0,0-1 1,1 1-1,-2-1 0,1 1 0,-1-1 0,1 0 0,-1 0 0,-1 1 0,1-1 0,-1 0 1,1 0-1,-2-8 0,-3 30-16563,4-3 10773</inkml:trace>
</inkml:ink>
</file>

<file path=ppt/ink/ink2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0:45.360"/>
    </inkml:context>
    <inkml:brush xml:id="br0">
      <inkml:brushProperty name="width" value="0.025" units="cm"/>
      <inkml:brushProperty name="height" value="0.025" units="cm"/>
    </inkml:brush>
  </inkml:definitions>
  <inkml:trace contextRef="#ctx0" brushRef="#br0">218 13 9769,'0'0'12812,"-9"-3"-9625,4 1-2959,0 0-1,0 1 0,0 0 0,0-1 0,0 2 0,-1-1 0,1 1 1,0-1-1,-1 1 0,1 1 0,0-1 0,-1 1 0,1 0 0,0 0 1,0 1-1,0-1 0,0 1 0,0 0 0,-6 4 0,-53 43 450,61-47-642,0 1 0,0 0 0,0 1 0,0-1 0,1 0 1,-1 1-1,1 0 0,0 0 0,0-1 0,0 1 0,0 0 0,1 1 0,-1-1 1,1 0-1,-1 9 0,3-13-37,-1 1 0,1 0 0,0 0 0,-1 0 0,1-1 0,0 1 0,-1 0 0,1-1 0,0 1 0,0-1 0,0 1 0,0-1 0,0 1 1,-1-1-1,1 1 0,0-1 0,0 0 0,0 0 0,0 1 0,0-1 0,0 0 0,0 0 0,0 0 0,0 0 0,2 0 0,35 0-9,-31 0-23,145 1-1488,-151-2 1526,0 1 0,0 0 0,0 0 0,0 0-1,0 0 1,0 0 0,0 0 0,1 0 0,-1 0-1,0 0 1,0 0 0,0 1 0,0-1 0,0 0-1,0 1 1,0-1 0,0 1 0,0-1-1,0 1 1,0-1 0,0 1 0,0 0 0,0 0-1,-1-1 1,1 1 0,0 0 0,0 0 0,-1 0-1,1 0 1,-1 0 0,1 0 0,-1 0 0,1 0-1,-1 0 1,1 0 0,-1 0 0,0 0 0,0 0-1,1 0 1,-1 0 0,0 1 0,0-1 0,0 0-1,0 0 1,-1 0 0,1 0 0,0 0 0,0 0-1,-1 0 1,1 0 0,0 1 0,-1-1 0,1 0-1,-2 1 1,-1 4 217,-1 0 0,1 0 0,-1 0-1,0-1 1,-1 0 0,0 0 0,-7 7 0,1-4-163,0 1 0,0-2 0,0 0 1,-1 0-1,-1-1 0,1-1 1,-1 0-1,1-1 0,-1 0 1,-1-1-1,1 0 0,-20 1 1,33-4-311,0-1 0,0 1 1,0 0-1,0-1 1,0 1-1,0-1 0,0 1 1,0 0-1,0-1 1,0 1-1,0-1 0,0 1 1,0 0-1,0-1 1,1 1-1,-1-1 0,0 1 1,0 0-1,0-1 1,1 1-1,-1 0 0,0-1 1,0 1-1,1 0 1,-1 0-1,0-1 0,1 1 1,-1 0-1,0 0 1,1-1-1,-1 1 1,0 0-1,1 0 0,-1 0 1,0 0-1,1-1 1,0 1-1,18-15-6373,7 0-4986</inkml:trace>
</inkml:ink>
</file>

<file path=ppt/ink/ink2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0:46.042"/>
    </inkml:context>
    <inkml:brush xml:id="br0">
      <inkml:brushProperty name="width" value="0.025" units="cm"/>
      <inkml:brushProperty name="height" value="0.025" units="cm"/>
    </inkml:brush>
  </inkml:definitions>
  <inkml:trace contextRef="#ctx0" brushRef="#br0">7 12 1057,'0'0'29751,"9"-2"-29671,28-8-91,-36 10 10,-1 0 0,1 0 0,0 0 0,-1 0 0,1 0-1,0 0 1,-1 0 0,1 1 0,0-1 0,-1 0 0,1 0 0,0 1 0,-1-1-1,1 0 1,-1 0 0,1 1 0,-1-1 0,1 1 0,-1-1 0,1 0-1,-1 1 1,1-1 0,-1 1 0,1-1 0,-1 1 0,0 0 0,1-1 0,-1 1-1,0-1 1,0 1 0,1 0 0,-1-1 0,0 1 0,0 0 0,0-1 0,0 1-1,0-1 1,0 1 0,0 0 0,0-1 0,0 1 0,0 0 0,0-1-1,0 1 1,-1 1 0,-4 29 0,-24 32 188,25-56-105,-1 0-1,1 1 1,0-1 0,1 1 0,0-1 0,0 1 0,1 0 0,0 1-1,0-1 1,1 0 0,0 0 0,0 1 0,1-1 0,1 9 0,0-16-72,-1 0 0,1 0 0,0 0 0,0 0 0,0 0 0,0 0 0,0 0 0,0 0 0,0-1 0,0 1 0,0 0 0,0-1 0,0 1 0,0-1 0,0 1 0,0-1 0,1 0 0,-1 1 0,0-1 0,0 0 0,1 0 1,-1 0-1,0 0 0,0 0 0,1 0 0,-1 0 0,0 0 0,0-1 0,1 1 0,-1 0 0,2-2 0,41-12 176,-27 4-189,-1-2-1,0 0 1,0-1 0,-2 0 0,1-1 0,-2-1 0,0 0 0,-1-1 0,0 0 0,-1-1-1,13-27 1,-27 50-395,-3 7 434,0 1 1,1-1-1,1 2 1,0-1-1,1 0 1,0 1 0,1-1-1,0 24 1,3-36-34,-1-1-1,1 0 1,-1 0 0,1 0 0,-1 0-1,1 0 1,0 0 0,-1 0 0,1 0-1,0 0 1,0 0 0,0 0 0,0 0-1,0-1 1,0 1 0,0 0 0,0-1-1,0 1 1,0 0 0,0-1 0,1 0-1,-1 1 1,0-1 0,0 0 0,0 1-1,1-1 1,-1 0 0,0 0 0,0 0-1,1 0 1,-1 0 0,0 0 0,0-1-1,2 1 1,2-1 1,0 1 0,1-1 0,-1 0 0,0-1 0,0 1 0,-1-1 0,9-3 0,-4-2-4,1 0 0,-1 0 0,0-1 0,0 0 0,-1 0 0,0-1 0,9-13 0,-13 16 0,1-1 0,-1 0 0,0 0 0,-1 0 0,0-1 0,0 1 0,0-1 0,-1 0 0,0 0 0,-1 1 0,1-14 0,-2 21 0,0 0 0,0 0 0,0 0 0,0 1 0,0-1 0,0 0 0,0 0 0,0 0 0,-1 0 0,1 1 0,0-1 0,0 0 0,0 0 0,0 0 0,0 0 0,-1 0 0,1 1 0,0-1 0,0 0 0,0 0 0,-1 0 0,1 0 0,0 0 0,0 0 0,0 0 0,0 0 0,-1 0 0,1 0 0,0 0 0,0 0 0,0 0 0,-1 0 0,1 0 0,0 0 0,0 0 0,0 0 0,-1 0 0,1 0 0,0 0 0,0 0 0,0 0 0,0-1 0,-1 1 0,1 0 0,0 0 0,0 0 0,0 0 0,0 0 0,-1 0 0,1-1 0,0 1 0,0 0 0,0 0 0,0 0 0,0 0 0,0-1 0,0 1 0,0 0 0,0 0 0,-1 0 0,1 0 0,0-1 0,0 1 0,0 0 0,-10 13 0,9-12 0,-1 3 0,0 1 0,0 0 0,0 0 0,0 1 0,1-1 0,0 0 0,-1 6 0,2-10 0,0 0 0,0 1 0,0-1 0,0 0 0,-1 0 0,1 0 0,1 0 0,-1 0 0,0 0 0,0 0 0,0 0 0,1 0 0,-1 0 0,0 0 0,1 0 0,-1 0 0,1 0 0,-1 0 0,1 0 0,-1 0 0,1-1 0,0 1 0,-1 0 0,1 0 0,0-1 0,0 1 0,0 0 0,0-1 0,0 1 0,-1-1 0,1 1 0,0-1 0,0 1 0,0-1 0,0 0 0,0 1 0,0-1 0,0 0 0,2 0 0,4 0-64,-1-1-1,1-1 1,-1 1-1,1-1 1,-1 0-1,0 0 1,0-1-1,0 0 1,0 0-1,0 0 1,-1-1-1,0 0 1,1 0-1,-1 0 1,0-1-1,-1 1 1,1-1 0,-1 0-1,0-1 1,-1 1-1,1-1 1,-1 0-1,0 1 1,0-1-1,2-8 1,-5 32-27472</inkml:trace>
</inkml:ink>
</file>

<file path=ppt/ink/ink2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0:46.526"/>
    </inkml:context>
    <inkml:brush xml:id="br0">
      <inkml:brushProperty name="width" value="0.025" units="cm"/>
      <inkml:brushProperty name="height" value="0.025" units="cm"/>
    </inkml:brush>
  </inkml:definitions>
  <inkml:trace contextRef="#ctx0" brushRef="#br0">228 1 12780,'0'0'13896,"-7"11"-13197,-17 29 71,2 1 1,2 1-1,2 1 0,1 0 0,3 2 1,-10 47-1,22-77-770,0 0 0,1 0 0,0 0 0,2 1 0,1 18 0,-2-34 0,0 1 0,0-1 0,0 1 0,0-1 0,0 0 0,0 1 0,0-1 0,0 1 0,0-1 0,0 0 0,0 1 0,0-1 0,0 1 0,1-1 0,-1 0 0,0 1 0,0-1 0,0 0 0,1 1 0,-1-1 0,0 0 0,0 1 0,0-1 0,1 0 0,-1 1 0,0-1 0,1 0 0,-1 0 0,0 1 0,1-1 0,-1 0 0,0 0 0,1 0 0,-1 0 0,0 1 0,1-1 0,-1 0 0,1 0 0,-1 0 0,0 0 0,1 0 0,-1 0 0,1 0 0,-1 0 0,0 0 0,1 0 0,-1 0 0,1 0 0,-1 0 0,0-1 0,1 1 0,-1 0 0,0 0 0,1 0 0,-1 0 0,1-1 0,0 0 0,0 0 0,0 0 0,0 0 0,0 0 0,0-1 0,0 1 0,-1 0 0,1 0 0,0-1 0,-1 1 0,1-1 0,-1 1 0,1 0 0,-1-1 0,1-1 0,-1-10-404,0-1 0,-1 1 0,0-1 0,-1 1-1,-1 0 1,0-1 0,0 1 0,-2 1 0,-5-14 0,-2 1-366,-1 1 0,0 0 0,-26-32 0,44 56 4331,13 0-2647,-4-1-249,27 2 887,-23 0-1511,0 0 0,-1-1-1,1-1 1,-1-1 0,0 0-1,29-8 1,-34-1-2938,-9-8-5572,-3-1-2346</inkml:trace>
</inkml:ink>
</file>

<file path=ppt/ink/ink2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0:46.883"/>
    </inkml:context>
    <inkml:brush xml:id="br0">
      <inkml:brushProperty name="width" value="0.025" units="cm"/>
      <inkml:brushProperty name="height" value="0.025" units="cm"/>
    </inkml:brush>
  </inkml:definitions>
  <inkml:trace contextRef="#ctx0" brushRef="#br0">0 1 19026,'0'0'12172,"34"63"-24600</inkml:trace>
</inkml:ink>
</file>

<file path=ppt/ink/ink2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0:47.584"/>
    </inkml:context>
    <inkml:brush xml:id="br0">
      <inkml:brushProperty name="width" value="0.025" units="cm"/>
      <inkml:brushProperty name="height" value="0.025" units="cm"/>
    </inkml:brush>
  </inkml:definitions>
  <inkml:trace contextRef="#ctx0" brushRef="#br0">147 0 14894,'0'0'16015,"3"11"-15321,-1 0-604,0-1-1,-1 0 1,0 1-1,-1-1 1,0 1-1,0-1 1,-1 1-1,-1-1 1,0 0-1,0 0 1,-1 0-1,-8 19 1,-49 103-90,-9 23 0,68-154 0,0 0 0,0 1 0,1 0 0,-1-1 0,1 1 0,-1-1 0,1 1 0,0 0 0,-1-1 0,1 1 0,0 0 0,0-1 0,0 1 0,0 0 0,0 0 0,1-1 0,-1 1 0,1 2 0,0-4 0,0 1 0,0-1 0,-1 0 0,1 0 0,0 0 0,0 1 0,0-1 0,0 0 0,-1 0 0,1 0 0,0 0 0,0-1 0,0 1 0,-1 0 0,1 0 0,0 0 0,0-1 0,-1 1 0,1 0 0,0-1 0,0 1 0,-1-1 0,1 1 0,0-1 0,0 0 0,51-41 0,3-14 0,-33 32 0,1 1 0,48-37 0,-70 60 0,-1-1 0,1 0 0,0 1 0,-1-1 0,1 0 0,0 1 0,0-1 0,-1 1 0,1-1 0,0 1 0,0 0 0,0-1 0,0 1 0,-1 0 0,1-1 0,0 1 0,0 0 0,0 0 0,0 0 0,0 0 0,0 0 0,0 0 0,0 0 0,0 0 0,-1 0 0,1 0 0,0 1 0,0-1 0,0 0 0,0 1 0,0-1 0,1 1 0,-2 1 0,1 0 0,0-1 0,-1 1 0,1 0 0,-1 0 0,0 0 0,1-1 0,-1 1 0,0 0 0,0 0 0,0 0 0,0 0 0,-1-1 0,0 4 0,-1 8 0,-2 0 0,1-1 0,-10 21 0,9-25-49,-26 47-2577,22-41 413,-1 0 1,0-1-1,-19 21 0,11-18-8554</inkml:trace>
</inkml:ink>
</file>

<file path=ppt/ink/ink2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0:48.190"/>
    </inkml:context>
    <inkml:brush xml:id="br0">
      <inkml:brushProperty name="width" value="0.025" units="cm"/>
      <inkml:brushProperty name="height" value="0.025" units="cm"/>
    </inkml:brush>
  </inkml:definitions>
  <inkml:trace contextRef="#ctx0" brushRef="#br0">134 158 6726,'0'0'4186,"-12"2"-1277,4 0-2217,-57 10 4241,59-12-3553,1 0 1,-1 0 0,1 0-1,0 0 1,-1-1 0,-8-2-1,14 3-1293,0-1-1,-1 0 1,1 1-1,0-1 1,0 0-1,0 0 1,-1 1-1,1-1 1,0 0-1,0 0 1,0 1-1,1-1 1,-1 0-1,0 0 1,0 1 0,0-1-1,0 0 1,1 1-1,-1-1 1,0 0-1,1 1 1,-1-1-1,0 0 1,1 1-1,-1-1 1,1 1-1,0-2 1,12-19 143,1 5-78,1-1-1,0 2 1,23-19-1,-31 28-118,0 1 1,0 0-1,0 1 0,1-1 0,0 1 0,0 1 0,0-1 0,0 2 1,0-1-1,1 1 0,11-2 0,-16 5-33,0-1 0,0 1 0,0-1 0,0 1 0,0 1 0,0-1 0,0 0 0,0 1 0,0 0 0,-1 0 0,1 0 0,0 1 0,-1-1 0,0 1 0,0-1 0,0 1 0,0 0 0,0 0 0,0 1 0,-1-1 0,0 0 0,1 1 0,1 5 0,8 13 0,-1 1 0,14 41 0,-18-42 0,-5-16 0,0-1 0,1 1 0,-1-1 0,1 1 0,0-1 0,1 0 0,-1 0 0,1 0 0,0-1 0,0 1 0,0-1 0,8 6 0,-9-8 0,0-1 0,0 0 0,-1 0 0,1 0 0,0 0 0,0 0 0,0-1 0,0 1 0,0-1 0,0 0 0,0 0 0,0 0 0,0 0 0,0-1 0,0 1 0,0-1 0,0 1 0,0-1 0,-1 0 0,1 0 0,0-1 0,0 1 0,-1 0 0,1-1 0,-1 0 0,1 0 0,2-2 0,9-7-146,0 0 0,0-1 0,-1-1 0,-1 0 0,0-1 1,-1-1-1,0 1 0,-1-2 0,-1 1 0,-1-1 0,12-30 0,-20 42-5080</inkml:trace>
</inkml:ink>
</file>

<file path=ppt/ink/ink2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0:49.452"/>
    </inkml:context>
    <inkml:brush xml:id="br0">
      <inkml:brushProperty name="width" value="0.025" units="cm"/>
      <inkml:brushProperty name="height" value="0.025" units="cm"/>
    </inkml:brush>
  </inkml:definitions>
  <inkml:trace contextRef="#ctx0" brushRef="#br0">212 144 11050,'0'0'4207,"11"-10"-1404,-1 1-2169,0 2 40,-1-1-1,0-1 0,0 0 1,-1 0-1,0-1 1,0 0-1,8-14 0,-16 23-575,1 0-1,0 1 0,-1-1 0,1 0 1,-1 0-1,1 0 0,-1 0 1,0 0-1,1 0 0,-1 1 0,0-1 1,0 0-1,1 0 0,-1 0 0,0 0 1,0 0-1,0 0 0,0 0 0,0 0 1,0 0-1,0 0 0,-1 0 0,1 0 1,0 0-1,-1 0 0,1 0 0,0 0 1,-1 0-1,1 1 0,-1-1 1,1 0-1,-1 0 0,0 0 0,1 1 1,-1-1-1,0 0 0,1 1 0,-1-1 1,0 1-1,0-1 0,0 1 0,0-1 1,1 1-1,-1-1 0,0 1 0,0 0 1,0-1-1,0 1 0,0 0 0,-1 0 1,-3 0-20,0 0 1,0 0-1,0 0 0,0 1 1,1 0-1,-1 0 0,0 1 1,0-1-1,-7 4 1,-7 6-32,0 1 1,1 1 0,0 1-1,1 0 1,0 1 0,2 1-1,0 1 1,0 0 0,2 1-1,0 0 1,1 1 0,0 0-1,-12 33 1,21-45 20,1 0-1,0 0 1,0 0 0,1 1-1,0-1 1,0 1 0,1 13-1,0-18-54,0-1 0,1 0 0,-1 1 0,1-1 0,-1 0 0,1 0 0,0 1-1,0-1 1,0 0 0,0 0 0,0 0 0,1 0 0,-1 0 0,0 0 0,1-1-1,0 1 1,-1 0 0,1-1 0,0 1 0,0-1 0,0 1 0,0-1 0,0 0 0,0 0-1,0 0 1,0 0 0,4 1 0,7 1 25,0-1 1,1-1-1,-1 0 1,0 0-1,0-1 1,0-1-1,0 0 0,1-1 1,-2 0-1,1-1 1,0-1-1,0 0 1,-1 0-1,0-2 0,0 1 1,0-1-1,-1-1 1,19-14-1,-20 13-6,0 0 0,-1 0 0,0-1 0,0 0 1,-1 0-1,-1-1 0,1 0 0,-1-1 0,-1 0 0,0 0 0,-1 0 0,0 0 0,-1-1 0,0 0 1,0 0-1,-2 0 0,1 0 0,-1-1 0,0-24 0,-3 35-41,1-1 0,0 1 0,-1 0-1,0 0 1,1-1 0,-1 1 0,0 0 0,0 0 0,0 0 0,-1 0 0,1 0-1,0 0 1,-1 0 0,1 0 0,-1 0 0,0 1 0,1-1 0,-1 1-1,0-1 1,0 1 0,0 0 0,0 0 0,0 0 0,0 0 0,0 0 0,-1 0-1,1 0 1,0 1 0,-1-1 0,1 1 0,0 0 0,-1-1 0,1 1 0,0 0-1,-1 1 1,1-1 0,-3 1 0,-4-1-79,0 1-1,1 0 1,-1 1-1,0 0 1,1 0 0,-1 1-1,1 0 1,-15 7 0,20-8-217,-48 36-1674,31-12-2475,20-25 3845,-1 1 0,1-1 0,-1 0 0,1 1 0,0-1 0,0 0 0,0 1-1,-1-1 1,1 0 0,1 1 0,-1-1 0,0 1 0,0-1 0,0 0-1,1 1 1,-1-1 0,1 0 0,0 3 0,6 3-10367</inkml:trace>
</inkml:ink>
</file>

<file path=ppt/ink/ink2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0:49.793"/>
    </inkml:context>
    <inkml:brush xml:id="br0">
      <inkml:brushProperty name="width" value="0.025" units="cm"/>
      <inkml:brushProperty name="height" value="0.025" units="cm"/>
    </inkml:brush>
  </inkml:definitions>
  <inkml:trace contextRef="#ctx0" brushRef="#br0">44 0 22197,'0'0'10154,"-12"78"-9738,2-47-416,1 0 0,4-2 0,0 0 0,2-4 0,3-1-833,0-1-1953,0-4-1506,0-8-1474</inkml:trace>
</inkml:ink>
</file>

<file path=ppt/ink/ink2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0:51.457"/>
    </inkml:context>
    <inkml:brush xml:id="br0">
      <inkml:brushProperty name="width" value="0.025" units="cm"/>
      <inkml:brushProperty name="height" value="0.025" units="cm"/>
    </inkml:brush>
  </inkml:definitions>
  <inkml:trace contextRef="#ctx0" brushRef="#br0">171 46 15759,'5'-7'2524,"17"-23"2684,-11 21 1084,-10 11-6219,-1-1 1,1 0-1,-1 1 1,0-1 0,1 1-1,-1-1 1,0 0-1,0 1 1,0-1-1,0 1 1,0-1-1,0 0 1,0 1-1,-1-1 1,1 1-1,0-1 1,-1 0 0,0 3-1,-10 26 153,-7 4 24,-2 0 0,-34 47 0,31-50-224,2 2-1,-28 55 1,47-84-8,0 1 1,1-1-1,-1 1 0,1-1 0,-1 1 0,2 0 1,-2 9-1,2-13-8,0 0-1,0 0 1,1 0-1,-1 0 1,0 0-1,1 0 1,-1 0 0,0 0-1,1 0 1,-1 0-1,1 0 1,0 0 0,-1 0-1,1 0 1,0 0-1,0 0 1,-1-1 0,1 1-1,0 0 1,0-1-1,0 1 1,0 0 0,0-1-1,0 1 1,0-1-1,0 0 1,0 1 0,0-1-1,0 0 1,0 1-1,0-1 1,0 0 0,1 0-1,-1 0 1,2 0-1,14 0 44,0 0 0,0-1-1,0 0 1,-1-2-1,1 0 1,0-1 0,-1 0-1,19-9 1,-24 9-205,0-1 1,0-1-1,0 0 1,-1-1-1,13-10 1,-18 12-316,0 1-1,0-1 1,0-1 0,-1 1 0,0-1 0,0 1 0,0-1 0,-1 0 0,0-1 0,3-6 0,-2-12-2956,-6-25-7579,-6 31 6881,-6 10 3393,12 9 1170,1 0 0,-1 0 0,0 1 0,0-1 0,1 0 0,-1 1 0,0-1 0,1 1 0,-1 0 0,1-1 0,-1 1 0,0 0 0,1 0 0,0 0 0,-1 0 0,-1 2 0,-1 1 361,0 0 1,0 0 0,0 1-1,1-1 1,-1 1-1,1 0 1,-3 8 0,-27 74 3765,21-50-2985,10-32-1453,-2 6 239,0 0-1,1 0 1,0 0-1,-1 19 1,3-28-413,1 0-1,0-1 1,0 1-1,0 0 1,0 0 0,0 0-1,0 0 1,1 0 0,-1-1-1,1 1 1,-1 0-1,1 0 1,0 0 0,-1-1-1,1 1 1,0 0-1,0-1 1,0 1 0,0-1-1,1 1 1,-1-1 0,0 0-1,1 1 1,-1-1-1,1 0 1,-1 0 0,1 0-1,-1 0 1,1 0 0,0 0-1,0-1 1,-1 1-1,1-1 1,0 1 0,0-1-1,2 1 1,4 0-1476,1 0 0,0-1 1,-1 0-1,1 0 0,13-3 0,14-9-8586</inkml:trace>
</inkml:ink>
</file>

<file path=ppt/ink/ink2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0:51.816"/>
    </inkml:context>
    <inkml:brush xml:id="br0">
      <inkml:brushProperty name="width" value="0.025" units="cm"/>
      <inkml:brushProperty name="height" value="0.025" units="cm"/>
    </inkml:brush>
  </inkml:definitions>
  <inkml:trace contextRef="#ctx0" brushRef="#br0">201 1 17296,'0'0'11286,"1"9"-9706,-1 0-1388,-1 0 1,0 0 0,0 0-1,-1-1 1,0 1-1,0 0 1,-1 0 0,0-1-1,-1 0 1,0 0-1,0 0 1,-9 13 0,-50 67-71,41-61-129,2 1 0,-32 60 0,48-64-1443,4-23 1320,0 0-1,0-1 1,0 1 0,1-1-1,-1 1 1,0-1 0,0 1 0,1-1-1,-1 1 1,0-1 0,1 0-1,-1 1 1,1-1 0,-1 1-1,0-1 1,1 0 0,-1 1 0,1-1-1,-1 0 1,1 0 0,-1 1-1,1-1 1,-1 0 0,1 0-1,0 0 1,1 1-194,0-1-1,0-1 0,0 1 1,0 0-1,-1 0 1,1-1-1,0 1 1,0-1-1,0 1 1,-1-1-1,1 0 0,0 0 1,-1 0-1,1 0 1,0 0-1,-1 0 1,0 0-1,1 0 0,-1-1 1,2-1-1,5-7-1420,-1-1-1,-1 1 0,0-1 1,0-1-1,-1 1 0,7-25 1,4-13-6092</inkml:trace>
</inkml:ink>
</file>

<file path=ppt/ink/ink2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0:52.173"/>
    </inkml:context>
    <inkml:brush xml:id="br0">
      <inkml:brushProperty name="width" value="0.025" units="cm"/>
      <inkml:brushProperty name="height" value="0.025" units="cm"/>
    </inkml:brush>
  </inkml:definitions>
  <inkml:trace contextRef="#ctx0" brushRef="#br0">159 40 9929,'0'0'8296,"-11"0"-5482,4 1-2376,-1 0 1,1 0 0,-1 1 0,1 0 0,0 0-1,0 1 1,0 0 0,1 0 0,-1 1 0,0 0 0,1 0-1,0 0 1,0 1 0,1-1 0,-1 2 0,1-1-1,0 0 1,0 1 0,-7 11 0,11-14-301,-1-1 0,0 1 0,1-1 0,0 1 0,0-1 1,0 1-1,0 0 0,0-1 0,0 1 0,0 0 0,1 0 0,-1 4 0,2-6-106,-1 0-1,0 0 1,1 0-1,-1 0 1,1 0-1,-1 0 1,1 0-1,-1 0 1,1 0-1,0 0 1,-1 0-1,1-1 1,0 1-1,0 0 1,0-1-1,-1 1 1,1 0-1,0-1 1,0 1-1,0-1 1,0 1-1,0-1 1,0 0 0,0 1-1,0-1 1,0 0-1,0 0 1,0 0-1,1 1 1,-1-1-1,0 0 1,0-1-1,2 1 1,7 0-24,0 0 1,0-1 0,0 0 0,1 0 0,-1-1 0,-1-1 0,1 0 0,0 0 0,-1-1 0,1 0-1,14-9 1,-20 10-9,0 0-1,0 0 0,0 0 0,0 0 0,0-1 0,-1 1 1,0-1-1,1 0 0,-2 0 0,1-1 0,0 1 1,-1 0-1,0-1 0,0 0 0,0 1 0,0-1 0,-1 0 1,0 0-1,0 0 0,0 0 0,-1 0 0,1 0 0,-1 0 1,-1 0-1,0-8 0,1 12 1,-1 0 1,1-1-1,-1 1 0,1-1 0,-1 1 1,0 0-1,0 0 0,0-1 0,1 1 1,-1 0-1,0 0 0,0 0 0,0 0 1,-1 0-1,1 0 0,0 0 1,0 1-1,0-1 0,-1 0 0,1 1 1,0-1-1,-1 1 0,1-1 0,-1 1 1,1-1-1,-1 1 0,1 0 0,0 0 1,-1 0-1,1 0 0,-1 0 1,1 0-1,-1 0 0,-1 1 0,-2 0-4,0-1-1,0 1 0,0 0 1,0 0-1,0 1 0,0 0 1,1 0-1,-1 0 0,-5 3 1,2 1-238,1 0 0,0 0 0,0 1 0,0 0 0,1 0 1,0 0-1,1 1 0,-1 0 0,2 0 0,-1 0 0,-5 16 1,6-15-1106,2 1-1,-1-1 1,1 1 0,1 0 0,0 0 0,0 18 0,3 4-5758</inkml:trace>
</inkml:ink>
</file>

<file path=ppt/ink/ink2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0:52.513"/>
    </inkml:context>
    <inkml:brush xml:id="br0">
      <inkml:brushProperty name="width" value="0.025" units="cm"/>
      <inkml:brushProperty name="height" value="0.025" units="cm"/>
    </inkml:brush>
  </inkml:definitions>
  <inkml:trace contextRef="#ctx0" brushRef="#br0">185 62 21140,'-10'2'2893,"-5"1"-2049,0 0 0,0 2 0,1 0 0,-1 0 0,-14 9 0,24-12-669,1 1-1,-1-1 1,0 1 0,1 0 0,0 0-1,0 1 1,0-1 0,0 1 0,0 0 0,1 0-1,0 0 1,0 0 0,0 1 0,0-1-1,1 1 1,-1 0 0,1 0 0,0 0-1,1 0 1,-3 10 0,4-14-175,0 0 0,0 0 0,0 0 0,0 1 0,0-1 0,1 0 0,-1 0 0,0 0 0,0 1 0,1-1 0,-1 0 0,1 0 0,-1 0 0,1 0 0,0 0 0,-1 0 0,1 0 0,0 0 0,0 0 0,-1 0 0,1 0 0,0-1 0,2 2 0,0 0 0,0-1 0,-1 1 0,1-1 0,0 0 0,1 0 0,-1 0 0,0 0 0,0-1 0,4 1 0,1-1 0,1 0 0,0 0 0,0 0 0,0-1 0,-1-1 0,12-2 0,-11 0 0,0 0 0,0-1 0,0 0 0,0-1 0,-1 1 0,0-2 0,0 1 0,-1-1 0,0 0 0,10-13 0,-11 13 0,-1 0 0,0 0 0,0 0 0,-1 0 0,0-1 0,-1 0 0,1 1 0,-1-1 0,-1-1 0,0 1 0,0 0 0,1-15 0,-2 21-33,-1 1-1,0 0 1,-1 0-1,1 0 1,0 0 0,0 0-1,0 0 1,-1 0 0,1 0-1,-1-1 1,1 1-1,0 0 1,-1 0 0,0 0-1,1 1 1,-1-1-1,0 0 1,1 0 0,-1 0-1,0 0 1,0 1-1,0-1 1,0 0 0,0 1-1,0-1 1,0 1 0,0-1-1,-1 0 1,-2 0-204,1 0 1,-1 1-1,1-1 1,-1 1-1,0 0 0,1 0 1,-1 0-1,0 0 1,-4 2-1,-1-1-575,-1 2-1,1-1 0,0 1 1,0 1-1,0-1 1,-12 8-1,-7 11-5438,2 1-4453</inkml:trace>
</inkml:ink>
</file>

<file path=ppt/ink/ink2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0:53.216"/>
    </inkml:context>
    <inkml:brush xml:id="br0">
      <inkml:brushProperty name="width" value="0.025" units="cm"/>
      <inkml:brushProperty name="height" value="0.025" units="cm"/>
    </inkml:brush>
  </inkml:definitions>
  <inkml:trace contextRef="#ctx0" brushRef="#br0">0 206 15791,'0'0'8653,"15"-7"-8049,19-5 36,0 2 1,2 1 0,68-9-1,559-4 2812,-9 1-3284,-638 20-140,8-1 121,0-1 0,45-12 0,-105 9 518,-447 18-544,-2-1-81,4-6-1659,732-21 1327,-79 1 217,137 1 79,364-31 31,-624 38 16,-35 2 59,-27 1-79,-27 2-34,-1076 72-1058,926-52-1320,83-10-2196,20-7-2194</inkml:trace>
</inkml:ink>
</file>

<file path=ppt/ink/ink2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1:37.135"/>
    </inkml:context>
    <inkml:brush xml:id="br0">
      <inkml:brushProperty name="width" value="0.025" units="cm"/>
      <inkml:brushProperty name="height" value="0.025" units="cm"/>
    </inkml:brush>
  </inkml:definitions>
  <inkml:trace contextRef="#ctx0" brushRef="#br0">2955 271 7623,'0'0'1084,"-9"-3"-267,-36-11 1971,0-2 1,-75-39-1,81 34-2134,-2 1 1,0 3 0,-1 1-1,-48-11 1,-179-27 182,147 40-371,-1 4 0,0 6 0,-165 16 0,107 8-119,-287 70 0,370-65-165,1 4 0,1 4 1,2 4-1,2 4 1,-139 85-1,216-117-164,1 1 0,-1 1 0,2 0 1,-1 1-1,1 1 0,1 0 0,1 0 0,0 1 0,0 1 0,1-1 1,1 2-1,1 0 0,0 0 0,1 0 0,1 1 0,0 0 0,1 0 1,1 0-1,-3 35 0,6-38-22,0 0 1,1 0 0,1 0-1,0 0 1,1 0-1,1 0 1,0 0-1,1 0 1,0-1-1,1 0 1,1 0-1,0 0 1,0 0-1,2-1 1,-1 0-1,2-1 1,-1 1-1,1-2 1,11 11 0,7 3 16,1-1 0,0-2 0,2 0 1,0-2-1,1-1 0,1-2 1,1-1-1,0-1 0,37 9 1,15 0 14,0-4 1,137 13-1,-27-17 253,2-9 0,-1-9 0,0-8 0,-1-8 0,0-9 0,-2-8 0,372-123 0,-301 52-86,-218 84-163,-2-1 1,0-3 0,61-48 0,-88 60-2,-1 0 1,-1 0 0,0-1 0,19-28 0,-31 39-60,1 0 0,-1-1 0,0 1 0,0-1 0,0 1 0,-1-1 0,0 0 0,0 0 1,0 0-1,-1 0 0,0 0 0,0 0 0,0-1 0,-1 1 0,0 0 0,0 0 0,-1-1 0,0 1 0,0 0 0,-2-8 0,0 10-107,1 0 0,0 0 0,-1 1-1,0-1 1,0 1 0,0 0 0,0 0-1,0 0 1,-1 0 0,1 0-1,-1 1 1,0-1 0,0 1 0,0 0-1,-5-2 1,-70-20-2879,60 19 2027,-69-17-5179,-12-4-5168</inkml:trace>
</inkml:ink>
</file>

<file path=ppt/ink/ink2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1:56.614"/>
    </inkml:context>
    <inkml:brush xml:id="br0">
      <inkml:brushProperty name="width" value="0.025" units="cm"/>
      <inkml:brushProperty name="height" value="0.025" units="cm"/>
    </inkml:brush>
  </inkml:definitions>
  <inkml:trace contextRef="#ctx0" brushRef="#br0">129 100 3651,'0'0'662,"-11"-4"251,4 1-754,-7-2 628,-1-1 0,-23-15-1,32 18 36,1-1-1,0 0 1,0 0-1,1 0 1,-1 0-1,1-1 1,-5-6 0,9 10-75,22 16 545,-5-4-949,0 0 0,0-2 0,1 0 0,0-1 0,1-1 0,-1-1 0,1 0 0,1-2 0,-1 0 0,22 1 0,28 0 621,104-5 0,-167-1-916,400-38 1051,-199 14-885,242-16 1308,748 27-1,140 53-239,-1071-35-1172,502-3 121,-544-7-181,289-5 183,-512 11-185,-30 0 75,-1044 20-369,787-7 209,-81 3-300,-918 23 124,338-62 61,259 1-502,604 20 586,-127 1-27,174 2 80,1 3-1,0 1 1,-58 15 0,93-20 2,0 0 1,0 1-1,0-1 0,0 0 1,0 0-1,1 0 1,-1 1-1,0-1 0,0 0 1,0 1-1,1-1 0,-1 1 1,0-1-1,1 1 1,-1-1-1,0 1 0,1-1 1,-1 1-1,0 0 0,1-1 1,-1 1-1,1 0 1,0-1-1,-1 1 0,1 0 1,-1 0-1,1 0 1,0-1-1,0 1 0,-1 0 1,1 1-1,1 0-7,-1 0 1,1-1-1,0 1 1,0-1-1,-1 1 1,1-1-1,0 1 0,1-1 1,-1 0-1,0 1 1,0-1-1,0 0 1,1 0-1,1 1 0,53 31-136,-12-16 174,0-2 1,1-1-1,62 9 1,145 11 64,-175-25-64,1157 66 72,1-100-6,324 1 17,-1469 24-102,-66-3-160,-32-5-272,-39-7-658,-86-13-2434,-260-20 1,-144 38-1735,306 20 2402,-13 15-908</inkml:trace>
</inkml:ink>
</file>

<file path=ppt/ink/ink2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1:58.811"/>
    </inkml:context>
    <inkml:brush xml:id="br0">
      <inkml:brushProperty name="width" value="0.025" units="cm"/>
      <inkml:brushProperty name="height" value="0.025" units="cm"/>
    </inkml:brush>
  </inkml:definitions>
  <inkml:trace contextRef="#ctx0" brushRef="#br0">2905 381 5221,'0'0'699,"-9"-8"235,-170-122 4609,145 108-4873,-2 2 0,0 1-1,-69-25 1,-21 7-101,-2 6 1,-2 6 0,-214-14 0,251 34-468,0 5-1,0 3 0,0 5 1,0 3-1,1 5 1,1 4-1,-137 48 1,197-57-10,-274 106 1223,250-92-1132,2 1 1,1 3-1,-69 51 0,97-60-113,1 1 0,2 0 0,0 2 0,1 0 0,1 2 0,1 0-1,2 0 1,0 2 0,2 0 0,-19 52 0,19-39-3,2 1 1,1 0-1,3 1 1,1 0-1,2 0 0,3 1 1,2 50-1,0-78-51,2-1-1,0 0 0,1 1 1,0-1-1,1-1 1,1 1-1,0-1 1,0 1-1,2-1 1,0-1-1,0 1 1,10 11-1,-4-8 56,2 0 0,0-1 0,0 0-1,2-1 1,-1-1 0,2-1 0,24 14 0,16 2 156,0-3 1,1-2 0,2-3-1,90 17 1,17-3-9,222 15 0,175-29 133,-474-22-179,-1-4 0,-1-4 0,0-3 0,0-5 0,-1-3-1,84-33 1,-113 31-127,-1-1-1,-1-3 1,-1-3-1,-1-2 1,-2-2-1,-2-3 1,-1-2 0,-2-2-1,58-64 1,-88 84-28,-2 0 0,0 0 0,-2-2 0,0 0 0,-2-1 0,0 0 1,-2 0-1,13-45 0,-19 55-12,-1-1 0,-1 0 0,0 0 0,0 0 0,-2 0 0,0 0 1,-1 0-1,0 0 0,-1 0 0,-1 0 0,0 1 0,-1-1 0,-1 1 0,0 0 0,-1 0 0,-14-23 0,9 19 6,-1 2-1,-1-1 0,-1 2 0,0 0 1,-1 0-1,-1 1 0,-31-21 0,20 19-222,0 1 0,-1 1-1,-1 1 1,-46-14 0,-17 4-2030,-1 4-1,-140-10 1,138 19-521,-61-9-2811</inkml:trace>
</inkml:ink>
</file>

<file path=ppt/ink/ink2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3:08.178"/>
    </inkml:context>
    <inkml:brush xml:id="br0">
      <inkml:brushProperty name="width" value="0.025" units="cm"/>
      <inkml:brushProperty name="height" value="0.025" units="cm"/>
    </inkml:brush>
  </inkml:definitions>
  <inkml:trace contextRef="#ctx0" brushRef="#br0">1701 122 7079,'-14'0'-80,"-413"-17"4163,359 13-3844,-93 5-1,129 2-71,-1 1 1,1 1-1,0 2 0,-61 22 1,57-15-12,0 1 0,2 2 0,-1 1 0,2 2 0,1 1 1,0 1-1,2 2 0,0 1 0,2 2 0,1 0 0,-42 57 1,-42 63-780,-49 74 657,142-192-36,2 0 1,1 0 0,1 2-1,2 0 1,1 0 0,-7 34 0,14-46 3,1-1 0,1 1 0,0 0 0,2-1 1,0 1-1,1 0 0,1-1 0,1 1 0,1-1 1,0 0-1,1 0 0,1 0 0,9 19 0,-4-17 2,0 0-1,1-1 1,1-1-1,1 0 1,1-1-1,0 0 1,1-2-1,1 1 1,0-2-1,32 20 1,-10-11-2,1-2 1,1-1-1,1-2 0,1-2 0,0-2 1,81 15-1,273 15 14,27-34 4,-343-15 22,0-3 0,-1-4-1,97-27 1,-78 11 38,0-4 0,-2-4 0,-2-5 0,-2-4 0,122-79 0,-188 106-53,-1-2-1,-1-1 0,-1-1 1,0-1-1,-2-1 0,27-37 1,-38 44 54,-1 1-1,-1-1 1,0 0 0,-1-1-1,-1 0 1,0-1 0,-2 1 0,0-1-1,-1 0 1,-1 0 0,1-40-1,-5 26 102,-2-1 0,-1 1-1,-2 0 1,-11-40 0,-52-128 371,44 134-568,13 35 38,-1 1 0,-1 1 0,-2 0 1,-1 1-1,-2 1 0,0 1 0,-38-41 0,38 49 38,1 2 0,-2 1-1,0 0 1,-1 1 0,-1 1 0,0 1 0,-1 1 0,0 1 0,-1 2-1,-39-12 1,23 12 36,0 1-1,0 2 1,-1 2-1,1 2 1,-1 2 0,0 1-1,1 2 1,-1 2-1,-42 11 1,17 1-512,1 4-1,1 2 1,0 3 0,-96 55 0,-75 47-6274,107-70-1708</inkml:trace>
</inkml:ink>
</file>

<file path=ppt/ink/ink2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50:41.614"/>
    </inkml:context>
    <inkml:brush xml:id="br0">
      <inkml:brushProperty name="width" value="0.025" units="cm"/>
      <inkml:brushProperty name="height" value="0.025" units="cm"/>
    </inkml:brush>
  </inkml:definitions>
  <inkml:trace contextRef="#ctx0" brushRef="#br0">2734 413 14638,'-70'-44'1269,"-84"-70"0,-53-35-1404,181 134 77,0 1 1,-1 2 0,0 0 0,-1 2-1,0 0 1,-49-8 0,14 10 140,1 3 0,0 3 1,-1 3-1,1 2 1,-1 3-1,-70 17 0,-1 8 909,-222 83 1,267-80-508,3 4 1,0 4 0,3 3-1,-133 96 1,171-106-455,1 2 0,2 2 0,2 2 0,2 1 0,1 2 0,3 2 0,1 1 0,3 1 0,-28 59 0,38-63-44,2 1 0,1 0 0,3 2 0,-13 72 0,24-99 31,0 1-1,2-1 1,0 0-1,1 1 1,1-1 0,1 0-1,1 1 1,1-1 0,0 0-1,2-1 1,0 1-1,1-1 1,14 27 0,-2-19 25,0 1 1,2-2 0,1-1 0,1-1 0,1 0 0,1-2 0,1-1-1,0-1 1,2-1 0,32 16 0,11 2 57,0-4 0,2-3 0,90 24 0,-55-25-87,2-5 1,1-5-1,0-5 1,1-5-1,0-4 1,172-15-1,-131-8 15,-1-6 0,-2-6 0,-1-7-1,179-70 1,168-102 19,-422 171-17,-1-3 0,-2-3 0,-2-4 0,88-78 0,-137 107 9,-1 0-1,0-2 0,-2 0 0,0-1 1,-2-1-1,0-1 0,-2 0 1,0-1-1,10-29 0,-19 41-48,0 0 0,0 0 0,-1 0 0,-1-1 0,0 1 0,-1-1 0,-1 0 0,0 1 0,-1-1 0,0 1 0,-1-1 0,0 1 0,-1-1 0,-1 1-1,0 0 1,-1 0 0,0 1 0,-1 0 0,0 0 0,-11-15 0,-4 0-32,-2 1 0,-1 1 0,-2 1 0,0 1 0,-1 2 0,-1 0 0,-1 2 0,0 1 0,-41-18 0,-24-6 3,-181-54 0,140 57-24,-1 6-1,-1 6 0,-2 6 0,0 7 1,-1 5-1,0 7 0,-1 5 0,2 7 1,-1 6-1,2 5 0,-147 44 1,-237 112-4573,520-176 4593,-243 89-6529</inkml:trace>
</inkml:ink>
</file>

<file path=ppt/ink/ink2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0:18.942"/>
    </inkml:context>
    <inkml:brush xml:id="br0">
      <inkml:brushProperty name="width" value="0.025" units="cm"/>
      <inkml:brushProperty name="height" value="0.025" units="cm"/>
    </inkml:brush>
  </inkml:definitions>
  <inkml:trace contextRef="#ctx0" brushRef="#br0">908 615 11050,'0'0'6140,"-2"10"-5233,-52 316 3214,14-58-3283,23-180-742,-162 960 2953,149-835-2650,-34 282-139,35 3-220,29-496-17,0 1 0,0-1 0,1 0-1,-1 0 1,1 1 0,-1-1 0,1 0 0,0 0-1,0 0 1,0 0 0,0 0 0,0 0 0,0 0 0,1 0-1,-1 0 1,1 0 0,-1-1 0,1 1 0,0-1-1,0 1 1,-1-1 0,1 0 0,0 1 0,0-1 0,0 0-1,1 0 1,-1-1 0,0 1 0,2 0 0,10 3 311,0-1 0,0-1 0,26 1 0,-5 0-305,292 37 56,438-2 1,396 35-44,-518-19-9,947-40 298,-176-30 126,-1350 17-423,960 13 1044,181-32-597,39 7-338,-677 16 231,-60-9-313,360 3 12,-323 11-8,-1-34-34,588-71 311,-319 23-268,-366 29-47,271-29-27,752-51 0,-480 95 0,-984 28 0,0 0 0,1 0 0,-1-1 0,0 0 0,1 0 0,-1 0 0,0-1 0,0 0 0,0 1 0,0-2 0,9-4 0,-9 2 0,0 0 0,-1 0 0,1 0 0,-1 0 0,0-1 0,0 1 0,0-1 0,5-12 0,74-150 0,-8-4 0,-7-3 0,-7-3 0,48-242 0,-84 296 0,59-386 0,-81 481 0,-2 1 0,-1-1 0,-1 1 0,-1-1 0,-1 1 0,-13-46 0,12 58 0,-2 0 0,0 1 0,-1 0 0,-1 0 0,0 1 0,-1-1 0,0 2 0,-1-1 0,-1 2 0,0-1 0,-1 1 0,-22-17 0,-10-3 0,-2 3 0,-1 1 0,-73-31 0,-159-49 0,252 99 0,-267-86 0,-4 13 0,-310-44 0,-623-36 0,1034 139 0,-39-3 0,-1539-164 0,-7 77 0,-436 97-457,1633 17 385,-1047 46 98,1 58-8,218-12-8,1208-82-9,-1792 134 3,1415-75-28,-802 200 0,1145-197-1250,82-19-5395,95-33 663,4 0-8354</inkml:trace>
</inkml:ink>
</file>

<file path=ppt/ink/ink2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0:32.572"/>
    </inkml:context>
    <inkml:brush xml:id="br0">
      <inkml:brushProperty name="width" value="0.025" units="cm"/>
      <inkml:brushProperty name="height" value="0.025" units="cm"/>
    </inkml:brush>
  </inkml:definitions>
  <inkml:trace contextRef="#ctx0" brushRef="#br0">2526 137 5477,'-12'-6'1671,"-46"-18"-371,-1 2 0,-2 3 0,0 2 0,-97-13 0,83 20-812,-1 4-1,-1 3 1,-124 11 0,-116 42-426,62-8-55,-140 31 642,317-53-590,0 4 1,-142 66 0,194-76 32,2 1 0,0 1 0,1 1 0,0 1 0,1 1 0,2 1 0,0 1 0,1 1 0,1 0 0,1 1 0,1 1 0,1 1 0,1 0 0,1 1 0,2 0 0,-16 52 0,23-59-51,1 0 1,0 1 0,2-1-1,0 0 1,1 1 0,1-1 0,1 1-1,0-1 1,2 0 0,0 0-1,1 0 1,1-1 0,1 1-1,0-1 1,19 30 0,-12-24 29,2-1-1,1 0 1,1-2 0,0 0 0,2-1 0,0-1 0,1 0 0,1-2 0,1-1 0,33 19-1,32 10 111,1-5-1,2-3 1,2-4-1,168 37 1,-87-22-103,-130-33 19,1-2 1,1-1-1,0-3 1,82 6 0,5-14 670,240-29 1,-190 12-552,-127 13-65,0-2 0,104-22 0,-139 21-60,215-68 899,-201 61-849,-1-2 0,-1-2 0,-1-1 0,50-37 0,-63 41-109,0-1 0,-2 0 0,1-1-1,-2-1 1,-1-1 0,17-24 0,8-13 132,-23 32-56,27-45 0,-40 59-71,0 0 1,0 0 0,-1 0-1,0-1 1,0 1-1,-1-1 1,0 0-1,-1 0 1,0-11 0,-1 4 33,-2-1 1,0 1 0,0 0 0,-2 1 0,0-1-1,-1 1 1,0-1 0,-2 1 0,0 1 0,-16-29-1,-27-47 297,-41-106-1,81 174-366,-2 0 0,-1 0 0,0 1 1,-2 1-1,0 0 0,-2 2 0,0-1 0,-1 2 0,-27-23 0,-2 6-14,-2 2 0,0 2 0,-55-25 0,84 46-280,-1 0-1,-41-13 1,54 21-81,0 0 0,0 1 1,0 0-1,0 0 1,0 1-1,-1 0 0,1 1 1,0 0-1,0 0 1,0 0-1,-14 5 0,-79 39-6492,40-19 625</inkml:trace>
</inkml:ink>
</file>

<file path=ppt/ink/ink2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0:57.998"/>
    </inkml:context>
    <inkml:brush xml:id="br0">
      <inkml:brushProperty name="width" value="0.025" units="cm"/>
      <inkml:brushProperty name="height" value="0.025" units="cm"/>
    </inkml:brush>
  </inkml:definitions>
  <inkml:trace contextRef="#ctx0" brushRef="#br0">610 1006 6374,'-10'-2'470,"-57"-7"-591,-114 0-1,68 9 3385,77 0-635,60 0 1876,39 0-3083,201-24 1435,-130 20-1345,149 15 0,-239-6-1271,49 11 1,-53-7 327,75 5 1,283-31 274,-236 5-694,256 8 265,-399 4-411,130 10 59,14 0 25,-62-10-74,565-9 113,-593 8-127,1 3 0,-1 3 0,1 3 0,84 20 0,-29-2 38,2-6 1,0-6-1,0-5 0,1-6 1,227-25-1,-248 11 11,159-23-15,-220 24 92,0-1 0,-1-3 1,61-25-1,-97 34-72,-1 1 0,1 1 0,0 0 1,20-1-1,-25 3-39,0 1 0,0-1 1,0-1-1,0 1 0,0-1 1,0-1-1,-1 0 0,1 0 1,-1 0-1,0-1 0,0 0 0,0 0 1,0-1-1,10-9 0,15-23 89,-2-1-1,-2-2 1,32-58-1,-15 23-31,-33 52-51,0-1-1,-2 0 1,-1 0 0,-1-1-1,-2 0 1,0 0 0,-1-1-1,-2 1 1,0-1 0,-2 0 0,-1 0-1,-4-38 1,3 53-12,0 0 1,-1 1-1,-1-1 1,1 1-1,-1 0 0,-8-17 1,-25 26-95,-206-16 135,-80-4 14,24 16-60,-470-21 0,-585-17-9,1154 43-5,-575 18-68,396 6 74,291-23 21,0-5 0,-115-18-1,73 0-33,-255-12-1,304 33-78,0 3-1,0 3 1,-121 25-1,200-30 82,0 1-1,0 0 0,-1 0 0,1 0 1,0 0-1,0 0 0,0 0 0,0 0 1,0 0-1,0 0 0,0 0 0,0 0 0,1 1 1,-1-1-1,0 0 0,1 1 0,-1-1 1,0 3-1,-9 32 56,7-22-69,-48 149-5,-25 98 34,65-210 2,2-1 0,2 1 0,0 69 0,6-118 1,1 1 0,0-1 0,0 1 0,0-1 0,0 1 0,0-1 0,1 0 0,-1 1 0,1-1 0,0 1 0,-1-1 0,1 0 1,0 0-1,0 1 0,1-1 0,-1 0 0,0 0 0,1 0 0,-1 0 0,1 0 0,0-1 0,-1 1 0,1 0 0,0-1 0,2 2 0,3-1-14,-1 0 0,0 0 0,1-1 0,-1 0 0,1 0 0,0-1 0,12 0 0,-3 2-2428,-1 0-4921,-8-2-289</inkml:trace>
</inkml:ink>
</file>

<file path=ppt/ink/ink2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1:23.397"/>
    </inkml:context>
    <inkml:brush xml:id="br0">
      <inkml:brushProperty name="width" value="0.025" units="cm"/>
      <inkml:brushProperty name="height" value="0.025" units="cm"/>
    </inkml:brush>
  </inkml:definitions>
  <inkml:trace contextRef="#ctx0" brushRef="#br0">31 10 3972,'-13'-4'8753,"-4"-2"-2545,28 8-3344,7 1-1980,1-1 0,-1 0 1,1-1-1,0-2 1,20-2-1,-20 1-707,1 1 0,-1 1 1,0 1-1,33 5 0,-7 1 188,0-2-1,0-1 1,1-3-1,68-6 0,-78 3-109,97-2-100,64-4 491,-123 4-583,1 2 1,118 14 0,145 42 150,-191-32 160,1-6 0,1-6-1,205-13 1,-53 1-374,-280 11-4883,-17-4 496,-9-5 231,-11-8-4391</inkml:trace>
</inkml:ink>
</file>

<file path=ppt/ink/ink2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1:28.872"/>
    </inkml:context>
    <inkml:brush xml:id="br0">
      <inkml:brushProperty name="width" value="0.025" units="cm"/>
      <inkml:brushProperty name="height" value="0.025" units="cm"/>
    </inkml:brush>
  </inkml:definitions>
  <inkml:trace contextRef="#ctx0" brushRef="#br0">1199 167 5221,'-14'0'304,"-31"0"-823,1 3-1,-63 11 0,25 4 1583,-163 43 3728,200-46-4560,-68 33 0,70-26 306,1 1 0,1 3 1,2 1-1,0 2 0,2 2 0,2 1 1,-51 59-1,70-72-373,1 1 1,0 0-1,2 1 1,1 1-1,0 0 1,2 0-1,0 1 1,2 1-1,0-1 1,2 1-1,0 1 1,2-1-1,1 1 1,1-1-1,1 1 1,3 38-1,1-44-128,1 1-1,1-1 0,0 0 0,2-1 0,9 21 1,52 90 47,-31-63-36,4 12 120,-12-19-196,3-2-1,43 60 1,-63-101 86,1 0 1,1-1-1,0 0 1,1-2-1,0 1 1,1-2-1,1 0 1,0 0-1,1-2 1,0 0-1,21 7 1,4-2 299,1-3 0,86 14 1,96-3 113,-152-18-434,4 1 195,1-3 0,0-4 1,0-4-1,-1-2 0,152-37 0,-123 15 60,2-3 89,1 5 1,187-20-1,-219 42-194,0-3 0,0-3 0,-1-4 0,119-39 0,258-125 1217,-419 164-1321,-1-1 0,-1-2 0,0-1 1,-1-2-1,-2-1 0,0-1 0,-1-2 1,-2-1-1,34-40 0,-55 59-10,0 0 1,0-1-1,-1 0 0,0 0 0,0 0 0,-1-1 0,0 1 0,0-1 0,-1 0 0,3-14 1,-5 16 14,-1 0 1,1 0 0,-1 0 0,0 0 0,-1 1 0,1-1 0,-2 0 0,1 0-1,-1 0 1,0 1 0,0-1 0,0 1 0,-1 0 0,0-1 0,-5-6-1,-28-40-16,-2 0-1,-2 3 1,-3 1-1,-91-80 1,51 62 88,-2 3 0,-111-61 1,65 50 24,-4 5 0,-161-58 1,215 99-201,-2 4 1,0 4 0,-1 3-1,-1 5 1,-109-5-1,193 18 15,-119-5 64,-143 14 1,227-6-177,1 2 0,-1 2 0,1 1-1,1 1 1,0 2 0,0 2 0,1 1 0,-51 29 0,72-34-1177,-1 1 0,1 0 0,1 1 0,-18 20 0,21-22-504,-6 4-4810,3-10-6220</inkml:trace>
</inkml:ink>
</file>

<file path=ppt/ink/ink2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1:34.273"/>
    </inkml:context>
    <inkml:brush xml:id="br0">
      <inkml:brushProperty name="width" value="0.025" units="cm"/>
      <inkml:brushProperty name="height" value="0.025" units="cm"/>
    </inkml:brush>
  </inkml:definitions>
  <inkml:trace contextRef="#ctx0" brushRef="#br0">1735 367 11883,'0'0'1009,"0"-11"-2904,1 4 1891,0-1 35,-1 0 1,0-1-1,0 1 0,0 0 1,-1-1-1,-1 1 0,1 0 1,-1 0-1,0 0 0,-1 0 1,0 0-1,0 1 0,-1-1 1,0 1-1,0 0 0,-7-9 1,1 8-186,1 1 0,-1-1 0,-1 2 0,1 0 0,-1 0 0,0 1 0,-1 0 0,1 0 0,-1 2 0,0-1 0,1 2 0,-2-1 1,-17 0-1,-19 0-149,-94 7 1,96 1 297,0 2 1,1 2 0,0 2-1,-80 32 1,-169 90 207,249-111 175,2 3 0,0 1 0,2 3 0,0 1 0,3 2 0,-59 60 0,78-69-294,0 1-1,1 1 1,2 1-1,0 0 1,2 2-1,1 0 1,1 0-1,2 1 1,0 1-1,2-1 1,2 2-1,-5 32 1,9-27 13,1 0 1,2 0-1,2 0 1,1 0 0,1 0-1,2 0 1,2-1-1,24 68 1,13 6 393,80 144 0,-98-203-552,10 19 46,3-1 0,3-3-1,74 87 1,-85-116-46,1-3-1,2 0 1,1-2-1,1-2 1,2-2-1,84 45 1,-49-39 213,2-3 1,1-3-1,2-4 1,0-3 0,1-4-1,1-3 1,0-4 0,98-1-1,39-14 218,395-61 1,-474 44-295,161-50 0,-214 46-40,-2-3 1,160-83-1,-214 94-15,-2 0 1,0-2-1,-1 0 1,-1-2-1,-1-1 0,27-34 1,117-175 662,-98 128-429,-24 38 271,-3-2-1,-3-2 1,-3-1-1,-4-2 0,-2-2 1,27-104-1,-53 156-302,-1 0-1,-2 0 0,0 0 0,-1-1 0,-2 0 0,-1 1 1,0-1-1,-6-24 0,3 31-18,-1 0-1,0 1 0,-2-1 1,0 1-1,-1 0 1,0 1-1,-1 0 1,-1 0-1,-1 1 1,0 1-1,-18-18 1,-14-10 38,-2 3 1,-90-62-1,-112-49 88,154 99-279,-3 5 0,-1 3 1,-2 5-1,-1 4 0,-2 5 0,-1 4 1,-1 5-1,0 4 0,-160-4 0,52 18-179,0 8 0,1 10 0,0 9 0,-394 100 0,512-96-681,2 4 1,2 4-1,-100 56 1,73-25-2607,-184 143 1,120-67-819</inkml:trace>
</inkml:ink>
</file>

<file path=ppt/ink/ink2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1:48.724"/>
    </inkml:context>
    <inkml:brush xml:id="br0">
      <inkml:brushProperty name="width" value="0.025" units="cm"/>
      <inkml:brushProperty name="height" value="0.025" units="cm"/>
    </inkml:brush>
  </inkml:definitions>
  <inkml:trace contextRef="#ctx0" brushRef="#br0">1036 28 3075,'0'0'3160,"-12"-3"-2081,-28-5-650,-78-7 1,103 14-190,0 1 1,0 0 0,0 1 0,0 0 0,0 2-1,0 0 1,1 0 0,0 1 0,-24 11 0,2 5-113,2 2 0,0 1 0,2 2 0,-31 29 0,-111 125-117,79-78 80,72-78 114,1 2-1,1 0 1,1 1 0,2 1 0,1 1 0,1 0 0,1 1 0,1 1-1,2 0 1,1 1 0,1 1 0,2-1 0,2 1 0,0 0 0,-1 60-1,6-71-189,2 0-1,1 1 1,0-1-1,1-1 1,2 1-1,11 34 1,-4-23 190,2 0 1,2-1-1,25 37 1,-26-43-145,2 0-1,0-2 1,2 0-1,0-1 1,2-1-1,0-1 1,1-1-1,1-1 1,1-1-1,0 0 1,48 22-1,14-2 193,1-4 0,149 37 0,190 9 499,14-47 518,-300-28-1092,1 6 0,138 29 0,-191-19-9,2-4 0,171 9 0,222-41 104,-428 16-277,101-12 1,-136 8 10,1-1-1,-1 0 1,0-1 0,-1-1-1,1-1 1,-1-1 0,-1-1-1,19-12 1,-3-1-4,-2 0 1,-1-3-1,41-42 1,-61 57 105,-1-1 0,-1-1 0,0 0 0,0 0 1,-1-1-1,-1 0 0,0 0 0,-1 0 0,-1-1 1,0 0-1,4-29 0,-1-48 753,-7-161-1,-1 224-625,-1 9-57,-1-1-1,-1 1 1,-1 0 0,0 0-1,-2 0 1,0 0 0,-1 1-1,-1 0 1,-20-35 0,11 29-106,-1 0 0,-1 1 0,-1 1 0,-1 0 1,-47-37-1,-6 7-57,-3 3 0,-2 4 0,-118-51 0,-167-53 1236,282 123-1201,-1 5 0,-135-20-1,-21 20-923,-360 13 1,492 14 872,1 5 1,-156 35 0,-196 91-46,58-6 40,383-124-56,0 1 0,1 1 0,-1 1 0,2 1 0,-22 15 0,24-14-775,0 1 0,0 0 0,-12 16-1,23-25 190,-1 0 0,1 1 0,-1-1-1,0 0 1,0-1 0,0 1-1,0-1 1,0 1 0,-1-1 0,1 0-1,-7 3 1,-13-3-7531</inkml:trace>
</inkml:ink>
</file>

<file path=ppt/ink/ink2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0:25.931"/>
    </inkml:context>
    <inkml:brush xml:id="br0">
      <inkml:brushProperty name="width" value="0.025" units="cm"/>
      <inkml:brushProperty name="height" value="0.025" units="cm"/>
    </inkml:brush>
  </inkml:definitions>
  <inkml:trace contextRef="#ctx0" brushRef="#br0">1 187 7271,'0'0'8541,"10"0"-7681,43-4-143,-1-2 1,0-3 0,87-27-1,41-7-91,-15 21 101,281 0-1,-264 18-54,460-28 2318,-38 27-1736,-107 4-789,-153-2 294,-284 3 1530,-445 33-2284,176-10-170,188-21 25,-354 40 218,192-6-1872,3 21-4411,90-24-4536,57-24 1927</inkml:trace>
</inkml:ink>
</file>

<file path=ppt/ink/ink2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0:26.776"/>
    </inkml:context>
    <inkml:brush xml:id="br0">
      <inkml:brushProperty name="width" value="0.025" units="cm"/>
      <inkml:brushProperty name="height" value="0.025" units="cm"/>
    </inkml:brush>
  </inkml:definitions>
  <inkml:trace contextRef="#ctx0" brushRef="#br0">523 21 8904,'-7'-3'360,"-1"-1"-1,0 1 0,0 1 1,0-1-1,0 1 0,-1 1 1,1 0-1,0 0 0,-1 0 1,1 1-1,-1 1 0,1-1 1,-1 1-1,1 1 0,0-1 0,-15 6 1,2 0-123,1 1 1,0 1-1,1 1 0,0 0 1,-25 19-1,19-11 68,1 2 1,1 0-1,0 1 1,-35 44 0,50-54-238,-1 1 1,1 1 0,1 0 0,0 0 0,1 0 0,1 1 0,0 0 0,0 0 0,2 0 0,-1 0 0,2 1 0,-1 15 0,2-10-1,2-1 1,0 0 0,0 1-1,2-1 1,1 0 0,0-1-1,1 1 1,1-1 0,1 0 0,1 0-1,0 0 1,1-1 0,1-1-1,1 0 1,0 0 0,1-1-1,0 0 1,2-1 0,-1-1 0,2 0-1,0 0 1,25 15 0,-31-23 7,1 0 1,-1-1-1,1 0 1,0-1-1,0 0 1,0 0-1,0-1 1,1 0-1,-1-1 1,1 0-1,-1-1 1,1 0-1,-1-1 1,13-2-1,-9 0 70,0-1 0,0 0 0,0-1-1,-1-1 1,0 0 0,0-1 0,0 0 0,-1-1-1,16-13 1,-8 4-5,-1-1 0,-1-1 0,-1 0 0,-1-1 0,0-1 0,-2-1 0,0 0 0,-2-1 0,0 0 0,-1 0 0,8-31 0,-11 28-12,-2-1 0,0-1 1,-2 1-1,-1-1 0,-1 0 0,-4-53 1,0 71-101,1-1 0,-2 1 0,1 0 1,-1 0-1,-1 1 0,0-1 0,0 0 0,-1 1 1,-8-12-1,9 15-27,-1 0-1,0 0 1,-1 1 0,1 0-1,-1 0 1,0 0 0,-1 1 0,1 0-1,-1 0 1,1 1 0,-1-1-1,0 2 1,0-1 0,-10-2 0,7 3-80,-1 0 0,1 1 1,0 0-1,0 1 0,-1 0 1,1 0-1,0 1 0,-1 0 1,1 1-1,0 1 0,0-1 1,0 1-1,1 1 0,-1 0 1,1 0-1,0 1 0,-15 10 0,-8 9-1283,2 1 0,1 1 0,-37 43 0,-7 6-4966,4-13-6048</inkml:trace>
</inkml:ink>
</file>

<file path=ppt/ink/ink2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1:56.299"/>
    </inkml:context>
    <inkml:brush xml:id="br0">
      <inkml:brushProperty name="width" value="0.025" units="cm"/>
      <inkml:brushProperty name="height" value="0.025" units="cm"/>
    </inkml:brush>
  </inkml:definitions>
  <inkml:trace contextRef="#ctx0" brushRef="#br0">1109 287 7719,'-12'0'1399,"8"0"-1369,-8-1-59,-1 1 0,1 0 0,-1 1 1,1 0-1,0 1 0,0 1 0,0 0 0,-19 7 0,-40 21 2562,-136 42 1,194-68-2370,1 0 0,-1 0 0,1 1 0,0 1 0,0 0 0,1 1 0,0 0-1,0 1 1,1 0 0,0 1 0,0 0 0,1 0 0,1 1 0,0 0 0,0 1 0,1-1 0,-7 17 0,-6 18 206,2 2 0,2 0 0,-12 63-1,25-99-326,-8 31 119,3 0-1,1 0 1,3 1-1,1-1 0,2 1 1,7 64-1,-2-85-107,0 0-1,1 0 1,1 0-1,1-1 1,1 0-1,1 0 1,1-1-1,1 0 1,1-1-1,0 0 1,2-1-1,0-1 1,30 30-1,-26-31 11,1-2 0,1-1 0,0 0 0,1-1 0,0-1 0,1-2 0,0 0 0,1-1 0,0-1 0,30 6 0,24 1 834,147 7 0,-139-16-74,95 18 0,104 53-421,-183-45-114,168 28 1,-235-55-210,1-1 1,-1-3 0,1 0 0,0-3-1,-1 0 1,1-3 0,-1 0 0,66-21-1,61-35 169,-76 27-144,101-26 1,-146 49-75,0-2 0,-1-2 0,-1-2 0,67-39 1,130-109 116,-160 112-132,-41 30 15,43-37 0,-67 50-25,0 0 0,0-1 1,-1 0-1,0 0 0,-1-1 0,-1 0 1,12-24-1,-10 15 118,-1 0-1,-2 0 1,0-1 0,-1-1-1,4-35 1,-8 44-41,-1-1-1,0 1 1,-1 0-1,-1 0 1,0 0-1,-1 0 1,0 0-1,-1 0 1,0 1-1,-8-15 0,-7-7 28,-2 0 0,-1 2 0,-1 1-1,-2 0 1,-1 2 0,-2 1 0,-1 1 0,-51-38-1,-27-9 373,-151-80-1,64 42-616,152 86 135,-1 2 1,-1 2-1,-2 1 1,0 3 0,-1 2-1,-1 1 1,0 3-1,-73-10 1,-536 4-228,605 20 102,-17 2 51,0 3 0,1 4 0,-1 2 0,2 3 1,0 3-1,1 3 0,-118 56 0,97-33-66,2 5 0,3 3 0,2 3 0,2 4 0,-71 70 0,79-57-1957,4 3 0,-64 93 1,90-114-300,-17 18-3663</inkml:trace>
</inkml:ink>
</file>

<file path=ppt/ink/ink2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0:42.968"/>
    </inkml:context>
    <inkml:brush xml:id="br0">
      <inkml:brushProperty name="width" value="0.025" units="cm"/>
      <inkml:brushProperty name="height" value="0.025" units="cm"/>
    </inkml:brush>
  </inkml:definitions>
  <inkml:trace contextRef="#ctx0" brushRef="#br0">71 28 4036,'-20'-8'384,"-6"-1"-480,2-1-1153</inkml:trace>
</inkml:ink>
</file>

<file path=ppt/ink/ink2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0:44.275"/>
    </inkml:context>
    <inkml:brush xml:id="br0">
      <inkml:brushProperty name="width" value="0.025" units="cm"/>
      <inkml:brushProperty name="height" value="0.025" units="cm"/>
    </inkml:brush>
  </inkml:definitions>
  <inkml:trace contextRef="#ctx0" brushRef="#br0">2255 374 2114,'0'0'550,"-5"-12"-86,-4-16-350,-25-63 3158,30 81-2842,-1 0 0,0 0 0,-1 1 1,0-1-1,-1 1 0,0 1 1,-8-9-1,-4 2 224,0 1 0,0 0 0,-1 2 1,-1 0-1,0 2 0,0 0 0,-32-10 0,6 7-133,0 1 0,-77-9 0,68 17-444,1 2 0,-1 2 0,-82 11 0,-166 42-10,193-31-90,2-1 123,0 6 0,-173 65 0,240-75-53,1 1-1,1 3 0,2 1 1,0 1-1,1 3 0,1 1 1,1 1-1,2 2 0,-46 53 1,67-66 12,1 0 0,0 0 1,2 1-1,0 0 1,0 0-1,2 1 1,0 0-1,2 1 1,-5 24-1,5-10-30,1-1-1,2 1 0,1 0 1,7 58-1,-2-69-18,0-1 1,2 0-1,0 0 0,1 0 0,2-1 1,0 0-1,1-1 0,1 0 0,1 0 0,1-1 1,0-1-1,2 0 0,0-1 0,21 18 1,-15-15 41,1-2 1,0-1-1,2-1 1,0-1-1,1-1 1,0-1-1,1-1 1,1-1 0,0-2-1,54 12 1,321 21 473,29 6-401,-382-38-97,17 3 1,71 6 1,-116-17 14,1-2 1,-1 0-1,1-1 1,-1-1-1,0-2 1,0 0-1,31-10 1,486-192 2571,-493 185-2006,-1-2 1,-1-2-1,-1-1 0,-1-3 1,-1-1-1,-2-2 0,-1-1 1,60-73-1,-83 86-550,-2-1 0,0-1 0,-2 0 1,0 0-1,-2-1 0,0 0 0,-1-1 0,-2 0 0,0 0 0,-2 0 1,0 0-1,-2-1 0,-1 1 0,-5-45 0,0 44-50,-2 0-1,-1 0 1,0 0-1,-2 1 1,-1 0-1,-1 1 1,-1 0-1,-24-31 1,24 38-23,-1 0 0,-1 1 0,0 1 0,-1 0 0,0 2-1,-1-1 1,-1 2 0,0 0 0,0 1 0,-1 1 0,0 1 0,-23-7 0,-21-4 6,-1 3-1,-100-12 0,158 27-7,-16-2-913,1 0 0,-1 2 1,-41 1-1,61 1 493,0 0-1,-1-1 1,1 1 0,0 0-1,0 0 1,0 0-1,0 0 1,0 1-1,0-1 1,0 1 0,0-1-1,0 1 1,1-1-1,-1 1 1,1 0-1,-1 0 1,1 0 0,0 0-1,-1 0 1,1 0-1,0 0 1,-1 4-1,-4 12-7630</inkml:trace>
</inkml:ink>
</file>

<file path=ppt/ink/ink2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0:45.334"/>
    </inkml:context>
    <inkml:brush xml:id="br0">
      <inkml:brushProperty name="width" value="0.025" units="cm"/>
      <inkml:brushProperty name="height" value="0.025" units="cm"/>
    </inkml:brush>
  </inkml:definitions>
  <inkml:trace contextRef="#ctx0" brushRef="#br0">0 0 17424,'1'1'410,"-1"1"-1,0-1 1,1 0-1,-1 0 0,1 1 1,-1-1-1,1 0 1,0 0-1,0 0 0,-1 0 1,1 0-1,0 0 1,0 0-1,0 0 0,0 0 1,0 0-1,0-1 0,0 1 1,1 0-1,-1-1 1,0 1-1,0-1 0,0 1 1,1-1-1,-1 1 1,0-1-1,1 0 0,-1 0 1,0 0-1,1 0 1,0 0-1,-1 0-340,7 8-10317,-7-4 5629</inkml:trace>
</inkml:ink>
</file>

<file path=ppt/ink/ink2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0:47.305"/>
    </inkml:context>
    <inkml:brush xml:id="br0">
      <inkml:brushProperty name="width" value="0.025" units="cm"/>
      <inkml:brushProperty name="height" value="0.025" units="cm"/>
    </inkml:brush>
  </inkml:definitions>
  <inkml:trace contextRef="#ctx0" brushRef="#br0">2289 202 6598,'0'0'1997,"-11"-8"-1287,0-1-850,-12-12 1153,-2 2 0,-1 1-1,0 0 1,-1 2-1,-43-18 1,13 18-572,0 3 1,0 2-1,-101-5 0,-180 14 757,170 4-750,130 0-410,0 1 0,0 2 0,0 1-1,-67 21 1,-143 67 698,178-65-363,21-9-313,1 3 1,1 2-1,1 1 1,2 3-1,-62 51 1,77-54-71,0 2 1,2 0-1,2 2 1,0 1-1,2 1 1,1 1-1,2 1 1,-17 39-1,22-38-4,1 0 0,2 1 0,1 1 0,2 0-1,1 0 1,-5 68 0,13-89 16,-1 0 1,2 0-1,0 1 1,1-1-1,0 0 0,2 0 1,0-1-1,0 1 1,2-1-1,0 0 1,0 0-1,2 0 0,0-1 1,0 0-1,1-1 1,1 0-1,0 0 0,16 14 1,22 10 76,1-1 0,1-3 1,103 49-1,-87-47-12,-12-5-151,1-3 0,1-2 0,1-3 1,2-2-1,0-2 0,90 14 0,305 37-135,-338-50-982,-79-12 688,1-3 0,-1-1 0,46-2 0,-69-2 526,0 0 1,-1-1-1,1-1 1,-1 0-1,1-1 1,-1 0-1,0-1 1,0 0-1,-1-1 1,1-1 0,21-16-1,6-13 405,-2-1-1,-2-2 1,60-84-1,14-16 678,-74 100-861,-3-2-1,48-76 1,-70 100-69,-2-1 1,-1-1-1,0 1 1,-1-1-1,-1-1 0,-1 1 1,-1-1-1,0 0 0,-2 0 1,1-24-1,-4 22 56,0 0 0,-2 1 0,0-1-1,-2 1 1,0 0 0,-1 0 0,-2 0 0,0 1-1,-1 0 1,-13-21 0,14 27-56,-1 1 0,0 0 0,-1 1 1,0-1-1,-1 2 0,-1 0 0,0 0 0,0 1 0,-1 0 0,0 1 1,-1 1-1,0 0 0,0 1 0,-24-9 0,29 13-175,-1 1 1,1 0-1,-1 0 0,1 1 1,-11 0-1,18 1-111,0 0 0,0 0 0,0 0 0,0 0 0,0 0 0,0 0 0,0 1 0,0-1 0,0 1 0,0-1 0,0 1 0,0 0 0,1-1 0,-1 1 0,0 0 0,0 0 0,1 1 0,-1-1-1,1 0 1,-1 0 0,1 1 0,-1-1 0,1 1 0,0 0 0,0-1 0,0 1 0,0 0 0,0-1 0,-2 5 0,1 7-1440,1 0 0,0 0 0,2 17 0,-1-9-2509,0 9-7113</inkml:trace>
</inkml:ink>
</file>

<file path=ppt/ink/ink2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0:49.081"/>
    </inkml:context>
    <inkml:brush xml:id="br0">
      <inkml:brushProperty name="width" value="0.025" units="cm"/>
      <inkml:brushProperty name="height" value="0.025" units="cm"/>
    </inkml:brush>
  </inkml:definitions>
  <inkml:trace contextRef="#ctx0" brushRef="#br0">1115 181 6854,'-5'-9'1442,"-3"-6"-818,-1 0 1,0 1-1,-1 1 1,0-1-1,-19-17 1,21 24-365,0 1 0,0-1 1,0 1-1,-1 1 0,0 0 1,0 0-1,0 0 0,0 1 0,-1 1 1,0 0-1,-18-4 0,-3 4-139,-1 1 0,0 1 0,1 2-1,-1 1 1,1 1 0,-1 2 0,1 1-1,0 2 1,-44 16 0,21-2 73,1 2 0,1 2 0,2 2 0,-62 46 0,90-57 94,0 0 0,1 1 0,1 1 0,1 1 0,0 1 0,-21 32 0,31-39-150,0 2 0,1-1 0,1 1 0,0 0 0,1 1 1,0-1-1,2 1 0,0 0 0,1 1 0,1-1 0,-1 21 0,3-25-96,1-1-1,0 1 0,0-1 0,2 1 1,-1-1-1,1 0 0,1 0 1,1 0-1,6 14 0,1-6 15,0 0 1,2 0-1,0-1 0,18 17 0,3 4 28,17 21 22,3-3-1,91 75 1,-132-123-45,1 0 0,0-1 0,0-1 0,1 0 0,0-1 0,0-1 1,0 0-1,1-2 0,0 1 0,32 2 0,-25-6 102,0 0-1,1-2 1,-1-1 0,0-1-1,0-1 1,0-1-1,25-8 1,-4-4 174,-2-1-1,0-2 1,-2-2-1,0-2 1,-1-1-1,-2-2 1,56-51-1,-79 63-139,0 0-1,-1-1 0,0-1 0,-1 0 1,-1-1-1,-1 0 0,-1 0 0,0-2 1,-1 1-1,10-34 0,-12 24-92,-1 0 0,-1 0 0,-2-1-1,0 1 1,-2-1 0,-2 0 0,-4-33 0,3 46-95,-1 0 0,0 1 0,-2-1 0,0 1 0,-1 0 0,0 0 1,-1 0-1,-1 1 0,0 0 0,-2 0 0,1 1 0,-15-15 0,15 19-2,0 0 1,-1 1-1,-1 1 0,0-1 1,0 2-1,0-1 0,-1 2 0,0-1 1,0 2-1,-1 0 0,1 0 1,-1 1-1,-1 0 0,1 2 0,-25-3 1,16 3-19,0 2 1,0 0 0,0 2 0,1 1-1,-1 0 1,0 1 0,1 2-1,0 0 1,-34 15 0,33-10-749,0 1 1,-40 29-1,35-19-2824,-44 44 0,36-30-2845</inkml:trace>
</inkml:ink>
</file>

<file path=ppt/ink/ink2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2:21.092"/>
    </inkml:context>
    <inkml:brush xml:id="br0">
      <inkml:brushProperty name="width" value="0.025" units="cm"/>
      <inkml:brushProperty name="height" value="0.025" units="cm"/>
    </inkml:brush>
  </inkml:definitions>
  <inkml:trace contextRef="#ctx0" brushRef="#br0">1 2657 96,'165'-84'7070,"6"17"-4666,182-38-1634,226-79 3088,-174 50-2174,1656-384 1359,-824 311-2291,10 53 344,-504 66-622,1230-170 334,-7-50 1347,319-70 2708,-2193 364-4897,288-56-717,-376 69 556,49-18-1615,-52 19 1569,0-1-1,0 1 1,0-1 0,0 0 0,0 1-1,1-1 1,-1 0 0,-1 0-1,1 1 1,0-1 0,0 0 0,0 0-1,0 0 1,-1 0 0,1 0 0,0 0-1,-1 0 1,1-1 0,-1 1 0,1 0-1,-1 0 1,0 0 0,1-1 0,-1 1-1,0 0 1,0 0 0,0-1 0,0 1-1,0 0 1,0 0 0,0-1-1,0 1 1,-1 0 0,1 0 0,0 0-1,-1-1 1,0 0 0,-21-25-11973</inkml:trace>
</inkml:ink>
</file>

<file path=ppt/ink/ink2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2:21.856"/>
    </inkml:context>
    <inkml:brush xml:id="br0">
      <inkml:brushProperty name="width" value="0.025" units="cm"/>
      <inkml:brushProperty name="height" value="0.025" units="cm"/>
    </inkml:brush>
  </inkml:definitions>
  <inkml:trace contextRef="#ctx0" brushRef="#br0">749 1 14125,'0'0'6353,"-9"9"-5488,-115 122 1043,-33 35-250,60-76-733,32-33-283,3 3-1,3 3 1,-60 82-1,109-131-481,0 1 0,2 0-1,-12 26 1,19-38-153,0-1-1,-1 1 1,1 0-1,0-1 1,1 1-1,-1 0 1,0-1 0,1 1-1,0 0 1,-1 0-1,1 0 1,0-1-1,0 1 1,1 0-1,-1 0 1,1 0 0,-1-1-1,1 1 1,0 0-1,0-1 1,0 1-1,0 0 1,1-1 0,-1 1-1,1-1 1,-1 0-1,1 0 1,0 1-1,0-1 1,0 0-1,3 2 1,5 0 7,0-1-1,-1 0 1,1 0 0,1-1 0,-1-1-1,0 0 1,0 0 0,1-1-1,-1 0 1,11-2 0,-11 2 6,38-3 109,0-2 0,86-21 0,94-40 20,-159 44-146,399-110-312,-311 94-3033,2 1-4554,-77 18-3950</inkml:trace>
</inkml:ink>
</file>

<file path=ppt/ink/ink2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02.880"/>
    </inkml:context>
    <inkml:brush xml:id="br0">
      <inkml:brushProperty name="width" value="0.025" units="cm"/>
      <inkml:brushProperty name="height" value="0.025" units="cm"/>
    </inkml:brush>
  </inkml:definitions>
  <inkml:trace contextRef="#ctx0" brushRef="#br0">1 0 11979,'0'0'7138,"16"7"-6295,39 9-510,0-1-1,1-4 0,75 7 0,219-5-50,-194-11 247,190 26 0,-25 29 415,342 37-89,-439-92 437,-224-2-1277,1 1 0,-1-1 0,0 0-1,1 0 1,-1 0 0,1 0 0,-1 0 0,1 0-1,-1-1 1,0 1 0,1 0 0,-1 0 0,1 0-1,-1 0 1,1 0 0,-1-1 0,0 1 0,1 0-1,-1 0 1,0-1 0,1 1 0,-1 0-1,0 0 1,1-1 0,-1 1 0,0 0 0,0-1-1,1 1 1,-1-1 0,0 1 0,0 0 0,0-1-1,1 1 1,-1-1 0,0 1 0,0 0 0,0-1-1,0 1 1,0-1 0,0 1 0,0-1-1,0 1 1,0-1 0,0 1 0,0 0 0,0-1-1,0 1 1,0-1 0,-1 1 0,1 0 0,0-1-1,0 1 1,0-1 0,-1 1 0,1 0-1,0-1 1,0 1 0,-1 0 0,1-1 0,-21-22 379,2 12-399,-2 1 0,1 1 0,-1 1 0,-40-11 0,-93-10-68,112 22 53,-306-41-348,-484-5-1,764 51 381,21 0 14,-88 7 0,133-5-30,1 0 0,-1 0-1,0 0 1,1 0 0,-1 1-1,1-1 1,-1 0-1,0 1 1,1-1 0,-1 1-1,1 0 1,-1-1-1,1 1 1,0 0 0,-1 0-1,1 0 1,0 0-1,0 0 1,-1 0 0,1 0-1,0 1 1,0-1-1,0 0 1,0 0 0,0 1-1,1-1 1,-1 1-1,0-1 1,1 1 0,-1-1-1,1 1 1,-1-1-1,1 4 1,0-3-4,1 0-1,-1 1 1,1-1-1,0 1 1,0-1-1,0 0 1,0 0-1,1 1 1,-1-1-1,0 0 1,1 0-1,-1 0 1,1 0-1,0-1 1,0 1-1,0 0 1,0-1-1,0 1 1,0-1-1,0 0 1,5 2-1,23 11 50,0-2-1,1-2 1,1 0 0,0-2 0,0-2-1,41 4 1,204 0 126,-244-10-165,285-6 129,578-88-1,-869 86-117,-18 1 314,-20 0 876,-22 1-1113,-1 2 0,1 1 0,-1 2 0,-36 2 0,11 0-49,-902 42-3,942-41-43,-14 1-24,-50 10-1,81-13 2,0 1 1,0-1-1,1 0 1,-1 1-1,0 0 1,0-1-1,1 1 1,-1 0-1,0 0 1,1 0-1,-1 0 1,1 1-1,-2 0 1,3-2-15,-1 1 0,1-1 0,0 1 0,0-1 0,0 0-1,0 1 1,0-1 0,0 1 0,0-1 0,-1 1 0,1-1 0,1 0 0,-1 1 0,0-1 0,0 1 0,0-1 0,0 1 0,0-1 0,0 0 0,0 1 0,0-1 0,1 1 0,-1-1 0,0 0-1,0 1 1,1-1 0,-1 0 0,0 1 0,0-1 0,1 0 0,-1 1 0,0-1 0,1 0 0,3 3-142,0 0 0,0-1 0,0 0 0,0 0 0,1 0 1,-1 0-1,0-1 0,8 2 0,31 5-1046,0-2 0,50 0 0,26-8-5079,-40-5-1805</inkml:trace>
</inkml:ink>
</file>

<file path=ppt/ink/ink2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1:02.114"/>
    </inkml:context>
    <inkml:brush xml:id="br0">
      <inkml:brushProperty name="width" value="0.025" units="cm"/>
      <inkml:brushProperty name="height" value="0.025" units="cm"/>
    </inkml:brush>
  </inkml:definitions>
  <inkml:trace contextRef="#ctx0" brushRef="#br0">1 301 8200,'0'0'10095,"16"4"-8739,30 5-605,0-2 1,66 1-1,117-7-14,-118-2-499,784-24 2343,1363-213 1,-2141 219-2227,226-27 1131,-312 45-1454,-364 14-9299,220-13 4601,-7 0-2381</inkml:trace>
</inkml:ink>
</file>

<file path=ppt/ink/ink2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1:02.622"/>
    </inkml:context>
    <inkml:brush xml:id="br0">
      <inkml:brushProperty name="width" value="0.025" units="cm"/>
      <inkml:brushProperty name="height" value="0.025" units="cm"/>
    </inkml:brush>
  </inkml:definitions>
  <inkml:trace contextRef="#ctx0" brushRef="#br0">843 10 11499,'0'0'2183,"-10"-2"-1094,4 0-872,1 0 0,-1 1 0,0 0 0,0 0 0,0 0 0,0 1 0,0 0 0,0 0 0,0 1 0,0-1 0,1 1 0,-1 1 0,0-1 0,0 1 0,1 0 0,-1 0 0,1 1 0,-1-1 0,-4 5 0,-188 144 2948,-114 80-297,259-196-2395,19-15-132,2 3-1,-37 31 1,68-53-339,0 0 1,-1 0-1,1 0 1,0 1 0,0-1-1,0 0 1,0 1-1,0-1 1,0 1 0,0-1-1,1 1 1,-1-1-1,0 1 1,0 2 0,1-3-2,0-1 1,0 1-1,0-1 1,1 1-1,-1-1 1,0 1-1,0-1 1,0 1-1,1-1 1,-1 1-1,0-1 1,1 1-1,-1-1 1,0 1 0,1-1-1,-1 0 1,1 1-1,-1-1 1,1 0-1,-1 1 1,0-1-1,1 0 1,-1 0-1,1 1 1,-1-1-1,1 0 1,0 0-1,0 0 1,7 2 21,-1-1 0,1 0 1,0 0-1,14-2 0,-11 1 12,141-1 137,306 11 6,-388-4-181,-1 4 1,0 2-1,-1 3 0,104 39 1,-41 3-1622,-19-7-3623,-44-25-1607</inkml:trace>
</inkml:ink>
</file>

<file path=ppt/ink/ink2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1:03.420"/>
    </inkml:context>
    <inkml:brush xml:id="br0">
      <inkml:brushProperty name="width" value="0.025" units="cm"/>
      <inkml:brushProperty name="height" value="0.025" units="cm"/>
    </inkml:brush>
  </inkml:definitions>
  <inkml:trace contextRef="#ctx0" brushRef="#br0">38 0 7719,'0'0'16117,"-4"15"-15044,-5 18-348,2 0 0,1 1 0,2 0 0,0 38 0,3-35 27,-1-22-406,2-1 0,0 1 0,1 0 0,4 21 0,-5-35-330,0 0 0,0 0-1,0 1 1,1-1 0,-1 0 0,0 0 0,1 0-1,-1 0 1,1 0 0,-1 0 0,1 0-1,-1 0 1,1 0 0,0 0 0,-1-1 0,1 1-1,0 0 1,0 0 0,0-1 0,0 1 0,-1 0-1,1-1 1,0 1 0,0-1 0,0 1 0,0-1-1,1 1 1,-1-1 0,0 0 0,2 1 0,-1-2 28,1 1 1,-1-1 0,1 0 0,-1 1 0,1-1-1,-1 0 1,0-1 0,1 1 0,-1 0 0,0-1-1,0 1 1,4-4 0,6-7 173,1-1 0,18-26 1,-29 37-227,84-135 48,-17 25-48,-68 110 8,-1 1 0,1 0 0,-1 0 0,1 0 0,-1 0 0,1 0 0,0 0 0,0 1 0,-1-1 0,1 0 0,0 0 0,0 0 0,0 1 0,0-1 0,0 0 0,0 1 0,0-1 0,0 1 0,0-1 0,0 1 0,0 0 0,0-1 0,1 1 0,0 0 0,-1 0 0,0 1 0,0 0 0,0 0 0,-1-1 0,1 1 0,0 0 0,0 0 0,-1 0 0,1 0 0,-1 0 0,1 0 0,-1 0 0,1 0 0,-1 0 0,1 0 0,-1 0 0,0 0 0,0 0 0,1 2 0,2 68 0,-3-64 0,-5 185 0,5-191-7,0-1-1,0 0 1,0 0 0,0 0-1,0 1 1,0-1 0,0 0-1,0 0 1,0 0 0,0 1-1,0-1 1,0 0 0,0 0-1,0 0 1,1 0 0,-1 1-1,0-1 1,0 0 0,0 0-1,0 0 1,0 0 0,0 1-1,1-1 1,-1 0 0,0 0-1,0 0 1,0 0-1,0 0 1,1 0 0,-1 0-1,0 0 1,0 1 0,0-1-1,0 0 1,1 0 0,-1 0-1,0 0 1,0 0 0,0 0-1,1 0 1,-1 0 0,0 0-1,0 0 1,0 0 0,1 0-1,-1-1 1,14-5-882,8-11-1651,12-18-6912,61-49 1,-63 60 4262</inkml:trace>
</inkml:ink>
</file>

<file path=ppt/ink/ink2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1:04.337"/>
    </inkml:context>
    <inkml:brush xml:id="br0">
      <inkml:brushProperty name="width" value="0.025" units="cm"/>
      <inkml:brushProperty name="height" value="0.025" units="cm"/>
    </inkml:brush>
  </inkml:definitions>
  <inkml:trace contextRef="#ctx0" brushRef="#br0">115 171 3331,'0'0'13714,"5"-8"-11183,-2 4-2275,11-25 1525,-14 29-1747,0 0 0,0-1-1,0 1 1,0-1 0,0 1 0,0 0-1,0-1 1,0 1 0,0 0 0,0-1-1,0 1 1,0 0 0,-1-1 0,1 1-1,0-1 1,0 1 0,0 0 0,0 0-1,-1-1 1,1 1 0,0 0 0,0-1-1,0 1 1,-1 0 0,1 0 0,0-1-1,-1 1 1,1 0 0,0 0 0,-1-1-1,-22 3 989,17 0-855,0 1 1,1 0-1,0 0 0,-1 0 0,1 1 0,0 0 1,1 0-1,-1 0 0,1 1 0,0-1 0,0 1 1,0 0-1,0 0 0,-3 9 0,1-6 105,2 1 0,-1 0 0,1 0-1,1 1 1,0-1 0,0 1 0,1 0-1,-2 13 1,4-22-248,0 0 1,0 0-1,0 1 0,0-1 1,0 0-1,0 0 0,0 0 0,0 0 1,0 0-1,1 1 0,-1-1 1,0 0-1,1 0 0,-1 0 0,1 0 1,-1 0-1,1 0 0,0 0 1,-1 0-1,1 0 0,0-1 0,0 1 1,-1 0-1,1 0 0,0-1 1,0 1-1,0 0 0,0-1 0,0 1 1,2 0-1,0 0 35,0-1-1,0 1 1,0-1 0,0 0-1,1 0 1,-1 0 0,0-1 0,0 1-1,0-1 1,0 1 0,4-2-1,6-3 120,0 0-1,0 0 0,-1-2 0,17-10 1,18-19-24,-1-2 0,43-48 0,-42 40-34,-20 26-122,-27 19-1,1 1 0,-1 0 0,1 0 0,-1 0 0,1 0 0,-1 0 0,1 0 0,-1 0 0,1 0 0,-1 0 0,1 1 0,-1-1 0,1 0 0,-1 0 0,1 0-1,-1 1 1,1-1 0,-1 0 0,1 0 0,-1 1 0,0-1 0,1 0 0,-1 1 0,1-1 0,-1 1 0,0-1 0,0 0 0,1 1 0,-1-1 0,0 1 0,1-1 0,-1 1-1,0-1 1,0 1 0,0-1 0,0 1 0,0-1 0,1 1 0,-1-1 0,0 1 0,0-1 0,0 1 0,0-1 0,-1 1 0,1-1 0,0 1 0,0-1 0,0 1 0,0-1-1,0 1 1,-1 0 0,1 14 75,-1-6 54,1-1 0,0 0 0,1 1 0,0-1 0,3 13 0,-3-19-107,-1-1 0,1 1 0,0 0 1,0 0-1,0 0 0,0-1 0,0 1 1,0 0-1,1-1 0,-1 1 1,0-1-1,1 0 0,-1 1 0,1-1 1,0 0-1,-1 0 0,1 0 0,0 0 1,0 0-1,0 0 0,-1 0 0,1-1 1,0 1-1,0-1 0,0 0 0,0 1 1,4-1-1,7 0-19,-1-1 0,1-1 0,0 0 0,-1-1 0,0 0 0,0-1 0,0 0 0,0-1 0,-1 0 0,13-8 0,-10 6 0,0 0 0,0 1 0,0 0 0,1 2 0,-1-1 0,20-2 0,-33 7 0,1 0 0,-1 0 0,0 0 0,1 0 0,-1 0 0,0 0 0,0 0 0,1 0 0,-1 0 0,0 1 0,1-1 0,-1 0 0,0 1 0,0-1 0,1 1 0,-1 0 0,0-1 0,0 1 0,0 0 0,0 0 0,0-1 0,0 1 0,0 0 0,0 0 0,0 0 0,-1 0 0,1 0 0,1 2 0,7 41 0,-9-38 0,1 0 0,0 0 0,0 1 0,0-1 0,1 0 0,2 6 0,-3-10 0,0-1 0,0 1 0,0-1 0,0 1 0,1-1 0,-1 1 0,0-1 0,1 0 0,-1 1 0,1-1 0,-1 0 0,1 0 0,-1 0 0,1 0 0,0-1 0,-1 1 0,1 0 0,0-1 0,0 1 0,0-1 0,0 1 0,0-1 0,-1 0 0,1 0 0,2 0 0,7 0 0,-1-1 0,0 0 0,1-1 0,-1 0 0,0-1 0,0 0 0,0 0 0,17-9 0,5-5 0,37-27 0,20-10 0,-88 53 0,-1 0 0,1 1 0,0-1 0,0 1 0,0-1 0,0 1 0,-1-1 0,1 1 0,0 0 0,0-1 0,0 1 0,0 0 0,0 0 0,0 0 0,0 0 0,0-1 0,0 1 0,0 1 0,0-1 0,0 0 0,0 0 0,0 0 0,-1 0 0,1 1 0,0-1 0,2 1 0,-2 19 0,-1-19 0,0 0 0,-1 0 0,1 0 0,0 0 0,-1-1 0,1 1 0,0 0 0,0 0 0,0 0 0,0 0 0,0 0 0,0 0 0,0 0 0,0 0 0,0 0 0,1 0 0,-1-1 0,0 1 0,0 0 0,1 0 0,-1 0 0,1 0 0,-1-1 0,1 1 0,-1 0 0,1 0 0,-1-1 0,1 1 0,0 0 0,-1-1 0,1 1 0,0-1 0,0 1 0,-1-1 0,1 1 0,0-1 0,0 1 0,0-1 0,0 0 0,1 1 0,3-1 0,0 0 0,0-1 0,0 0 0,0 1 0,0-2 0,0 1 0,-1 0 0,1-1 0,0 0 0,-1 0 0,9-5 0,45-38 0,-26 18 0,-32 27 0,0 0 0,0 0 0,0-1 0,1 1 0,-1 0 0,0 0 0,0 0 0,0 0 0,0 0 0,0 0 0,0 0 0,1 0 0,-1-1 0,0 1 0,0 0 0,0 0 0,0 0 0,0 0 0,1 0 0,-1 0 0,0 0 0,0 0 0,0 0 0,0 0 0,1 0 0,-1 0 0,0 0 0,0 0 0,0 0 0,0 0 0,1 0 0,-1 0 0,0 0 0,0 0 0,0 0 0,0 0 0,0 1 0,1-1 0,-1 0 0,0 0 0,0 0 0,0 0 0,0 0 0,0 0 0,0 0 0,1 1 0,-1-1 0,0 0 0,0 0 0,0 0 0,0 0 0,0 0 0,0 1 0,0-1 0,0 0 0,0 0 0,0 16 0,-8 16 0,8-31 0,-1 0 0,1 0 0,-1-1 0,1 1 0,0 0 0,0 0 0,0 0 0,-1-1 0,1 1 0,0 0 0,0 0 0,0 0 0,0 0 0,0 0 0,0-1 0,0 1 0,1 0 0,-1 0 0,0 0 0,0 0 0,1-1 0,-1 1 0,0 0 0,1 0 0,-1-1 0,1 1 0,-1 0 0,1-1 0,0 2 0,0-2 0,1 1 0,-1-1 0,0 0 0,1 1 0,-1-1 0,1 0 0,-1 0 0,0 0 0,1 0 0,-1 0 0,1 0 0,-1-1 0,0 1 0,1 0 0,1-1 0,60-28 0,-52 23 0,5-1 0,-11 3 0,0 1 0,1 0 0,0 0 0,0 0 0,0 1 0,0 0 0,0 0 0,0 1 0,0 0 0,1 0 0,-1 0 0,0 1 0,12 0 0,-16 1 0,-1 0 0,1 0 0,0 0 0,-1 1 0,1-1 0,-1 0 0,0 1 0,1-1 0,-1 1 0,0-1 0,0 1 0,0 0 0,2 3 0,16 19 0,-13-22 4,0 0 0,-1 0 0,1 0 0,0-1 0,0 0 0,0 0 0,0 0 0,0-1 0,0 0 0,1 0 0,-1-1 0,6-1 0,4 0-69,-1-1 0,0-1 0,23-9 0,6-12-4520,-7-11-5532,-21 17 3182</inkml:trace>
</inkml:ink>
</file>

<file path=ppt/ink/ink2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1:04.665"/>
    </inkml:context>
    <inkml:brush xml:id="br0">
      <inkml:brushProperty name="width" value="0.025" units="cm"/>
      <inkml:brushProperty name="height" value="0.025" units="cm"/>
    </inkml:brush>
  </inkml:definitions>
  <inkml:trace contextRef="#ctx0" brushRef="#br0">100 109 2306,'0'0'11168,"-9"-11"-7431,-1-1-2905,-33-39 2706,6 19 2870,37 29-5384,8 3-1524,26 6-3545,4 0-2054,-8-4-867</inkml:trace>
</inkml:ink>
</file>

<file path=ppt/ink/ink2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1:05.097"/>
    </inkml:context>
    <inkml:brush xml:id="br0">
      <inkml:brushProperty name="width" value="0.025" units="cm"/>
      <inkml:brushProperty name="height" value="0.025" units="cm"/>
    </inkml:brush>
  </inkml:definitions>
  <inkml:trace contextRef="#ctx0" brushRef="#br0">167 362 12172,'0'0'8872,"-11"-3"-8312,-36-5 65,43 8-457,0 0-1,0 0 1,0 0-1,0 1 1,0 0 0,0-1-1,0 2 1,0-1-1,1 0 1,-1 1 0,1 0-1,-1-1 1,1 1-1,-1 1 1,1-1-1,0 0 1,0 1 0,0 0-1,1 0 1,-1 0-1,0 0 1,1 0 0,0 0-1,-3 5 1,2-4 36,1 0 0,-1 1 0,1-1 0,0 1 0,0 0 0,0 0 0,0-1 1,1 1-1,0 0 0,0 1 0,0-1 0,1 0 0,0 0 0,0 0 0,0 0 0,0 0 0,2 6 0,0-8-166,-1-1-1,1 0 0,0 0 0,0 0 0,0 0 0,0 0 0,0 0 1,0-1-1,1 1 0,-1-1 0,0 1 0,1-1 0,-1 0 0,1 0 1,0 0-1,-1 0 0,1 0 0,0-1 0,-1 1 0,1-1 0,0 0 1,4 0-1,6 1 76,0-1 1,-1 0-1,21-4 0,-23 2-85,-1 0-1,0-1 1,0 0 0,0-1-1,0 0 1,-1-1-1,1 1 1,-1-1-1,14-12 1,1-4 29,35-41 0,-12 12-89,-46 54 83,-1-1-1,1 1 1,0-1 0,0 1 0,0 0-1,0-1 1,1 1 0,-1-1-1,1 0 1,0 1 0,2 5 0,-1-8-34,1 1 0,-1-1 0,1 0 0,-1 0 1,1 0-1,-1-1 0,1 1 0,-1-1 0,1 1 1,-1-1-1,1 0 0,0 0 0,-1 0 0,1 0 1,0-1-1,3 0 0,43-14 91,-28 4-108,0-1 0,-1-1 0,-1-1 0,0-1 0,-1-1 0,0 0 0,-2-1 0,0-1 0,0 0 0,-2-1 0,-1-1 0,21-39 0,-31 53 0,-1 1 0,0-1 0,0 0 0,-1 1 0,1-1 0,-1 0 0,-1 0 0,1 0 0,-1 0 0,0 0 0,0 1 0,-1-1 0,-1-11 0,1 15 0,-1-1 0,1 1 0,0 0 0,-1 0 0,1 0 0,-1 0 0,0 0 0,1 0 0,-1 0 0,0 0 0,0 0 0,0 1 0,-1-1 0,1 1 0,0 0 0,0 0 0,-1 0 0,1 0 0,-1 0 0,1 0 0,-1 0 0,1 1 0,-1 0 0,0-1 0,1 1 0,-1 0 0,0 0 0,1 0 0,-1 0 0,1 1 0,-1-1 0,-4 2 0,-1 0 0,-1 1 0,1 0 0,0 0 0,0 1 0,0-1 0,0 2 0,1-1 0,-1 1 0,1 0 0,1 1 0,-1 0 0,1 0 0,0 0 0,0 1 0,0 0 0,1 0 0,-6 10 0,4-5 0,0 0 0,1 1 0,0-1 0,1 1 0,0 1 0,1-1 0,0 0 0,1 1 0,1 0 0,-1 18 0,4-25 5,-1 1 1,1-1-1,1 0 0,-1-1 1,1 1-1,1 0 0,-1 0 1,1-1-1,0 1 0,1-1 1,-1 0-1,1 0 0,1 0 1,-1-1-1,1 1 0,0-1 1,0 0-1,0-1 0,1 1 1,-1-1-1,1 0 0,0 0 1,1-1-1,-1 0 0,10 4 1,5 1-105,1 0 0,0-1-1,0-2 1,1 0 0,0-1 0,38 1 0,13-8-3558,-1-18-4078</inkml:trace>
</inkml:ink>
</file>

<file path=ppt/ink/ink2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1:05.909"/>
    </inkml:context>
    <inkml:brush xml:id="br0">
      <inkml:brushProperty name="width" value="0.025" units="cm"/>
      <inkml:brushProperty name="height" value="0.025" units="cm"/>
    </inkml:brush>
  </inkml:definitions>
  <inkml:trace contextRef="#ctx0" brushRef="#br0">373 96 9449,'2'-10'4719,"8"-36"-907,-10 44-3652,0 1 0,1 0 0,-1-1 0,0 1 0,0 0 0,0-1 1,0 1-1,0 0 0,0-1 0,0 1 0,0 0 0,0 0 0,-1-1 0,1 1 1,0 0-1,-1 0 0,0-1 0,1 1 0,-1 0 0,1 0 0,-1 0 0,0 0 1,0 0-1,0 0 0,0 0 0,-1-2 0,0 2-33,-1 1-1,1-1 1,0 0-1,0 1 1,0-1-1,0 1 1,-1 0 0,1 0-1,0 0 1,0 0-1,-1 0 1,1 0-1,0 0 1,-3 2-1,-4 0 40,0 0 0,0 1 0,1 1 0,-1-1 0,1 2 0,-12 6 0,-8 15 289,0 2 0,2 0 0,1 2-1,1 1 1,2 0 0,1 2 0,1 0 0,-15 38 0,28-57-240,1 1 0,0 0 0,2 0-1,-1 0 1,-3 26 0,8-38-205,-1-1 1,1 1-1,-1 0 1,1-1-1,0 1 1,0 0-1,0 0 1,1-1-1,-1 1 1,1 0-1,-1-1 1,1 1-1,0-1 1,0 1-1,0-1 1,0 1-1,0-1 1,1 1-1,-1-1 1,1 0-1,-1 0 1,1 0-1,0 0 0,0 0 1,0 0-1,0 0 1,0-1-1,1 1 1,-1-1-1,0 1 1,1-1-1,-1 0 1,1 0-1,-1 0 1,1 0-1,-1-1 1,1 1-1,5 0 1,2 0 25,0 0 0,0-1 0,0 0 0,0-1 0,0 0 0,0-1 0,0 0 1,0 0-1,0-1 0,-1 0 0,0-1 0,1 0 0,-1-1 0,-1 1 0,1-2 0,-1 1 0,0-1 0,0-1 0,0 1 1,-1-1-1,0-1 0,0 1 0,-1-1 0,10-16 0,-15 23-32,0-1 1,0 0-1,0 0 1,-1 0-1,1 0 1,-1 0-1,1 0 1,-1 0-1,1 0 1,-1 0-1,0 0 1,0 0-1,0 0 1,0 0-1,0 0 1,-1 0-1,1 0 1,-1 0-1,1 0 1,-2-2-1,1 3-13,1 0 0,-1 0-1,0 0 1,0 0 0,0 0 0,0 0-1,0 1 1,0-1 0,0 0-1,0 1 1,-1-1 0,1 1 0,0-1-1,0 1 1,0-1 0,-1 1-1,1 0 1,0 0 0,0 0 0,-1 0-1,1 0 1,0 0 0,-1 0-1,1 0 1,0 0 0,0 1 0,-1-1-1,1 0 1,0 1 0,0-1-1,-3 2 1,2-1-2,0 1 1,1-1-1,-1 1 0,0-1 1,0 1-1,1 0 0,-1 0 1,1-1-1,-1 1 0,1 0 1,0 1-1,0-1 0,0 0 1,0 0-1,0 0 0,-1 5 1,2-6 12,-1 0 1,1 0-1,-1-1 0,1 1 1,0 0-1,0 0 1,-1 0-1,1 0 0,0 0 1,0 0-1,0 0 1,0 0-1,0-1 1,0 1-1,0 0 0,1 0 1,-1 0-1,0 0 1,0 0-1,1 0 1,-1-1-1,0 1 0,1 0 1,-1 0-1,1 0 1,-1-1-1,1 1 1,0 0-1,-1 0 0,1-1 1,0 1-1,-1-1 1,1 1-1,0-1 1,0 1-1,-1-1 0,1 1 1,0-1-1,0 0 1,0 1-1,0-1 1,-1 0-1,3 1 0,8-2 24,1 0-1,-1 0 1,1-1-1,-1-1 0,0 0 1,0 0-1,0-1 1,0-1-1,-1 0 0,15-9 1,17-12 19,40-33 1,-63 46-54,5-3-62,-24 16 65,0 0 0,0 0 0,0 0 0,0-1 0,1 1 0,-1 0 0,0 0 0,0 0 1,0 0-1,1 0 0,-1 0 0,0 0 0,0 0 0,0 0 0,1 0 0,-1 0 0,0-1 0,0 1 0,0 0 0,1 0 0,-1 0 0,0 0 0,0 1 0,0-1 0,1 0 0,-1 0 0,0 0 0,0 0 0,0 0 0,0 0 0,1 0 0,-1 0 0,0 0 0,0 0 0,0 1 0,1-1 0,-1 0 0,0 0 0,0 0 0,0 0 0,0 0 0,0 1 0,0-1 0,1 0 0,-1 0 0,-14 37-294,9-28 342,1 1 9,-38 89 215,40-92-263,-1 1 1,1 0-1,0-1 1,1 1-1,0 0 1,0 0-1,1 0 1,0 0 0,0 0-1,3 15 1,-2-22-63,0 1 0,0-1 0,-1 0 0,1 1 0,0-1 0,0 0 0,0 0 0,1 0 0,-1 0 0,0 0 0,0 0 0,1 0 0,-1 0 0,0 0 0,1-1 0,-1 1 1,1 0-1,-1-1 0,1 1 0,-1-1 0,1 0 0,-1 1 0,1-1 0,0 0 0,-1 0 0,1 0 0,-1 0 0,1 0 0,-1-1 0,1 1 0,2-1 0,2 0-535,-1 0 0,1 0 0,0-1 0,-1 0 0,1 0 0,-1 0 0,9-6 0,20-22-4361,1-8-2124</inkml:trace>
</inkml:ink>
</file>

<file path=ppt/ink/ink2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1:06.252"/>
    </inkml:context>
    <inkml:brush xml:id="br0">
      <inkml:brushProperty name="width" value="0.025" units="cm"/>
      <inkml:brushProperty name="height" value="0.025" units="cm"/>
    </inkml:brush>
  </inkml:definitions>
  <inkml:trace contextRef="#ctx0" brushRef="#br0">18 1 16624,'0'0'3171,"-11"73"-1314,6-38-351,3 4-449,2-2-160,2-1-513,14-3-256,5-2-160,4-5-865,-1-4-1153,-3-5-864,-7-8-1667,-6-7-5540</inkml:trace>
</inkml:ink>
</file>

<file path=ppt/ink/ink2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1:06.593"/>
    </inkml:context>
    <inkml:brush xml:id="br0">
      <inkml:brushProperty name="width" value="0.025" units="cm"/>
      <inkml:brushProperty name="height" value="0.025" units="cm"/>
    </inkml:brush>
  </inkml:definitions>
  <inkml:trace contextRef="#ctx0" brushRef="#br0">1 27 9801,'0'0'7143,"59"-14"-7079,-32 13-320,-4-3-2755,-2-4-4388</inkml:trace>
</inkml:ink>
</file>

<file path=ppt/ink/ink2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1:06.933"/>
    </inkml:context>
    <inkml:brush xml:id="br0">
      <inkml:brushProperty name="width" value="0.025" units="cm"/>
      <inkml:brushProperty name="height" value="0.025" units="cm"/>
    </inkml:brush>
  </inkml:definitions>
  <inkml:trace contextRef="#ctx0" brushRef="#br0">1 137 14157,'0'0'4864,"4"-8"-3418,0 1-1233,0 0-1,1 0 1,0 1-1,0 0 1,1 0-1,-1 0 1,1 1-1,0-1 1,1 1-1,-1 1 1,1-1-1,0 1 0,0 1 1,9-4-1,6-2 193,1 1 0,-1 1-1,1 1 1,0 2 0,1 0 0,43-1-1,-57 4-345,0 1 0,-1 0 1,1 1-1,-1 0 0,1 0 0,-1 1 0,1 1 0,-1-1 0,0 1 0,0 1 0,0 0 0,0 0 0,-1 1 0,0 0 0,0 0 1,0 1-1,0 0 0,-1 0 0,9 11 0,-11-9 80,-1-1 0,0 1 0,0 0 0,-1 0 0,0 1 0,0-1 0,-1 1 0,0-1 0,-1 1 0,1 0 0,-2 0 0,1-1 0,-1 1 0,-1 0 0,0 0 0,0 0 0,0-1 0,-4 11 0,-1 1 212,0 0 0,-1-1 0,-1 0 0,-1 0 0,-1-1 0,-20 29 0,18-29-351,-2-1 0,0 0 0,-1-1 0,-1 0 0,0-1 0,-1-1 0,-1-1 0,-19 11 0,35-22-73,-1-1-1,1 1 1,-1-1-1,0 0 1,1 0-1,-1-1 1,0 1-1,0 0 1,1-1-1,-1 0 1,0 1-1,0-1 1,0 0 0,0 0-1,0-1 1,-4 0-1,5 0-94,0 0-1,0 0 1,0 0-1,1 0 1,-1 0-1,0-1 1,1 1-1,-1 0 1,1-1 0,0 1-1,-1-1 1,1 0-1,0 1 1,0-1-1,0 0 1,0 0-1,0 1 1,-1-4-1,1-1-472,-1 0-1,1-1 1,0 1-1,1 0 1,-1-1-1,1 1 1,1-1-1,-1 1 0,1 0 1,0-1-1,0 1 1,1 0-1,4-11 1,10-13-9919</inkml:trace>
</inkml:ink>
</file>

<file path=ppt/ink/ink2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1:07.278"/>
    </inkml:context>
    <inkml:brush xml:id="br0">
      <inkml:brushProperty name="width" value="0.025" units="cm"/>
      <inkml:brushProperty name="height" value="0.025" units="cm"/>
    </inkml:brush>
  </inkml:definitions>
  <inkml:trace contextRef="#ctx0" brushRef="#br0">8 1 9289,'0'0'10143,"3"10"-8099,0 18-1172,0 1 0,-2-1 0,-1 0 0,-1 0 0,-6 35 0,-1 45-61,8-87-870,-1 7 333,1-1-1,5 42 1,-4-62-438,0-1 0,0 0-1,1 0 1,0 0 0,0 0 0,0 0 0,1 0 0,-1 0 0,2-1 0,-1 1 0,0-1-1,1 0 1,0 0 0,1 0 0,-1-1 0,9 7 0,3-3-2224,-15-8 2200,-1 0 0,0 0 0,1 0 0,-1 0 0,1 0 0,-1 0 0,0 0 1,1 0-1,-1 0 0,1 0 0,-1 0 0,1 0 0,-1 0 0,0 0 0,1 0 0,-1 0 1,0 0-1,1-1 0,-1 1 0,1 0 0,-1 0 0,0-1 0,1 1 0,-1 0 0,0 0 0,0-1 1,1 1-1,-1 0 0,0-1 0,0 1 0,1 0 0,-1-1 0,0 1 0,0 0 0,0-1 1,0 1-1,1-1 0,-1 1 0,0 0 0,0-1 0,0 1 0,0-1 0,0 0 0,0-21-7536</inkml:trace>
</inkml:ink>
</file>

<file path=ppt/ink/ink2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1:07.632"/>
    </inkml:context>
    <inkml:brush xml:id="br0">
      <inkml:brushProperty name="width" value="0.025" units="cm"/>
      <inkml:brushProperty name="height" value="0.025" units="cm"/>
    </inkml:brush>
  </inkml:definitions>
  <inkml:trace contextRef="#ctx0" brushRef="#br0">15 184 2306,'0'0'8536,"-3"-12"-4057,-8-39-1682,11 48-2619,0 0 0,0-1 0,0 1-1,0-1 1,0 1 0,1 0-1,0-1 1,-1 1 0,1 0 0,1 0-1,-1-1 1,0 1 0,1 0-1,-1 0 1,1 1 0,0-1 0,0 0-1,0 0 1,0 1 0,1-1-1,-1 1 1,1 0 0,0 0 0,-1 0-1,1 0 1,0 0 0,0 1-1,0-1 1,0 1 0,5-2-1,8-3 15,0 0-1,1 2 0,-1 0 0,22-3 0,-13 3-87,0 1-1,0 1 0,0 2 1,0 0-1,0 1 0,33 7 1,-52-7-11,0 0 1,0 0-1,0 1 1,-1 0-1,1 0 1,0 1-1,-1 0 1,1 0-1,-1 0 1,0 0-1,0 1 1,0 0-1,-1 0 1,1 0-1,-1 0 1,0 1-1,0 0 1,-1 0-1,1 0 1,-1 0-1,0 0 1,0 1-1,-1 0 1,0-1-1,0 1 1,0 0-1,-1 0 1,1 0-1,-2 0 1,1 0-1,0 8 1,-2-4 88,0 0 1,-1 0-1,0 0 1,-1 0-1,1 0 1,-2-1-1,0 1 1,0-1-1,0 0 1,-1 0-1,-1 0 1,0-1-1,-10 13 1,12-16-154,0 0 0,-1 0 0,1 0 0,-1 0 1,0-1-1,0 0 0,-1 0 0,1 0 1,-1-1-1,0 0 0,0 0 0,0 0 0,0-1 1,-1 0-1,1 0 0,0 0 0,-1-1 1,0 0-1,1 0 0,-1-1 0,-11 0 0,17 0-111,0-1 0,0 1-1,0 0 1,-1-1-1,1 1 1,0-1 0,0 1-1,0-1 1,0 0-1,0 1 1,0-1-1,0 0 1,1 0 0,-1 0-1,0 0 1,0 1-1,1-1 1,-1 0-1,0 0 1,1-1 0,-1 1-1,1 0 1,-1 0-1,1 0 1,-1 0-1,1-2 1,-2-34-4090,2 26 2322,0-31-5512</inkml:trace>
</inkml:ink>
</file>

<file path=ppt/ink/ink2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1:08.813"/>
    </inkml:context>
    <inkml:brush xml:id="br0">
      <inkml:brushProperty name="width" value="0.025" units="cm"/>
      <inkml:brushProperty name="height" value="0.025" units="cm"/>
    </inkml:brush>
  </inkml:definitions>
  <inkml:trace contextRef="#ctx0" brushRef="#br0">242 559 14286,'0'0'3112,"-9"-10"-1014,6 7-2024,-1-1 178,0-1 1,0 1-1,-1-1 1,0 1-1,0 1 1,0-1-1,-5-2 1,7 4-139,0 1 1,1 0-1,-1 1 1,0-1-1,0 0 1,0 1-1,1-1 1,-1 1-1,0 0 1,0 0-1,0 0 1,0 1-1,0-1 1,1 1-1,-1-1 1,0 1-1,0 0 1,1 0-1,-1 0 1,1 0-1,-1 1 1,1-1-1,-5 3 1,-2 4-16,0 0 0,0 0 1,1 1-1,0 0 0,1 0 1,-1 1-1,2 0 1,-1 0-1,2 0 0,-1 1 1,1 0-1,-4 17 0,4-12-16,0 0-1,1 0 1,1 1-1,1 0 1,0 0-1,1-1 1,1 1-1,3 23 1,-3-39-80,0 1 1,0-1-1,0 1 1,0-1-1,0 1 1,1-1-1,-1 1 1,1-1-1,-1 0 1,1 1-1,-1-1 1,1 0-1,0 1 1,0-1-1,0 0 1,0 0-1,0 1 1,0-1-1,0 0 1,0 0-1,0 0 0,0 0 1,0-1-1,1 1 1,-1 0-1,0 0 1,1-1-1,-1 1 1,1-1-1,-1 1 1,0-1-1,1 0 1,-1 1-1,1-1 1,-1 0-1,1 0 1,-1 0-1,1 0 1,-1 0-1,1-1 1,-1 1-1,1 0 1,-1-1-1,1 1 1,-1-1-1,1 1 1,-1-1-1,0 0 1,2 0-1,4-3 19,0 1-1,-1-1 1,0 0-1,0-1 1,0 1-1,0-1 1,0 0-1,7-10 1,7-15 30,-1-2-1,-2 0 1,-1 0-1,-1-2 1,-2 0 0,-2 0-1,-1-1 1,6-40-1,-13 44 110,-3 31-160,-1 0 1,1 0-1,0 0 1,0 0-1,0 0 1,0 0 0,0 0-1,0-1 1,-1 1-1,1 0 1,0 0 0,0 0-1,0 0 1,0 0-1,0 0 1,-1 0-1,1 0 1,0 0 0,0 0-1,0 0 1,0 0-1,-1 0 1,1 0-1,0 0 1,0 0 0,0 0-1,0 0 1,0 0-1,-1 0 1,1 0 0,0 0-1,0 0 1,0 0-1,0 0 1,0 0-1,-1 0 1,1 1 0,0-1-1,0 0 1,0 0-1,0 0 1,0 0-1,0 0 1,-1 0 0,1 1-1,0-1 1,0 0-1,0 0 1,0 0-1,0 0 1,0 0 0,0 1-1,0-1 1,0 0-1,0 0 1,0 0 0,0 0-1,0 1 1,0-1-1,0 0 1,0 0-1,0 0 1,0 0 0,0 0-1,0 1 1,0-1-1,-18 51 16,13-31 40,0 0-1,2 0 1,1 0-1,0 0 1,2 0-1,3 39 0,-3-58-50,0 0 1,0 1-1,0-1 0,0 0 0,1 0 0,-1 0 0,0 0 0,0 0 0,1 0 0,-1 0 0,1 0 0,-1 0 0,1 0 0,-1 0 0,1 0 1,0 0-1,-1 0 0,1-1 0,0 1 0,0 0 0,0 0 0,-1-1 0,1 1 0,0-1 0,0 1 0,0-1 0,0 1 0,0-1 0,0 1 1,0-1-1,0 0 0,1 1 0,-1-1 0,0 0 0,0 0 0,0 0 0,0 0 0,0 0 0,0 0 0,0 0 0,0-1 0,0 1 0,1 0 1,-1 0-1,0-1 0,0 1 0,0-1 0,0 1 0,0-1 0,1 0 0,3-3 58,0 1 0,0 0 0,-1-1 0,1 0 0,-1 0 0,0 0 0,0-1 0,4-5 1,11-22 376,-1-1 1,-2 0 0,-1-2 0,-1 0-1,13-57 1,-11 19 80,13-133 0,-26 87-421,-13 132-325,-3 36 214,1 0 1,3 1-1,-4 68 1,4-38 26,-1 8 107,1 145 0,11-193-91,2 0 1,1 0-1,2 0 0,2-1 1,26 74-1,-21-79-33,-6-17 0,-1 0 0,0 1 0,-1-1 0,-1 1 0,-1 1 0,-1-1 0,2 22 0,-5-39 0,0 0 0,0 0 0,1 0 0,-1 0 0,0 0 0,-1 0 0,1 0 0,0 0 0,0 0 0,0 0 0,-1 0 0,1 0 0,0 0 0,-1 0 0,1 0 0,-1-1 0,1 1 0,-1 0 0,1 0 0,-1 0 0,0 0 0,1-1 0,-1 1 0,-1 1 0,1-2 0,0 0 0,0 0 0,0 0 0,0 0 0,0 0 0,0 0 0,-1 0 0,1 0 0,0 0 0,0-1 0,0 1 0,0 0 0,0-1 0,0 1 0,0 0 0,0-1 0,0 0 0,-1 0 0,-3-3 0,-1 0 0,1 0 0,0-1 0,1 0 0,-1 0 0,-5-7 0,-8-18 0,1 0 0,2 0 0,1-2 0,-17-56 0,24 63 0,1 0 0,1 0 0,1-1 0,2 0 0,0 0 0,4-49 0,-1 70-14,1-1 1,-1 1-1,1 0 0,0 0 0,0 1 1,1-1-1,-1 0 0,1 1 0,0 0 1,1-1-1,-1 1 0,1 0 0,-1 1 1,9-7-1,9-7-393,42-23 0,-23 15-372,95-75-5774,-48 28-1420,-8 2-7188</inkml:trace>
</inkml:ink>
</file>

<file path=ppt/ink/ink2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1:09.733"/>
    </inkml:context>
    <inkml:brush xml:id="br0">
      <inkml:brushProperty name="width" value="0.025" units="cm"/>
      <inkml:brushProperty name="height" value="0.025" units="cm"/>
    </inkml:brush>
  </inkml:definitions>
  <inkml:trace contextRef="#ctx0" brushRef="#br0">50 116 16207,'0'0'7266,"-6"17"-6236,-1 5-717,0 0 0,2 0 0,0 1 0,-2 37-1,-6 505 3052,15-552-2820,4-36-305,5-48 13,7-207 30,-13 147-382,-1 115-240,3 27 106,7 40 59,-11-40 198,-1-5-22,1 8 0,2 0 0,0 0 0,0 0 0,10 15-1,-14-27-3,0 0 0,0 0 0,0 1 0,0-1 0,1 0 0,-1 0 0,1-1 0,0 1 0,0 0 0,-1-1 0,1 1 1,0-1-1,0 1 0,0-1 0,1 0 0,-1 0 0,0 0 0,0 0 0,1 0 0,-1 0 0,0-1 0,1 1 0,-1-1 0,1 0 0,-1 1 0,1-1 0,-1 0 0,1-1 0,-1 1 0,0 0 0,1-1 0,-1 1 0,4-2 0,-1-1 22,0 0 1,-1 0-1,0 0 0,0-1 1,0 0-1,0 0 1,0 0-1,-1 0 1,0 0-1,0-1 1,0 1-1,0-1 1,4-10-1,25-72 535,-30 80-516,10-38 159,-2 0 0,-3-1 0,-1 0-1,-2 0 1,-3 0 0,-4-53 0,3 99-198,0 0 0,0 0 0,0 0 0,0 0 1,-1 0-1,1 0 0,0 0 0,0 0 0,0 0 0,0 0 1,0 0-1,0 0 0,0 0 0,-1 0 0,1 0 1,0 0-1,0 0 0,0 0 0,0 0 0,0 0 0,0 0 1,0 0-1,-1 0 0,1 0 0,0 0 0,0 0 1,0 0-1,0 0 0,0 0 0,0 0 0,0-1 0,0 1 1,0 0-1,0 0 0,-1 0 0,1 0 0,0 0 1,0 0-1,0 0 0,0 0 0,0-1 0,0 1 0,0 0 1,0 0-1,0 0 0,0 0 0,0 0 0,0 0 1,0 0-1,0-1 0,0 1 0,0 0 0,0 0 0,0 0 1,0 0-1,0 0 0,0 0 0,0-1 0,-4 13-116,-10 50 19,-12 120-1,18-106 104,1-22 15,2 0-1,5 99 1,0-149-25,0 0 1,1 0 0,-1 0 0,1 0-1,0 0 1,0 0 0,1 0-1,-1 0 1,1-1 0,0 1 0,0 0-1,0-1 1,0 0 0,1 1 0,-1-1-1,1 0 1,0 0 0,0-1-1,0 1 1,0-1 0,0 1 0,1-1-1,-1 0 1,1 0 0,0 0-1,4 1 1,-3-2 4,0 0 0,0 0 0,0-1 0,-1 0 0,1 0 0,0 0 0,0 0 0,0-1-1,0 0 1,0 0 0,0 0 0,0 0 0,-1-1 0,1 0 0,-1 0 0,1 0 0,-1-1 0,0 1 0,0-1-1,0 0 1,4-4 0,6-8 25,0 0 0,-1-1 0,0 0 0,-2-1 0,0-1 0,-1 0 0,-1 0 0,0-1-1,-2 0 1,0 0 0,-1-1 0,-1 0 0,0 0 0,-2 0 0,-1 0 0,0-1 0,-2-24 0,1 44-20,-1 1-1,0-1 1,0 0 0,0 0 0,0 0 0,0 0-1,0 0 1,0 0 0,0 0 0,0 0 0,0 0 0,0 0-1,0 0 1,-1 1 0,1-1 0,0 0 0,-1 0-1,1 0 1,-1 0 0,1 1 0,-1-1 0,1 0 0,-1 0-1,0 1 1,1-1 0,-1 0 0,0 1 0,1-1-1,-1 1 1,0-1 0,0 1 0,0-1 0,1 1 0,-1 0-1,0-1 1,0 1 0,0 0 0,0 0 0,0-1-1,0 1 1,0 0 0,1 0 0,-1 0 0,0 0 0,0 0-1,0 0 1,0 1 0,0-1 0,0 0 0,0 0-1,0 1 1,0-1 0,1 0 0,-1 1 0,0-1 0,0 1-1,0 0 1,-4 2 6,0 0 0,0 0 0,1 0 0,0 1 0,0 0 1,0 0-1,0 0 0,-4 6 0,0 2 9,1 0 1,1 0 0,0 1-1,0-1 1,2 2-1,-1-1 1,2 0-1,-1 1 1,2-1 0,0 1-1,1 0 1,0 0-1,2 19 1,0-30-21,-1-1 0,1 1 0,1-1 0,-1 1 0,0-1 0,1 0 0,-1 1 0,1-1 0,-1 0 0,1 0 0,0 0 0,0 0 0,0-1 0,0 1 0,0 0 0,1-1 0,-1 1 0,0-1 0,1 0 0,-1 0 0,1 0 0,0 0 0,-1 0 0,1-1 0,-1 1 0,1-1 0,0 1 0,0-1 0,-1 0 0,4-1 0,8 2 0,0-1 0,0-1 0,0-1 0,22-4 0,-18 1-925,0-1 0,26-12 0,32-24-8231,-34 12-7420</inkml:trace>
</inkml:ink>
</file>

<file path=ppt/ink/ink2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1:10.963"/>
    </inkml:context>
    <inkml:brush xml:id="br0">
      <inkml:brushProperty name="width" value="0.025" units="cm"/>
      <inkml:brushProperty name="height" value="0.025" units="cm"/>
    </inkml:brush>
  </inkml:definitions>
  <inkml:trace contextRef="#ctx0" brushRef="#br0">45 232 18546,'-3'12'1868,"-4"15"-1188,1 1 0,2 0 0,1 0 1,1 0-1,3 46 0,23 158 753,-3-60-381,-12 60 1212,-9-424-2339,9 0 0,36-208 0,-42 383 70,0 0-1,1 0 0,1 0 1,13-28-1,-16 41 3,0 0 1,0 1-1,0-1 1,1 1-1,-1 0 1,1 0-1,0 0 1,0 0-1,0 0 1,0 0-1,1 1 1,-1 0-1,1-1 1,-1 1 0,1 1-1,0-1 1,0 0-1,0 1 1,0 0-1,0 0 1,0 0-1,0 1 1,0-1-1,8 1 1,-9 0 7,-1 0 0,1 0 0,0 0 0,-1 0 0,1 0 0,0 1 0,-1-1 0,1 1 0,-1 0 0,1 0 0,-1 0 0,1 0 0,-1 0 0,0 0 0,1 1 0,-1-1 0,0 1 0,0 0 0,0-1-1,2 4 1,-2-2 16,-1 0 0,1 0-1,-1 1 1,0-1-1,0 0 1,0 1-1,-1-1 1,1 1-1,-1-1 1,1 1-1,-1-1 1,-1 0-1,1 1 1,0-1-1,-1 1 1,0 3-1,-3 6 110,0 0 0,-1 0 0,0-1 0,-1 0 0,0 0 0,-1 0 0,0-1-1,-1 0 1,-13 14 0,-13 12 187,-41 36 0,64-63-277,3-2-23,1 0 1,-2-1-1,1 0 0,-1 0 0,0-1 0,0 0 1,-1-1-1,0 0 0,0 0 0,-14 4 1,23-9-67,1-1 1,0 1 0,-1 0 0,1 0 0,-1-1-1,1 1 1,0 0 0,-1-1 0,1 1 0,0 0 0,0-1-1,-1 1 1,1-1 0,0 1 0,0-1 0,-1 1-1,1 0 1,0-1 0,0 1 0,0-1 0,0 1 0,0-1-1,0 1 1,0-1 0,0 1 0,0-1 0,0 1 0,0-1-1,0 1 1,0-1 0,0 1 0,0-1 0,0 1-1,1 0 1,-1-1 0,0 1 0,0-1 0,0 1 0,1-1-1,-1 1 1,0 0 0,1-1 0,0 0 0,10-23-1959,107-128-10447,-20 28 4282,-40 35 10247,-53 80-594,-4 6-774,0 0 0,0 1 0,1-1 0,-1 0 1,1 1-1,0-1 0,-1 1 0,1 0 0,0 0 0,1 0 1,2-3-1,-3 10-35,0 1 1,0 0 0,-1 0-1,0-1 1,0 1 0,0 0-1,-1 11 1,2 75 1278,10 120 561,-12-211-2487,-1 0 0,1 0 0,0 1 0,0-1 0,1 0 0,-1 0 0,0 0 0,0 0 0,0 0 0,1 0 0,-1 1 0,1-1 0,-1 0 0,1 0 0,-1 0 0,1 0 0,-1 0 0,1 0 0,0-1 0,0 1 0,0 1 0,9-19 398,3-41 72,-5-57-227,-8 102-245,0 0-1,-1 1 1,-1-1-1,0 1 1,0 0-1,-2 0 1,-4-13-1,8 25-25,0 1 1,0-1-1,0 0 0,0 0 0,0 0 0,0 0 0,0 0 1,0 0-1,0 0 0,0 0 0,0 0 0,-1 0 0,1 0 1,0 0-1,0 1 0,0-1 0,0 0 0,0 0 0,0 0 1,0 0-1,0 0 0,-1 0 0,1 0 0,0 0 0,0 0 1,0 0-1,0 0 0,0 0 0,0 0 0,0 0 0,-1 0 0,1 0 1,0 0-1,0 0 0,0-1 0,0 1 0,0 0 0,0 0 1,0 0-1,0 0 0,-1 0 0,1 0 0,0 0 0,0 0 1,0 0-1,0 0 0,0 0 0,0 0 0,0-1 0,0 1 1,0 0-1,0 0 0,0 0 0,0 0 0,0 0 0,0 0 0,-1 18-72,1-13 69,0 0 1,1 0-1,-1-1 0,1 1 1,0 0-1,1-1 0,-1 1 1,4 6-1,-4-9 3,0-1-1,0 1 1,1 0-1,-1-1 1,1 1 0,-1-1-1,1 1 1,-1-1-1,1 0 1,0 0-1,-1 0 1,1 0 0,0 0-1,0 0 1,0 0-1,0 0 1,0-1 0,0 1-1,0-1 1,0 0-1,3 1 1,-1-2 4,0 1 1,0-1-1,0 1 1,1-1-1,-1-1 1,-1 1-1,1 0 1,0-1-1,0 0 0,4-2 1,7-7 41,-1 1 1,1-2-1,20-22 1,-34 33-42,16-16 45,0-2-1,19-26 1,-33 40-24,1 0-1,-1 0 1,0-1-1,0 1 1,-1-1 0,0 1-1,0-1 1,0 0 0,0 0-1,-1 0 1,0 0 0,0 0-1,-1 0 1,0 0 0,0-7-1,-1 13-12,1-1 0,0 0 0,-1 0 0,1 0 0,-1 1 0,0-1-1,1 0 1,-1 1 0,1-1 0,-1 0 0,0 1 0,0-1 0,1 1 0,-1-1 0,0 1-1,0-1 1,0 1 0,0 0 0,1-1 0,-1 1 0,0 0 0,0 0 0,0-1-1,0 1 1,0 0 0,0 0 0,0 0 0,0 0 0,0 0 0,1 1 0,-1-1 0,0 0-1,0 0 1,-1 1 0,-1-1-14,-1 1 0,1 0 0,0 0 0,-1 0 0,1 0 0,0 0 0,0 1 0,-6 3 0,1 3 4,0 0-1,1 1 1,0 0-1,0 1 1,1 0 0,0 0-1,1 0 1,0 0 0,0 1-1,-5 21 1,3-6 138,1 1 1,1-1-1,-2 44 1,7-65-134,0-1 0,0 0 0,0 1 0,0-1 1,1 1-1,0-1 0,0 0 0,0 1 0,0-1 1,1 0-1,-1 0 0,1 0 0,0 0 0,0 0 0,1 0 1,-1-1-1,1 1 0,0-1 0,4 5 0,-2-4-17,1-1 0,-1 0 0,0 0 0,1 0 0,0 0 1,-1-1-1,1 0 0,0 0 0,0-1 0,0 0 0,0 0 0,1 0 0,7-1 0,-4 1-816,0 0 0,0-2 0,1 1 0,18-4 0,-1-10-4682,-6-15-3519,-11 6-3244</inkml:trace>
</inkml:ink>
</file>

<file path=ppt/ink/ink2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1:11.591"/>
    </inkml:context>
    <inkml:brush xml:id="br0">
      <inkml:brushProperty name="width" value="0.025" units="cm"/>
      <inkml:brushProperty name="height" value="0.025" units="cm"/>
    </inkml:brush>
  </inkml:definitions>
  <inkml:trace contextRef="#ctx0" brushRef="#br0">1 179 15663,'0'0'6032,"7"-10"-3977,21-30-875,-27 39-1160,0 0-1,0 0 1,0-1 0,0 1-1,0 0 1,0 0-1,0 0 1,0 0 0,0 0-1,0 0 1,0 0 0,1 0-1,-1 1 1,0-1-1,1 0 1,-1 1 0,1-1-1,-1 1 1,1 0-1,-1-1 1,1 1 0,-1 0-1,1 0 1,-1 0-1,1 0 1,-1 0 0,1 0-1,-1 0 1,1 1-1,-1-1 1,1 0 0,-1 1-1,0-1 1,1 1-1,-1 0 1,0-1 0,1 1-1,-1 0 1,0 0-1,0 0 1,1 0 0,-1 0-1,0 0 1,0 0-1,0 0 1,0 1 0,-1-1-1,1 0 1,0 1 0,0-1-1,-1 0 1,1 1-1,-1-1 1,1 1 0,-1-1-1,0 1 1,1 2-1,0 19 58,0 0-1,-2 0 1,-1 0-1,0 0 0,-9 31 1,6-32 175,1 0 1,1 0 0,1 0 0,1 0 0,3 42 0,-2-64-249,0 1 1,0-1-1,0 1 1,0 0-1,0-1 1,0 1 0,0-1-1,1 1 1,-1 0-1,0-1 1,0 1 0,1-1-1,-1 1 1,0-1-1,1 1 1,-1-1 0,0 1-1,1-1 1,-1 1-1,1-1 1,-1 1 0,0-1-1,1 0 1,-1 1-1,1-1 1,0 0-1,-1 1 1,1-1 0,-1 0-1,1 0 1,-1 0-1,1 1 1,0-1 0,-1 0-1,1 0 1,-1 0-1,1 0 1,0 0 0,-1 0-1,1 0 1,0 0-1,-1 0 1,1-1-1,-1 1 1,1 0 0,-1 0-1,1 0 1,0-1-1,-1 1 1,2-1 0,23-21 412,-10-2-283,-1-1 0,-2 0 0,0-1 0,-2 0 0,-1 0-1,-1-1 1,-1 0 0,-1-1 0,-2 1 0,2-41 0,-6 67-112,0 4-47,1 0 0,-1 0 1,1 0-1,0 0 1,0 0-1,0 0 1,1 0-1,-1-1 1,3 5-1,-3-6 43,-1 0 0,1 0 1,0-1-1,-1 1 0,1 0 0,0 0 0,0-1 1,0 1-1,0 0 0,0-1 0,-1 1 0,1-1 1,0 1-1,0-1 0,0 0 0,0 1 1,0-1-1,0 0 0,1 0 0,-1 0 0,0 1 1,0-1-1,0 0 0,0 0 0,0-1 0,1 1 1,0-1 15,0 0 1,0 0-1,-1 0 0,1 0 1,0 0-1,-1-1 1,1 1-1,-1-1 1,1 1-1,-1-1 1,0 1-1,0-1 1,2-2-1,4-10 129,0-1 0,-1 0 0,5-16 0,-4 11-118,5-17 247,0-1 267,-12 38-554,0 0-1,0 0 1,0 0-1,0 1 1,0-1-1,0 0 1,0 0-1,0 0 1,0 0-1,0 0 1,0 0-1,0 0 1,0 0-1,0 0 1,0 0-1,0 0 1,0 1-1,0-1 1,1 0-1,-1 0 1,0 0-1,0 0 1,0 0-1,0 0 0,0 0 1,0 0-1,0 0 1,0 0-1,0 0 1,0 0-1,0 0 1,0 0-1,0 0 1,1 0-1,-1 0 1,0 0-1,0 0 1,0 0-1,0 0 1,0 0-1,0 0 1,0 0-1,0 0 1,0 0-1,0 0 1,0 0-1,1 0 1,-3 27 81,-2 6-86,-3 28 0,2 124 0,5-182-9,1 0 0,-1 0 0,1 0 1,-1 0-1,1 0 0,0-1 0,0 1 0,0 0 0,0-1 0,1 1 1,-1 0-1,1-1 0,-1 0 0,1 1 0,0-1 0,0 0 1,0 0-1,4 3 0,-5-4-6,0-1 1,0 1-1,0-1 1,0 1 0,0-1-1,-1 0 1,1 1-1,0-1 1,0 0-1,0 0 1,0 0-1,0 0 1,0 0-1,0 0 1,0 0-1,0 0 1,0 0-1,0-1 1,0 1-1,0 0 1,1-1 0,0 0-27,0 0 0,0-1 0,-1 1 1,1 0-1,-1-1 0,1 1 0,-1-1 1,0 0-1,1 1 0,-1-1 0,0 0 1,0 0-1,1-3 0,5-13-2091,-1 1 1,-1-1-1,-1 0 1,0 0-1,-2 0 1,2-26-1,-3-12-5817</inkml:trace>
</inkml:ink>
</file>

<file path=ppt/ink/ink2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1:11.945"/>
    </inkml:context>
    <inkml:brush xml:id="br0">
      <inkml:brushProperty name="width" value="0.025" units="cm"/>
      <inkml:brushProperty name="height" value="0.025" units="cm"/>
    </inkml:brush>
  </inkml:definitions>
  <inkml:trace contextRef="#ctx0" brushRef="#br0">8 1 16015,'0'0'10058,"-8"58"-13902,25-45 577,2 0-481,3-1-287,0-1-1058,-2-3 4100</inkml:trace>
</inkml:ink>
</file>

<file path=ppt/ink/ink2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1:12.708"/>
    </inkml:context>
    <inkml:brush xml:id="br0">
      <inkml:brushProperty name="width" value="0.025" units="cm"/>
      <inkml:brushProperty name="height" value="0.025" units="cm"/>
    </inkml:brush>
  </inkml:definitions>
  <inkml:trace contextRef="#ctx0" brushRef="#br0">28 194 2787,'0'0'15865,"0"8"-14317,-12 56 878,7-47-1769,2 0 1,0 0-1,-2 21 1,5-38-657,0 1 1,0-1 0,0 0-1,0 0 1,0 1-1,0-1 1,1 0-1,-1 1 1,0-1-1,0 0 1,0 0-1,0 1 1,0-1-1,0 0 1,0 0 0,1 0-1,-1 1 1,0-1-1,0 0 1,0 0-1,0 1 1,1-1-1,-1 0 1,0 0-1,0 0 1,1 0-1,-1 0 1,0 1 0,0-1-1,1 0 1,-1 0-1,0 0 1,0 0-1,1 0 1,-1 0-1,0 0 1,0 0-1,1 0 1,-1 0 0,0 0-1,1 0 1,-1 0-1,0 0 1,0 0-1,1 0 1,-1 0-1,0 0 1,0-1-1,1 1 1,-1 0-1,0 0 1,0 0 0,0 0-1,1 0 1,-1-1-1,0 1 1,0 0-1,0 0 1,1 0-1,-1-1 1,0 1-1,0 0 1,0-1-1,15-12 248,-3-13 25,-2-1 0,0 0 0,-2-1 0,0 0 0,4-41 0,-16 108-119,1-22-78,1 0 0,0 0-1,1 0 1,1 0 0,1 0-1,0 0 1,8 32 0,-9-47-56,1 0 1,-1 0-1,1 0 1,0-1-1,0 1 1,0 0-1,0 0 0,0-1 1,0 1-1,0-1 1,0 1-1,1-1 1,-1 1-1,1-1 1,-1 0-1,1 0 0,-1 0 1,1 0-1,0 0 1,-1 0-1,1 0 1,0 0-1,0-1 1,0 1-1,0-1 0,0 1 1,-1-1-1,1 0 1,0 1-1,0-1 1,0 0-1,0-1 1,0 1-1,4-1 1,-2 0 95,1-1 1,-1 0-1,0 1 1,0-2-1,0 1 1,0 0 0,0-1-1,-1 0 1,1 0-1,-1 0 1,1 0 0,-1 0-1,4-7 1,9-13 25,-1 0 1,-1-1-1,-2-1 1,0 0-1,-2-1 1,0 0 0,-2-1-1,6-36 1,-48 132-144,27-48 102,0-1 0,1 1 1,2 1-1,0-1 0,-1 33 1,5-54-98,0 0 1,0 0 0,1 1 0,-1-1 0,0 0 0,1 0 0,-1 0 0,0 0 0,1 1-1,-1-1 1,0 0 0,1 0 0,-1 0 0,0 0 0,1 0 0,-1 0 0,1 0 0,-1 0-1,0 0 1,1 0 0,-1 0 0,0 0 0,1 0 0,-1 0 0,0 0 0,1-1 0,-1 1-1,0 0 1,1 0 0,-1 0 0,0 0 0,1-1 0,-1 1 0,0 0 0,0 0-1,1-1 1,-1 1 0,0 0 0,0 0 0,1-1 0,14-10 158,3-10-153,-2 0-1,0-1 0,-2-1 1,15-28-1,23-37-19,-48 120 9,-9 19 11,3-41-19,1 0-1,-1 0 0,2 0 0,0 0 1,0 0-1,1 0 0,3 18 0,-4-27-87,1 0 0,-1 0 0,0 0 0,1 0 0,-1 0 1,1 0-1,-1 0 0,1 0 0,-1 0 0,1 0 0,0-1 0,-1 1 0,1 0 0,0 0 0,0-1 0,0 1 0,-1-1 0,1 1 0,0 0 0,0-1 0,0 0 0,0 1 0,0-1 0,0 1 0,0-1 0,2 0 0,-1 0-256,1 0 0,-1 0 0,1-1-1,-1 1 1,0-1 0,1 1-1,-1-1 1,0 0 0,0 0 0,1 0-1,1-2 1,5-2-924,-1-1 1,0 0-1,0-1 0,10-11 1,-7 5 369,0-2 0,0 0 1,-1 0-1,-1 0 0,14-34 0,-9 3 1718,-9-2 3394,-15 87-2065,10-38-2138,0 0-1,0 0 1,0 0-1,0-1 1,0 1-1,0 0 1,0 0-1,1 0 1,-1 0-1,0 0 1,1-1-1,-1 1 1,0 0-1,1 0 1,-1 0-1,1-1 1,-1 1-1,1 0 1,0-1-1,-1 1 1,1-1-1,0 1 1,-1 0-1,1-1 1,0 1-1,0-1 1,-1 0-1,1 1 1,0-1-1,0 0 1,0 1-1,0-1 1,0 0-1,-1 0 1,1 0-1,0 0 1,0 0-1,0 0 1,1 0-1,48-9 196,-13 1-208,-34 8 81,-1 0-1,1 0 0,0 1 0,0-1 1,-1 1-1,1-1 0,0 1 1,0 0-1,-1 0 0,1 0 0,-1 0 1,1 0-1,-1 1 0,0-1 1,1 1-1,-1-1 0,0 1 0,0 0 1,3 4-1,-2-3 231,-1 1 0,0 0 1,0 0-1,0 0 0,-1 0 1,0 0-1,1 0 0,-1 1 1,-1-1-1,1 0 0,0 1 0,-1 5 1,0-5-2,0 0 0,0 0 0,0 0 0,0 0 0,-1 0 0,0-1 0,0 1 0,0 0 0,0 0 0,-4 6 0,4-9-186,-1 0 0,0 0 0,1-1 0,-1 1 0,0 0 0,0-1 0,0 1-1,0-1 1,0 0 0,0 1 0,-1-1 0,1 0 0,0-1 0,0 1 0,-1 0 0,1-1 0,-1 1-1,1-1 1,-1 1 0,1-1 0,0 0 0,-6-1 0,2 1-145,-1 1-384,0-1 0,-1-1 0,1 1 0,0-1 0,-12-3 1,18 3 224,-1 0 1,0 0 0,0 1 0,1-1 0,-1 0-1,0-1 1,1 1 0,-1 0 0,1 0 0,-1-1-1,1 1 1,0 0 0,0-1 0,0 0 0,-1 1 0,2-1-1,-1 0 1,0 1 0,0-1 0,0 0 0,1 0-1,-1 0 1,1 1 0,-1-1 0,1 0 0,0-2-1,-1-11-6947</inkml:trace>
</inkml:ink>
</file>

<file path=ppt/ink/ink2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1:13.895"/>
    </inkml:context>
    <inkml:brush xml:id="br0">
      <inkml:brushProperty name="width" value="0.025" units="cm"/>
      <inkml:brushProperty name="height" value="0.025" units="cm"/>
    </inkml:brush>
  </inkml:definitions>
  <inkml:trace contextRef="#ctx0" brushRef="#br0">5 128 19346,'-1'5'199,"-1"21"1145,0-1 0,3 34 1,-1-53-1233,0-1 1,1 1 0,0 0 0,0 0 0,0-1 0,1 1 0,0-1-1,0 1 1,1-1 0,-1 0 0,1 0 0,0 0 0,0 0 0,1-1-1,0 1 1,5 5 0,-7-8-95,1 0 0,0-1 0,0 1 0,0 0 0,0-1 0,0 0 0,0 0-1,0 0 1,0 0 0,1 0 0,-1 0 0,0-1 0,1 0 0,-1 1 0,0-1 0,1-1 0,-1 1 0,0 0 0,1-1-1,-1 0 1,0 1 0,0-1 0,0-1 0,1 1 0,-1 0 0,0-1 0,0 1 0,-1-1 0,1 0 0,0 0 0,-1 0-1,1-1 1,3-4 0,4-3 55,0 0-1,-1-1 0,0-1 1,-1 1-1,0-2 0,9-19 1,-11 16-135,0 0 0,-1-1 1,-1 0-1,-1 0 0,0 0 0,-1 0 1,0-27-1,3-22-1702,5 117 797,1 161 4373,2 9-459,4-84-2205,0 138 0,-17-429-8903,0 110 3756,0-15-3459</inkml:trace>
</inkml:ink>
</file>

<file path=ppt/ink/ink2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1:14.299"/>
    </inkml:context>
    <inkml:brush xml:id="br0">
      <inkml:brushProperty name="width" value="0.025" units="cm"/>
      <inkml:brushProperty name="height" value="0.025" units="cm"/>
    </inkml:brush>
  </inkml:definitions>
  <inkml:trace contextRef="#ctx0" brushRef="#br0">0 271 18706,'0'0'6486,"9"8"-6374,30 23-5,-38-30-99,0-1 0,1 0 1,-1 1-1,0-1 0,1 0 1,-1 0-1,0 0 0,0 0 1,1 0-1,-1 0 0,0 0 1,1-1-1,-1 1 1,0 0-1,0-1 0,1 1 1,-1-1-1,0 1 0,0-1 1,0 1-1,0-1 0,1 0 1,-1 0-1,0 0 0,0 0 1,-1 1-1,1-1 0,0 0 1,0-1-1,0 1 0,-1 0 1,1 0-1,0 0 0,-1 0 1,1-1-1,-1 1 0,1-1 1,1-3 37,10-14 137,-2-1 1,0 0-1,-1 0 1,-1-1-1,-1 0 0,-1-1 1,-1 1-1,-1-1 1,-1 0-1,1-31 1,-4 52-150,0 1 0,0-1 0,1 0 1,-1 0-1,0 0 0,0 1 0,0-1 1,-1 0-1,1 0 0,0 1 0,0-1 1,0 0-1,0 0 0,-1 1 0,1-1 1,0 0-1,-1 1 0,1-1 0,-1 0 1,1 1-1,-1-1 0,1 0 0,-1 1 1,1-1-1,-1 1 0,1-1 0,-1 1 1,0-1-1,1 1 0,-1 0 0,0-1 1,1 1-1,-1 0 0,0-1 0,0 1 1,1 0-1,-2 0 0,0 0-4,1 0 0,-1 1 0,1-1 0,-1 1 0,1-1 0,-1 1 0,1 0 0,0-1 0,-1 1 0,1 0 0,0 0 0,-1 0-1,1 0 1,0 0 0,0 0 0,0 0 0,0 1 0,0-1 0,-1 2 0,-12 26 53,0-1 1,2 2-1,2 0 0,0 0 0,-8 54 1,5-30 201,7-31-26,3-13-93,0 0 0,1-1 0,0 1 0,1 0-1,0 0 1,1 18 0,0-28-167,0 1-1,1-1 1,-1 0 0,1 1 0,-1-1 0,0 0-1,1 1 1,-1-1 0,1 0 0,-1 0-1,1 1 1,-1-1 0,1 0 0,-1 0 0,1 0-1,-1 0 1,1 0 0,-1 0 0,1 0 0,-1 0-1,1 0 1,-1 0 0,1 0 0,-1 0-1,1 0 1,-1 0 0,1 0 0,-1-1 0,1 1-1,-1 0 1,1 0 0,-1 0 0,1-1-1,-1 1 1,1 0 0,-1-1 0,0 1 0,1 0-1,-1-1 1,21-12-244,-2-4-1435,-1-1-1,24-32 1,27-45-8307,-67 92 9630,27-38-6124</inkml:trace>
</inkml:ink>
</file>

<file path=ppt/ink/ink2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1:15.428"/>
    </inkml:context>
    <inkml:brush xml:id="br0">
      <inkml:brushProperty name="width" value="0.025" units="cm"/>
      <inkml:brushProperty name="height" value="0.025" units="cm"/>
    </inkml:brush>
  </inkml:definitions>
  <inkml:trace contextRef="#ctx0" brushRef="#br0">87 289 8872,'0'0'16341,"-7"12"-16165,-42 77-109,44-77 39,0 0 0,0 0 0,1 0-1,1 1 1,0 0 0,1 0-1,-1 14 1,3-27-88,0 0 0,1 0 0,-1 1 0,0-1 0,1 0 0,-1 0 0,0 1 0,1-1 0,-1 0 0,0 0 0,1 0 0,-1 1 0,0-1-1,1 0 1,-1 0 0,1 0 0,-1 0 0,0 0 0,1 0 0,-1 0 0,1 0 0,-1 0 0,0 0 0,1 0 0,-1 0 0,0 0 0,1 0 0,-1 0 0,1 0 0,-1-1 0,0 1 0,1 0-1,-1 0 1,0 0 0,1-1 0,-1 1 0,0 0 0,1-1 0,15-7 78,36-36 28,-49 41-105,0 1 0,-1-1 0,1-1 0,-1 1 0,0 0 1,1-1-1,-1 1 0,-1-1 0,1 1 0,0-1 0,-1 0 0,0 0 0,0 0 1,1-6-1,-2 10-3,0 0-1,-1-1 1,1 1 0,0 0 0,0 0 0,-1 0-1,1-1 1,0 1 0,0 0 0,-1 0 0,1 0 0,0 0-1,-1-1 1,1 1 0,0 0 0,0 0 0,-1 0-1,1 0 1,0 0 0,-1 0 0,1 0 0,0 0 0,-1 0-1,1 0 1,0 0 0,-1 0 0,1 0 0,0 0-1,0 0 1,-1 0 0,1 1 0,0-1 0,-1 0 0,1 0-1,0 0 1,0 0 0,-1 1 0,1-1 0,0 0-1,0 0 1,-1 0 0,1 1 0,0-1 0,0 0 0,0 0-1,0 1 1,-1-1 0,1 0 0,0 1 0,0-1 0,-14 13 15,10-6 68,1 1 0,1-1 0,0 1 0,0-1 0,0 1 0,1 0 0,0 0 0,0 0 0,1 0 0,0 0 0,1 8 0,-1 1 474,0-16-569,1-1 0,-1 0 0,0 0 0,0 1-1,1-1 1,-1 0 0,0 0 0,0 1-1,1-1 1,-1 0 0,0 0 0,1 0 0,-1 0-1,0 0 1,1 0 0,-1 1 0,0-1-1,1 0 1,-1 0 0,0 0 0,1 0 0,-1 0-1,0 0 1,1 0 0,-1 0 0,0 0-1,1-1 1,-1 1 0,0 0 0,1 0 0,-1 0-1,0 0 1,0 0 0,1-1 0,-1 1-1,0 0 1,1 0 0,-1 0 0,0-1 0,0 1-1,1 0 1,-1 0 0,0-1 0,0 1-1,0 0 1,0-1 0,1 1 0,-1 0 0,0 0-1,0-1 1,16-15 86,-8-4 53,-1 0-1,-1-1 0,-1 0 1,-1 0-1,0 0 0,0-42 1,-2 37-232,-1-22 484,-14 63-342,6 11 38,1-1 0,2 1 0,0 0-1,2 1 1,1-1 0,4 51 0,-3-73-91,1 0-1,0-1 1,0 1 0,0-1 0,1 1 0,-1-1 0,1 1 0,0-1 0,0 0 0,0 0 0,0 0-1,1 0 1,4 5 0,-6-7 1,0-1 0,0 1 0,0 0 0,0-1 0,0 1-1,1 0 1,-1-1 0,0 0 0,0 1 0,0-1 0,0 0 0,1 1-1,-1-1 1,0 0 0,0 0 0,0 0 0,1 0 0,-1 0 0,0 0-1,0 0 1,1-1 0,-1 1 0,0 0 0,0-1 0,0 1 0,0-1 0,0 1-1,1-1 1,-1 0 0,0 1 0,0-1 0,0 0 0,-1 0 0,1 0-1,0 1 1,0-1 0,0 0 0,-1 0 0,1 0 0,0 0 0,-1 0-1,1-1 1,-1 1 0,1-1 0,12-24 20,-1 1 0,-2-2-1,-1 1 1,0-1 0,-2-1 0,-2 1 0,0-1 0,-2 0-1,0-37 1,-3 64-90,0 33-417,0 94 502,0-126-16,0 1 0,0-1-1,0 1 1,1-1 0,-1 1-1,0-1 1,0 1 0,0-1 0,0 1-1,0-1 1,1 1 0,-1-1 0,0 1-1,0-1 1,1 1 0,-1-1 0,0 0-1,1 1 1,-1-1 0,0 0 0,1 1-1,-1-1 1,1 0 0,-1 1 0,1-1-1,-1 0 1,1 0 0,-1 0 0,0 1-1,1-1 1,-1 0 0,2 0 0,22-1-9,21-14-1,-44 15 10,11-4-4,-1 0 0,1 0-1,0 1 1,1 1-1,-1 0 1,0 1 0,1 0-1,-1 1 1,0 0 0,24 4-1,-35-4 20,-1-1-1,1 0 1,0 0-1,0 0 1,-1 0-1,1 1 1,0-1-1,-1 0 1,1 0-1,-1-1 1,1 1-1,-1 0 1,0 0-1,1 0 0,-1 0 1,0 0-1,0 0 1,0 0-1,0-1 1,0 1-1,0 0 1,0 0-1,0 0 1,-1-2-1,0-40 375,1 41-387,-2-16-2,-2-1 0,0 1 0,-1 0 0,-1 0 0,0 1 0,-2 0 0,-10-20 0,8 17 0,10 20 0,0-1 0,0 1 0,0-1 0,0 1 0,0 0 0,0-1 0,1 1 0,-1-1 0,0 1 0,0 0 0,0-1 0,1 1 0,-1 0 0,0-1 0,0 1 0,1 0 0,-1-1 0,0 1 0,1 0 0,-1-1 0,0 1 0,1 0 0,-1 0 0,0 0 0,1-1 0,-1 1 0,0 0 0,1 0 0,-1 0 0,1 0 0,-1 0 0,1 0 0,-1-1 0,0 1 0,1 0 0,-1 0 0,1 1 0,20-5 0,-19 4 0,35-7-670,40-13 0,-46 10-1730,47-23 1,-25 6-6100</inkml:trace>
</inkml:ink>
</file>

<file path=ppt/ink/ink2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2:24.509"/>
    </inkml:context>
    <inkml:brush xml:id="br0">
      <inkml:brushProperty name="width" value="0.025" units="cm"/>
      <inkml:brushProperty name="height" value="0.025" units="cm"/>
    </inkml:brush>
  </inkml:definitions>
  <inkml:trace contextRef="#ctx0" brushRef="#br0">262 132 3555,'-3'-48'10109,"-10"1"-4131,11 44-5803,1 1-1,0 0 0,-1-1 1,1 1-1,-1 0 1,1 0-1,-1 0 1,0 0-1,0 1 0,0-1 1,0 0-1,0 1 1,-1-1-1,1 1 1,0 0-1,-1 0 0,1 0 1,-1 0-1,1 0 1,-1 0-1,1 1 1,-1-1-1,0 1 0,1 0 1,-1 0-1,0 0 1,1 0-1,-1 0 1,1 0-1,-1 1 0,0-1 1,1 1-1,-1 0 1,-4 2-1,2-1-93,-1 1 0,1 0 0,0 0 1,0 1-1,0 0 0,0-1 0,0 2 0,1-1 0,0 0 0,0 1 1,0 0-1,1 0 0,-1 0 0,-3 8 0,-5 10 37,1 0-1,-8 27 1,7-13 150,1 0 0,3 1 1,1 1-1,1-1 1,3 1-1,0 44 1,3-74-243,0-1 0,1 1 0,0-1-1,0 1 1,1-1 0,0 1 0,0-1 0,1 0 0,8 16 0,-9-20-18,1-1-1,-1 1 1,1-1-1,0 0 1,0 0-1,1 0 1,-1 0-1,1 0 0,-1 0 1,1-1-1,0 0 1,0 0-1,0 0 1,0 0-1,0-1 1,0 1-1,1-1 1,-1 0-1,0-1 1,9 2-1,-4-2 30,0 0 1,0 0-1,0-1 1,-1 0-1,1-1 1,0 0-1,-1 0 1,1 0-1,-1-1 1,0-1-1,0 1 1,0-2-1,10-6 0,-6 3 84,-1-1-1,-1 0 0,1 0 0,-2-1 0,1-1 0,-1 1 0,-1-2 0,9-14 1,-9 14-44,-2 0 0,0 1 1,0-2-1,-1 1 1,-1-1-1,0 0 1,-1 1-1,0-2 1,-1 1-1,0 0 1,-1 0-1,0-1 1,-2 1-1,1-1 1,-2 1-1,1 0 1,-2 0-1,0 0 1,-6-15-1,4 15-71,-2 1 0,1 0 0,-2 0-1,-10-13 1,16 22-13,-1 0 0,1 0 0,-1 1 0,0-1 0,1 1 0,-1-1 0,0 1 0,-1 0 0,1 0 0,0 0 0,-1 0 0,1 1 0,-1 0 0,1-1 1,-1 1-1,0 0 0,1 1 0,-1-1 0,0 1 0,-4-1 0,7 2-184,0-1 0,0 1 0,0-1 0,0 1 0,0 0 0,0-1 0,0 1 0,1 0 0,-1 0 0,0-1 0,0 1 0,1 0 0,-1 0 0,0 0 0,1 0 0,-1 0 0,1 0 0,-1 0 0,1 0 0,0 0 0,-1 2 0,0 6-4130,4-2-3711</inkml:trace>
</inkml:ink>
</file>

<file path=ppt/ink/ink2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2:24.929"/>
    </inkml:context>
    <inkml:brush xml:id="br0">
      <inkml:brushProperty name="width" value="0.025" units="cm"/>
      <inkml:brushProperty name="height" value="0.025" units="cm"/>
    </inkml:brush>
  </inkml:definitions>
  <inkml:trace contextRef="#ctx0" brushRef="#br0">1 25 15439,'0'0'10938,"11"-3"-8707,-7 1-1973,43-13 1421,-44 14-1544,0 0-1,1 0 0,-1 1 0,1-1 1,-1 1-1,0 0 0,1 0 1,-1 0-1,1 0 0,-1 1 0,0-1 1,1 1-1,4 2 0,-6-1-122,0 0 0,0 0-1,0 0 1,0 0 0,0 0-1,-1 1 1,1-1 0,-1 1 0,1-1-1,-1 1 1,0-1 0,0 1-1,0 0 1,-1 0 0,1-1-1,-1 1 1,1 5 0,2 56 112,-3-50-117,-2 27-7,1-30 0,0 0 0,0 0 0,2 0 0,-1 0 0,1 0 0,1 0 0,4 17 0,-6-27 0,0-1 0,1 1 0,-1 0 0,1-1 0,-1 1 0,1 0 0,-1-1 0,1 1 0,-1-1 0,1 1 0,0-1 0,-1 1 0,1-1 0,0 0 0,-1 1 0,1-1 0,0 0 0,-1 0 0,1 1 0,0-1 0,0 0 0,-1 0 0,1 0 0,0 0 0,0 0 0,0 0 0,-1 0 0,1 0 0,0 0 0,0 0 0,-1 0 0,1-1 0,0 1 0,0 0 0,-1 0 0,2-2 0,24-15 0,-7-3 0,0-2 0,-1-1 0,21-36 0,22-28 0,-60 85 0,0 1 0,0 0 0,0-1 0,0 1 0,0 0 0,1-1 0,-1 1 0,0 0 0,1 0 0,-1 0 0,1 0 0,-1 0 0,1 0 0,-1 0 0,1 1 0,0-1 0,-1 1 0,4-1 0,-4 1 0,0 0 0,0 1 0,0-1 0,0 0 0,0 1 0,-1 0 0,1-1 0,0 1 0,0-1 0,-1 1 0,1 0 0,0-1 0,-1 1 0,1 0 0,-1 0 0,1-1 0,-1 1 0,1 0 0,-1 0 0,0 0 0,1 0 0,-1 0 0,0 0 0,1 1 0,1 11 0,0-1 0,0 1 0,-2 23 0,1-29 0,-1 130 0,0-136 1,0 0 0,0-1 0,0 1 0,0 0 0,0-1 0,1 1 0,-1 0 1,0-1-1,0 1 0,1 0 0,-1-1 0,0 1 0,1 0 0,-1-1 0,1 1 0,-1-1 0,1 1 0,-1-1 0,1 1 0,-1-1 0,1 1 0,0-1 0,-1 1 1,1-1-1,0 0 0,-1 0 0,1 1 0,0-1 0,-1 0 0,1 0 0,0 0 0,-1 1 0,1-1 0,0 0 0,0 0 0,-1 0 0,1 0 0,0 0 0,0-1 1,-1 1-1,1 0 0,0 0 0,1-1 0,1 0-106,0 1 1,0-1 0,0 0 0,1 0-1,-1-1 1,0 1 0,0-1 0,5-3-1,-2-1-1913,0-1-1,-1 1 0,1-1 0,7-13 0,3-9-7719</inkml:trace>
</inkml:ink>
</file>

<file path=ppt/ink/ink2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2:25.303"/>
    </inkml:context>
    <inkml:brush xml:id="br0">
      <inkml:brushProperty name="width" value="0.025" units="cm"/>
      <inkml:brushProperty name="height" value="0.025" units="cm"/>
    </inkml:brush>
  </inkml:definitions>
  <inkml:trace contextRef="#ctx0" brushRef="#br0">0 132 20884,'0'0'10532,"9"2"-9571,-2 0-939,1 0 0,-1 0-1,0-1 1,0 0 0,1-1-1,-1 1 1,1-2-1,-1 1 1,0-1 0,1 0-1,-1 0 1,0-1 0,0 0-1,0 0 1,0 0 0,0-1-1,7-4 1,-5 1-22,0 0 0,0 0 0,0-1 0,10-11 0,-16 15 0,0 0 0,-1 0 0,1 0 0,-1 0 0,0-1 0,0 1 0,0-1 0,0 1 0,-1-1 0,1 0 0,-1 0 0,0 0 0,0 0 0,-1 1 0,1-7 0,-1 9 0,0 0 0,0 1 0,0-1 0,0 1 0,0-1 0,0 1 0,0-1 0,0 0 0,0 1 0,0-1 0,0 1 0,-1-1 0,1 1 0,0-1 0,0 1 0,-1-1 0,1 1 0,0-1 0,-1 1 0,1-1 0,-1 1 0,1 0 0,0-1 0,-1 1 0,1 0 0,-1-1 0,1 1 0,-1 0 0,1-1 0,-1 1 0,1 0 0,-1 0 0,0-1 0,-23 6 0,-19 21 0,30-13 0,1 0 0,0 1 0,1 1 0,1 0 0,0 0 0,2 1 0,-1 0 0,2 0 0,0 1 0,1 0 0,0 0 0,2 1 0,0-1 0,1 1 0,-1 25 0,4-41 5,0 0 1,0 0-1,0-1 1,1 1-1,-1 0 1,1 0-1,-1-1 0,1 1 1,0 0-1,-1-1 1,1 1-1,0 0 1,0-1-1,0 1 1,0-1-1,1 0 0,-1 1 1,0-1-1,1 0 1,2 2-1,-1-1 8,1 0-1,0 0 1,0 0 0,0 0 0,1-1-1,-1 0 1,0 0 0,7 1-1,2-1-202,0 0 0,0-1 0,0-1-1,-1 0 1,19-4 0,24-16-6034,2-9-7555</inkml:trace>
</inkml:ink>
</file>

<file path=ppt/ink/ink2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2:26.262"/>
    </inkml:context>
    <inkml:brush xml:id="br0">
      <inkml:brushProperty name="width" value="0.025" units="cm"/>
      <inkml:brushProperty name="height" value="0.025" units="cm"/>
    </inkml:brush>
  </inkml:definitions>
  <inkml:trace contextRef="#ctx0" brushRef="#br0">2 121 22645,'0'0'9529,"-1"15"-9582,1 7 108,0-1 1,2 1-1,0-1 0,2 1 1,0-1-1,1 0 0,1 0 1,1-1-1,1 0 0,14 25 1,-21-43-55,0 0 0,0 0 0,0 0 0,1 0 0,-1 0 0,1 0 1,-1-1-1,1 1 0,0-1 0,-1 1 0,1-1 0,0 0 0,0 1 1,0-1-1,0 0 0,0 0 0,0-1 0,0 1 0,1 0 0,-1-1 1,0 1-1,0-1 0,0 0 0,1 0 0,-1 1 0,0-2 0,1 1 1,-1 0-1,0 0 0,0-1 0,0 1 0,1-1 0,-1 0 0,0 1 0,0-1 1,0 0-1,0 0 0,0-1 0,0 1 0,2-2 0,6-5-2,-2 0 0,1 0-1,-1-1 1,0 0 0,-1-1-1,8-13 1,5-9 1,-1-2 0,-2 0 0,-1 0 0,-2-2 0,-1 0 0,-2-1 0,8-50 0,-18 82 0,-1 13 0,-5 35 0,-8 64 0,-19 89 0,-17 147 0,49-332 0,-3 17 0,2 1 0,3 50 0,5-61-1058,3-23-1589,-8 2 1880,0 0-1,0 0 1,0 0-1,-1-1 0,1 1 1,-1 0-1,0-1 1,1-4-1,3-35-6876</inkml:trace>
</inkml:ink>
</file>

<file path=ppt/ink/ink2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2:26.634"/>
    </inkml:context>
    <inkml:brush xml:id="br0">
      <inkml:brushProperty name="width" value="0.025" units="cm"/>
      <inkml:brushProperty name="height" value="0.025" units="cm"/>
    </inkml:brush>
  </inkml:definitions>
  <inkml:trace contextRef="#ctx0" brushRef="#br0">0 267 12940,'0'0'11430,"12"2"-9946,-2-1-1244,-3 0-11,-1 0 0,1 0 0,0 0 0,0-1 0,0 0 0,0 0 0,0-1 0,0 0 0,0 0 0,-1 0 0,1-1 0,0 0-1,-1-1 1,1 1 0,-1-1 0,0-1 0,8-4 0,-7 0-94,1 0-1,-1 0 0,-1-1 0,1 1 1,-2-2-1,1 1 0,-1-1 1,-1 1-1,1-1 0,-2-1 1,1 1-1,-2 0 0,1-1 0,-1 0 1,-1 1-1,0-1 0,0 0 1,-2-17-1,1 26-134,-1 0 0,1 0 0,0 0 0,-1 0 0,1 0 0,-1 0 0,0 1 0,0-1 0,0 0 0,0 0 0,0 0 0,0 1 0,0-1 0,0 0 0,-1 1 0,1-1 0,-1 1 0,1 0 0,-1-1 0,1 1 0,-1 0 0,0 0 0,0 0 0,1 0 0,-1 0 0,0 1 0,0-1 0,0 1 0,0-1 0,0 1 0,0-1 0,0 1 0,0 0 0,0 0 0,0 0 0,0 0 0,0 0 0,0 1 0,0-1 0,0 1 0,0-1 0,0 1 0,0 0 0,0 0 0,0-1 0,0 1 0,1 1 0,-1-1 0,0 0 0,1 0 0,-1 1 0,1-1 0,-1 0 0,1 1 0,-2 2 0,-8 10 0,0 1 0,1 0 0,0 0 0,1 1 0,1 1 0,1-1 0,-7 23 0,6-11 0,0 0 0,2 0 0,-4 54 0,9-80 3,1 0-1,0 1 1,0-1-1,0 0 1,0 1 0,0-1-1,0 0 1,0 1-1,1-1 1,0 0 0,-1 0-1,1 1 1,0-1-1,0 0 1,0 0 0,0 0-1,0 0 1,3 3-1,-2-4-15,0 0 0,0 0 0,0 0 0,1 0 0,-1 0 0,0 0 0,1-1 0,-1 1 0,1-1 0,-1 0 0,0 0 0,1 0 0,-1 0 0,1 0 0,-1 0 0,1 0 0,-1-1 0,3 0 0,5-2-556,0 0 0,0-1-1,0 0 1,-1 0-1,0-1 1,0 0-1,0-1 1,0 0-1,-1 0 1,13-13 0,-2 0-2535,-1 0 0,-1-1 0,16-25 0,-3-4-5341</inkml:trace>
</inkml:ink>
</file>

<file path=ppt/ink/ink2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2:27.053"/>
    </inkml:context>
    <inkml:brush xml:id="br0">
      <inkml:brushProperty name="width" value="0.025" units="cm"/>
      <inkml:brushProperty name="height" value="0.025" units="cm"/>
    </inkml:brush>
  </inkml:definitions>
  <inkml:trace contextRef="#ctx0" brushRef="#br0">71 205 9961,'0'0'8291,"-4"11"-5734,-10 20-1359,5-11-280,0 0 0,1 1 0,1-1-1,0 2 1,-5 41 0,12-63-915,0 1 0,0-1 0,0 0 0,0 0 0,0 0 0,0 1 0,0-1 0,0 0 0,0 0-1,0 1 1,0-1 0,0 0 0,0 0 0,0 1 0,0-1 0,0 0 0,1 0 0,-1 0 0,0 1 0,0-1 0,0 0 0,0 0 0,0 0 0,1 0 0,-1 1 0,0-1 0,0 0 0,0 0-1,1 0 1,-1 0 0,0 0 0,0 0 0,0 0 0,1 0 0,-1 1 0,0-1 0,0 0 0,1 0 0,-1 0 0,0 0 0,0 0 0,0 0 0,1 0 0,-1 0 0,0 0 0,0-1-1,1 1 1,15-8 146,13-15 84,-12 7-181,-1 1-28,2 0 0,30-21 0,-44 33-37,0 0-1,0 1 0,1 0 1,-1 0-1,1 0 1,-1 0-1,1 1 1,0-1-1,0 1 1,-1 0-1,1 1 1,0-1-1,0 1 0,0 0 1,0 0-1,0 1 1,0-1-1,5 3 1,-8-3 6,0 1 0,0 0 0,-1-1 0,1 1 0,0 0 0,0 0 0,-1 1 0,1-1 0,-1 0 0,1 0 0,-1 1 0,0-1 0,1 1 0,-1-1 0,0 1 0,0 0 0,0-1 0,0 1 0,1 2 0,5 38 83,-7-37 172,0-1-1,0 1 0,1-1 0,0 1 1,0-1-1,0 0 0,1 1 0,2 5 1,-4-10-212,0 0 0,1 0 0,-1 0 0,1 0 1,-1 0-1,0-1 0,1 1 0,-1 0 0,1 0 0,-1 0 0,0 0 1,1 0-1,-1 0 0,0-1 0,1 1 0,-1 0 0,0 0 1,0-1-1,1 1 0,-1 0 0,0 0 0,1-1 0,-1 1 0,0 0 1,0-1-1,0 1 0,1 0 0,-1-1 0,0 1 0,0 0 1,0-1-1,0 1 0,0 0 0,0-1 0,0 1 0,0-1 1,0 1-1,0 0 0,0-1 0,0 1 0,0-1 0,0 1 0,0-1 1,6-20 1073,-4-6-1110,0-1 0,-2 1 0,-2-1 0,0 1 0,-1 0 0,-2-1 0,-1 2 0,-11-32 0,18 57 0,-1 1 0,1-1 0,-1 0 0,1 1 0,-1-1 0,1 1 0,0-1 0,-1 1 0,1-1 0,0 1 0,-1 0 0,1-1 0,0 1 0,0 0 0,-1-1 0,1 1 0,0 0 0,0 0 0,-1 0 0,1 0 0,0 0 0,0 0 0,0 0 0,-1 0 0,1 0 0,0 0 0,0 0 0,0 1 0,0-1 0,1 0 0,13-1-439,-1-1 0,0 0 0,0-1 0,17-6 0,-16 3-1413,0 0-1,-1-1 1,23-13 0,5-10-11061</inkml:trace>
</inkml:ink>
</file>

<file path=ppt/ink/ink2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2:27.502"/>
    </inkml:context>
    <inkml:brush xml:id="br0">
      <inkml:brushProperty name="width" value="0.025" units="cm"/>
      <inkml:brushProperty name="height" value="0.025" units="cm"/>
    </inkml:brush>
  </inkml:definitions>
  <inkml:trace contextRef="#ctx0" brushRef="#br0">1 0 18514,'0'0'12203,"35"71"-11274,-23-40-417,-1 1-383,1-3-97,-2-4-641,-1-4-704,-1-6-1346,-2-10-704,-6-15-13741</inkml:trace>
</inkml:ink>
</file>

<file path=ppt/ink/ink2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2:27.833"/>
    </inkml:context>
    <inkml:brush xml:id="br0">
      <inkml:brushProperty name="width" value="0.025" units="cm"/>
      <inkml:brushProperty name="height" value="0.025" units="cm"/>
    </inkml:brush>
  </inkml:definitions>
  <inkml:trace contextRef="#ctx0" brushRef="#br0">1 1 23286,'0'0'5477,"53"57"-9224,-19-57 800,5 0-1249,1-3-1698,-5-7-1761</inkml:trace>
</inkml:ink>
</file>

<file path=ppt/ink/ink2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2:28.177"/>
    </inkml:context>
    <inkml:brush xml:id="br0">
      <inkml:brushProperty name="width" value="0.025" units="cm"/>
      <inkml:brushProperty name="height" value="0.025" units="cm"/>
    </inkml:brush>
  </inkml:definitions>
  <inkml:trace contextRef="#ctx0" brushRef="#br0">87 1 13325,'0'0'7126,"-6"12"-5198,-7 12-1334,-30 60 1862,39-75-2011,0 1-1,0-1 0,1 1 0,0 0 1,1 0-1,-2 19 0,4-28-432,1-1-1,-1 1 1,1-1 0,0 1-1,-1-1 1,1 1-1,0-1 1,-1 1 0,1-1-1,0 0 1,0 1 0,-1-1-1,1 0 1,0 0-1,0 0 1,0 1 0,0-1-1,-1 0 1,1 0 0,0 0-1,0 0 1,0 0-1,0-1 1,-1 1 0,1 0-1,0 0 1,0 0 0,0-1-1,-1 1 1,2-1-1,27-6 184,-26 6-185,31-10 59,43-7-1,-68 16-102,0 1 0,0 0 0,0 1-1,0-1 1,0 2 0,0-1 0,-1 1-1,1 1 1,0 0 0,13 4 0,-19-5 51,-1 0 1,1 0 0,0 1-1,-1-1 1,1 1 0,-1 0-1,0 0 1,1 0 0,-1 0-1,0 0 1,0 0-1,0 0 1,-1 1 0,1-1-1,0 1 1,-1-1 0,0 1-1,1 0 1,-1-1 0,0 1-1,0 0 1,-1 0 0,1 0-1,-1 0 1,1 0 0,-1 0-1,0 0 1,0 0 0,0 0-1,-1 0 1,1 0 0,-2 4-1,1-1 197,-1 0 0,0 0 0,0 0 0,-1-1-1,0 1 1,0-1 0,0 1 0,0-1 0,-1 0 0,0 0 0,0 0-1,-1-1 1,1 1 0,-7 4 0,4-5-146,0 0 0,-1 0 0,1-1 0,-1 1 0,1-2 0,-1 1 0,0-1 0,0 0 0,0-1 0,-10 1 0,13-2-241,0 0 1,0 0-1,0 0 1,0-1-1,1 0 1,-1 0-1,-9-3 1,11 3-374,1-1-1,-1 1 1,0-1 0,1 1-1,-1-1 1,1 0 0,0 0 0,-1 0-1,1 0 1,0 0 0,0-1 0,0 1-1,-2-5 1,-5-13-7526</inkml:trace>
</inkml:ink>
</file>

<file path=ppt/ink/ink2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2:28.552"/>
    </inkml:context>
    <inkml:brush xml:id="br0">
      <inkml:brushProperty name="width" value="0.025" units="cm"/>
      <inkml:brushProperty name="height" value="0.025" units="cm"/>
    </inkml:brush>
  </inkml:definitions>
  <inkml:trace contextRef="#ctx0" brushRef="#br0">138 30 14510,'0'0'15561,"-11"-7"-14141,7 4-1311,1 1-25,0 0 0,-1-1 0,0 1 0,1 0-1,-1 1 1,0-1 0,0 1 0,0-1 0,-6 0 0,7 2-72,1 0 0,0 1 0,0-1 0,0 1 0,0-1 1,-1 1-1,1 0 0,0 0 0,0 0 0,0 0 0,1 0 1,-1 0-1,0 0 0,0 1 0,1-1 0,-1 1 0,0-1 1,1 1-1,0 0 0,-1-1 0,1 1 0,0 0 0,0 0 0,0 0 1,0 0-1,-1 4 0,-4 8-12,0 1 0,2-1 0,-1 1 0,-3 26 0,7-33 0,0 1 0,0-1 0,1 0 0,0 1 0,0-1 0,1 1 0,0-1 0,0 0 0,1 0 0,4 11 0,-5-17-54,1 1 0,-1-1 0,1 0 1,0 1-1,0-1 0,0 0 0,0 0 0,0 0 0,1 0 0,-1-1 1,0 1-1,1 0 0,-1-1 0,1 0 0,0 0 0,-1 0 0,1 0 1,0 0-1,0 0 0,0-1 0,0 1 0,0-1 0,0 0 1,-1 0-1,1 0 0,0 0 0,0 0 0,0-1 0,0 1 0,0-1 1,0 0-1,-1 0 0,4-1 0,6-2-391,-1 0 1,1-1-1,-1-1 1,0 1-1,-1-2 0,16-11 1,-7 2-1297,-2 0 1,0-1 0,-1-1-1,14-21 1,12-25-6300</inkml:trace>
</inkml:ink>
</file>

<file path=ppt/ink/ink2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2:28.893"/>
    </inkml:context>
    <inkml:brush xml:id="br0">
      <inkml:brushProperty name="width" value="0.025" units="cm"/>
      <inkml:brushProperty name="height" value="0.025" units="cm"/>
    </inkml:brush>
  </inkml:definitions>
  <inkml:trace contextRef="#ctx0" brushRef="#br0">67 0 15663,'-5'9'3294,"-4"8"-2629,0 0-1,2 0 1,0 1 0,1-1 0,1 2 0,0-1 0,2 0 0,-3 22 0,5-17-112,-1 0 151,1-1-1,2 24 1,-1-41-619,1 0 0,-1-1 1,1 1-1,0-1 1,0 1-1,1 0 1,-1-1-1,1 0 0,0 1 1,0-1-1,1 0 1,-1 0-1,1 0 1,0 0-1,5 5 0,-5-7-64,-1 0 0,1-1 0,-1 1-1,1-1 1,0 0 0,0 0 0,-1 0-1,1 0 1,0 0 0,0 0-1,0-1 1,0 0 0,0 1 0,0-1-1,0 0 1,0-1 0,0 1 0,0 0-1,0-1 1,0 0 0,0 1 0,0-1-1,0 0 1,0-1 0,-1 1-1,1 0 1,3-3 0,7-5 197,0 0 0,0 0 1,21-23-1,-22 21-27,-1 1-103,25-22 156,-34 31-226,0-1-1,1 1 1,-1 0 0,0-1-1,0 1 1,1 0-1,-1 1 1,1-1-1,-1 0 1,1 1 0,-1-1-1,1 1 1,-1 0-1,1 0 1,3 0 0,-5 1 5,1-1 1,-1 1 0,1 0 0,0 0 0,-1 0 0,0 0 0,1 0 0,-1 1 0,0-1-1,1 0 1,-1 1 0,0-1 0,0 1 0,0-1 0,0 1 0,-1-1 0,1 1 0,0 0-1,-1-1 1,1 1 0,-1 0 0,1 2 0,9 46 672,-9-43-596,2 28 47,-3-23-138,1-1 0,0 0 0,1 0 0,4 12 0,-6-23-24,0 1 0,0-1-1,0 1 1,1-1 0,-1 1 0,0-1 0,0 1 0,1-1-1,-1 1 1,0-1 0,1 1 0,-1-1 0,1 1-1,-1-1 1,0 0 0,1 1 0,-1-1 0,1 0-1,-1 1 1,1-1 0,-1 0 0,1 0 0,-1 1 0,1-1-1,-1 0 1,1 0 0,0 0 0,-1 0 0,1 0-1,-1 0 1,1 0 0,-1 0 0,1 0 0,0 0 0,-1 0-1,1 0 1,-1 0 0,1 0 0,-1-1 0,1 1-1,-1 0 1,1 0 0,-1-1 0,1 1 0,-1 0-1,1-1 1,-1 1 0,1 0 0,-1-1 0,1 1 0,-1-1-1,1 0 1,20-24-2047,-9 6-1489,-2-1 0,0 0-1,13-41 1,-9 11-4457</inkml:trace>
</inkml:ink>
</file>

<file path=ppt/ink/ink2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2:29.249"/>
    </inkml:context>
    <inkml:brush xml:id="br0">
      <inkml:brushProperty name="width" value="0.025" units="cm"/>
      <inkml:brushProperty name="height" value="0.025" units="cm"/>
    </inkml:brush>
  </inkml:definitions>
  <inkml:trace contextRef="#ctx0" brushRef="#br0">57 18 9129,'0'0'10671,"-6"15"-7735,-31 94 910,33-95-3376,1 0 0,0 0 1,1 1-1,1-1 0,0 1 0,1-1 0,3 19 0,-3-31-439,0-1 0,1 0 0,-1 0 0,1 1 0,-1-1-1,1 0 1,-1 0 0,1 0 0,0 0 0,0 0 0,-1 0-1,1 0 1,0 0 0,0 0 0,0 0 0,0 0 0,0-1 0,0 1-1,0 0 1,0-1 0,1 1 0,-1-1 0,0 1 0,0-1-1,0 1 1,1-1 0,-1 0 0,0 0 0,0 0 0,1 1 0,-1-1-1,0-1 1,1 1 0,-1 0 0,0 0 0,0 0 0,1-1-1,-1 1 1,2-1 0,1 0 73,0 0 0,1-1 0,-1 1-1,0-1 1,0 0 0,-1 0 0,1-1 0,0 1-1,-1-1 1,6-4 0,-2-4-101,0 0 0,0 0-1,-2-1 1,1 0 0,-1 0 0,-1 0 0,0-1 0,-1 0-1,0 1 1,-1-1 0,-1 0 0,0 0 0,0 0 0,-2 0-1,1 0 1,-4-18 0,3 29-3,1 0 0,-1-1 0,0 1 0,0 0 0,1 0 0,-1-1 0,-1 1 0,1 0 0,0 0 0,-1 0 0,1 0 0,-1 1 0,1-1 0,-1 0 0,0 1 0,0-1 0,1 1 0,-1-1 0,-5-1 0,7 2 0,-1 1 0,0 0 0,0 0 0,1-1 0,-1 1 0,0 0 0,0 0 0,0 0 0,1 0 0,-1 0 0,0 0 0,0 0 0,0 0 0,0 0 0,1 0 0,-1 1 0,0-1 0,0 0 0,0 0 0,1 1 0,-1-1 0,-1 1 0,1 0 0,0 0 0,0 0 0,0 1 0,1-1 0,-1 0 0,0 0 0,0 1 0,1-1 0,-1 1 0,1-1 0,-1 0 0,1 1 0,-1-1 0,1 1 0,0-1 0,0 4 0,-1-3-213,1 1 1,-1 0-1,1-1 1,0 1-1,0 0 1,0 0-1,0-1 1,1 1-1,-1 0 1,1-1-1,-1 1 1,1 0-1,0-1 1,0 1-1,0-1 0,1 1 1,-1-1-1,0 0 1,4 4-1,-3-5-123,1 1 0,-1-1 0,1 0-1,-1 0 1,1 0 0,0 0 0,0-1-1,0 1 1,-1-1 0,1 1 0,0-1-1,0 0 1,0 0 0,0 0 0,0-1-1,0 1 1,-1-1 0,6-1 0,-1 0-804,-1 0 0,0-1-1,1 0 1,-2 0 0,1 0 0,0 0 0,0-1 0,6-6 0,17-15-4577</inkml:trace>
</inkml:ink>
</file>

<file path=ppt/ink/ink2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2:29.595"/>
    </inkml:context>
    <inkml:brush xml:id="br0">
      <inkml:brushProperty name="width" value="0.025" units="cm"/>
      <inkml:brushProperty name="height" value="0.025" units="cm"/>
    </inkml:brush>
  </inkml:definitions>
  <inkml:trace contextRef="#ctx0" brushRef="#br0">111 14 11082,'0'0'15316,"-9"-5"-13623,7 4-1619,0 0 1,-1 0 0,1 0 0,0 0 0,-1 0 0,1 0-1,-1 1 1,1-1 0,-1 1 0,1-1 0,-1 1 0,1 0-1,-1 0 1,-3 1 0,3 0-21,1 1-1,-1-1 1,1 1-1,0 0 1,0 0 0,0 0-1,0 0 1,0 0-1,0 0 1,1 1 0,-1-1-1,0 0 1,1 1-1,0-1 1,0 1 0,0 0-1,-2 4 1,-2 5 70,1-1 0,0 1 0,0 0 0,1 0 0,0 0 0,1 0 0,1 0 0,0 14 0,1-26-121,0 1 1,1 0-1,-1-1 1,1 1 0,-1 0-1,1-1 1,-1 1 0,1-1-1,-1 1 1,1-1-1,-1 1 1,1-1 0,0 1-1,-1-1 1,1 0 0,0 1-1,0-1 1,-1 0-1,1 0 1,0 1 0,0-1-1,-1 0 1,1 0 0,0 0-1,0 0 1,-1 0-1,1 0 1,0 0 0,0 0-1,-1 0 1,1-1 0,0 1-1,0 0 1,-1 0-1,1-1 1,0 1 0,1-1-1,32-11 137,-12 1-76,-8 3-347,0 1 1,0 0 0,1 1 0,0 1-1,0 0 1,1 1 0,-1 0-1,28-1 1,-42 4 286,1 1 0,-1 0 0,1 1 0,0-1-1,-1 0 1,1 0 0,-1 1 0,1-1 0,-1 1 0,0-1-1,1 1 1,-1 0 0,1-1 0,-1 1 0,0 0 0,0 0 0,1 0-1,-1 0 1,0 0 0,0 0 0,0 0 0,0 1 0,0-1-1,0 0 1,-1 0 0,1 1 0,0-1 0,-1 1 0,1-1-1,-1 1 1,1-1 0,-1 1 0,0-1 0,1 1 0,-1-1 0,0 1-1,0-1 1,0 1 0,0-1 0,-1 3 0,1 1 172,-1 0 0,0 1 0,0-1-1,-1 0 1,1 0 0,-1 0 0,0 0 0,0-1 0,-1 1 0,1 0 0,-5 5 0,-3 2 13,-1-1 0,0 0 1,0-1-1,-21 15 0,27-22-158,-1 1-1,1-1 1,0 0-1,-1-1 1,0 1-1,1-1 1,-1 0-1,0-1 1,0 1-1,0-1 1,0 0-1,0-1 1,-1 0-1,-9 0 1,15 0-203,-1-1 1,1 1-1,-1 0 1,1-1-1,0 1 0,-1-1 1,1 0-1,0 1 1,-1-1-1,1 0 1,0 0-1,0 0 0,-2-2 1,1 1-430,1 0 1,-1 0-1,1 0 1,0 0-1,0 0 0,0-1 1,0 1-1,1 0 1,-1-1-1,0 1 1,1 0-1,0-1 0,-1 1 1,1-1-1,0 1 1,0-1-1,1 1 1,-1 0-1,0-1 0,1 1 1,0-3-1,9-14-8351</inkml:trace>
</inkml:ink>
</file>

<file path=ppt/ink/ink2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2:30.048"/>
    </inkml:context>
    <inkml:brush xml:id="br0">
      <inkml:brushProperty name="width" value="0.025" units="cm"/>
      <inkml:brushProperty name="height" value="0.025" units="cm"/>
    </inkml:brush>
  </inkml:definitions>
  <inkml:trace contextRef="#ctx0" brushRef="#br0">0 208 15054,'0'0'16405,"10"-5"-15631,-3 1-747,1-1 0,-1 0-1,0-1 1,0 1 0,-1-1-1,0-1 1,0 1 0,0-1-1,-1 0 1,0 0 0,0-1-1,0 0 1,-1 1 0,-1-1 0,1-1-1,-1 1 1,-1 0 0,1-1-1,1-15 1,-4 20-27,0-29 0,0 32 0,0 1 0,0-1 0,0 1 0,-1-1 0,1 1 0,0 0 0,0-1 0,0 1 0,0-1 0,0 1 0,-1-1 0,1 1 0,0-1 0,0 1 0,-1 0 0,1-1 0,0 1 0,-1-1 0,1 1 0,0 0 0,-1-1 0,1 1 0,-1 0 0,1 0 0,0-1 0,-1 1 0,1 0 0,-1 0 0,1 0 0,-1-1 0,1 1 0,-1 0 0,1 0 0,-1 0 0,1 0 0,-1 0 0,1 0 0,-1 0 0,1 0 0,-1 0 0,1 0 0,-1 0 0,1 1 0,-1-1 0,1 0 0,-1 0 0,1 0 0,0 1 0,-1-1 0,1 0 0,-1 0 0,1 1 0,0-1 0,-1 0 0,1 1 0,-1-1 0,1 1 0,-4 3 0,0 1 0,0-1 0,0 1 0,1-1 0,0 1 0,0 0 0,0 1 0,1-1 0,-1 0 0,-1 10 0,-17 59 0,21-73 0,-2 8 0,0 0 0,0 0 0,1 1 0,1-1 0,0 17 0,1-25 0,-1 0 0,0-1 0,1 1 0,-1 0 0,0 0 0,1-1 0,-1 1 0,1 0 0,-1-1 0,1 1 0,-1 0 0,1-1 0,0 1 0,-1-1 0,1 1 0,0-1 0,-1 0 0,1 1 0,0-1 0,0 1 0,0-1 0,-1 0 0,1 0 0,0 0 0,0 1 0,0-1 0,-1 0 0,1 0 0,0 0 0,0 0 0,0 0 0,0 0 0,-1-1 0,1 1 0,0 0 0,0 0 0,0-1 0,-1 1 0,1 0 0,0-1 0,0 1 0,-1 0 0,2-2 0,34-17 0,-14-2 0,33-40 0,-41 44 0,0 0 0,1 1 0,0 1 0,35-26 0,-49 40 0,0 1 0,-1 0 0,1-1 0,-1 1 0,1 0 0,0-1 0,-1 1 0,1 0 0,0 0 0,0 0 0,-1-1 0,1 1 0,0 0 0,0 0 0,-1 0 0,1 0 0,0 0 0,-1 1 0,1-1 0,0 0 0,0 0 0,-1 0 0,1 1 0,0-1 0,-1 0 0,1 1 0,-1-1 0,1 0 0,0 1 0,-1-1 0,1 1 0,-1-1 0,1 1 0,-1-1 0,1 1 0,-1 0 0,1-1 0,-1 1 0,0-1 0,1 1 0,-1 0 0,0-1 0,0 1 0,1 0 0,-1-1 0,0 1 0,0 0 0,0 0 0,0-1 0,0 1 0,0 0 0,0 0 0,0-1 0,-1 2 0,2 54 0,-1-44 0,-1 1 0,1-5 0,0 0 0,0 0 0,0 0 0,1 0 0,3 13 0,-3-20 0,-1 0 0,0 0 0,1 0 0,-1-1 0,0 1 0,1 0 0,-1 0 0,1-1 0,-1 1 0,1 0 0,-1-1 0,1 1 0,0 0 0,-1-1 0,1 1 0,0-1 0,-1 1 0,1-1 0,0 0 0,0 1 0,0-1 0,-1 0 0,3 1 0,-2-1 0,1 0 0,0-1 0,0 1 0,0 0 0,0-1 0,0 1 0,0-1 0,0 0 0,-1 1 0,1-1 0,0 0 0,0 0 0,-1 0 0,1-1 0,1-1 0,66-57 0,-52 43 0,0 1 0,1 1 0,34-22 0,-50 36 0,0-1 0,-1 1 0,1 0 0,0 0 0,0 0 0,0 0 0,0 0 0,0 1 0,0-1 0,0 0 0,0 1 0,0 0 0,0-1 0,0 1 0,0 0 0,0 0 0,0 0 0,0 0 0,1 1 0,-1-1 0,0 1 0,0-1 0,0 1 0,0-1 0,2 2 0,-2 0 0,-1 1 0,1-1 0,0 0 0,-1 1 0,1-1 0,-1 1 0,0 0 0,0-1 0,0 1 0,0 0 0,-1 0 0,1-1 0,-1 1 0,1 0 0,-1 0 0,0 0 0,0 4 0,-1 13 32,0-16-58,1 1 1,-1 0-1,1-1 1,0 1-1,1-1 1,-1 1-1,1-1 1,2 8-1,0-10-2418,8-20-22941</inkml:trace>
</inkml:ink>
</file>

<file path=ppt/ink/ink2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2:31.402"/>
    </inkml:context>
    <inkml:brush xml:id="br0">
      <inkml:brushProperty name="width" value="0.025" units="cm"/>
      <inkml:brushProperty name="height" value="0.025" units="cm"/>
    </inkml:brush>
  </inkml:definitions>
  <inkml:trace contextRef="#ctx0" brushRef="#br0">62 1 18385,'0'0'5712,"1"10"-4372,27 196 3997,48 113-3606,-74-310-1708,2 6 20,1 0 1,0 0-1,1 0 1,15 27 0,-17-58-18,-5-11-132,-3 13-397,-1 1 0,0 0 0,0 0 0,-2 0 0,-7-12 0,-1 2-1927,-2 0 0,0 1 0,-31-30 0,46 49 2262,-1 1 1,0 0-1,0 0 0,0 0 0,1 0 1,-2 0-1,1 1 0,0-1 0,0 1 0,0 0 1,-8-2-1,-21 1 7776,55-9-4576,164-59-1881,-128 51-4517,-20 3-3916,-3-2-5722</inkml:trace>
</inkml:ink>
</file>

<file path=ppt/ink/ink2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2:31.905"/>
    </inkml:context>
    <inkml:brush xml:id="br0">
      <inkml:brushProperty name="width" value="0.025" units="cm"/>
      <inkml:brushProperty name="height" value="0.025" units="cm"/>
    </inkml:brush>
  </inkml:definitions>
  <inkml:trace contextRef="#ctx0" brushRef="#br0">210 143 14286,'0'0'2477,"-1"-11"-470,0-3-862,-1-1 0,0 0 0,-1 1 0,-6-19 0,8 30-868,0 0 0,0 1-1,0-1 1,-1 0 0,1 1 0,-1-1 0,1 1 0,-1 0 0,0-1 0,0 1 0,0 0 0,0 0 0,-1 0-1,-3-3 1,4 5-188,0-1-1,0 1 0,0 0 1,0-1-1,0 1 0,0 0 0,0 0 1,0 0-1,0 1 0,1-1 0,-1 0 1,0 1-1,0-1 0,0 1 1,0 0-1,0 0 0,1-1 0,-1 1 1,0 0-1,1 0 0,-1 1 1,1-1-1,-1 0 0,1 0 0,-1 1 1,0 1-1,-11 11-53,2 0 0,0 1 0,0 0-1,2 1 1,0 0 0,0 1 0,2-1 0,0 1 0,1 1-1,0 0 1,2-1 0,0 1 0,1 1 0,1-1 0,1 0-1,0 1 1,1-1 0,3 19 0,-2-34-38,0-1 0,0 1 1,0-1-1,0 1 0,0-1 0,0 1 1,1-1-1,-1 0 0,1 1 0,0-1 1,-1 0-1,1 0 0,0 0 0,0 0 0,1-1 1,-1 1-1,0-1 0,0 1 0,1-1 1,-1 0-1,1 0 0,-1 0 0,1 0 1,0 0-1,-1 0 0,1-1 0,0 0 0,0 1 1,-1-1-1,1 0 0,4 0 0,1-1 50,-1 1 0,1-1 0,-1 0 0,1 0 0,-1-1 0,1 0 0,-1-1-1,0 0 1,0 0 0,10-5 0,-7 1-21,0 0 0,0-1 0,-1 0-1,0-1 1,0 0 0,-1 0 0,0-1 0,0 0 0,-1 0-1,-1 0 1,0-1 0,0 0 0,-1-1 0,0 1 0,-1-1-1,-1 0 1,0 0 0,0 0 0,-1-1 0,-1 1 0,0 0 0,0-1-1,-2 1 1,-2-24 0,2 32-39,-1 0 0,1 0 0,-1 0 0,0 0 0,0 0 0,0 1-1,0-1 1,-1 1 0,1-1 0,-1 1 0,0 0 0,0 0 0,0 0 0,-7-4 0,9 6-32,-1 0 1,1 0 0,0 0-1,-1 1 1,1-1 0,-1 0-1,1 1 1,-1-1 0,1 1-1,-1-1 1,1 1 0,-1 0-1,1 0 1,-1 0 0,0 0-1,1 0 1,-1 0 0,1 0-1,-1 0 1,1 0 0,-1 1-1,0-1 1,1 1 0,-1-1-1,1 1 1,0 0 0,-1-1-1,1 1 1,-1 0 0,1 0-1,0 0 1,0 0 0,0 0-1,-1 0 1,1 0-1,0 1 1,0-1 0,1 0-1,-3 3 1,-13 33-11679,13-24 1457</inkml:trace>
</inkml:ink>
</file>

<file path=ppt/ink/ink2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2:32.387"/>
    </inkml:context>
    <inkml:brush xml:id="br0">
      <inkml:brushProperty name="width" value="0.025" units="cm"/>
      <inkml:brushProperty name="height" value="0.025" units="cm"/>
    </inkml:brush>
  </inkml:definitions>
  <inkml:trace contextRef="#ctx0" brushRef="#br0">29 1 20083,'0'10'1714,"-13"131"2742,-2 82 2058,15-218-6514,0-1 0,0 1 0,0 0 0,1-1 0,0 1 0,0-1 0,0 1 0,1-1 0,-1 0 0,1 1 0,0-1 0,0 0 0,1 0 0,3 5 0,-3-6 0,-1-1 0,0 0 0,1 0 0,0 0 0,-1-1 0,1 1 0,0-1 0,0 1 0,0-1 0,0 0 0,0 0 0,0 0 0,0-1 0,0 1 0,0-1 0,1 1 0,-1-1 0,0 0 0,0 0 0,0-1 0,1 1 0,3-2 0,2-1 0,0 0 0,0 0 0,-1-1 0,0-1 0,1 1 0,-1-1 0,-1-1 0,1 1 0,-1-1 0,0-1 0,7-7 0,-8 7 0,1 0 0,-1 1 0,1 0 0,1 1 0,-1-1 0,1 1 0,0 1 0,0 0 0,0 0 0,0 0 0,15-3 0,-22 6 0,0 1 0,0 0 0,1 0 0,-1 0 0,0 0 0,0 0 0,0 0 0,0 0 0,1 0 0,-1 1 0,0-1 0,0 0 0,0 1 0,0-1 0,0 0 0,0 1 0,0 0 0,0-1 0,0 1 0,0 0 0,0-1 0,0 1 0,0 0 0,0 0 0,0 0 0,0 1 0,1 1 0,-1 0 0,0 0 0,0 0 0,0 0 0,0 0 0,0 0 0,-1 0 0,0 0 0,1 0 0,-1 4 0,-1 2 0,1 1 0,-1-1 0,-1 0 0,0 0 0,0 0 0,-6 13 0,1-9 0,0 0 0,-1-1 0,-1 0 0,0 0 0,-1-1 0,0-1 0,-1 1 0,-15 11 0,16-15 0,1 0 0,-1 0 0,0-1 0,0-1 0,-1 1 0,0-2 0,0 1 0,0-2 0,0 0 0,0 0 0,-13 1 0,22-4-119,0 1-1,-1-1 1,1 0-1,-1-1 1,1 1-1,-1 0 1,1-1-1,0 1 1,-1-1-1,1 0 1,0 0-1,0 0 1,0 0-1,-1 0 1,1 0-1,0-1 1,0 1-1,0-1 1,1 1-1,-1-1 1,0 0-1,1 0 1,-1 1-1,1-1 1,-1 0 0,1-1-1,0 1 1,0 0-1,0 0 1,0 0-1,0-1 1,1 1-1,-1 0 1,1-1-1,-1 1 1,1-1-1,0 1 1,0 0-1,0-6 1,1 0-653,-1 0 1,1-1-1,0 1 1,0 0-1,1-1 1,0 1-1,1 0 1,0 0-1,0 1 1,8-14-1,13-12-7422</inkml:trace>
</inkml:ink>
</file>

<file path=ppt/ink/ink2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2:32.726"/>
    </inkml:context>
    <inkml:brush xml:id="br0">
      <inkml:brushProperty name="width" value="0.025" units="cm"/>
      <inkml:brushProperty name="height" value="0.025" units="cm"/>
    </inkml:brush>
  </inkml:definitions>
  <inkml:trace contextRef="#ctx0" brushRef="#br0">31 215 22453,'0'0'9081,"12"-3"-8035,-2 1-1032,0-1-1,0 0 0,-1-1 1,1 0-1,-1 0 0,0-1 1,0 0-1,-1-1 0,0 0 1,0 0-1,0-1 0,0 0 1,7-9-1,-8 7-13,-1-1 0,0 1 0,8-19 0,-12 25 0,-1 0 0,0 0 0,0-1 0,0 1 0,0 0 0,0 0 0,-1 0 0,1-1 0,-1 1 0,0 0 0,0-1 0,0 1 0,-1 0 0,1-1 0,-1 1 0,0 0 0,-2-6 0,2 8 0,0 0 0,0 0 0,0 0 0,0 0 0,0 0 0,0 0 0,-1 0 0,1 0 0,0 1 0,-1-1 0,1 0 0,0 1 0,-1-1 0,1 1 0,-1 0 0,1-1 0,-1 1 0,1 0 0,-1 0 0,1 0 0,-1 0 0,1 0 0,-1 0 0,1 0 0,-1 1 0,1-1 0,-1 1 0,1-1 0,-3 2 0,-1-1 0,-1 1 0,1 0 0,0 1 0,0-1 0,1 1 0,-1 0 0,-5 4 0,-2 6 0,0 0 0,1 0 0,0 1 0,1 1 0,1-1 0,0 2 0,1-1 0,1 1 0,0 0 0,1 1 0,1 0 0,0 0 0,2 0 0,-4 33 0,7-47 0,0 0 0,0 0 0,1 1 0,-1-1 0,1 0 0,0 0 0,-1 0 0,1 0 0,1 0 0,-1 0 0,0 0 0,1 0 0,-1-1 0,1 1 0,0 0 0,0-1 0,0 1 0,0-1 0,1 0 0,-1 0 0,1 0 0,-1 0 0,1 0 0,0 0 0,-1-1 0,1 1 0,0-1 0,0 0 0,0 0 0,0 0 0,0 0 0,0-1 0,1 1 0,-1-1 0,5 1 0,7 0 0,-1-1 0,1 0 0,-1-1 0,1-1 0,-1 0 0,26-8 0,-24 5-433,-1-1-1,0 0 1,0-2 0,-1 1 0,24-18-1,12-16-6799</inkml:trace>
</inkml:ink>
</file>

<file path=ppt/ink/ink2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2:33.568"/>
    </inkml:context>
    <inkml:brush xml:id="br0">
      <inkml:brushProperty name="width" value="0.025" units="cm"/>
      <inkml:brushProperty name="height" value="0.025" units="cm"/>
    </inkml:brush>
  </inkml:definitions>
  <inkml:trace contextRef="#ctx0" brushRef="#br0">299 53 19090,'0'0'5867,"-9"-9"-2862,5 5-2782,2 1-107,0 0 0,-1 0 0,0 0 0,0 0 1,1 1-1,-2-1 0,1 1 0,0 0 1,0-1-1,-1 1 0,1 1 0,-1-1 1,0 1-1,1-1 0,-1 1 0,0 0 0,0 0 1,0 1-1,0-1 0,0 1 0,1 0 1,-1 0-1,0 0 0,0 0 0,0 1 1,0 0-1,0-1 0,-4 3 0,0 1-88,0 2 0,0-1 0,0 1 0,1 0 0,-1 1 0,1-1 0,1 1 0,0 1 0,0-1 0,0 1 0,1 0 0,0 1 0,0-1 0,1 1 0,-4 12 0,3-8-29,0 1 0,1 1 0,0-1 0,2 0 0,-1 1 0,2 0 0,0-1 0,1 1 0,2 22 0,-2-34-10,1 0 0,0-1 0,0 1 0,0 0 1,1 0-1,-1-1 0,1 1 0,-1-1 0,1 1 0,0-1 0,0 0 1,0 0-1,0 0 0,1 0 0,-1 0 0,0 0 0,1 0 0,-1-1 1,1 1-1,0-1 0,-1 0 0,1 0 0,0 0 0,0 0 0,5 0 1,11 4-131,0-2 1,0-1 0,21 0 0,6 2-85,-42-4 221,-1 1 1,1 0-1,-1 0 0,1 0 0,-1 0 0,1 0 0,-1 1 0,0 0 0,1-1 1,-1 1-1,0 0 0,0 1 0,-1-1 0,1 0 0,0 1 0,-1 0 0,1-1 0,-1 1 1,0 0-1,0 0 0,0 1 0,2 5 0,-2-4 88,-1 1 1,1 0-1,-1-1 0,-1 1 0,1 0 1,-1 0-1,0-1 0,0 1 0,-1 0 1,0 0-1,0-1 0,0 1 0,-1 0 0,-2 5 1,0 0-61,-2 0 1,1 0 0,-1-1 0,-1 0-1,0 0 1,0-1 0,-1 0-1,0 0 1,-1-1 0,0 0 0,0 0-1,-1-1 1,0 0 0,0-1-1,0 0 1,-1-1 0,0 0 0,0 0-1,0-1 1,-1-1 0,0 0-1,1-1 1,-1 0 0,0 0 0,0-1-1,-13-1 1,22-1-111,1 1 0,-1-1 0,0 0 0,1 0 0,-1 0 0,1 0 0,-1 0 0,1-1 1,-1 1-1,1-1 0,0 0 0,0 1 0,0-1 0,0 0 0,0 0 0,0 0 0,0-1 0,1 1 0,-1 0 0,1-1 0,0 1 0,0-1 0,-1 1 0,2-1 0,-1 1 1,0-1-1,0 0 0,1 0 0,0 1 0,-1-1 0,1 0 0,0-3 0,0-5-588,0 0 0,1 0 1,0 1-1,1-1 0,0 0 0,0 1 0,6-14 1,20-32-5141,5 0-1959</inkml:trace>
</inkml:ink>
</file>

<file path=ppt/ink/ink2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2:34.222"/>
    </inkml:context>
    <inkml:brush xml:id="br0">
      <inkml:brushProperty name="width" value="0.025" units="cm"/>
      <inkml:brushProperty name="height" value="0.025" units="cm"/>
    </inkml:brush>
  </inkml:definitions>
  <inkml:trace contextRef="#ctx0" brushRef="#br0">0 655 15086,'0'0'8937,"12"5"-7571,37 17-469,-47-21-861,-1 0-1,1-1 1,0 0 0,-1 1-1,1-1 1,0 0 0,0 0-1,-1 0 1,1 0 0,0 0-1,0-1 1,-1 1 0,1 0-1,0-1 1,0 1 0,-1-1-1,1 0 1,-1 1 0,1-1-1,-1 0 1,1 0-1,-1 0 1,1 0 0,-1 0-1,0-1 1,1 1 0,1-3-1,22-38 265,-23 39-274,1-5 106,0-1-1,0 0 0,-1 0 1,0-1-1,0 1 1,-1 0-1,0-19 1,-1 28-123,0 0 0,0-1 0,1 1 0,-1 0 0,0-1-1,0 1 1,0 0 0,0-1 0,0 1 0,0-1 0,0 1 0,0 0 0,-1-1 0,1 1 0,0 0 0,0-1 0,0 1 0,0 0 0,0-1 0,0 1 0,-1 0 0,1-1 0,0 1-1,0 0 1,0 0 0,-1-1 0,1 1 0,0 0 0,-1 0 0,1-1 0,0 1 0,0 0 0,-1 0 0,1 0 0,0 0 0,-1-1 0,1 1 0,0 0 0,-1 0 0,1 0 0,-1 0-1,1 0 1,0 0 0,-1 0 0,1 0 0,0 0 0,-1 0 0,1 0 0,0 0 0,-1 0 0,1 0 0,0 0 0,-1 1 0,1-1 0,0 0 0,-1 0 0,1 0 0,0 0 0,-1 1-1,1-1 1,0 0 0,-1 1 0,-17 18-215,9 2 323,1-1-1,1 2 0,1-1 0,0 1 1,2 0-1,1 0 0,0 0 1,2 29-1,0-50-106,1 1 0,0-1 0,0 0 1,0 0-1,0 1 0,0-1 0,0 0 0,0 1 1,0-1-1,0 0 0,1 0 0,-1 1 0,0-1 1,1 0-1,-1 0 0,1 0 0,0 1 0,-1-1 1,1 0-1,0 0 0,0 0 0,-1 0 0,1 0 1,0 0-1,0-1 0,0 1 0,0 0 1,0 0-1,1-1 0,-1 1 0,0 0 0,0-1 1,0 1-1,0-1 0,1 0 0,-1 1 0,0-1 1,0 0-1,1 0 0,-1 0 0,0 0 0,1 0 1,-1 0-1,0 0 0,1 0 0,1-1 0,2 0 10,0-1 1,-1 1-1,1-1 0,-1-1 0,1 1 0,-1 0 0,0-1 0,0 0 0,0 0 0,0 0 0,4-5 0,10-14 109,-1-1-1,-2 0 0,0-2 1,-1 1-1,-2-2 0,-1 1 0,11-35 1,-7 8 189,-2-1 0,12-98 0,-17-107-318,-11 231 0,-4 42 0,-4 43 0,4-1 0,2 0 0,3 1 0,6 64 0,-3-102 0,2-1 0,1 1 0,0-1 0,1 0 0,1 0 0,1 0 0,1 0 0,0-1 0,2-1 0,0 0 0,0 0 0,23 26 0,-21-29 0,-6-7 0,-1 0 0,1-1 0,0 0 0,1 0 0,0 0 0,0-1 0,11 6 0,-52-51-208,-148-155-8060,119 131 8575,-1 3 4088,64 61-4358,-1-1 0,1 1 0,0 0 0,-1-1 0,1 1 0,0 0 1,0-1-1,-1 1 0,1-1 0,0 1 0,0-1 0,0 1 0,-1 0 0,1-1 0,0 1 1,0-1-1,0 1 0,0-1 0,0 1 0,0-1 0,0 1 0,0-1 0,0 1 0,0-1 1,0 1-1,0-1 0,0 1 0,1-1 0,-1 1 0,0 0 0,0-1 0,0 1 0,1-1 1,-1 1-1,0-1 0,0 1 0,1 0 0,-1-1 0,0 1 0,1 0 0,-1-1 0,1 1 1,-1 0-1,0 0 0,1-1 0,-1 1 0,1 0 0,-1 0 0,1 0 0,-1-1 0,1 1 0,-1 0 1,1 0-1,-1 0 0,0 0 0,1 0 0,-1 0 0,2 0 0,37-7 1447,-32 6-1383,156-34-1244,-133 26-637,45-20 0,-17 0-6746</inkml:trace>
</inkml:ink>
</file>

<file path=ppt/ink/ink3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2:34.752"/>
    </inkml:context>
    <inkml:brush xml:id="br0">
      <inkml:brushProperty name="width" value="0.025" units="cm"/>
      <inkml:brushProperty name="height" value="0.025" units="cm"/>
    </inkml:brush>
  </inkml:definitions>
  <inkml:trace contextRef="#ctx0" brushRef="#br0">1 0 10314,'0'0'16042,"7"17"-15044,22 63 817,22 99 1,37 101-616,-87-275-1282,0-3-64,0 1 1,0 0-1,0-1 1,0 1-1,0-1 1,0 1-1,1-1 1,-1 1-1,1-1 1,-1 0-1,1 0 1,0 0-1,0 0 1,0 0-1,0 0 1,1-1-1,3 4 1,-5-6-189,-1 0 1,1 1-1,-1-1 1,1 1-1,-1-1 1,0 0-1,1 1 0,-1-1 1,0 0-1,0 0 1,1 1-1,-1-1 1,0 0-1,0 0 0,0 1 1,0-1-1,0 0 1,0 0-1,0 1 1,0-1-1,0 0 1,-1 0-1,1 1 0,0-1 1,0 0-1,-1-1 1,-5-25-5774,-12-13-5189</inkml:trace>
</inkml:ink>
</file>

<file path=ppt/ink/ink3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2:35.080"/>
    </inkml:context>
    <inkml:brush xml:id="br0">
      <inkml:brushProperty name="width" value="0.025" units="cm"/>
      <inkml:brushProperty name="height" value="0.025" units="cm"/>
    </inkml:brush>
  </inkml:definitions>
  <inkml:trace contextRef="#ctx0" brushRef="#br0">1 162 17873,'0'0'11883,"71"-33"-11498,-33 23-257,3-5-96,6-4-192,4 0-1282,-2-2-2177,-4-2-2499,-7 1-6246</inkml:trace>
</inkml:ink>
</file>

<file path=ppt/ink/ink3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2:35.439"/>
    </inkml:context>
    <inkml:brush xml:id="br0">
      <inkml:brushProperty name="width" value="0.025" units="cm"/>
      <inkml:brushProperty name="height" value="0.025" units="cm"/>
    </inkml:brush>
  </inkml:definitions>
  <inkml:trace contextRef="#ctx0" brushRef="#br0">141 20 20467,'-9'6'1992,"-1"0"-1635,0 1 0,1 0 1,0 1-1,1-1 0,-1 2 0,2-1 1,-1 1-1,1 0 0,0 1 1,1 0-1,0 0 0,1 0 1,0 1-1,-4 13 0,5-11-177,0 0 0,2 1-1,-1-1 1,2 1 0,-1 0-1,2-1 1,1 24 0,0-34-142,-1 0 0,1 0 0,-1 0 0,1 0 1,0 0-1,0 0 0,0 0 0,1-1 0,-1 1 0,1 0 0,-1-1 1,1 1-1,0-1 0,0 1 0,0-1 0,0 0 0,1 0 1,-1 0-1,0 0 0,1 0 0,0 0 0,-1-1 0,1 1 0,0-1 1,0 0-1,0 0 0,0 0 0,0 0 0,0 0 0,0-1 1,0 1-1,0-1 0,0 0 0,0 0 0,0 0 0,0 0 0,0-1 1,6-1-1,-1 0 21,0 0 0,0-1 0,0 0 0,0 0 0,-1-1 0,1 0 0,-1-1 0,0 0 0,0 0 0,-1 0 0,0-1 0,1 1 0,-2-2 0,1 1 0,-1-1 0,0 0 0,0 0 0,-1 0 1,0 0-1,5-13 0,-4 10-13,-1 1 0,0-1 0,-1 0 0,0-1 0,0 1 0,-1 0 0,-1-1 0,0 0 0,0 1 0,-1-1 1,0 1-1,-1-1 0,0 0 0,-1 1 0,0-1 0,-3-10 0,2 17-55,1 0 0,-1 0 0,0 0 0,0 0 0,0 1 0,0-1 0,-1 1 0,1 0 0,-1 0 0,0 0 0,0 1 0,0-1 0,0 1 0,-1 0 0,1 0 0,-8-2 0,11 3-22,-1 0 1,1 1 0,-1 0 0,1-1 0,-1 1 0,0 0 0,1-1 0,-1 1 0,0 0 0,1 0-1,-1 1 1,1-1 0,-1 0 0,0 0 0,1 1 0,-1-1 0,1 1 0,-1-1 0,1 1 0,-1 0-1,1 0 1,-1-1 0,1 1 0,0 0 0,-1 0 0,1 0 0,0 1 0,0-1 0,0 0 0,0 0 0,0 1-1,0-1 1,0 0 0,0 1 0,1-1 0,-1 1 0,0-1 0,1 1 0,-1 0 0,1-1 0,0 1-1,0-1 1,-1 1 0,1 0 0,0-1 0,0 1 0,0 0 0,1 2 0,-1 0-1316,-1 1-938</inkml:trace>
</inkml:ink>
</file>

<file path=ppt/ink/ink3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2:36.268"/>
    </inkml:context>
    <inkml:brush xml:id="br0">
      <inkml:brushProperty name="width" value="0.025" units="cm"/>
      <inkml:brushProperty name="height" value="0.025" units="cm"/>
    </inkml:brush>
  </inkml:definitions>
  <inkml:trace contextRef="#ctx0" brushRef="#br0">0 0 24695,'0'0'1634,"15"55"-577,-2-16 32,-2 9-513,8 6-287,0 4-193,4-1-32,-1-2-32,3-2 32,-5-4-576,-1-5-994,-6-8-1216,-2-6-610,-9-13-31,-2-7-2883</inkml:trace>
</inkml:ink>
</file>

<file path=ppt/ink/ink3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2:36.636"/>
    </inkml:context>
    <inkml:brush xml:id="br0">
      <inkml:brushProperty name="width" value="0.025" units="cm"/>
      <inkml:brushProperty name="height" value="0.025" units="cm"/>
    </inkml:brush>
  </inkml:definitions>
  <inkml:trace contextRef="#ctx0" brushRef="#br0">0 353 11659,'0'0'17457,"74"-15"-16144,-13-14-32,15-5-672,12-5-449,-2-4-128,3 7-32,-9 2-385,-12 4-704,-11 5 96,-16 4-1537,-16 5-641,-12 1-1089,-13-1-2594</inkml:trace>
</inkml:ink>
</file>

<file path=ppt/ink/ink3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2:36.982"/>
    </inkml:context>
    <inkml:brush xml:id="br0">
      <inkml:brushProperty name="width" value="0.025" units="cm"/>
      <inkml:brushProperty name="height" value="0.025" units="cm"/>
    </inkml:brush>
  </inkml:definitions>
  <inkml:trace contextRef="#ctx0" brushRef="#br0">10 405 19795,'0'0'4100,"-10"-57"-2115,38 31-575,11-8-161,12-5 96,14-4-192,7-2-544,5 4-353,4 2-192,-1 12-320,-5 6-1474,-7 5-2594,-9-1-4644</inkml:trace>
</inkml:ink>
</file>

<file path=ppt/ink/ink3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2:38.015"/>
    </inkml:context>
    <inkml:brush xml:id="br0">
      <inkml:brushProperty name="width" value="0.025" units="cm"/>
      <inkml:brushProperty name="height" value="0.025" units="cm"/>
    </inkml:brush>
  </inkml:definitions>
  <inkml:trace contextRef="#ctx0" brushRef="#br0">1 1 14286,'0'0'14621,"4"15"-14049,3 23-135,-1 0 1,1 69 0,-7-68-266,1 67 308,0-96-448,1 0 0,-1 0 0,1 0 0,1 0 0,0 0 0,0-1-1,10 18 1,-12-24-30,1 0 0,0 0 0,0-1 0,0 1 0,0-1 0,0 0 0,1 0 0,-1 1 0,0-2 0,1 1 0,0 0 0,0 0 0,-1-1 0,1 1 1,0-1-1,0 0 0,0 0 0,4 1 0,-1-2 17,-1 1-1,0-1 1,0 0 0,1 0 0,-1-1 0,0 0 0,1 0 0,-1 0 0,0 0 0,6-3 0,4-3-95,-1 0-1,1-1 1,-1 0-1,-1-1 1,0-1-1,13-11 1,-19 15-456,-1 0-1,0 0 1,-1 0 0,1-1 0,-1 0-1,0 0 1,6-13 0,-9 15-435,0 0 0,-1 0 0,1 0 0,-1 0 0,0-1 0,0 1-1,-1-1 1,0-5 0,0-18-7200</inkml:trace>
</inkml:ink>
</file>

<file path=ppt/ink/ink3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2:38.358"/>
    </inkml:context>
    <inkml:brush xml:id="br0">
      <inkml:brushProperty name="width" value="0.025" units="cm"/>
      <inkml:brushProperty name="height" value="0.025" units="cm"/>
    </inkml:brush>
  </inkml:definitions>
  <inkml:trace contextRef="#ctx0" brushRef="#br0">1 302 16464,'0'0'12908,"97"-56"-12492,-44 20-288,8-2-96,0 1-288,0-2-1025,-6 6-1986,-3 2-2274,-11-1-3588</inkml:trace>
</inkml:ink>
</file>

<file path=ppt/ink/ink3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2:38.715"/>
    </inkml:context>
    <inkml:brush xml:id="br0">
      <inkml:brushProperty name="width" value="0.025" units="cm"/>
      <inkml:brushProperty name="height" value="0.025" units="cm"/>
    </inkml:brush>
  </inkml:definitions>
  <inkml:trace contextRef="#ctx0" brushRef="#br0">1 269 13901,'0'0'12844,"37"-54"-10922,5 23-897,8-6-416,6 3-257,-3 0-352,-4 9-545,-5 6-1024,-12 7-1186,-12 5-1216,-13 6-1827</inkml:trace>
  <inkml:trace contextRef="#ctx0" brushRef="#br0" timeOffset="1">55 332 13485,'0'0'7559,"75"-26"-5125,-27-7-1089,9-6-672,1-3-321,3 1-191,-5 3-161,-1 2-961,-5 8-2306,-9 3-3460,-1 2-6437</inkml:trace>
</inkml:ink>
</file>

<file path=ppt/ink/ink3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2:39.041"/>
    </inkml:context>
    <inkml:brush xml:id="br0">
      <inkml:brushProperty name="width" value="0.025" units="cm"/>
      <inkml:brushProperty name="height" value="0.025" units="cm"/>
    </inkml:brush>
  </inkml:definitions>
  <inkml:trace contextRef="#ctx0" brushRef="#br0">0 648 19122,'0'0'3934,"12"-9"-1467,16-15-2067,-1-1 1,-1-2-1,-1-1 0,-2-1 1,-1 0-1,-1-2 0,-1-1 1,-2 0-1,-1-1 1,-2-1-1,-1-1 0,-2 0 1,-1 0-1,-2-1 0,-2-1 1,-1 1-1,3-65 1,-14 260-560,1 73 232,5-224-251,-1 1-1,1 0 1,1-1-1,-1 1 1,1-1-1,1 1 1,0-1-1,0 0 1,1 0-1,0 0 1,6 10-1,-7-15-115,-1 0 1,1-1-1,-1 1 0,1 0 0,0-1 1,0 0-1,0 0 0,1 0 0,-1 0 1,0 0-1,1-1 0,-1 1 0,1-1 1,0 0-1,-1 0 0,1 0 0,0-1 1,-1 1-1,1-1 0,0 0 0,0 0 1,0 0-1,-1 0 0,1-1 0,0 0 1,0 0-1,-1 0 0,7-2 0,31-21-4740,2-13-2466</inkml:trace>
</inkml:ink>
</file>

<file path=ppt/ink/ink3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2:39.383"/>
    </inkml:context>
    <inkml:brush xml:id="br0">
      <inkml:brushProperty name="width" value="0.025" units="cm"/>
      <inkml:brushProperty name="height" value="0.025" units="cm"/>
    </inkml:brush>
  </inkml:definitions>
  <inkml:trace contextRef="#ctx0" brushRef="#br0">141 65 11915,'-10'15'5670,"-17"27"-3649,-24 51 0,42-74-1308,0 0 1,2 1 0,0 0-1,1 0 1,1 1 0,-3 29 0,7-43-597,0 0 1,1 0-1,0 0 1,1 0-1,-1 0 1,1 0 0,1 0-1,-1 0 1,1-1-1,1 1 1,4 10 0,-5-14-99,0 1 0,1-1 1,0 0-1,-1-1 0,1 1 1,0 0-1,0-1 0,1 0 1,-1 0-1,0 0 0,1 0 1,-1 0-1,1 0 0,0-1 1,0 0-1,-1 0 0,1 0 1,0 0-1,0-1 0,0 1 1,7-1-1,-6 0 60,0 0 0,0-1 1,0 1-1,0-1 0,0 0 0,0 0 0,-1-1 1,1 1-1,0-1 0,-1 0 0,1 0 0,-1-1 1,0 1-1,0-1 0,5-4 0,-1 0 86,-1 0-1,-1 0 1,0 0 0,0-1-1,0 0 1,-1-1-1,6-11 1,-2-1 79,0 1 0,-2-1 0,-1-1 0,0 1 0,-2-1 0,3-28 0,-5 27-240,-2 0 0,0 0 0,-1 0 0,-5-27 0,5 43-4,-1 0 0,0 1-1,0-1 1,-1 1 0,1 0 0,-1-1-1,-1 1 1,-4-7 0,6 10 0,-1 1 0,1-1 0,-1 1 0,0-1-1,0 1 1,0 0 0,0 0 0,0 0 0,0 0 0,0 0 0,0 1 0,-1-1-1,1 1 1,-1 0 0,1 0 0,-7 0 0,8 0-36,-1 1 0,1 0 0,-1 0 0,0 0 0,1 1-1,-1-1 1,1 1 0,-1-1 0,1 1 0,-1 0 0,1 0 0,-1 0 0,1 0 0,0 0 0,0 1 0,-1-1 0,1 1 0,0-1-1,-3 4 1,1-1-141,1 1 0,-1-1 0,1 1-1,0-1 1,1 1 0,-1 0-1,1 1 1,0-1 0,-2 6 0,2-3-113,0-1 0,0 0 1,1 0-1,0 1 1,0-1-1,1 0 0,0 1 1,0-1-1,1 1 1,0-1-1,0 0 0,1 0 1,0 1-1,5 12 1,-4-17-509,0 1 0,0 0 0,0 0 1,1-1-1,-1 0 0,1 0 1,0 0-1,0 0 0,0 0 0,0-1 1,1 0-1,-1 0 0,10 3 1,29 6-8775</inkml:trace>
</inkml:ink>
</file>

<file path=ppt/ink/ink3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2:39.730"/>
    </inkml:context>
    <inkml:brush xml:id="br0">
      <inkml:brushProperty name="width" value="0.025" units="cm"/>
      <inkml:brushProperty name="height" value="0.025" units="cm"/>
    </inkml:brush>
  </inkml:definitions>
  <inkml:trace contextRef="#ctx0" brushRef="#br0">222 105 14798,'0'0'6630,"-14"-4"-4265,9 3-2119,1-1-124,0 1 0,0-1 0,0 1 0,0 0 0,0 1 0,-1-1 0,1 1 1,0 0-1,0 0 0,0 0 0,0 0 0,-1 1 0,1-1 0,0 1 0,0 0 1,0 1-1,0-1 0,0 1 0,1 0 0,-1-1 0,0 2 0,1-1 0,-7 5 1,-1 5 270,0 0 0,1 1 1,1 0-1,0 0 0,0 1 1,2 0-1,-9 22 1,12-28-260,1 0 1,0 0 0,1 0-1,0 1 1,0-1-1,1 1 1,0-1 0,1 1-1,0 0 1,0-1-1,0 1 1,1-1 0,1 1-1,-1-1 1,6 14 0,-5-17-121,1 0 0,1-1 0,-1 1 0,1 0 0,-1-1 0,1 0 0,1 0 0,-1 0 0,0-1 0,1 1 0,0-1 0,0 0 0,0 0 0,0-1 0,0 1 0,1-1 0,-1 0 0,1-1 0,-1 0 0,1 1 0,6-1 0,-2 1 2,0-2-1,0 1 1,0-1 0,0 0-1,0-1 1,-1 0 0,1-1-1,0 0 1,0 0 0,-1-1-1,16-7 1,-10 1-44,0 0 1,-1-1-1,0-1 1,-1 0-1,0-1 0,-1-1 1,0 0-1,-1 0 0,-1-1 1,0 0-1,0-1 1,9-21-1,-15 27-21,0 0-1,-1-1 1,0 1 0,-1-1 0,0 1-1,0-1 1,-1 0 0,0 0 0,-1 0-1,-1-12 1,0 15-5,0 0 0,-1 0 0,0 0 0,0 0-1,0 1 1,-1-1 0,0 1 0,-1-1 0,1 1 0,-1 0 0,0 0 0,-1 0-1,0 1 1,1 0 0,-8-6 0,5 6-570,0 0 0,0 1 0,0 0 0,-1 1 0,0 0 0,1 0 0,-1 0 0,0 1 0,0 0 0,0 1 0,0 0 0,-1 0 0,1 1 0,0 0 0,0 0 0,-1 1 0,-7 1 0,-42 10-7101</inkml:trace>
</inkml:ink>
</file>

<file path=ppt/ink/ink3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2:42.359"/>
    </inkml:context>
    <inkml:brush xml:id="br0">
      <inkml:brushProperty name="width" value="0.025" units="cm"/>
      <inkml:brushProperty name="height" value="0.025" units="cm"/>
    </inkml:brush>
  </inkml:definitions>
  <inkml:trace contextRef="#ctx0" brushRef="#br0">0 0 20692,'0'0'7879,"19"58"-7302,-12-29-225,1 3-224,0 0-64,3-4-64,3-5-769,6-14-2370,-1-9-3203,2-9-8616</inkml:trace>
</inkml:ink>
</file>

<file path=ppt/ink/ink3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3:31.965"/>
    </inkml:context>
    <inkml:brush xml:id="br0">
      <inkml:brushProperty name="width" value="0.025" units="cm"/>
      <inkml:brushProperty name="height" value="0.025" units="cm"/>
    </inkml:brush>
  </inkml:definitions>
  <inkml:trace contextRef="#ctx0" brushRef="#br0">1 1 4901,'0'0'1217</inkml:trace>
</inkml:ink>
</file>

<file path=ppt/ink/ink3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3:32.676"/>
    </inkml:context>
    <inkml:brush xml:id="br0">
      <inkml:brushProperty name="width" value="0.025" units="cm"/>
      <inkml:brushProperty name="height" value="0.025" units="cm"/>
    </inkml:brush>
  </inkml:definitions>
  <inkml:trace contextRef="#ctx0" brushRef="#br0">0 658 7271,'0'0'14285,"10"-8"-11914,26-27-990,-1-2 0,-2-1 0,56-84 1,73-149-539,-82 125 455,-80 146-1292,0 0 1,0 0 0,0 0 0,0 1-1,0-1 1,0 0 0,0 0 0,0 0-1,0 0 1,0 1 0,0-1 0,0 0-1,0 0 1,0 0 0,0 0 0,0 0-1,0 1 1,1-1 0,-1 0 0,0 0-1,0 0 1,0 0 0,0 0 0,0 0-1,0 0 1,1 0 0,-1 1 0,0-1 0,0 0-1,0 0 1,0 0 0,0 0 0,1 0-1,-1 0 1,0 0 0,0 0 0,0 0-1,0 0 1,1 0 0,-1 0 0,0 0-1,0 0 1,0 0 0,0 0 0,1 0-1,-1 0 1,0 0 0,0 0 0,0-1-1,0 1 1,0 0 0,1 0 0,-1 0-1,0 0 1,0 0 0,0 0 0,0 0-1,0 0 1,0-1 0,0 1 0,1 0 0,-1 0-1,0 0 1,0 0 0,0 0 0,0-1-1,0 1 1,0 0 0,0 0 0,4 23 114,-3 32 38,-1-54-133,-3 63 92,-20 110 0,12-110-38,-5 115-1,22-162-5698,-3-13 743,-5-11 530,-5-8-4355</inkml:trace>
</inkml:ink>
</file>

<file path=ppt/ink/ink3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3:33.033"/>
    </inkml:context>
    <inkml:brush xml:id="br0">
      <inkml:brushProperty name="width" value="0.025" units="cm"/>
      <inkml:brushProperty name="height" value="0.025" units="cm"/>
    </inkml:brush>
  </inkml:definitions>
  <inkml:trace contextRef="#ctx0" brushRef="#br0">0 68 9097,'0'0'23061,"84"-20"-22452,-47 4-609,2 6 0,1 1-1281,-2 2-2819,0 1-3940</inkml:trace>
</inkml:ink>
</file>

<file path=ppt/ink/ink3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3:33.620"/>
    </inkml:context>
    <inkml:brush xml:id="br0">
      <inkml:brushProperty name="width" value="0.025" units="cm"/>
      <inkml:brushProperty name="height" value="0.025" units="cm"/>
    </inkml:brush>
  </inkml:definitions>
  <inkml:trace contextRef="#ctx0" brushRef="#br0">1 297 17264,'0'0'9759,"11"-4"-8318,2-2-1242,0 0 0,-1-1 0,1 0 0,-2-1 0,1-1 0,-1 0 0,-1 0 0,1-1 0,-2-1 0,13-16 0,73-111 252,-67 93-315,-28 45-150,0 0 0,0 0 0,0 0-1,0 1 1,0-1 0,0 0 0,0 0 0,0 0-1,0 0 1,0 0 0,0 0 0,1 1-1,-1-1 1,0 0 0,0 0 0,0 0 0,0 0-1,0 0 1,0 0 0,0 0 0,0 1 0,0-1-1,0 0 1,0 0 0,1 0 0,-1 0-1,0 0 1,0 0 0,0 0 0,0 0 0,0 0-1,0 0 1,1 0 0,-1 0 0,0 0 0,0 0-1,0 0 1,0 0 0,0 0 0,0 0 0,1 0-1,-1 0 1,0 0 0,0 0 0,0 0-1,0 0 1,0 0 0,0 0 0,1 0 0,-1 0-1,0 0 1,0 0 0,0 0 0,0 0 0,0 0-1,0 0 1,0 0 0,1 0 0,-1-1-1,0 1 1,0 0 0,0 0 0,0 0 0,0 0-1,0 0 1,0 0 0,0 0 0,0-1 0,0 1-1,3 20-429,-1 29 263,-2-46 162,-7 195-3573,7-194 2893,1 11-342,4-9-3844,7-5-1975</inkml:trace>
</inkml:ink>
</file>

<file path=ppt/ink/ink3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3:33.963"/>
    </inkml:context>
    <inkml:brush xml:id="br0">
      <inkml:brushProperty name="width" value="0.025" units="cm"/>
      <inkml:brushProperty name="height" value="0.025" units="cm"/>
    </inkml:brush>
  </inkml:definitions>
  <inkml:trace contextRef="#ctx0" brushRef="#br0">0 29 5061,'0'0'24055,"54"-7"-23639,-20-1-352,2 0-64,0 3-1057,-6 5-1890,-4 0-960,-10 0-1443,-10 4-4867</inkml:trace>
</inkml:ink>
</file>

<file path=ppt/ink/ink3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3:34.290"/>
    </inkml:context>
    <inkml:brush xml:id="br0">
      <inkml:brushProperty name="width" value="0.025" units="cm"/>
      <inkml:brushProperty name="height" value="0.025" units="cm"/>
    </inkml:brush>
  </inkml:definitions>
  <inkml:trace contextRef="#ctx0" brushRef="#br0">0 46 16816,'0'0'11243,"87"-6"-10026,-45-3-865,3-1-384,-1 0-3011,-7-1-5093</inkml:trace>
</inkml:ink>
</file>

<file path=ppt/ink/ink3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3:36.239"/>
    </inkml:context>
    <inkml:brush xml:id="br0">
      <inkml:brushProperty name="width" value="0.025" units="cm"/>
      <inkml:brushProperty name="height" value="0.025" units="cm"/>
    </inkml:brush>
  </inkml:definitions>
  <inkml:trace contextRef="#ctx0" brushRef="#br0">1 367 10218,'34'-51'10933,"2"-2"-5326,127-210-2609,-160 327-3147,-5-39 212,0-1 1,-2 1-1,-9 34 1,6-34-277,2 1 0,-5 45 0,10-70 64,0-1 0,0 1 0,0-1-1,0 1 1,0-1 0,0 1 0,0-1 0,0 1-1,0-1 1,0 1 0,1-1 0,-1 1 0,0-1-1,0 1 1,0-1 0,0 0 0,1 1 0,-1-1-1,0 1 1,1-1 0,-1 1 0,0-1-1,1 0 1,-1 1 0,0-1 0,1 0 0,-1 1-1,1-1 1,-1 0 0,1 0 0,-1 1 0,0-1-1,1 0 1,-1 0 0,1 0 0,-1 0 0,1 1-1,-1-1 1,1 0 0,-1 0 0,1 0-1,-1 0 1,1 0 0,0 0 0,-1 0 0,1-1-1,-1 1 1,1 0 0,-1 0 0,0 0 0,1 0-1,-1-1 1,1 1 0,-1 0 0,1 0 0,-1-1-1,1 1 1,-1 0 0,0-1 0,1 1-1,-1-1 1,29-22-7549,-1-9-3934</inkml:trace>
</inkml:ink>
</file>

<file path=ppt/ink/ink3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3:36.583"/>
    </inkml:context>
    <inkml:brush xml:id="br0">
      <inkml:brushProperty name="width" value="0.025" units="cm"/>
      <inkml:brushProperty name="height" value="0.025" units="cm"/>
    </inkml:brush>
  </inkml:definitions>
  <inkml:trace contextRef="#ctx0" brushRef="#br0">120 19 13773,'-8'11'4676,"-62"107"21,64-105-4197,-1 0 0,1 1 0,1 0 1,1 1-1,0-1 0,1 1 0,0 0 0,0 17 1,3-30-479,0 0 0,0 0 0,0 0 0,0-1 0,0 1 0,1 0 0,-1 0 0,1 0 0,0 0 0,-1 0 0,1-1 0,0 1 0,0 0 0,0-1 0,0 1 0,1 0 0,-1-1 0,0 0 0,0 1 0,1-1 0,-1 0 0,1 1 0,0-1 0,-1 0 1,1 0-1,0 0 0,-1-1 0,1 1 0,0 0 0,0-1 0,0 1 0,0-1 0,0 1 0,-1-1 0,1 0 0,0 0 0,0 0 0,0 0 0,0 0 0,0-1 0,0 1 0,2-1 0,5 0 231,-1-1-1,0 0 0,1 0 1,-1-1-1,0 0 0,-1 0 1,1-1-1,13-8 1,-13 5-174,1 1 0,-1-2 0,0 1 0,-1-1 0,0 0 1,0-1-1,-1 1 0,0-1 0,0-1 0,-1 1 1,-1-1-1,1 0 0,-1 0 0,-1 0 0,0-1 0,-1 1 1,0-1-1,0 1 0,-1-1 0,0 0 0,-1 0 1,-1 1-1,-1-16 0,0 22-90,1 0 1,-1 0-1,0 0 0,0 1 1,-1-1-1,1 1 0,-1-1 1,0 1-1,0 0 0,0 0 1,0 0-1,0 0 0,-1 1 1,1-1-1,-1 1 0,1 0 0,-1 0 1,0 0-1,0 1 0,0-1 1,0 1-1,0 0 0,-1 0 1,1 0-1,0 1 0,0 0 1,-1-1-1,1 2 0,-5-1 1,-2 5-3483,10 6-3622,4-3-599</inkml:trace>
</inkml:ink>
</file>

<file path=ppt/ink/ink3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3:37.069"/>
    </inkml:context>
    <inkml:brush xml:id="br0">
      <inkml:brushProperty name="width" value="0.025" units="cm"/>
      <inkml:brushProperty name="height" value="0.025" units="cm"/>
    </inkml:brush>
  </inkml:definitions>
  <inkml:trace contextRef="#ctx0" brushRef="#br0">1 438 13261,'0'0'10516,"11"-12"-9160,172-182 1581,-141 144-1508,-3-2-1,46-78 1,-80 195-1018,-10 59-411,0 51 0,6-167-53,0 0 0,1 0 0,0-1 0,0 1 0,4 9 0,-5-15-4,-1 0 1,1 0-1,0 0 0,0 0 0,0 0 0,0 0 0,0 0 0,0-1 0,1 1 0,-1 0 0,0-1 1,1 1-1,-1-1 0,1 0 0,0 1 0,0-1 0,-1 0 0,1 0 0,0 0 0,0 0 0,0 0 0,0-1 1,0 1-1,3 0 0,-5-1-84,0 0 0,0 0 0,1 0 1,-1 0-1,0 0 0,0 0 0,0 0 0,1 0 1,-1 0-1,0-1 0,0 1 0,0 0 0,1 0 1,-1 0-1,0 0 0,0 0 0,0 0 1,0-1-1,0 1 0,1 0 0,-1 0 0,0 0 1,0 0-1,0 0 0,0-1 0,0 1 1,0 0-1,0 0 0,0 0 0,0-1 0,0 1 1,0 0-1,0 0 0,0 0 0,0-1 0,0 1 1,0 0-1,0 0 0,0 0 0,0-1 1,0 1-1,0 0 0,0 0 0,0 0 0,0-1 1,0-2-1595,0-13-5931</inkml:trace>
</inkml:ink>
</file>

<file path=ppt/ink/ink3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3:37.397"/>
    </inkml:context>
    <inkml:brush xml:id="br0">
      <inkml:brushProperty name="width" value="0.025" units="cm"/>
      <inkml:brushProperty name="height" value="0.025" units="cm"/>
    </inkml:brush>
  </inkml:definitions>
  <inkml:trace contextRef="#ctx0" brushRef="#br0">1 35 19827,'0'0'7655,"56"0"-7014,-13-4-225,7-2-384,1 0-737,-4-4-3362,-4 1-3685</inkml:trace>
</inkml:ink>
</file>

<file path=ppt/ink/ink3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3:37.769"/>
    </inkml:context>
    <inkml:brush xml:id="br0">
      <inkml:brushProperty name="width" value="0.025" units="cm"/>
      <inkml:brushProperty name="height" value="0.025" units="cm"/>
    </inkml:brush>
  </inkml:definitions>
  <inkml:trace contextRef="#ctx0" brushRef="#br0">0 17 18738,'0'0'8712,"13"-1"-7143,6-2-1163,111-10 1708,-128 13-2113,-1 0-1,1 0 0,-1 0 1,1 1-1,-1-1 1,1 0-1,-1 1 0,0-1 1,1 1-1,-1-1 1,1 1-1,-1 0 1,0-1-1,1 1 0,-1 0 1,0 0-1,0 0 1,0 0-1,0 0 0,0 0 1,0 1-1,0-1 1,0 0-1,0 0 0,0 1 1,-1-1-1,1 0 1,0 1-1,-1-1 0,1 1 1,-1-1-1,0 1 1,1-1-1,-1 1 1,0-1-1,0 1 0,0-1 1,0 1-1,0-1 1,-1 1-1,1-1 0,0 1 1,-1-1-1,0 3 1,0 3 61,-1 1 0,0-1 1,-1 1-1,0-1 1,0 0-1,0 0 1,-7 10-1,-42 44 274,37-46-243,1 1 1,1 1-1,-14 21 1,27-37-94,0-1 0,0 0 0,-1 1 0,1-1 0,0 1 0,0-1 0,0 0 0,0 1 0,-1-1 0,1 1 0,0-1 0,0 0 0,0 1 0,0-1 0,0 1 0,0-1 0,0 1 0,0-1 0,0 0 0,0 1 0,0-1 0,1 1 0,-1-1 0,0 1 0,0-1 0,0 0 0,0 1 0,1-1 0,-1 0 0,0 1 0,0-1 0,1 0 0,-1 1 0,0-1 0,1 0 0,-1 1 0,1-1 0,22 6 0,36-7 0,-51 1 0,66-13-1955,-2-13-3868,-21 0-3759</inkml:trace>
</inkml:ink>
</file>

<file path=ppt/ink/ink3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3:38.125"/>
    </inkml:context>
    <inkml:brush xml:id="br0">
      <inkml:brushProperty name="width" value="0.025" units="cm"/>
      <inkml:brushProperty name="height" value="0.025" units="cm"/>
    </inkml:brush>
  </inkml:definitions>
  <inkml:trace contextRef="#ctx0" brushRef="#br0">1 0 13677,'0'0'11243,"65"15"-8681,-34-15-608,4 0-673,2 0-833,3 0-319,-1 0-225,-6 0-1122,-2 0-1760,-12 0-2404,-11 5-3682</inkml:trace>
</inkml:ink>
</file>

<file path=ppt/ink/ink3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3:38.482"/>
    </inkml:context>
    <inkml:brush xml:id="br0">
      <inkml:brushProperty name="width" value="0.025" units="cm"/>
      <inkml:brushProperty name="height" value="0.025" units="cm"/>
    </inkml:brush>
  </inkml:definitions>
  <inkml:trace contextRef="#ctx0" brushRef="#br0">0 24 14862,'0'0'11915,"61"-5"-10217,-22-3-1154,3 3-479,4 5-514,-5 0-2530,1-1-3523,-1-3-8936</inkml:trace>
</inkml:ink>
</file>

<file path=ppt/ink/ink3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3:40.549"/>
    </inkml:context>
    <inkml:brush xml:id="br0">
      <inkml:brushProperty name="width" value="0.025" units="cm"/>
      <inkml:brushProperty name="height" value="0.025" units="cm"/>
    </inkml:brush>
  </inkml:definitions>
  <inkml:trace contextRef="#ctx0" brushRef="#br0">1 332 5637,'2'-2'10921,"4"-4"-4625,12-12-2293,17-18-5845,-23 22 3487,10-12-912,-1-2 0,-1-1 0,-2 0-1,-1-1 1,-1-1 0,18-50 0,-33 80-680,-1 41-688,-2-13 697,-1 0 0,-10 46 0,7-46-462,1 0 0,-2 47 0,14-87-18423</inkml:trace>
</inkml:ink>
</file>

<file path=ppt/ink/ink3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3:51.547"/>
    </inkml:context>
    <inkml:brush xml:id="br0">
      <inkml:brushProperty name="width" value="0.025" units="cm"/>
      <inkml:brushProperty name="height" value="0.025" units="cm"/>
    </inkml:brush>
  </inkml:definitions>
  <inkml:trace contextRef="#ctx0" brushRef="#br0">191 0 21877,'0'0'7628,"-7"11"-7307,1 0-272,-36 65 323,37-67-336,1 0-1,0 0 0,1 0 1,0 0-1,1 0 0,0 1 1,-1 14-1,3-24-29,0 1 0,1 0-1,-1 0 1,1-1 0,-1 1-1,1 0 1,-1-1 0,1 1-1,-1 0 1,1-1 0,0 1 0,-1-1-1,1 1 1,0-1 0,-1 1-1,1-1 1,0 0 0,0 1-1,0-1 1,-1 0 0,1 0-1,0 1 1,0-1 0,0 0 0,0 0-1,-1 0 1,1 0 0,0 0-1,2-1 1,34 1 189,-26-1-160,13 0 6,-12 0-34,-1 1 1,0 0-1,0 0 0,1 1 0,19 5 0,-28-5 7,0 0 0,-1 0 0,1 0 0,-1 0 0,1 1-1,-1-1 1,1 1 0,-1 0 0,0-1 0,0 1-1,0 0 1,0 0 0,0 1 0,0-1 0,-1 0 0,1 1-1,-1-1 1,1 1 0,-1-1 0,0 1 0,0 0 0,0-1-1,-1 1 1,1 0 0,0 0 0,-1-1 0,0 1 0,0 4-1,0-3 11,0-1 0,-1 0-1,0 1 1,1-1-1,-1 1 1,0-1 0,-1 0-1,1 0 1,-1 0-1,1 0 1,-1 0-1,0 0 1,0 0 0,0 0-1,-1 0 1,1-1-1,0 0 1,-1 1 0,0-1-1,0 0 1,0 0-1,1 0 1,-2-1 0,1 1-1,0-1 1,-6 2-1,-11 5 150,-2 0-1,1-2 0,-23 4 0,27-7-147,-9 2-25,-2 0 0,-50 1 0,77-6-32,0 0 0,0 0 0,0 0 0,0 0 0,0-1 0,0 1 0,1 0 0,-1 0 1,0-1-1,0 1 0,0 0 0,0-1 0,0 1 0,0-1 0,1 1 0,-1-1 0,0 1 0,0-1 0,1 0 0,-1 1 0,1-1 0,-1 0 0,0 1 0,1-1 1,-1 0-1,1 0 0,-1 0 0,0-1 0,1-1-210,-1 0 1,1 0-1,-1 0 1,1 0-1,0 0 0,0 0 1,0 0-1,1 0 1,0-5-1,2-4-1538,0 0-1,1 0 1,9-19 0,6-3-6719</inkml:trace>
</inkml:ink>
</file>

<file path=ppt/ink/ink3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3:51.891"/>
    </inkml:context>
    <inkml:brush xml:id="br0">
      <inkml:brushProperty name="width" value="0.025" units="cm"/>
      <inkml:brushProperty name="height" value="0.025" units="cm"/>
    </inkml:brush>
  </inkml:definitions>
  <inkml:trace contextRef="#ctx0" brushRef="#br0">1 53 21044,'0'0'7015,"58"0"-4805,-25 0-641,7 0-736,8 0-737,3-8-96,2-2-737,-1-5-2434,-8-4-5285</inkml:trace>
</inkml:ink>
</file>

<file path=ppt/ink/ink3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3:54.245"/>
    </inkml:context>
    <inkml:brush xml:id="br0">
      <inkml:brushProperty name="width" value="0.025" units="cm"/>
      <inkml:brushProperty name="height" value="0.025" units="cm"/>
    </inkml:brush>
  </inkml:definitions>
  <inkml:trace contextRef="#ctx0" brushRef="#br0">268 54 17232,'-3'-5'262,"0"1"0,0 0 0,-1 1-1,0-1 1,1 0 0,-2 1 0,1 0 0,0 0-1,0 0 1,-1 1 0,0-1 0,1 1-1,-1 0 1,0 1 0,0-1 0,0 1 0,0 0-1,0 0 1,-7 0 0,6 0-14,-1 1 1,0-1-1,1 1 1,-1 1-1,1 0 1,-1 0-1,1 0 1,-1 0-1,1 1 1,0 0-1,-1 1 1,1-1-1,0 1 1,-8 6-1,8-5-98,0 0 0,1 1 0,0 0-1,0 0 1,0 0 0,1 0 0,0 1-1,0 0 1,0 0 0,0 0 0,1 0-1,0 1 1,1-1 0,-1 1 0,1 0-1,0 0 1,1-1 0,0 1 0,-1 14-1,3-19-132,-1-1 0,1 0 0,0 1 0,-1-1 0,1 1 1,0-1-1,0 0 0,0 0 0,0 0 0,0 1 0,0-1 0,0 0 0,0 0 0,1-1 0,-1 1 0,0 0 0,1 0 0,-1 0 0,0-1 0,1 1 0,-1-1 0,1 1 0,-1-1 0,1 0 0,-1 1 0,1-1 0,-1 0 0,1 0 1,-1 0-1,3-1 0,51-3 180,-43 1-156,-1-1 0,0 0 0,0-1 0,0 0 0,-1-1 0,20-13 0,55-51 113,-69 55-120,-16 15-36,1 0-1,-1-1 0,0 1 0,0-1 0,1 1 1,-1 0-1,0-1 0,1 1 0,-1 0 0,0-1 1,1 1-1,-1 0 0,0 0 0,1-1 0,-1 1 1,0 0-1,1 0 0,-1 0 0,1 0 0,-1-1 0,1 1 1,-1 0-1,1 0 0,-1 0 0,0 0 0,1 0 1,-1 0-1,1 0 0,-1 0 0,1 0 0,-1 0 1,0 1-1,1-1 0,-1 0 0,1 0 0,-1 0 1,1 0-1,-1 1 0,0-1 0,1 0 0,-1 0 1,0 1-1,1-1 0,-1 0 0,0 1 0,1-1 1,-1 0-1,0 1 0,0-1 0,1 0 0,-1 1 0,0-1 1,0 1-1,0-1 0,0 0 0,1 1 0,-1-1 1,0 1-1,0-1 0,0 1 0,0-1 0,0 1 1,0-1-1,0 1 0,0 39-170,-1-28 240,1 34 154,-7 193 526,4-209-470,-2 0-1,0 0 1,-2-1-1,-2 0 0,-21 52 1,27-76-273,1 0 0,-1-1 0,0 1 1,0-1-1,0 1 0,-1-1 0,1 0 1,-1-1-1,0 1 0,-8 5 0,11-8-4,0 0 0,0-1 0,-1 1-1,1-1 1,0 1 0,0-1 0,-1 0-1,1 1 1,0-1 0,-1 0 0,1 0-1,0 0 1,-1 0 0,1 0 0,0 0-1,-1 0 1,1-1 0,-3 0 0,2 0-1,0 0 1,0 0 0,0-1 0,1 1-1,-1-1 1,0 1 0,1-1-1,-1 1 1,1-1 0,0 0-1,-1 0 1,1 0 0,0 0 0,0 0-1,-1-2 1,-8-24 0,2 0 0,0-1 0,2 0 0,1 0 0,2-1 0,0 1 0,4-51 0,-2 77-14,1 0 0,0 1 0,0-1 0,1 1 0,-1-1 1,0 0-1,1 1 0,0-1 0,-1 1 0,1-1 0,0 1 0,0-1 0,1 1 0,-1 0 0,0 0 0,1 0 0,-1-1 1,1 1-1,0 1 0,0-1 0,3-3 0,1 2-239,0 0-1,0 1 1,0-1 0,0 1 0,0 0 0,13-1-1,11-4-1409,4-4-6702,1-2-6562</inkml:trace>
</inkml:ink>
</file>

<file path=ppt/ink/ink3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3:54.620"/>
    </inkml:context>
    <inkml:brush xml:id="br0">
      <inkml:brushProperty name="width" value="0.025" units="cm"/>
      <inkml:brushProperty name="height" value="0.025" units="cm"/>
    </inkml:brush>
  </inkml:definitions>
  <inkml:trace contextRef="#ctx0" brushRef="#br0">250 1 24663,'0'0'5478,"-40"71"-4486,14-35-351,0 2-32,-3 6-417,1-1-160,2-3 0,5-5-64,3-6 64,2-4-256,6-8-321,4-8-544,3-8-929,5-16-6790,12-15 1057</inkml:trace>
</inkml:ink>
</file>

<file path=ppt/ink/ink3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3:54.963"/>
    </inkml:context>
    <inkml:brush xml:id="br0">
      <inkml:brushProperty name="width" value="0.025" units="cm"/>
      <inkml:brushProperty name="height" value="0.025" units="cm"/>
    </inkml:brush>
  </inkml:definitions>
  <inkml:trace contextRef="#ctx0" brushRef="#br0">139 0 16944,'0'0'10218,"25"54"-8745,-25-25-480,0 5-448,0 0-65,-3 6-64,-2-2-127,1-5-193,4-3-32,0-5-481,0-7-1344,3-7-1666,3-6-1923</inkml:trace>
  <inkml:trace contextRef="#ctx0" brushRef="#br0" timeOffset="1">0 164 4164,'0'0'24952,"56"-12"-24888,-18 9-32,1-5-1346,3-1-3971,2-5-5477</inkml:trace>
</inkml:ink>
</file>

<file path=ppt/ink/ink3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3:55.322"/>
    </inkml:context>
    <inkml:brush xml:id="br0">
      <inkml:brushProperty name="width" value="0.025" units="cm"/>
      <inkml:brushProperty name="height" value="0.025" units="cm"/>
    </inkml:brush>
  </inkml:definitions>
  <inkml:trace contextRef="#ctx0" brushRef="#br0">1 44 21396,'0'0'7591,"58"-2"-6373,-28-6-386,6 1-575,2-1-193,0-2-32,-2 5-769,-5 1-1377,-5 4-2434,-15 0-1922</inkml:trace>
</inkml:ink>
</file>

<file path=ppt/ink/ink3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3:55.649"/>
    </inkml:context>
    <inkml:brush xml:id="br0">
      <inkml:brushProperty name="width" value="0.025" units="cm"/>
      <inkml:brushProperty name="height" value="0.025" units="cm"/>
    </inkml:brush>
  </inkml:definitions>
  <inkml:trace contextRef="#ctx0" brushRef="#br0">1 70 8616,'0'0'21845,"52"8"-21044,-11-21-545,6-1-192,-3-2-961,-3-2-3843,-5 2-4934</inkml:trace>
</inkml:ink>
</file>

<file path=ppt/ink/ink3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3:56.222"/>
    </inkml:context>
    <inkml:brush xml:id="br0">
      <inkml:brushProperty name="width" value="0.025" units="cm"/>
      <inkml:brushProperty name="height" value="0.025" units="cm"/>
    </inkml:brush>
  </inkml:definitions>
  <inkml:trace contextRef="#ctx0" brushRef="#br0">1 385 18161,'0'0'8606,"13"-14"-7405,228-253 619,-233 258-1680,11-14 746,29-48-1,-48 110-1007,-3-6 177,-1 0 0,-13 46 0,10-49-341,0 0 1,3 0-1,-2 37 1,10-46-2966,-3-21 2955,-1 1 0,1-1-1,-1 1 1,1-1 0,-1 0 0,1 1 0,0-1-1,-1 0 1,1 1 0,0-1 0,-1 0 0,1 0-1,0 0 1,-1 0 0,1 0 0,0 1 0,-1-1-1,1 0 1,0 0 0,-1-1 0,1 1 0,0 0-1,0 0 1,-1 0 0,1 0 0,0-1 0,15-6-8358</inkml:trace>
</inkml:ink>
</file>

<file path=ppt/ink/ink3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3:56.675"/>
    </inkml:context>
    <inkml:brush xml:id="br0">
      <inkml:brushProperty name="width" value="0.025" units="cm"/>
      <inkml:brushProperty name="height" value="0.025" units="cm"/>
    </inkml:brush>
  </inkml:definitions>
  <inkml:trace contextRef="#ctx0" brushRef="#br0">126 1 22998,'0'0'5803,"-2"10"-4613,-1 2-891,-10 43 556,11-51-853,2 0 1,-1 1-1,1-1 0,-1 0 1,1 1-1,0-1 0,1 1 1,-1-1-1,1 0 0,1 7 1,1-9-115,1 1 1,-1-1-1,0 0 1,1 0-1,-1 0 1,1-1-1,0 1 1,0-1-1,0 0 0,-1 0 1,1 0-1,0-1 1,0 1-1,0-1 1,4 0-1,19 4-484,-23-2 564,1 0 0,-1 0 1,0 0-1,1 0 0,-1 1 0,0 0 0,0 0 1,-1 0-1,1 0 0,-1 1 0,1-1 0,-1 1 1,0 0-1,-1 0 0,1 0 0,3 8 0,-4-10 93,-1 1 1,0 0-1,0 0 0,-1-1 0,1 1 0,0 0 0,-1 0 1,0 0-1,0 0 0,0 0 0,0 0 0,0 0 0,0 0 1,-1 0-1,1 0 0,-1 0 0,0 0 0,0-1 0,0 1 1,0 0-1,-1-1 0,1 1 0,-1 0 0,1-1 0,-1 0 1,0 1-1,0-1 0,-3 2 0,-3 3 111,-1 0-1,0-1 1,-1-1-1,0 0 1,1 0-1,-1 0 1,-1-2-1,1 1 1,-1-1-1,1-1 1,-1 1-1,0-2 1,0 0-1,0 0 0,-13-1 1,21-1-355,1 1 0,-1 0 0,0-1 0,0 0 0,0 1 0,0-1 0,1 0 0,-1 0 0,0-1 0,1 1 0,-1-1 0,1 1 0,-1-1 0,1 0 0,0 0 0,0 0 0,0 0 0,0 0 0,0 0 0,0-1 0,1 1 0,-1 0 0,1-1 0,-1 0 0,1 1 0,0-1 0,0 0 0,0 0 0,1 1 0,-2-5 0,-1-11-2473,1 1 1,0 0 0,2-35 0,0 35 708,0-29-9248</inkml:trace>
</inkml:ink>
</file>

<file path=ppt/ink/ink3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3:56.998"/>
    </inkml:context>
    <inkml:brush xml:id="br0">
      <inkml:brushProperty name="width" value="0.025" units="cm"/>
      <inkml:brushProperty name="height" value="0.025" units="cm"/>
    </inkml:brush>
  </inkml:definitions>
  <inkml:trace contextRef="#ctx0" brushRef="#br0">1 15 11659,'0'0'6951,"52"-6"-4037,-24 4-1184,3 2-257,4 0-416,3 0-768,1 0-289,0 0-865,-1-1-3139,-1-4-4036</inkml:trace>
</inkml:ink>
</file>

<file path=ppt/ink/ink3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3:57.356"/>
    </inkml:context>
    <inkml:brush xml:id="br0">
      <inkml:brushProperty name="width" value="0.025" units="cm"/>
      <inkml:brushProperty name="height" value="0.025" units="cm"/>
    </inkml:brush>
  </inkml:definitions>
  <inkml:trace contextRef="#ctx0" brushRef="#br0">1 45 22453,'0'0'9193,"66"4"-8681,-30-13-448,3 0-576,0-1-1986,-2 4-1955,-5-2-1216,0 2-1346</inkml:trace>
</inkml:ink>
</file>

<file path=ppt/ink/ink3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3:57.697"/>
    </inkml:context>
    <inkml:brush xml:id="br0">
      <inkml:brushProperty name="width" value="0.025" units="cm"/>
      <inkml:brushProperty name="height" value="0.025" units="cm"/>
    </inkml:brush>
  </inkml:definitions>
  <inkml:trace contextRef="#ctx0" brushRef="#br0">0 326 13100,'0'0'15033,"10"-4"-13330,17-10-1410,0-1 0,-1-1 0,-1-1 1,-1-1-1,0-2 0,-1 0 0,-1-2 0,-2 0 0,34-46 0,-51 66-293,-4 11 0,-5 12 0,-6 7 1,5-17-3,1 2 0,0-1 0,1 1 0,1 0 0,0 0 0,1 0 0,0 1 0,1-1 0,0 1 0,1 16 0,1-29-94,1 0 1,-1 0 0,1 0-1,0 0 1,0 0 0,-1 0-1,1 0 1,0 0 0,0 0-1,0-1 1,0 1 0,0 0-1,0-1 1,0 1 0,0-1-1,0 1 1,1-1 0,-1 1 0,0-1-1,0 0 1,0 0 0,1 1-1,-1-1 1,0 0 0,0 0-1,0 0 1,1 0 0,-1-1-1,0 1 1,0 0 0,2-1-1,44-10-5592,-8-11-564,3-8-1542</inkml:trace>
  <inkml:trace contextRef="#ctx0" brushRef="#br0" timeOffset="1">615 1 19442,'-13'11'1896,"0"0"-1486,-12 10 1706,-39 43-1,59-58-1828,-1 0 0,1 1 0,0-1 0,1 1 0,0 0 0,0 1 0,0-1 0,1 1 0,0-1 0,0 1 0,1 0 0,0 0-1,-1 13 1,3-20-277,0 0-1,0 0 0,0 0 0,0 0 1,1 0-1,-1 0 0,0 0 1,1 0-1,-1 0 0,0 0 0,1 0 1,-1 0-1,1 0 0,-1 0 1,1-1-1,0 1 0,-1 0 0,1 0 1,0-1-1,0 1 0,-1 0 0,1-1 1,0 1-1,0-1 0,0 1 1,0-1-1,1 1 0,2 0 26,-1 0-1,1 0 0,0 0 1,-1-1-1,1 0 0,0 1 1,0-1-1,3-1 1,1 0 27,0 0 0,0 0 1,0-1-1,0 0 0,0 0 0,-1-1 1,8-3-1,-7 0-26,0 0 0,0 0 1,0 0-1,-1-1 0,0 0 0,-1 0 0,1-1 0,-1 0 0,-1 0 1,1 0-1,-2-1 0,1 0 0,-1 0 0,0 0 0,-1-1 1,0 1-1,-1-1 0,1 1 0,-2-1 0,0 0 0,0-11 0,-1 20-39,0 0 0,0 0 0,0 0 0,-1 1 0,1-1 0,0 0 0,-1 0 0,1 0 0,-1 0 0,1 0 0,-1 1 0,1-1 0,-1 0 0,0 1 0,1-1 0,-1 0 0,0 1 0,1-1 0,-1 1 0,0-1 0,0 1 0,0-1 0,0 1 0,-1-1 0,-30-4-283,-33 14-639,44-2-1,-1 2 0,-36 19 0,7-3-4763,15-9-1875</inkml:trace>
</inkml:ink>
</file>

<file path=ppt/ink/ink3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3:58.136"/>
    </inkml:context>
    <inkml:brush xml:id="br0">
      <inkml:brushProperty name="width" value="0.025" units="cm"/>
      <inkml:brushProperty name="height" value="0.025" units="cm"/>
    </inkml:brush>
  </inkml:definitions>
  <inkml:trace contextRef="#ctx0" brushRef="#br0">1 269 14958,'0'0'5333,"13"-1"-3555,280-50 4738,14-3-4373,290 25-1988,-111 10-1349,-382 10 656,0-6 0,165-44 0,-259 57 259,25-9-259,-22-1-5420,-13 5 225</inkml:trace>
</inkml:ink>
</file>

<file path=ppt/ink/ink3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02.541"/>
    </inkml:context>
    <inkml:brush xml:id="br0">
      <inkml:brushProperty name="width" value="0.025" units="cm"/>
      <inkml:brushProperty name="height" value="0.025" units="cm"/>
    </inkml:brush>
  </inkml:definitions>
  <inkml:trace contextRef="#ctx0" brushRef="#br0">19 400 3491,'-8'5'6190,"8"-5"-5736,0 0 0,0 0 0,-1 1 1,1-1-1,0 0 0,-1 0 0,1 0 0,0 0 0,-1 0 0,1 0 0,0 0 1,-1 0-1,1 0 0,0 0 0,-1 0 0,1 0 0,0 0 0,-1 0 0,1 0 0,0-1 1,-3-1 4540,3 2-4541,-1 0 0,1-1 0,0 1 0,0 0 0,0 0 1,0-1-1,0 1 0,-1 0 0,1-1 0,0 1 0,0 0 0,0-1 0,2-7 2197,9-12-2651,1 0 0,1 1 0,0 0 0,2 1 0,20-20 0,-10 11 0,53-70 0,5-11 0,-78 101 0,8-9 0,-9 15 0,-5 11 0,-4 11 0,-2 0 0,-9 24 0,-11 31 0,21-46 0,-3 48 0,-1 6 0,15-107-2568,-3 17 1396,1 0 0,-1 1-1,1-1 1,0 0 0,0 1 0,6-8 0,9-10-6558,2 0-4004</inkml:trace>
</inkml:ink>
</file>

<file path=ppt/ink/ink3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02.884"/>
    </inkml:context>
    <inkml:brush xml:id="br0">
      <inkml:brushProperty name="width" value="0.025" units="cm"/>
      <inkml:brushProperty name="height" value="0.025" units="cm"/>
    </inkml:brush>
  </inkml:definitions>
  <inkml:trace contextRef="#ctx0" brushRef="#br0">69 51 17521,'-2'3'8167,"-4"8"-4154,-33 84-3483,36-84-427,-1 0 37,0-1 1,1 1-1,1 0 0,0 0 0,0 0 1,1 0-1,1 0 0,0 1 0,1 10 1,-1-21-131,1 1 0,0-1 0,0 0 0,0 0 1,-1 0-1,1 0 0,0 0 0,1 0 0,-1 0 0,0 0 0,0 0 1,0 0-1,0 0 0,1-1 0,-1 1 0,0 0 0,1-1 1,-1 1-1,0-1 0,1 0 0,-1 1 0,1-1 0,-1 0 1,1 0-1,-1 0 0,0 0 0,1 0 0,-1 0 0,1 0 1,-1-1-1,1 1 0,-1-1 0,3 0 0,3-1 89,0 1 0,-1-2 0,1 1 0,-1-1 0,12-6 0,-4-1-83,-1 0 1,0 0-1,0-2 0,-1 1 0,-1-2 0,17-22 1,-22 26-19,-1 0 0,0 0 0,0 0 0,0-1 0,-1 0 0,-1 1 0,0-2 1,0 1-1,-1 0 0,0-1 0,1-17 0,-3 26-3,0 0 0,0 0-1,-1 0 1,1 0 0,0-1 0,-1 1-1,1 0 1,-1 0 0,1 1 0,-1-1-1,0 0 1,0 0 0,0 0 0,0 0-1,0 1 1,0-1 0,-1 0 0,1 1-1,0-1 1,-1 1 0,0 0 0,1-1-1,-1 1 1,0 0 0,1 0 0,-1 0-1,0 0 1,0 0 0,0 0 0,0 1-1,0-1 1,0 1 0,0-1 0,0 1-1,0 0 1,0 0 0,0 0 0,0 0-1,0 0 1,0 0 0,0 0 0,-3 2-1,-5-1-229,1 1 0,-1 0-1,1 1 1,-1 0 0,1 0-1,0 1 1,-15 9-1,2-1-4856,3-5-2889</inkml:trace>
</inkml:ink>
</file>

<file path=ppt/ink/ink3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03.798"/>
    </inkml:context>
    <inkml:brush xml:id="br0">
      <inkml:brushProperty name="width" value="0.025" units="cm"/>
      <inkml:brushProperty name="height" value="0.025" units="cm"/>
    </inkml:brush>
  </inkml:definitions>
  <inkml:trace contextRef="#ctx0" brushRef="#br0">1 44 19218,'0'0'4901,"58"-20"-4164,-21 15-97,9 0-31,10 0-353,4-1-192,1 3-192,-4 3-1474,-13 0-1408,-14 0-1763,-18 5-3587</inkml:trace>
</inkml:ink>
</file>

<file path=ppt/ink/ink3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04.127"/>
    </inkml:context>
    <inkml:brush xml:id="br0">
      <inkml:brushProperty name="width" value="0.025" units="cm"/>
      <inkml:brushProperty name="height" value="0.025" units="cm"/>
    </inkml:brush>
  </inkml:definitions>
  <inkml:trace contextRef="#ctx0" brushRef="#br0">1 121 19218,'0'0'2979,"56"-4"-1634,-10-11-160,15-3-608,6-2-449,4 1-160,-6 4-1762,-7 0-3491,-11 1-4740</inkml:trace>
</inkml:ink>
</file>

<file path=ppt/ink/ink3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04.483"/>
    </inkml:context>
    <inkml:brush xml:id="br0">
      <inkml:brushProperty name="width" value="0.025" units="cm"/>
      <inkml:brushProperty name="height" value="0.025" units="cm"/>
    </inkml:brush>
  </inkml:definitions>
  <inkml:trace contextRef="#ctx0" brushRef="#br0">294 0 19154,'0'0'7474,"-9"11"-5632,4-6-1656,-33 46 1389,35-46-1501,0-1 0,1 1 0,0 0 0,-1 0 0,2 0 0,-1 0 0,1 0 0,-1 0 0,1 0-1,1 0 1,-1 0 0,1 8 0,0-11-89,1 0 0,-1-1 0,1 1-1,0-1 1,0 1 0,0-1 0,0 0 0,0 1-1,0-1 1,0 0 0,0 0 0,0 1 0,1-1-1,-1 0 1,0 0 0,1 0 0,-1-1 0,1 1-1,-1 0 1,1 0 0,0-1 0,-1 1 0,1-1-1,-1 0 1,3 1 0,51 7-1005,-39-6 625,0 0 164,-1 1-1,0 0 0,0 1 1,0 1-1,15 7 0,-28-11 227,1 1 0,0-1-1,-1 1 1,1 0 0,-1 0-1,1 0 1,-1 0 0,0 0-1,0 0 1,0 0 0,0 1-1,0-1 1,0 1 0,1 3-1,-2-3 29,-1-1 0,1 0-1,-1 0 1,0 1-1,0-1 1,0 0 0,0 1-1,0-1 1,0 0-1,-1 1 1,1-1 0,-1 0-1,0 0 1,1 0-1,-1 1 1,0-1 0,0 0-1,-1 0 1,1 0-1,0 0 1,-1-1 0,-1 3-1,-5 6 170,-1-1 0,-1 0 1,1-1-1,-2 0 0,1 0 0,-1-1 0,0-1 0,-22 10 0,-99 33 780,132-49-972,-24 8-302,-1-1 0,0-1 0,0-1 0,-46 3 0,70-7 82,-1-1 1,1 0-1,0 0 1,0 0-1,0 0 1,0 0-1,-1 0 1,1 0-1,0 0 1,0 0 0,0-1-1,0 1 1,0-1-1,0 1 1,-1 0-1,1-1 1,0 0-1,0 1 1,0-1-1,1 0 1,-1 1-1,0-1 1,0 0 0,0 0-1,0 0 1,1 0-1,-1 0 1,0 1-1,1-1 1,-1-1-1,1 1 1,-1 0-1,1 0 1,-1 0-1,1-2 1,-6-27-7474</inkml:trace>
</inkml:ink>
</file>

<file path=ppt/ink/ink3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04.868"/>
    </inkml:context>
    <inkml:brush xml:id="br0">
      <inkml:brushProperty name="width" value="0.025" units="cm"/>
      <inkml:brushProperty name="height" value="0.025" units="cm"/>
    </inkml:brush>
  </inkml:definitions>
  <inkml:trace contextRef="#ctx0" brushRef="#br0">0 106 16271,'0'0'1057,"57"-20"769,-23 12-961,7-1-737,-2-1-192,-1 3-1858,1-3-3555</inkml:trace>
  <inkml:trace contextRef="#ctx0" brushRef="#br0" timeOffset="1">506 0 14221,'0'0'2707,"-11"13"-993,-19 19 57,1 2 1,-27 42 0,46-61-1035,1 1 1,1 1 0,-13 32 0,19-41-664,0-1 0,0 1 0,1-1 0,0 1 0,0 0 0,0 0 0,1-1 0,0 1 0,1 0 0,2 12 0,-2-18-67,-1 0-1,1 0 0,0 0 1,0 0-1,0 0 0,0 0 1,0 0-1,1 0 0,-1-1 0,1 1 1,-1 0-1,1-1 0,-1 1 1,1-1-1,0 0 0,0 1 1,-1-1-1,1 0 0,4 1 1,-1 0 46,1 0 1,-1 0 0,1-1-1,0 0 1,-1 0 0,1-1-1,9 0 1,-5 0 75,1-1-1,0 0 1,0-1 0,-1 0 0,1-1-1,-1 0 1,18-8 0,-18 6-3,0-1 0,0 0 0,-1-1 1,0 0-1,-1 0 0,1-1 0,-1 0 0,-1-1 1,0 1-1,0-1 0,0-1 0,-1 1 0,-1-1 1,0-1-1,0 1 0,-1 0 0,0-1 0,-1 0 1,0 0-1,-1 0 0,0 0 0,-1-1 0,0 1 1,-1-17-1,0 25-132,0 0 0,-1-1 0,1 1 0,-1-1 0,0 1 0,0 0 0,0 0 0,0-1 0,-1 1 0,1 0 0,-1 0 0,0 0 0,0 1 0,0-1 0,0 0 0,0 1 0,-1-1 0,1 1 0,-1 0 0,0 0 0,-5-4 0,3 3 44,-1 1 1,0-1-1,0 1 0,0 0 0,0 1 0,0 0 0,0 0 0,0 0 1,-1 0-1,1 1 0,-11 1 0,10-1-187,-1 1 0,1 1-1,0-1 1,0 1 0,-1 0-1,1 1 1,1 0 0,-1 0 0,0 0-1,-6 5 1,10-6-189,0 1-1,0-1 1,0 1-1,0 0 1,0-1-1,1 1 1,-1 0 0,1 1-1,0-1 1,0 0-1,0 1 1,0-1-1,0 1 1,1 0-1,0-1 1,0 1 0,0 0-1,-1 7 1,3 8-4686,6-4-1953</inkml:trace>
</inkml:ink>
</file>

<file path=ppt/ink/ink3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05.619"/>
    </inkml:context>
    <inkml:brush xml:id="br0">
      <inkml:brushProperty name="width" value="0.025" units="cm"/>
      <inkml:brushProperty name="height" value="0.025" units="cm"/>
    </inkml:brush>
  </inkml:definitions>
  <inkml:trace contextRef="#ctx0" brushRef="#br0">295 0 19635,'0'0'6181,"-67"66"-5188,34-27-128,0 7-224,-2 1-417,7-2-128,5-7-32,9-6-32,2-6 0,3-7-32,3-8-736,-1-2-1218,-1-5-1217,-3-4-1538,3-3-2562</inkml:trace>
</inkml:ink>
</file>

<file path=ppt/ink/ink3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05.980"/>
    </inkml:context>
    <inkml:brush xml:id="br0">
      <inkml:brushProperty name="width" value="0.025" units="cm"/>
      <inkml:brushProperty name="height" value="0.025" units="cm"/>
    </inkml:brush>
  </inkml:definitions>
  <inkml:trace contextRef="#ctx0" brushRef="#br0">181 1 17649,'-9'2'1617,"1"1"-1354,0 0 0,0 1 0,0 0-1,1 0 1,0 1 0,-1 0 0,2 0 0,-1 0-1,1 1 1,0 0 0,0 1 0,0-1 0,1 1-1,0 0 1,1 0 0,-1 1 0,1-1 0,1 1-1,-1 0 1,2 0 0,-5 17 0,7-24-241,-1 1-1,1 0 1,0 0 0,0 0 0,0 0 0,0 0 0,0-1 0,0 1-1,0 0 1,1 0 0,-1 0 0,1 0 0,-1-1 0,1 1 0,0 0-1,-1 0 1,1-1 0,0 1 0,0-1 0,0 1 0,1-1 0,-1 1-1,0-1 1,0 1 0,1-1 0,-1 0 0,1 0 0,2 2 0,-1-2 81,1 0 1,-1-1 0,0 1 0,1-1 0,-1 1 0,1-1 0,-1 0-1,1 0 1,-1-1 0,1 1 0,-1-1 0,1 0 0,-1 1 0,0-2-1,6-1 1,0-1 41,0-1 0,-1 1 1,1-2-1,-1 1 0,0-1 0,-1 0 0,1-1 0,7-10 0,-11 14-42,-1-1 0,1 0-1,-1 0 1,0 0 0,-1 0 0,1-1-1,-1 1 1,0-1 0,0 0-1,0 1 1,-1-1 0,1 0 0,-1 0-1,0 0 1,-1 0 0,1 0-1,-1-10 1,-1 14-93,1 0 0,-1 0 1,0 0-1,0-1 0,1 1 0,-1 0 0,0 0 0,0 0 0,0 0 0,0 1 1,0-1-1,0 0 0,-1 0 0,1 1 0,0-1 0,0 0 0,-1 1 0,1-1 1,0 1-1,0 0 0,-1-1 0,1 1 0,0 0 0,-1 0 0,1 0 1,-1 0-1,1 0 0,0 0 0,-1 0 0,-1 1 0,-45 9-169,36-5 136,1 1-1,1 1 1,-1 0 0,1 1 0,1-1-1,-1 2 1,1 0 0,1 0-1,-10 13 1,12-16-260,1 1 0,0 1 0,1-1 0,0 1 0,0-1 0,0 1 0,1 0 0,0 1-1,1-1 1,0 0 0,0 1 0,1-1 0,0 1 0,0 11 0,2-17-150,0 1 1,-1-1-1,2 1 1,-1-1-1,0 1 0,1-1 1,-1 0-1,1 0 1,0 1-1,0-1 0,0-1 1,0 1-1,1 0 1,-1 0-1,1-1 0,0 0 1,-1 1-1,1-1 1,0 0-1,1 0 0,-1-1 1,0 1-1,0 0 1,1-1-1,-1 0 0,6 1 1,36 11-7720</inkml:trace>
</inkml:ink>
</file>

<file path=ppt/ink/ink3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06.352"/>
    </inkml:context>
    <inkml:brush xml:id="br0">
      <inkml:brushProperty name="width" value="0.025" units="cm"/>
      <inkml:brushProperty name="height" value="0.025" units="cm"/>
    </inkml:brush>
  </inkml:definitions>
  <inkml:trace contextRef="#ctx0" brushRef="#br0">140 1 15663,'0'0'2877,"-11"12"-170,-95 106 5001,85-87-6370,21-31-1334,0 1 0,-1-1 0,1 1-1,0-1 1,0 1 0,0-1 0,0 1 0,-1-1 0,1 1 0,0 0-1,0-1 1,0 1 0,0-1 0,0 1 0,0-1 0,0 1 0,1 0-1,-1-1 1,0 1 0,0-1 0,0 1 0,1-1 0,-1 1 0,0-1-1,0 1 1,1-1 0,-1 1 0,0-1 0,1 1 0,-1-1 0,1 0-1,-1 1 1,0-1 0,1 0 0,-1 1 0,1-1 0,-1 0 0,1 1-1,-1-1 1,1 0 0,-1 0 0,1 0 0,0 1 0,-1-1-1,1 0 1,-1 0 0,1 0 0,-1 0 0,1 0 0,0 0 0,-1 0-1,1 0 1,-1-1 0,1 1 0,0 0 0,9-1 92,0 0 1,0-1-1,0 0 1,0-1-1,-1 0 0,1-1 1,-1 0-1,0 0 1,0-1-1,0 0 1,10-8-1,-14 10-41,0-1 0,1 0 0,-2 0 0,1-1 0,0 1 0,-1-1 0,0 0 0,0 0 0,0 0 0,-1-1 1,0 1-1,0-1 0,0 0 0,0 0 0,-1 0 0,0 0 0,-1 0 0,1-1 0,0-6 0,-2 12-55,-1 0-1,1 1 1,0-1 0,-1 0-1,1 0 1,0 0 0,-1 0-1,1 0 1,-1 1 0,0-1-1,1 0 1,-1 0 0,1 1-1,-1-1 1,0 1 0,0-1-1,1 0 1,-1 1 0,0-1 0,0 1-1,0 0 1,1-1 0,-1 1-1,0 0 1,0-1 0,0 1-1,0 0 1,0 0 0,0 0-1,0 0 1,0 0 0,0 0-1,0 0 1,1 0 0,-1 0-1,-1 0 1,-3 1-73,1-1 1,0 0-1,0 1 1,0 0-1,0 0 1,0 0-1,-7 4 0,3 0-1078,0 1 0,0 1 0,1-1 0,-10 13 0,16-18 959,-21 23-6400</inkml:trace>
</inkml:ink>
</file>

<file path=ppt/ink/ink3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26.408"/>
    </inkml:context>
    <inkml:brush xml:id="br0">
      <inkml:brushProperty name="width" value="0.025" units="cm"/>
      <inkml:brushProperty name="height" value="0.025" units="cm"/>
    </inkml:brush>
  </inkml:definitions>
  <inkml:trace contextRef="#ctx0" brushRef="#br0">1 2 6054,'5'-2'14029,"-1"2"-9289,-3 11-3010,-1 13-128,0 4-545,0 8-641,0 3-288,0-1-96,0-2-32,0-4-96,0-7-480,2-6-674,4-4-960,0-10-384,-6-17-15279</inkml:trace>
</inkml:ink>
</file>

<file path=ppt/ink/ink3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26.768"/>
    </inkml:context>
    <inkml:brush xml:id="br0">
      <inkml:brushProperty name="width" value="0.025" units="cm"/>
      <inkml:brushProperty name="height" value="0.025" units="cm"/>
    </inkml:brush>
  </inkml:definitions>
  <inkml:trace contextRef="#ctx0" brushRef="#br0">10 108 14926,'0'0'8248,"-3"-9"-5937,2 6-2188,0 1-1,0-1 0,0 1 0,1-1 0,-1 1 0,1-1 0,-1 0 0,1 1 0,0-1 0,0 1 0,0-1 0,0 0 0,1-3 0,1 3-66,-1 1-1,1 0 0,0-1 1,-1 1-1,1 0 0,0 0 1,0 1-1,0-1 0,1 0 1,-1 1-1,0-1 0,0 1 1,1-1-1,-1 1 0,1 0 0,0 0 1,-1 1-1,4-2 0,13-4 35,1 0-1,-1 2 1,1 0-1,0 1 1,0 1-1,0 1 1,1 0-1,29 5 1,-44-4-80,0 1 1,0 0 0,0 0-1,0 1 1,0 0 0,-1 0 0,1 0-1,0 1 1,-1-1 0,0 1-1,1 1 1,-1-1 0,-1 1-1,1 0 1,0 0 0,-1 0 0,0 1-1,0-1 1,0 1 0,-1 0-1,1 0 1,-1 1 0,-1-1 0,1 1-1,-1-1 1,1 1 0,-2 0-1,1 0 1,-1 0 0,0 0-1,1 9 1,-1-7 95,-1 1-1,0 0 0,-1-1 1,0 1-1,0-1 1,-1 1-1,0-1 1,0 1-1,-1-1 0,0 0 1,-1 0-1,1 0 1,-2-1-1,1 1 1,-1-1-1,0 0 0,0 0 1,-1-1-1,0 1 1,0-1-1,-1-1 1,1 1-1,-1-1 1,-1 0-1,1-1 0,-1 1 1,1-1-1,-1-1 1,0 0-1,-1 0 1,-13 3-1,11-4-227,1 0 1,-1-1-1,0 0 0,1 0 1,-1-2-1,-13 0 1,22 1 26,0 0 1,-1 0 0,1 0 0,-1-1-1,1 1 1,0-1 0,-1 1 0,1-1-1,0 0 1,-1 0 0,1 0 0,0 0 0,0 0-1,0 0 1,0-1 0,0 1 0,0-1-1,0 1 1,1-1 0,-1 0 0,1 0-1,-1 0 1,1 0 0,-1 0 0,1 0 0,0 0-1,0 0 1,0 0 0,0-1 0,0 1-1,1 0 1,-1-5 0,1 7-208,0-1 1,0 1-1,0 0 0,0-1 1,0 1-1,0 0 0,0-1 1,1 1-1,-1 0 0,0-1 1,0 1-1,0 0 0,1 0 1,-1-1-1,0 1 0,0 0 1,1 0-1,-1-1 1,0 1-1,0 0 0,1 0 1,-1 0-1,0-1 0,1 1 1,-1 0-1,0 0 0,1 0 1,-1 0-1,0 0 0,1 0 1,-1 0-1,1 0 0,-1 0 1,0 0-1,1 0 0,-1 0 1,0 0-1,1 0 0,0 0 1,0 0-712,17 0-8340</inkml:trace>
</inkml:ink>
</file>

<file path=ppt/ink/ink3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27.467"/>
    </inkml:context>
    <inkml:brush xml:id="br0">
      <inkml:brushProperty name="width" value="0.025" units="cm"/>
      <inkml:brushProperty name="height" value="0.025" units="cm"/>
    </inkml:brush>
  </inkml:definitions>
  <inkml:trace contextRef="#ctx0" brushRef="#br0">206 22 15439,'0'0'9278,"-9"-4"-8269,4 2-944,1 0 70,0 1 1,0-1-1,0 1 0,0-1 1,0 1-1,-1 0 1,1 1-1,0-1 0,-1 1 1,1 0-1,-1 0 0,1 0 1,0 0-1,-1 1 0,1 0 1,0 0-1,0 0 0,-7 3 1,0 3 378,-1 0 1,1 0-1,1 1 1,-13 13-1,19-18-393,1 1 0,-1 0 0,1 0 0,0-1 0,0 2 0,1-1 1,-1 0-1,1 1 0,0-1 0,0 1 0,0-1 0,1 1 0,0 0 0,-2 9 0,3-13-120,0 0-1,0-1 1,0 1-1,1 0 1,-1 0 0,0-1-1,0 1 1,1 0-1,-1 0 1,0-1 0,1 1-1,-1 0 1,0-1-1,1 1 1,-1 0-1,1-1 1,-1 1 0,1-1-1,0 1 1,-1-1-1,1 1 1,-1-1 0,1 1-1,0-1 1,0 1-1,1-1 1,28 6 3,30-10-8,-53 3 4,1-1 0,-1-1 0,0 0 0,1 1 0,-1-2 0,0 1 0,-1-1 0,1 0 0,10-10 0,-13 12 0,-1-1 0,0-1 0,1 1 0,-1 0 0,-1-1 0,1 0 0,0 0 0,-1 0 0,0 0 0,0 0 0,0 0 0,0 0 0,-1-1 0,1 1 0,-1-1 0,-1 1 0,2-8 0,-2 12 0,-1-1 0,1 1 0,0 0 0,-1 0 0,1 0 0,0 0 0,-1 0 0,1 0 0,0 0 0,-1 0 0,1 0 0,0 0 0,-1 0 0,1 0 0,0 0 0,-1 0 0,1 0 0,0 0 0,-1 0 0,1 0 0,0 0 0,-1 1 0,1-1 0,0 0 0,-1 0 0,1 0 0,0 1 0,0-1 0,-1 0 0,1 0 0,0 1 0,0-1 0,0 0 0,-1 0 0,1 1 0,0-1 0,0 0 0,0 1 0,0-1 0,-1 1 0,-11 11 0,12-12 0,0 0 0,0 0 0,-1 1 0,1-1 0,0 0 0,0 0 0,0 1 0,0-1 0,-1 0 0,1 0 0,0 1 0,0-1 0,0 0 0,0 0 0,0 1 0,0-1 0,0 0 0,0 1 0,0-1 0,0 0 0,0 1 0,0-1 0,0 0 0,0 0 0,0 1 0,0-1 0,0 0 0,0 1 0,0-1 0,0 0 0,1 0 0,-1 1 0,0-1 0,0 0 0,0 0 0,0 1 0,1-1 0,-1 0 0,0 0 0,0 0 0,1 1 0,-1-1 0,0 0 0,0 0 0,1 0 0,-1 0 0,0 0 0,1 1 0,20-3 0,21-14 0,-22 0 4,-16 12-6,-1 1-1,1 0 0,-1 0 0,1 0 0,0 0 0,0 1 0,0 0 1,6-2-1,-11 47-718,-2-26 768,2-12 4,0 0 0,0 0 0,0 0 1,1 0-1,-1 1 0,1-1 0,1 8 0,0-12-42,-1 0-1,0-1 1,0 1 0,1 0 0,-1 0-1,0-1 1,1 1 0,-1-1-1,1 1 1,-1 0 0,1-1 0,-1 1-1,1-1 1,-1 1 0,1-1-1,-1 1 1,1-1 0,0 0 0,-1 1-1,1-1 1,0 0 0,1 1-1,0-1 0,0 1-1,1-1 0,-1 0 0,0 0 0,0-1 0,1 1 0,-1 0 0,0-1 1,1 1-1,-1-1 0,2-1 0,4-1-7,-2 0 0,1-1 0,0 0 0,-1 0 0,1-1 0,-1 0 0,-1 0 0,1 0 0,6-8 0,-1 0 0,-1 0 0,0-1 0,9-19 0,-24 42 0,0-1 0,1 0 0,-1-1 0,1 2 0,1-1 0,0 0 0,0 1 0,-2 11 0,6-19-8,1 0-1,0-1 1,0 1-1,0-1 1,0 1-1,0-1 1,0 0-1,0 0 1,0 0-1,0 0 1,3-1-1,-1 1-263,1 0-757,0 0-1,1-1 1,-1 0 0,0 0-1,1 0 1,-1 0-1,0-1 1,0 0 0,0 0-1,0-1 1,7-4-1,13-11-8056</inkml:trace>
</inkml:ink>
</file>

<file path=ppt/ink/ink3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27.963"/>
    </inkml:context>
    <inkml:brush xml:id="br0">
      <inkml:brushProperty name="width" value="0.025" units="cm"/>
      <inkml:brushProperty name="height" value="0.025" units="cm"/>
    </inkml:brush>
  </inkml:definitions>
  <inkml:trace contextRef="#ctx0" brushRef="#br0">117 0 1986,'0'0'28432,"-5"10"-27343,4-7-1043,-48 92 855,43-83-857,1 1 1,0 0 0,1 0 0,1 0-1,0 0 1,-2 25 0,5-38-45,0 1 0,0 0 0,0-1 0,0 1 0,0 0 0,1-1 0,-1 1 0,0 0 0,0-1 0,1 1 0,-1-1 0,0 1 0,1-1 0,-1 1 0,0 0 0,1-1 0,-1 1 0,1-1 0,-1 0 0,1 1 0,-1-1 0,1 1 0,0-1 0,-1 0 0,1 1 0,-1-1 0,2 0 0,25 3 0,31-11 0,-52 6 0,-1 1 0,1 0 0,-1 0 0,0 1 0,0 0 0,0 0 0,1 0 0,-1 0 0,7 2 0,-11-2 0,-1 0 0,1 1 0,0-1 0,-1 0 0,1 1 0,0-1 0,-1 0 0,1 1 0,0-1 0,-1 1 0,1-1 0,-1 1 0,1-1 0,0 1 0,-1 0 0,0-1 0,1 1 0,-1 0 0,1-1 0,-1 1 0,0 0 0,1-1 0,-1 2 0,0 0 0,0 0 0,0 0 0,0 0 0,0 0 0,-1 0 0,1 0 0,-1 0 0,1 0 0,-1-1 0,0 1 0,0 0 0,0 0 0,0-1 0,-1 3 0,-4 4 0,0-1 0,-1 1 0,0-1 0,0 0 0,-1-1 0,0 0 0,0 0 0,0-1 0,-1 0 0,0 0 0,0-1 0,0 0 0,0 0 0,-1-1 0,0-1 0,1 1 0,-17 0 0,25-3-39,0 0-1,0-1 1,-1 1-1,1 0 1,0-1-1,0 0 1,-1 1-1,1-1 1,0 0-1,0 1 1,0-1-1,0 0 1,0 0-1,0 0 1,0 0-1,0 0 1,1 0-1,-1 0 1,0 0-1,0 0 1,1-1 0,-1 1-1,1 0 1,-1 0-1,1-1 1,0 1-1,-1 0 1,1-1-1,0 1 1,0 0-1,0-1 1,0 1-1,0 0 1,0-1-1,0 1 1,1 0-1,-1-2 1,1-3-433,-1 1 0,1-1 1,0 0-1,0 1 0,1-1 0,-1 1 0,6-11 1,32-31-13222,-13 23 213</inkml:trace>
</inkml:ink>
</file>

<file path=ppt/ink/ink3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28.339"/>
    </inkml:context>
    <inkml:brush xml:id="br0">
      <inkml:brushProperty name="width" value="0.025" units="cm"/>
      <inkml:brushProperty name="height" value="0.025" units="cm"/>
    </inkml:brush>
  </inkml:definitions>
  <inkml:trace contextRef="#ctx0" brushRef="#br0">92 0 20756,'0'0'9417,"-3"10"-7202,-28 63-1788,21-55-433,1 2 0,1-1 0,1 1 0,1 0 0,0 1 0,1-1 0,-2 27 0,12-35-2955,-4-12 2670,-1 0 1,1 0-1,-1 0 1,1 1 0,-1-1-1,1 0 1,0 0 0,-1 0-1,1 0 1,-1 0 0,1 0-1,0 0 1,-1 0 0,1 0-1,-1 0 1,1 0 0,-1-1-1,1 1 1,0 0-1,-1 0 1,1 0 0,-1-1-1,1 1 1,-1 0 0,1-1-1,-1 1 1,1 0 0,-1-1-1,0 1 1,1-1 0,-1 1-1,0-1 1,1 0 0,10-14-9330</inkml:trace>
</inkml:ink>
</file>

<file path=ppt/ink/ink3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28.683"/>
    </inkml:context>
    <inkml:brush xml:id="br0">
      <inkml:brushProperty name="width" value="0.025" units="cm"/>
      <inkml:brushProperty name="height" value="0.025" units="cm"/>
    </inkml:brush>
  </inkml:definitions>
  <inkml:trace contextRef="#ctx0" brushRef="#br0">0 66 12236,'0'0'16154,"13"4"-13971,-7-2-2073,0 1-1,1-1 1,-1-1 0,1 1-1,0-1 1,0 0 0,-1-1 0,1 0-1,0 0 1,0 0 0,0-1-1,-1 0 1,1 0 0,0-1-1,-1 1 1,1-2 0,-1 1 0,0-1-1,11-5 1,-14 6-110,0 1 0,0-1 0,-1 0 0,1 0 0,0 0 0,-1 0 0,1 0 0,-1 0 0,0-1 0,0 1 0,0-1 0,0 0 0,0 0 0,0 1 0,-1-1 0,1 0 0,-1 0 0,2-6 0,-4 8 0,0 0 0,1 1 0,-1-1 0,0 0 0,1 1 0,-1-1 0,0 1 0,0-1 0,0 1 0,0-1 0,1 1 0,-1 0 0,0-1 0,0 1 0,0 0 0,0 0 0,0 0 0,0 0 0,0 0 0,0 0 0,0 0 0,0 0 0,0 0 0,0 0 0,-1 1 0,-30 2 0,25 0 0,1 0 0,-1 0 0,1 1 0,-1 0 0,1 0 0,0 0 0,0 1 0,1 0 0,-8 8 0,10-10 0,0 1 0,0-1 0,0 1 0,0-1 0,1 1 0,-1 0 0,1 0 0,0 1 0,1-1 0,-1 0 0,1 1 0,-1-1 0,1 1 0,1-1 0,-1 1 0,0 6 0,2-9 5,0 0-1,0 0 1,-1 0 0,1-1-1,0 1 1,0 0 0,1-1 0,-1 1-1,0-1 1,1 1 0,-1-1-1,0 1 1,1-1 0,0 0-1,-1 0 1,1 0 0,0 0 0,-1 0-1,1 0 1,0 0 0,0-1-1,4 2 1,47 9-545,-9-10-3026,5-1-6049</inkml:trace>
</inkml:ink>
</file>

<file path=ppt/ink/ink3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29.916"/>
    </inkml:context>
    <inkml:brush xml:id="br0">
      <inkml:brushProperty name="width" value="0.025" units="cm"/>
      <inkml:brushProperty name="height" value="0.025" units="cm"/>
    </inkml:brush>
  </inkml:definitions>
  <inkml:trace contextRef="#ctx0" brushRef="#br0">29 4 18321,'4'-4'5755,"0"12"-3732,-1 12-1484,-3-20-373,16 173 3710,-11 1-3294,-7-175-986,1 1 0,-1 0 1,1-1-1,-1 1 1,1-1-1,-1 1 1,1-1-1,0 0 0,0 0 1,-1 0-1,1 0 1,0 0-1,0 0 0,-2-2 1,-15-17-5037,-2-6-1996</inkml:trace>
</inkml:ink>
</file>

<file path=ppt/ink/ink3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30.368"/>
    </inkml:context>
    <inkml:brush xml:id="br0">
      <inkml:brushProperty name="width" value="0.025" units="cm"/>
      <inkml:brushProperty name="height" value="0.025" units="cm"/>
    </inkml:brush>
  </inkml:definitions>
  <inkml:trace contextRef="#ctx0" brushRef="#br0">0 247 13453,'0'0'11573,"10"1"-10110,-8-1-1432,14 2 318,0-1 1,1 0 0,-1-1 0,1-1 0,-1-1 0,0 0 0,30-9-1,-26 2-312,0-1-1,-1 0 0,-1-2 0,0 0 0,22-20 0,-32 25-64,0 0 0,-1 0 0,0-1 0,0 0-1,-1-1 1,0 0 0,0 0 0,-1 0 0,0 0-1,-1-1 1,0 0 0,5-20 0,-9 29 14,1 1 0,-1-1-1,0 1 1,0-1 0,1 1 0,-1-1 0,0 1-1,0-1 1,0 1 0,0-1 0,0 1 0,0-1-1,0 1 1,0-1 0,0 1 0,0-1 0,0 0-1,0 1 1,0-1 0,0 1 0,0-1 0,0 1-1,-1-1 1,1 1 0,0-1 0,0 1 0,-1-1-1,1 1 1,0 0 0,-1-1 0,1 1 0,0-1-1,-1 1 1,1 0 0,-1-1 0,0 1-1,-16 11-129,-18 31 472,26-30-281,-7 8 502,1 1 0,1 0 1,1 1-1,1 1 0,1 0 1,-11 33-1,22-56-548,0 1 1,-1 0-1,1 0 1,0-1-1,0 1 0,0 0 1,-1 0-1,1-1 0,0 1 1,0 0-1,0 0 1,0-1-1,0 1 0,1 0 1,-1 0-1,0-1 1,0 1-1,0 0 0,1 0 1,-1-1-1,0 1 1,1 0-1,-1-1 0,1 1 1,-1 0-1,1-1 1,-1 1-1,1-1 0,-1 1 1,1-1-1,-1 1 0,2 0 1,0 0-1,0-1 0,0 0 0,0 1 0,0-1 0,0 0 0,1 0 0,-1 0 0,0-1 1,0 1-1,0 0 0,0-1 0,2 0 0,64-28-12,-61 26 10,0-1 1,0 1 0,1 0 0,-1 0 0,1 0 0,0 1 0,0 0 0,0 1 0,0-1 0,10 1 0,-16 1 0,-1 0 0,1 1 0,0-1 0,0 0 0,0 1 0,0 0 0,0-1 0,-1 1 0,1 0 0,0 0 0,-1 0 0,1 0 0,0 0 0,-1 0 0,1 0 0,1 3 0,-1-1 0,0 0 0,0 0 0,-1-1 0,0 1 0,1 0 0,-1 0 0,0 0 0,-1 1 0,1-1 0,-1 0 0,1 0 0,-1 0 0,0 4 0,0 0-198,2 23-4246,1-26 900,3-19-217,0-4-6105</inkml:trace>
</inkml:ink>
</file>

<file path=ppt/ink/ink3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30.696"/>
    </inkml:context>
    <inkml:brush xml:id="br0">
      <inkml:brushProperty name="width" value="0.025" units="cm"/>
      <inkml:brushProperty name="height" value="0.025" units="cm"/>
    </inkml:brush>
  </inkml:definitions>
  <inkml:trace contextRef="#ctx0" brushRef="#br0">0 23 13901,'0'0'12070,"11"5"-9395,1 0-2151,-1 0 0,1 0 0,1-1 1,14 3-1,-24-7-471,0 1 1,0 0 0,0-1-1,0 1 1,0-1-1,1 0 1,-1 0 0,0 0-1,0 0 1,0-1-1,0 0 1,0 1-1,0-1 1,0 0 0,0 0-1,0 0 1,0-1-1,0 1 1,-1-1-1,1 0 1,0 1 0,-1-1-1,1 0 1,-1-1-1,0 1 1,0 0-1,3-4 1,-5 5-54,1 0 0,-1 1 0,1-1 0,-1 1 0,0-1 0,1 1 0,-1-1 0,0 0 0,1 1 0,-1-1 0,0 0 0,0 1 0,0-1 0,0 0 0,0 0 0,1 1 0,-1-1 0,0 0 0,-1 1 0,1-1 0,0 0 0,0 0 0,0 1 0,0-1 0,0 0 0,-1 1 0,1-1 0,0 0 0,-1 1 0,0-2 0,0 2 0,0-1 0,0 1 0,0-1 0,-1 1 0,1-1 0,0 1 0,0 0 0,-1-1 0,1 1 0,0 0 0,-1 0 0,1 0 0,0 0 0,0 0 0,-2 1 0,-2 0 0,0 0 0,0 0 0,0 0 0,0 0 0,1 1 0,-1 0 0,1 0 0,-5 3 0,3 0 0,0 1 0,1-1 0,0 1 0,0 0 0,0 0 0,1 0 0,0 1 0,0-1 0,0 1 0,1 0 0,0 0 0,1 1 0,-1-1 0,2 0 0,-1 1 0,-1 14 0,4-21 0,-1 0 1,1 1-1,-1-1 0,1 0 0,0 0 1,-1 1-1,1-1 0,0 0 1,0 0-1,0 0 0,0 0 0,0 0 1,0 0-1,0-1 0,0 1 1,0 0-1,0 0 0,1-1 0,-1 1 1,0-1-1,1 1 0,-1-1 0,0 1 1,1-1-1,-1 0 0,0 0 1,3 0-1,43 4-27,-42-4 14,18 1-351,23-1-4095,-15-3-4737,-3-6-6445</inkml:trace>
</inkml:ink>
</file>

<file path=ppt/ink/ink3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31.990"/>
    </inkml:context>
    <inkml:brush xml:id="br0">
      <inkml:brushProperty name="width" value="0.025" units="cm"/>
      <inkml:brushProperty name="height" value="0.025" units="cm"/>
    </inkml:brush>
  </inkml:definitions>
  <inkml:trace contextRef="#ctx0" brushRef="#br0">7 150 14670,'0'0'15198,"0"12"-13890,-6 170 283,5-182-1591,1 1 0,0-1 0,0 1 0,0-1 0,0 0 0,0 1 0,0-1 0,0 1 0,0-1 0,1 0 0,-1 1 0,0-1 0,0 1 0,0-1 0,0 0 0,0 1 0,1-1 0,-1 1 0,0-1 0,0 0 0,1 1 0,-1-1 0,0 0 0,1 1 0,-1-1 0,0 0 0,1 0 0,-1 1 0,0-1 0,1 0 0,-1 0 0,0 0 0,1 0 0,-1 1 0,1-1 0,-1 0 0,0 0 0,1 0 0,0 0 0,20-7 0,16-22 0,-13 3 0,-2-1 0,26-40 0,-28 37 0,-20 30 0,1 0 0,-1-1 0,0 1 0,0 0 0,0-1 0,0 1 0,0 0 0,1-1 0,-1 1 0,0 0 0,0 0 0,0-1 0,1 1 0,-1 0 0,0 0 0,0-1 0,1 1 0,-1 0 0,0 0 0,1 0 0,-1 0 0,0 0 0,0-1 0,1 1 0,-1 0 0,0 0 0,1 0 0,-1 0 0,0 0 0,1 0 0,-1 0 0,1 0 0,-1 0 0,0 0 0,1 0 0,-1 0 0,1 0 0,4 15 0,-4 36 0,-1-36 0,0-14 0,0-1 0,0 1 0,0-1 0,0 1 0,1-1 0,-1 0 0,0 1 0,0-1 0,0 1 0,0-1 0,1 0 0,-1 1 0,0-1 0,0 0 0,1 1 0,-1-1 0,0 0 0,0 1 0,1-1 0,-1 0 0,0 0 0,1 1 0,-1-1 0,1 0 0,-1 0 0,0 0 0,1 0 0,-1 1 0,1-1 0,-1 0 0,0 0 0,1 0 0,-1 0 0,1 0 0,21-4 0,15-13 0,-28 10 0,0 0 0,0 0 0,0 0 0,-1-1 0,0-1 0,0 0 0,-1 0 0,10-15 0,-22 36 0,0 0 0,1 1 0,0 0 0,1 0 0,-3 20 0,9-32 0,0 0 0,0 0 0,0 0 0,0 0 0,0-1 0,0 1 0,0-1 0,0 0 0,0 0 0,0 0 0,0-1 0,0 1 0,0-1 0,4 0 0,4-4 0,0-1 0,-1 0 0,1 0 0,-1-1 0,0 0 0,10-10 0,6-4 0,-26 21 0,1 0 0,-1-1 0,0 1 0,1 0 0,-1 0 0,1 0 0,-1 0 0,0 0 0,1 0 0,-1 0 0,1 0 0,-1 0 0,1 0 0,-1 0 0,0 0 0,1 0 0,-1 0 0,1 0 0,-1 0 0,0 1 0,1-1 0,-1 0 0,1 0 0,-1 0 0,0 1 0,1-1 0,-1 0 0,0 1 0,0-1 0,1 0 0,-1 0 0,0 1 0,1-1 0,-1 1 0,0-1 0,0 0 0,0 1 0,0-1 0,1 0 0,-1 1 0,13 28 0,5 5 0,-14-32 0,-1 0 0,1 0 0,0 0 0,0 0 0,-1-1 0,1 1 0,0-1 0,0 0 0,1-1 0,-1 1 0,0-1 0,0 1 0,0-1 0,0 0 0,0-1 0,1 1 0,-1-1 0,0 0 0,0 0 0,4-2 0,10-3 0,0-1 0,32-17 0,-46 22 0,22-13 0,-20 11 0,0 0 0,0 1 0,0 0 0,0 0 0,0 0 0,1 0 0,-1 1 0,1 0 0,0 1 0,9-2 0,-15 3 0,0 1 0,0-1 0,-1 1 0,1-1 0,-1 1 0,1-1 0,-1 1 0,1 0 0,-1-1 0,1 1 0,-1 0 0,1-1 0,-1 1 0,0 0 0,1 0 0,-1-1 0,0 1 0,0 0 0,1 0 0,-1 1 0,0-1 0,0 1 0,1-1 0,-1 0 0,0 1 0,1-1 0,-1 0 0,1 1 0,0-1 0,-1 0 0,1 0 0,0 0 0,0 0 0,-1 0 0,1 0 0,0 0 0,0 0 0,0 0 0,0 0 0,0 0 0,1 0 0,-1-1 0,0 1 0,2 0 0,2-1 0,0 0 0,0-1 0,0 1 0,0-1 0,0-1 0,-1 1 0,1 0 0,0-1 0,0 0 0,-1 0 0,0-1 0,1 1 0,-1-1 0,0 0 0,5-4 0,-5 3 0,0 1 0,0 0 0,1 0 0,0 0 0,-1 0 0,1 1 0,0 0 0,0 0 0,1 0 0,-1 1 0,0 0 0,8-1 0,-12 3 0,0 0 0,0 1 0,-1-1 0,1 0 0,0 1 0,-1-1 0,1 1 0,-1-1 0,0 0 0,1 1 0,-1-1 0,0 1 0,0-1 0,0 1 0,0-1 0,0 1 0,0-1 0,-1 1 0,1-1 0,0 1 0,-1 1 0,0-1 0,1 0 0,-1 0 0,1 0 0,0 0 0,0 0 0,0 0 0,0 0 0,0 0 0,0 0 0,1 0 0,-1 0 0,1 0 0,-1 0 0,1 0 0,1 2 0,0-3-18,1-1 1,-1 1-1,1-1 0,-1 0 0,1 1 1,-1-1-1,1 0 0,-1-1 1,1 1-1,-1 0 0,1-1 1,-1 1-1,1-1 0,-1 0 0,0 0 1,3-1-1,44-25-730,-13 7-87,3 10-1971,-36 9 3028,1 1 0,0-1 1,0 0-1,-1 0 0,1-1 0,0 1 0,-1-1 0,1 1 1,-1-1-1,0 0 0,0-1 0,1 1 0,-1 0 1,-1-1-1,1 0 0,4-5 0,-3 3-451,4-3 295,-2-1 1,1-1 0,8-16 0,-8 6-2483,-4-1-3294,-3 4-1689</inkml:trace>
</inkml:ink>
</file>

<file path=ppt/ink/ink3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32.382"/>
    </inkml:context>
    <inkml:brush xml:id="br0">
      <inkml:brushProperty name="width" value="0.025" units="cm"/>
      <inkml:brushProperty name="height" value="0.025" units="cm"/>
    </inkml:brush>
  </inkml:definitions>
  <inkml:trace contextRef="#ctx0" brushRef="#br0">50 0 21204,'-2'1'260,"1"0"0,-1-1 0,1 1 0,0 0-1,-1 0 1,1 0 0,0 0 0,0 1 0,0-1 0,0 0 0,0 0 0,0 1-1,0-1 1,0 0 0,0 1 0,1-1 0,-1 1 0,1-1 0,-1 1 0,1-1-1,-1 1 1,1 2 0,-12 49 4776,9-40-4486,2-7-550,-1 1 0,1-1 0,-1 1 0,1 0 0,1-1 0,-1 1 0,2 11 0,-1-16 0,1-1 0,-1 1 0,1-1 0,-1 1 0,1-1 0,0 1 0,0-1 0,0 0 0,0 1 0,0-1 0,0 0 0,0 0 0,0 0 0,0 1 0,0-1 0,1 0 0,-1-1 0,0 1 0,1 0 0,-1 0 0,1-1 0,-1 1 0,1 0 0,-1-1 0,1 0 0,0 1 0,-1-1 0,1 0 0,-1 0 0,1 0 0,0 0 0,1 0 0,35 0-363,-29-1 189,0 0-1,0 1 1,0 0-1,-1 1 0,1 0 1,0 0-1,0 1 1,-1 0-1,17 7 0,-24-8 197,1-1 0,-1 1-1,0-1 1,0 1 0,0 0-1,0 0 1,0 0 0,0 0-1,0 0 1,0 0 0,0 0-1,-1 0 1,1 0 0,0 0-1,-1 0 1,1 1 0,0-1-1,-1 0 1,0 0 0,1 1-1,-1-1 1,0 0 0,1 0-1,-1 1 1,0-1 0,0 0-1,0 1 1,0-1 0,-1 0-1,1 1 1,0-1 0,0 0-1,-1 1 1,1-1 0,-1 0-1,1 0 1,-1 1 0,1-1-1,-1 0 1,0 0 0,0 0-1,0 0 1,1 0 0,-1 0-1,0 0 1,-2 1 0,-2 4 133,-1-1 1,0 0 0,0 0 0,0 0-1,-1-1 1,-9 6 0,7-6-163,0-1 0,1 1 0,-2-1 0,1-1 0,0 0 0,0 0 0,-1-1 0,-13 1 0,21-2-11,-1 0-1,1 0 1,0-1-1,0 1 1,0-1-1,0 1 1,0-1-1,0 0 0,0 1 1,0-1-1,0 0 1,0 0-1,0-1 1,0 1-1,1 0 1,-1-1-1,-1-1 1,1 1-22,1 0-1,0 0 1,0-1 0,0 1 0,0 0 0,0-1 0,1 1 0,-1-1 0,1 1 0,0-1-1,-1 1 1,1-1 0,0 1 0,0-1 0,1 1 0,-1-1 0,1 1 0,0-4 0,1 3-678,-1 0 1,1 0 0,-1 0 0,1 0 0,0 0-1,0 1 1,1-1 0,-1 1 0,0-1-1,1 1 1,-1 0 0,1 0 0,0 0 0,0 0-1,0 1 1,0-1 0,0 1 0,0-1 0,5 0-1,21-9-6424</inkml:trace>
</inkml:ink>
</file>

<file path=ppt/ink/ink3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32.819"/>
    </inkml:context>
    <inkml:brush xml:id="br0">
      <inkml:brushProperty name="width" value="0.025" units="cm"/>
      <inkml:brushProperty name="height" value="0.025" units="cm"/>
    </inkml:brush>
  </inkml:definitions>
  <inkml:trace contextRef="#ctx0" brushRef="#br0">79 129 8808,'0'0'21685,"-6"-3"-19753,3 2-1893,0 0 0,-1-1 0,1 1 0,0 1-1,-1-1 1,1 0 0,-1 1 0,1 0 0,-1-1 0,-5 2-1,8-1-40,-1 0 0,1 1-1,-1-1 1,1 0-1,0 1 1,-1-1-1,1 1 1,0 0-1,-1-1 1,1 1 0,0 0-1,0 0 1,0 0-1,0 0 1,0 0-1,0 0 1,0 0-1,0 0 1,0 0 0,0 0-1,0 0 1,1 1-1,-1-1 1,1 0-1,-1 1 1,1-1-1,-1 0 1,1 1 0,0-1-1,-1 0 1,1 1-1,0-1 1,0 1-1,0 2 1,1-4 2,-1 1 0,0 0 0,1 0 0,-1-1 0,0 1 0,1 0 0,-1-1 0,1 1 0,-1-1 0,1 1 0,-1-1 0,1 1 0,-1-1 0,1 1 0,0-1 0,-1 1 0,1-1 0,0 0 0,-1 1 0,1-1 0,0 0 0,-1 0 0,1 1 0,0-1 0,0 0 0,-1 0 0,1 0 0,0 0 0,0 0 0,1 0 0,31 0 0,-24 0 0,30-2 0,52-9 0,-53 5 0,54-1 0,-79 9 0,-7-3 0,-9-18 0,2 16 0,-2-9 0,-1-1 0,-1 1 0,-8-16 0,-8-24 0,21 52-15,1-1 0,-1 1-1,0 0 1,0-1 0,1 1 0,-1 0 0,1 0 0,-1 0-1,0-1 1,1 1 0,-1 0 0,0 0 0,1 0 0,-1 0-1,1 0 1,-1 0 0,0 0 0,1 0 0,-1 0 0,1 0-1,-1 0 1,1 0 0,-1 0 0,0 0 0,1 0 0,-1 0-1,1 0 1,-1 0 0,0 0 0,1 1 0,-1-1 0,0 0-1,1 0 1,-1 1 0,0-1 0,1 0 0,-1 1-1,19 6-1873,-5-1-1066,0-1 1,0-1 0,0 0 0,19 3-1,1-3-7193</inkml:trace>
</inkml:ink>
</file>

<file path=ppt/ink/ink3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33.254"/>
    </inkml:context>
    <inkml:brush xml:id="br0">
      <inkml:brushProperty name="width" value="0.025" units="cm"/>
      <inkml:brushProperty name="height" value="0.025" units="cm"/>
    </inkml:brush>
  </inkml:definitions>
  <inkml:trace contextRef="#ctx0" brushRef="#br0">133 0 10570,'0'0'20660,"-11"25"-19123,-27 5-1537,36-29 0,1 1 0,-1-1 0,1 0 0,0 1 0,0-1 0,0 1 0,0 0 0,0-1 0,0 1 0,0 0 0,0 0 0,1-1 0,-1 1 0,1 0 0,-1 0 0,1 0 0,0 0 0,0 0 0,0 0 0,0 0 0,0 0 0,0 3 0,3-4 0,1 1 0,-1-1 0,0 1 0,1-1 0,-1 0 0,1 0 0,-1 0 0,1-1 0,-1 1 0,1-1 0,-1 0 0,1 0 0,-1 0 0,6-1 0,-2 1 0,26-1 0,33 2 0,-61-1 0,0 0 0,-1 1 0,1 0 0,-1 0 0,1 0 0,-1 0 0,0 1 0,1 0 0,-1 0 0,7 4 0,-10-5 0,-1-1 0,1 1 0,0 0 0,-1-1 0,1 1 0,0 0 0,-1 0 0,1 0 0,-1 0 0,1-1 0,-1 1 0,0 0 0,1 0 0,-1 0 0,0 0 0,0 0 0,0 0 0,0 0 0,1 0 0,-1 0 0,0 0 0,-1 0 0,1 0 0,0 0 0,0 0 0,0 0 0,-1 0 0,1 0 0,0 0 0,-1 0 0,1 0 0,-1 0 0,1-1 0,-1 1 0,1 0 0,-1 0 0,0 0 0,1-1 0,-1 1 0,0 0 0,-1 0 0,-35 27 0,19-18-151,0 0-1,-1-1 1,-1-2 0,-36 11 0,43-15-649,0-1 1,0 0 0,0-1 0,0 0-1,-17-2 1,8-2-13380</inkml:trace>
</inkml:ink>
</file>

<file path=ppt/ink/ink3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34.297"/>
    </inkml:context>
    <inkml:brush xml:id="br0">
      <inkml:brushProperty name="width" value="0.025" units="cm"/>
      <inkml:brushProperty name="height" value="0.025" units="cm"/>
    </inkml:brush>
  </inkml:definitions>
  <inkml:trace contextRef="#ctx0" brushRef="#br0">1 10 14798,'0'0'8328,"57"17"-7335,-5-17-609,16 0-256,3-8-64,5-1-32,-6 3-64,-4 2-704,-15 4-1763,-12 0-864,-23 0-2498</inkml:trace>
</inkml:ink>
</file>

<file path=ppt/ink/ink3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34.655"/>
    </inkml:context>
    <inkml:brush xml:id="br0">
      <inkml:brushProperty name="width" value="0.025" units="cm"/>
      <inkml:brushProperty name="height" value="0.025" units="cm"/>
    </inkml:brush>
  </inkml:definitions>
  <inkml:trace contextRef="#ctx0" brushRef="#br0">1 127 15054,'0'0'7880,"86"7"-6919,-31-21-705,7-1-192,1 0-96,-2 0-1025,-5 0-993,-3-3-1057,-13-2-2114,-5-2-4772</inkml:trace>
</inkml:ink>
</file>

<file path=ppt/ink/ink3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34.998"/>
    </inkml:context>
    <inkml:brush xml:id="br0">
      <inkml:brushProperty name="width" value="0.025" units="cm"/>
      <inkml:brushProperty name="height" value="0.025" units="cm"/>
    </inkml:brush>
  </inkml:definitions>
  <inkml:trace contextRef="#ctx0" brushRef="#br0">172 0 12876,'0'0'4917,"9"9"-3684,-1-2-653,1 1 1,-1 1-1,-1-1 0,0 1 1,9 15-1,-14-20-267,1 1-1,-1-1 1,0 0 0,-1 1 0,1 0-1,-1 0 1,0-1 0,0 1 0,0 0 0,-1 0-1,0 0 1,0 0 0,0 0 0,0-1-1,-1 1 1,0 0 0,0 0 0,0 0-1,-3 5 1,-3 5 90,-1-1 0,0-1-1,-1 0 1,0 0 0,-1 0-1,-1-1 1,-12 10 0,-88 74-253,99-86-217,9-8-190,-16 12-1155,6-9-4537</inkml:trace>
</inkml:ink>
</file>

<file path=ppt/ink/ink3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35.588"/>
    </inkml:context>
    <inkml:brush xml:id="br0">
      <inkml:brushProperty name="width" value="0.025" units="cm"/>
      <inkml:brushProperty name="height" value="0.025" units="cm"/>
    </inkml:brush>
  </inkml:definitions>
  <inkml:trace contextRef="#ctx0" brushRef="#br0">1 581 18578,'0'0'7281,"10"-2"-5311,2-3-1687,-1 0 0,0 0 0,0-1 0,0 0 0,-1-1 0,0 0 0,0 0 0,-1-2 0,0 1 0,9-11 0,88-112 178,-85 102-442,55-77 117,64-123 0,-139 280-846,-5 27 1259,-22 128 0,-1-8 136,25-183-2353,-1-21-2219,-7-21-2596,-8-2 7</inkml:trace>
</inkml:ink>
</file>

<file path=ppt/ink/ink3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35.931"/>
    </inkml:context>
    <inkml:brush xml:id="br0">
      <inkml:brushProperty name="width" value="0.025" units="cm"/>
      <inkml:brushProperty name="height" value="0.025" units="cm"/>
    </inkml:brush>
  </inkml:definitions>
  <inkml:trace contextRef="#ctx0" brushRef="#br0">0 51 17553,'0'0'9737,"54"-5"-8264,-20-1-896,1-2-513,6 1-384,-1 0-2531,-4-2-3747,-5 1-5638</inkml:trace>
</inkml:ink>
</file>

<file path=ppt/ink/ink3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36.257"/>
    </inkml:context>
    <inkml:brush xml:id="br0">
      <inkml:brushProperty name="width" value="0.025" units="cm"/>
      <inkml:brushProperty name="height" value="0.025" units="cm"/>
    </inkml:brush>
  </inkml:definitions>
  <inkml:trace contextRef="#ctx0" brushRef="#br0">21 357 18898,'0'0'2199,"-3"10"358,-12 29-80,15-39-2433,-1 1-1,1-1 0,0 0 0,0 1 0,0-1 0,-1 0 1,1 1-1,0-1 0,0 0 0,0 1 0,0-1 0,0 0 1,0 1-1,0-1 0,0 1 0,0-1 0,0 0 0,0 1 0,0-1 1,0 1-1,0-1 0,0 0 0,0 1 0,1-1 0,-1 0 1,0 1-1,0-1 0,0 0 0,1 1 0,-1-1 0,0 0 1,0 1-1,1-1 0,-1 0 0,0 0 0,0 1 0,1-1 1,-1 0-1,0 0 0,1 0 0,-1 1 0,0-1 0,1 0 1,-1 0-1,1 0 0,-1 0 0,0 0 0,1 0 0,-1 0 1,1 0-1,-1 0 0,0 0 0,1 0 0,-1 0 0,0 0 1,1 0-1,-1 0 0,1 0 0,-1 0 0,0 0 0,1-1 0,-1 1 1,0 0-1,1-1 0,23-9 1022,-5-3-639,0-1 1,-1-1 0,0-1-1,-2 0 1,24-29 0,-8 2-373,37-61 1,-40 43 32,-24 47-88,0 1-1,1 1 1,1-1-1,11-15 1,-17 71-661,-2-19 816,-2 0 0,-10 45 0,1-8-1371,6-1-4877,9-69-9729</inkml:trace>
</inkml:ink>
</file>

<file path=ppt/ink/ink3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36.600"/>
    </inkml:context>
    <inkml:brush xml:id="br0">
      <inkml:brushProperty name="width" value="0.025" units="cm"/>
      <inkml:brushProperty name="height" value="0.025" units="cm"/>
    </inkml:brush>
  </inkml:definitions>
  <inkml:trace contextRef="#ctx0" brushRef="#br0">6 1 22325,'0'0'3555,"-3"62"-896,1-29-1218,2 3-608,0-1-609,0-4-192,5-9-1249,10-8-2658,-5-11-2467</inkml:trace>
</inkml:ink>
</file>

<file path=ppt/ink/ink3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37.163"/>
    </inkml:context>
    <inkml:brush xml:id="br0">
      <inkml:brushProperty name="width" value="0.025" units="cm"/>
      <inkml:brushProperty name="height" value="0.025" units="cm"/>
    </inkml:brush>
  </inkml:definitions>
  <inkml:trace contextRef="#ctx0" brushRef="#br0">1 20 21877,'0'0'6342,"90"0"-4869,-44 0-512,9 0-641,2-5-288,0 0-64,-4 1-736,-5 1-546,-9 1-1504,-17 2-994,-16 0-1281</inkml:trace>
</inkml:ink>
</file>

<file path=ppt/ink/ink3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37.537"/>
    </inkml:context>
    <inkml:brush xml:id="br0">
      <inkml:brushProperty name="width" value="0.025" units="cm"/>
      <inkml:brushProperty name="height" value="0.025" units="cm"/>
    </inkml:brush>
  </inkml:definitions>
  <inkml:trace contextRef="#ctx0" brushRef="#br0">0 95 17553,'0'0'7911,"84"-10"-6309,-43-2-1090,9-1-416,0-1-929,0-1-2306,-6 0-2946,-5-1-5895</inkml:trace>
</inkml:ink>
</file>

<file path=ppt/ink/ink3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37.878"/>
    </inkml:context>
    <inkml:brush xml:id="br0">
      <inkml:brushProperty name="width" value="0.025" units="cm"/>
      <inkml:brushProperty name="height" value="0.025" units="cm"/>
    </inkml:brush>
  </inkml:definitions>
  <inkml:trace contextRef="#ctx0" brushRef="#br0">178 0 18546,'0'0'9187,"-8"10"-8952,-35 37-6,9-11 815,-50 68 0,83-103-1038,0 1 1,0-1 0,0 0 0,1 0-1,-1 1 1,0-1 0,1 0 0,-1 1-1,1-1 1,0 1 0,-1-1 0,1 1-1,0-1 1,0 0 0,0 1 0,-1-1-1,2 1 1,-1-1 0,0 1 0,0-1-1,1 3 1,0-3-77,-1 0 0,1 0 0,0 0 0,0-1 0,0 1 1,0 0-1,-1 0 0,1-1 0,0 1 0,0-1 0,0 1 0,0-1 0,1 1 0,-1-1 0,0 0 0,0 1 0,0-1 1,0 0-1,0 0 0,0 0 0,2 0 0,0 0-94,1 0 1,-1 0 0,0 0-1,1-1 1,-1 0-1,0 1 1,0-1-1,0 0 1,0 0 0,0-1-1,0 1 1,0-1-1,0 0 1,0 1-1,-1-1 1,1 0 0,-1-1-1,5-3 1,2-10 471,-2-5-12948,-7 7 3538</inkml:trace>
</inkml:ink>
</file>

<file path=ppt/ink/ink3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38.252"/>
    </inkml:context>
    <inkml:brush xml:id="br0">
      <inkml:brushProperty name="width" value="0.025" units="cm"/>
      <inkml:brushProperty name="height" value="0.025" units="cm"/>
    </inkml:brush>
  </inkml:definitions>
  <inkml:trace contextRef="#ctx0" brushRef="#br0">1 19 15278,'0'0'9519,"11"-2"-7870,10-3-768,0 0 0,1 2 0,-1 1 0,1 0 0,36 3-1,-56 0-868,-1-1 0,1 0 0,-1 0-1,0 1 1,1-1 0,-1 1 0,0-1-1,1 1 1,-1 0 0,0 0 0,0-1 0,0 1-1,0 0 1,1 0 0,-1 0 0,0 0-1,-1 0 1,1 0 0,0 0 0,0 1-1,0-1 1,-1 0 0,1 0 0,0 1 0,0 1-1,-1 1 23,1 0 0,-1 0 0,1-1 0,-1 1 0,0 0 0,-1 0 0,1 0 0,-1-1 0,-1 7 0,-1 2 31,-1 0 0,-1-1 0,0 0 0,0 0 0,-9 13 0,-8 4-65,-46 46 0,-6 6 0,74-80 1,-1 1 0,1-1 0,0 0 0,0 0 0,-1 1 0,1-1 1,0 0-1,0 1 0,-1-1 0,1 0 0,0 1 0,0-1 0,0 1 0,0-1 0,0 0 0,-1 1 0,1-1 0,0 1 0,0-1 0,0 0 1,0 1-1,0-1 0,0 1 0,0-1 0,1 0 0,-1 1 0,0-1 0,0 1 0,0-1 0,0 0 0,0 1 0,1-1 0,-1 1 1,15 4 50,32-4-237,-35-2-103,49-5-4349,-1-11-4056,-16 0-847</inkml:trace>
</inkml:ink>
</file>

<file path=ppt/ink/ink3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38.593"/>
    </inkml:context>
    <inkml:brush xml:id="br0">
      <inkml:brushProperty name="width" value="0.025" units="cm"/>
      <inkml:brushProperty name="height" value="0.025" units="cm"/>
    </inkml:brush>
  </inkml:definitions>
  <inkml:trace contextRef="#ctx0" brushRef="#br0">187 23 21652,'-10'1'3236,"2"0"-2891,0 1 1,0 0 0,0 1 0,1 0 0,-1 0 0,1 0 0,-1 1 0,1 0-1,1 1 1,-1-1 0,0 1 0,1 1 0,0-1 0,0 1 0,1 0-1,0 1 1,0-1 0,-7 12 0,6-8-248,0-1 0,1 1 0,1 0 0,-1 0 0,1 1 0,1-1 0,0 1 0,-2 17 0,4-25-85,1 0-1,0 0 1,0 0-1,0 0 1,0 0-1,0 0 1,1 0-1,-1 0 1,1 0-1,0 0 1,0 0 0,0 0-1,0 0 1,1 0-1,-1 0 1,1-1-1,-1 1 1,1-1-1,0 1 1,0-1-1,0 0 1,1 1-1,-1-1 1,0 0-1,1-1 1,-1 1-1,1 0 1,0-1-1,0 1 1,-1-1-1,1 0 1,0 0-1,6 1 1,-2 0-13,0 0 0,0-1 0,0 0 0,0-1 0,1 1 0,-1-1 0,0-1 0,0 1 0,1-2 0,-1 1 0,0 0 0,0-1 0,0-1 0,0 1 0,-1-1 0,1 0 0,-1-1 0,1 1 0,-1-1 0,0 0 0,-1-1 0,9-8 0,-7 6 0,-1 0 0,0 0 0,-1-1 0,0 0 0,0 0 0,-1 0 0,0-1 0,0 0 0,-1 1 0,0-1 0,0 0 0,-1-1 0,0 1 0,-1 0 0,0-1 0,-1 1 0,0-10 0,-1 14-13,0 0-1,0 0 1,0 0 0,-1 0-1,1 0 1,-1 1 0,-1-1-1,1 1 1,0 0 0,-1-1-1,0 1 1,0 0 0,0 1-1,-1-1 1,1 0-1,-1 1 1,0 0 0,0 0-1,0 0 1,0 0 0,-1 1-1,1-1 1,-1 1 0,1 1-1,-1-1 1,0 0 0,-6 0-1,11 2-214,-1 0 1,1 0-1,0 0 0,-1 0 0,1 0 0,0 0 0,-1 0 0,1 0 0,0 0 1,-1 0-1,1 0 0,0 0 0,-1 0 0,1 0 0,0 0 0,0 0 0,-1 1 1,1-1-1,0 0 0,-1 0 0,1 0 0,0 1 0,0-1 0,-1 0 1,1 0-1,0 1 0,0-1 0,0 0 0,-1 1 0,1-1 0,0 0 0,0 0 1,0 1-1,0-1 0,-2 9-7630</inkml:trace>
</inkml:ink>
</file>

<file path=ppt/ink/ink3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39.200"/>
    </inkml:context>
    <inkml:brush xml:id="br0">
      <inkml:brushProperty name="width" value="0.025" units="cm"/>
      <inkml:brushProperty name="height" value="0.025" units="cm"/>
    </inkml:brush>
  </inkml:definitions>
  <inkml:trace contextRef="#ctx0" brushRef="#br0">236 0 6790,'0'0'17105,"-26"53"-15632,1-17 417,-2 8-705,-8 3-641,3 5-351,1-7-161,8-2 0,3-8-32,7-9-417,9-8-736,4-10-1121,5-38-15279</inkml:trace>
</inkml:ink>
</file>

<file path=ppt/ink/ink3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39.528"/>
    </inkml:context>
    <inkml:brush xml:id="br0">
      <inkml:brushProperty name="width" value="0.025" units="cm"/>
      <inkml:brushProperty name="height" value="0.025" units="cm"/>
    </inkml:brush>
  </inkml:definitions>
  <inkml:trace contextRef="#ctx0" brushRef="#br0">21 0 18738,'0'0'5263,"-2"9"-4200,-4 24 81,0 0 1,3 0-1,0 63 1,3-86-1211,0 0 0,1-1 0,0 1 1,1-1-1,0 1 0,1-1 0,-1 0 0,2 0 0,-1 0 1,2 0-1,-1 0 0,1-1 0,0 0 0,1 0 1,-1 0-1,2-1 0,-1 0 0,1 0 0,8 6 0,2-3-3085,-10-8-5629</inkml:trace>
</inkml:ink>
</file>

<file path=ppt/ink/ink3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39.888"/>
    </inkml:context>
    <inkml:brush xml:id="br0">
      <inkml:brushProperty name="width" value="0.025" units="cm"/>
      <inkml:brushProperty name="height" value="0.025" units="cm"/>
    </inkml:brush>
  </inkml:definitions>
  <inkml:trace contextRef="#ctx0" brushRef="#br0">0 9 16528,'0'0'7687,"76"0"-7014,-36 0-513,2 0-609,-5-4-3266,-5 0-2851</inkml:trace>
  <inkml:trace contextRef="#ctx0" brushRef="#br0" timeOffset="1">299 68 17040,'0'0'5739,"10"0"-3759,57 0 946,-67 0-2882,1 0 1,0-1 0,0 1-1,0 0 1,-1 1-1,1-1 1,0 0 0,0 0-1,-1 0 1,1 0-1,0 1 1,-1-1 0,1 0-1,0 1 1,0-1-1,-1 0 1,1 1 0,-1-1-1,1 1 1,0-1-1,-1 1 1,1-1-1,-1 1 1,1 0 0,-1-1-1,0 1 1,1-1-1,-1 1 1,0 0 0,1 1-1,-4 26 928,0-20-714,-1 1 1,1-1-1,-2-1 1,-7 13-1,-27 22 234,30-34-374,-1 1 0,2 0 0,0 1 0,0 0 0,0 0 0,2 1 0,-12 21 0,18-31-118,0-1 0,0 1 0,0 0 0,0-1 0,0 1 0,0-1 0,0 1 0,0-1 0,0 1 0,0-1 0,0 1 0,0-1 0,0 1 0,0-1 0,1 1 0,-1-1 0,0 1 0,0-1 0,1 1 0,-1-1 0,0 1 0,1-1 0,-1 1 0,0-1 0,1 0 0,-1 1 0,1-1 0,-1 0 0,0 1 0,1-1 0,-1 0 0,1 0 0,-1 1 0,1-1 0,-1 0 0,1 0 0,-1 0 0,1 0 0,0 0 0,-1 0 0,1 0 0,-1 1 0,1-2 0,-1 1 0,2 0 0,30-1 0,-27 0 0,5 0-454,1-1 1,-1-1-1,0 1 1,0-2-1,17-7 1,-15 5-801,0-1 0,0 0 0,0 0 0,-1-1 0,0-1 0,-1 0 0,12-13 0,5-15-10080</inkml:trace>
</inkml:ink>
</file>

<file path=ppt/ink/ink3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40.232"/>
    </inkml:context>
    <inkml:brush xml:id="br0">
      <inkml:brushProperty name="width" value="0.025" units="cm"/>
      <inkml:brushProperty name="height" value="0.025" units="cm"/>
    </inkml:brush>
  </inkml:definitions>
  <inkml:trace contextRef="#ctx0" brushRef="#br0">2 1 21012,'0'0'10218,"-2"71"-10090,12-42-64,-1 0-224,5-3-737,-3 2-417,-1-5-1280,0-4-1025,0-6-1570,3-4-3780</inkml:trace>
</inkml:ink>
</file>

<file path=ppt/ink/ink3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40.559"/>
    </inkml:context>
    <inkml:brush xml:id="br0">
      <inkml:brushProperty name="width" value="0.025" units="cm"/>
      <inkml:brushProperty name="height" value="0.025" units="cm"/>
    </inkml:brush>
  </inkml:definitions>
  <inkml:trace contextRef="#ctx0" brushRef="#br0">42 9 15791,'0'0'16303,"76"0"-15950,-47-4-257,1-1-96,-1 5-673,-3 0-1153,-6 0-1857,-9 0-1346</inkml:trace>
  <inkml:trace contextRef="#ctx0" brushRef="#br0" timeOffset="1">0 151 16816,'0'0'9129,"70"10"-7432,-29-13-672,3-6-705,3-3-288,-2 4-1121,-2-1-1857,-6-2-2692,-4-1-4868</inkml:trace>
</inkml:ink>
</file>

<file path=ppt/ink/ink3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40.996"/>
    </inkml:context>
    <inkml:brush xml:id="br0">
      <inkml:brushProperty name="width" value="0.025" units="cm"/>
      <inkml:brushProperty name="height" value="0.025" units="cm"/>
    </inkml:brush>
  </inkml:definitions>
  <inkml:trace contextRef="#ctx0" brushRef="#br0">0 52 18065,'0'0'8819,"14"-8"-7345,-3 0-1149,-6 4-206,1 0 1,-1 0-1,1 1 0,-1 0 1,1 0-1,0 0 1,0 1-1,1 0 0,-1 0 1,0 0-1,1 1 0,-1 0 1,11 0-1,-16 1-57,17 0 395,-1 0 0,0 2-1,24 4 1,-37-5-411,-1 0-1,1 0 1,0 0 0,-1 1-1,1 0 1,-1-1-1,0 1 1,1 0 0,4 5-1,-7-6-45,0 0-1,0 1 1,0-1-1,0 0 0,0 1 1,0-1-1,0 1 1,0-1-1,-1 1 1,1 0-1,-1-1 1,1 1-1,-1 0 1,0-1-1,1 1 1,-1 0-1,0-1 1,0 1-1,0 0 1,0-1-1,-1 1 0,0 2 1,0-1 3,0 0-1,0 0 1,-1 0 0,1 0 0,-1 0-1,0-1 1,0 1 0,0 0-1,0-1 1,0 0 0,0 0 0,-1 1-1,1-1 1,-5 2 0,-46 26 29,28-16-25,17-10-7,6-3 0,-1 0 0,1 0 0,0 0 0,0 0 0,-1 1 0,1-1 0,0 1 0,0-1 0,1 1 0,-1 0 0,0-1 0,1 1 0,-1 0 0,-1 3 0,43-4 0,-17-2-198,-1 0-453,0 1 0,24 4 0,-42-4 572,-1 0 1,1 1 0,0 0 0,0 0 0,-1 0-1,1 0 1,-1 0 0,1 1 0,-1-1 0,0 1-1,1 0 1,-1 0 0,0 0 0,0 1 0,0-1-1,-1 1 1,1-1 0,0 1 0,2 4-1,-4-5 130,-1 1-1,1-1 0,0 1 0,-1-1 1,1 1-1,-1-1 0,0 1 0,0-1 1,0 1-1,0 0 0,-1-1 0,1 1 0,0-1 1,-1 1-1,0-1 0,0 1 0,0-1 1,0 0-1,0 1 0,0-1 0,0 0 1,-1 0-1,1 0 0,-1 0 0,0 0 0,0 0 1,0 0-1,1 0 0,-1-1 0,-5 3 1,-6 7 474,-2-1 0,0-1 0,-20 10 0,26-15-467,-6 5-58,11-7 0,1 1 0,-1-1 0,0 0 0,0-1 0,0 1 0,0 0 0,0-1 0,-1 0 0,-6 1 0,34-25-4842,29-10-6897,-21 12 3048</inkml:trace>
</inkml:ink>
</file>

<file path=ppt/ink/ink3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41.368"/>
    </inkml:context>
    <inkml:brush xml:id="br0">
      <inkml:brushProperty name="width" value="0.025" units="cm"/>
      <inkml:brushProperty name="height" value="0.025" units="cm"/>
    </inkml:brush>
  </inkml:definitions>
  <inkml:trace contextRef="#ctx0" brushRef="#br0">144 0 7111,'0'0'18198,"-13"1"-16228,8-1-1858,0 0 0,0 0 0,0 0 0,0 1 0,0 0 0,0 0-1,0 0 1,0 1 0,0-1 0,1 1 0,-1 0 0,1 1 0,-1-1 0,1 1 0,0 0 0,0 0-1,0 0 1,0 0 0,1 1 0,0-1 0,-1 1 0,1 0 0,0 0 0,1 0 0,-4 8 0,3-7-18,0 0 1,1 0 0,0 1 0,0-1 0,0 1 0,1-1-1,-1 1 1,1 0 0,1 0 0,-1-1 0,1 1 0,0 0-1,0 0 1,1 0 0,2 9 0,-2-12-56,1 1 1,-1-1-1,1 0 0,0 0 0,0-1 1,0 1-1,0 0 0,1-1 1,-1 1-1,1-1 0,-1 1 1,1-1-1,0 0 0,0 0 0,0-1 1,0 1-1,0-1 0,0 1 1,0-1-1,1 0 0,-1 0 1,1 0-1,-1-1 0,0 1 0,1-1 1,6 0-1,-1 1-39,1-1 0,-1-1 0,0 1 0,0-1 0,1-1 0,-1 0 0,0 0 0,0-1 0,-1 0 0,1-1 0,15-7 0,-20 8 0,1 0 0,-1 0 0,0-1 0,0 1 0,0-1 0,-1 0 0,1 0 0,-1 0 0,0 0 0,0-1 0,0 1 0,0-1 0,-1 0 0,0 1 0,0-1 0,-1 0 0,1 0 0,-1-1 0,0 1 0,0 0 0,0 0 0,-1-7 0,0 10-68,0 0 0,-1-1 0,1 1 1,-1 0-1,1 0 0,-1 0 0,0 0 0,0 0 0,0 0 1,0 0-1,0 1 0,0-1 0,0 0 0,0 0 0,-1 1 1,1-1-1,-1 1 0,1-1 0,-1 1 0,0 0 0,0 0 1,1-1-1,-1 1 0,0 1 0,0-1 0,0 0 0,0 0 1,-3 0-1,-6-2-1123,0 0 0,-1 1 0,-21-1-1,27 2 541,-15 0-6572</inkml:trace>
</inkml:ink>
</file>

<file path=ppt/ink/ink3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42.632"/>
    </inkml:context>
    <inkml:brush xml:id="br0">
      <inkml:brushProperty name="width" value="0.025" units="cm"/>
      <inkml:brushProperty name="height" value="0.025" units="cm"/>
    </inkml:brush>
  </inkml:definitions>
  <inkml:trace contextRef="#ctx0" brushRef="#br0">312 17 4548,'0'0'10341,"-11"-3"-6081,2 0-3862,1 0 0,-1 1 1,0 0-1,0 1 0,0 0 0,-1 0 0,1 1 1,0 0-1,0 0 0,0 1 0,0 0 1,0 1-1,0 0 0,-16 7 0,17-6-245,1 1-1,0 0 0,0 1 1,0-1-1,1 1 0,0 1 0,0-1 1,0 1-1,1 0 0,-1 1 1,1-1-1,1 1 0,0 0 0,-1 0 1,2 0-1,-1 1 0,1-1 1,-4 17-1,7-23-144,0 0 0,0 1 0,0-1 0,0 0 0,0 1 0,0-1 0,0 0 0,0 1 0,0-1 1,1 0-1,-1 1 0,1-1 0,-1 0 0,1 1 0,-1-1 0,1 0 0,0 0 0,-1 0 0,1 0 0,0 1 0,0-1 0,0 0 0,0-1 0,0 1 0,2 2 1,0-2 14,0 0 1,0 0 0,0 1 0,0-2 0,0 1 0,0 0 0,0-1-1,0 1 1,1-1 0,5 0 0,0-1 22,0 0 0,0 0-1,0-1 1,0 0 0,0 0-1,-1-1 1,10-5 0,-4 1-18,0-1 0,-1-1 0,0 0-1,0-1 1,-1 0 0,0-1 0,-1 0 0,15-20 0,-29 77-717,-11 100 658,-11 68 1142,20-189-862,-1 1 0,-1-1 0,-1 0 1,-1-1-1,-2 0 0,-13 23 0,22-43-204,0-1-1,0 1 0,0-1 1,-1 0-1,0 0 1,1 0-1,-1 0 0,0-1 1,-1 1-1,1-1 1,0 0-1,-1 0 0,1 0 1,-1 0-1,0 0 1,1-1-1,-1 0 0,-5 2 1,6-3-17,0 0 1,-1 0-1,1 0 1,0 0-1,0-1 1,0 1-1,0-1 0,0 0 1,0 0-1,0 0 1,0 0-1,0 0 1,0-1-1,1 1 1,-1-1-1,0 0 1,1 0-1,0 0 1,-1 0-1,1 0 1,0-1-1,0 1 1,-3-5-1,-3-5-28,0 1 0,1-2 0,1 1 0,0-1 0,1 0 0,0 0 0,1 0 0,0-1 0,1 1 0,1-1 0,0 0 0,1 0 0,0 0 0,1 0 0,1 0 0,0 0 0,5-18 0,-5 28-116,1-1-1,0 1 1,0 0 0,0 1-1,1-1 1,-1 0 0,1 1-1,0-1 1,0 1 0,0 0-1,1 0 1,-1 0 0,1 0-1,0 1 1,-1-1 0,1 1-1,0 0 1,1 0 0,-1 1-1,0-1 1,0 1 0,1 0-1,6-1 1,11-1-1300,0 0 1,0 2-1,36 3 0,-21-1-517,15-1-4559</inkml:trace>
</inkml:ink>
</file>

<file path=ppt/ink/ink3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42.974"/>
    </inkml:context>
    <inkml:brush xml:id="br0">
      <inkml:brushProperty name="width" value="0.025" units="cm"/>
      <inkml:brushProperty name="height" value="0.025" units="cm"/>
    </inkml:brush>
  </inkml:definitions>
  <inkml:trace contextRef="#ctx0" brushRef="#br0">268 0 20147,'0'0'7847,"-75"75"-6309,45-43-609,-1 0-481,1 2-192,-2 0-159,7-3-33,5-5-32,4-2-32,9-9-321,5-6-672,12-9-4420,12-13 1826,3-16-1794,6-5-4036</inkml:trace>
</inkml:ink>
</file>

<file path=ppt/ink/ink3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43.316"/>
    </inkml:context>
    <inkml:brush xml:id="br0">
      <inkml:brushProperty name="width" value="0.025" units="cm"/>
      <inkml:brushProperty name="height" value="0.025" units="cm"/>
    </inkml:brush>
  </inkml:definitions>
  <inkml:trace contextRef="#ctx0" brushRef="#br0">189 0 9993,'0'0'11019,"-19"78"-9386,7-43-63,1 0-353,0 2 192,8-2-288,2-2-416,1-3-192,0-1-289,6-3-160,4-4-288,1-5-1218,-3-7-1312,-2-6-1154</inkml:trace>
  <inkml:trace contextRef="#ctx0" brushRef="#br0" timeOffset="1">1 222 17232,'0'0'10634,"83"-35"-10441,-35 26-97,3-1-64,-1 0-1217,-5-4-2787,-4-6-2402</inkml:trace>
</inkml:ink>
</file>

<file path=ppt/ink/ink3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43.674"/>
    </inkml:context>
    <inkml:brush xml:id="br0">
      <inkml:brushProperty name="width" value="0.025" units="cm"/>
      <inkml:brushProperty name="height" value="0.025" units="cm"/>
    </inkml:brush>
  </inkml:definitions>
  <inkml:trace contextRef="#ctx0" brushRef="#br0">0 0 18193,'0'0'9930,"65"19"-8873,-23-19-545,6 0-352,-1 0-96,-4-2-160,-2-2-705,-9 1-1953,-10 1-1506,-12-1-1858</inkml:trace>
  <inkml:trace contextRef="#ctx0" brushRef="#br0" timeOffset="1">32 205 14157,'0'0'5285,"62"8"-2978,-22-8-866,2-8-64,1 0-704,-2 3-417,-6 1-576,-2-4-3204,-1 3-6629</inkml:trace>
</inkml:ink>
</file>

<file path=ppt/ink/ink3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44.481"/>
    </inkml:context>
    <inkml:brush xml:id="br0">
      <inkml:brushProperty name="width" value="0.025" units="cm"/>
      <inkml:brushProperty name="height" value="0.025" units="cm"/>
    </inkml:brush>
  </inkml:definitions>
  <inkml:trace contextRef="#ctx0" brushRef="#br0">0 1 18834,'0'0'8168,"0"82"-7784,0-38-160,1 3-192,8-2-1057,5-3-672,2-10-1923,3-9-4195</inkml:trace>
</inkml:ink>
</file>

<file path=ppt/ink/ink3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48.752"/>
    </inkml:context>
    <inkml:brush xml:id="br0">
      <inkml:brushProperty name="width" value="0.025" units="cm"/>
      <inkml:brushProperty name="height" value="0.025" units="cm"/>
    </inkml:brush>
  </inkml:definitions>
  <inkml:trace contextRef="#ctx0" brushRef="#br0">42 1 16207,'5'0'5178,"22"0"-4574,-22 1-505,0-1 1,-1 1 0,1 0-1,0 0 1,0 1 0,-1-1-1,1 1 1,0 0 0,-1 1-1,0-1 1,0 1 0,7 5-1,-9-7-74,-1 0 0,0 0 0,0 0 0,0 0 0,0 0-1,0 1 1,0-1 0,0 0 0,-1 0 0,1 1 0,0-1 0,-1 1 0,1-1-1,0 1 1,-1-1 0,0 1 0,1-1 0,-1 1 0,0-1 0,0 1 0,0-1-1,0 1 1,0-1 0,0 1 0,-1 0 0,1-1 0,0 1 0,-1-1 0,1 0-1,-1 1 1,0-1 0,1 1 0,-1-1 0,0 0 0,0 1 0,0-1-1,0 0 1,0 0 0,0 0 0,0 0 0,0 0 0,-3 2 0,-26 17 1123,25-17-1012,1-1 1,-1 1 0,0 0-1,1 0 1,0 1 0,0-1-1,0 1 1,0 0-1,-3 5 1,50-3-25,-37-6-121,9 0-199,0 1 1,1 1-1,-1 0 0,21 6 0,-34-7 190,0-1 0,0 1 0,0-1 0,-1 1 0,1-1-1,0 1 1,0 0 0,0 0 0,-1 0 0,1 0 0,-1 0 0,1 0 0,-1 1-1,1-1 1,-1 0 0,1 1 0,-1-1 0,0 1 0,0-1 0,0 1-1,0 0 1,0-1 0,0 1 0,-1 0 0,1 0 0,0 0 0,-1 0-1,0 0 1,1-1 0,-1 1 0,0 0 0,0 0 0,0 0 0,0 0-1,0 0 1,0 0 0,-1 0 0,1 0 0,-1 0 0,1 0 0,-1-1-1,0 1 1,0 0 0,0 0 0,0-1 0,-1 3 0,-2 2 212,-1 0 1,0 1 0,-1-2-1,1 1 1,-1-1 0,0 1-1,0-2 1,-1 1 0,1-1-1,-1 0 1,0 0 0,-12 4-1,3-1 645,-1-2 1,0 1-1,0-2 0,-29 4 0,21-7-206,15-2-789,13-1-1613,94-31-9548,-50 14 4195</inkml:trace>
</inkml:ink>
</file>

<file path=ppt/ink/ink3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49.093"/>
    </inkml:context>
    <inkml:brush xml:id="br0">
      <inkml:brushProperty name="width" value="0.025" units="cm"/>
      <inkml:brushProperty name="height" value="0.025" units="cm"/>
    </inkml:brush>
  </inkml:definitions>
  <inkml:trace contextRef="#ctx0" brushRef="#br0">187 0 8584,'0'0'8526,"-12"1"-4635,5-1-3640,0 0-1,0 1 0,0 0 0,1 0 1,-1 1-1,0-1 0,1 1 1,0 1-1,-1-1 0,1 1 1,0 1-1,0-1 0,1 1 1,-1 0-1,1 0 0,0 0 0,-9 10 1,6-5 70,2 0 0,-1 1 0,1 0 0,0 0 0,1 0 0,-4 13 0,8-21-299,0 0 0,0 0-1,0 0 1,0 0-1,1 0 1,-1 0 0,1 1-1,-1-1 1,1 0 0,0 0-1,0 1 1,0-1-1,0 0 1,0 0 0,0 1-1,1-1 1,-1 0 0,1 0-1,0 0 1,0 0 0,-1 0-1,1 0 1,1 0-1,-1 0 1,0 0 0,0 0-1,1 0 1,-1-1 0,1 1-1,-1 0 1,1-1 0,0 1-1,0-1 1,-1 0-1,1 0 1,0 0 0,3 2-1,3-1 32,1 1-1,0-1 1,-1 0-1,1-1 0,0 0 1,0-1-1,-1 1 0,1-2 1,0 1-1,0-1 1,0-1-1,-1 1 0,1-1 1,-1-1-1,1 0 0,12-6 1,-16 6-31,0 0 0,0 0 0,0 0 0,0-1 0,0 1 0,-1-1 0,0-1 0,0 1 0,0 0 0,0-1 0,-1 0 0,1 0 0,-1 0 0,-1 0 0,1-1 0,-1 1 0,0-1 0,0 1 0,0-1 0,-1 0 0,0 0 0,0 0 0,0 0 0,-1 0 0,0-7 0,0 11-14,-1-1 1,1 1-1,0 0 0,-1 0 1,1 0-1,-1 0 0,0 0 1,0 0-1,0 0 0,0 1 0,0-1 1,0 0-1,0 0 0,0 1 1,-1-1-1,1 0 0,-1 1 1,1 0-1,-1-1 0,0 1 1,1 0-1,-1 0 0,-3-2 1,1 2-111,1-1 1,-2 1 0,1 0 0,0 0 0,0 0 0,0 0 0,0 1 0,-1-1-1,1 1 1,-7 1 0,10-1-29,1 0 0,-1 0 0,1 1-1,-1-1 1,1 0 0,-1 0 0,1 1-1,0-1 1,-1 0 0,1 1 0,-1-1 0,1 1-1,0-1 1,-1 0 0,1 1 0,0-1 0,-1 1-1,1-1 1,0 1 0,0-1 0,-1 1-1,1-1 1,0 1 0,0-1 0,0 1 0,0 0-1,0-1 1,0 1 0,0-1 0,0 1-1,0-1 1,0 1 0,0-1 0,0 1 0,0 0-1,0-1 1,1 1 0,-1 0 0,11 21-6808,4-13 878</inkml:trace>
</inkml:ink>
</file>

<file path=ppt/ink/ink3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49.467"/>
    </inkml:context>
    <inkml:brush xml:id="br0">
      <inkml:brushProperty name="width" value="0.025" units="cm"/>
      <inkml:brushProperty name="height" value="0.025" units="cm"/>
    </inkml:brush>
  </inkml:definitions>
  <inkml:trace contextRef="#ctx0" brushRef="#br0">0 26 8776,'0'0'19186,"49"-11"-18673,-15 7-353,-1 3-96,-5-2-288,-6 3-2371,-2-1-1312,-5-4-2563</inkml:trace>
</inkml:ink>
</file>

<file path=ppt/ink/ink3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49.838"/>
    </inkml:context>
    <inkml:brush xml:id="br0">
      <inkml:brushProperty name="width" value="0.025" units="cm"/>
      <inkml:brushProperty name="height" value="0.025" units="cm"/>
    </inkml:brush>
  </inkml:definitions>
  <inkml:trace contextRef="#ctx0" brushRef="#br0">1 256 14830,'0'0'13325,"10"-12"-12685,57-55-433,-38 42-155,-1-2-1,-2-1 1,-1-1-1,26-38 1,-61 89-141,1 1 0,1 1 0,1-1 0,1 1 0,1 0 0,1 0 0,1 1 0,1 27 0,6-35-1846,14-13-3988,-2-4-1001</inkml:trace>
</inkml:ink>
</file>

<file path=ppt/ink/ink3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50.289"/>
    </inkml:context>
    <inkml:brush xml:id="br0">
      <inkml:brushProperty name="width" value="0.025" units="cm"/>
      <inkml:brushProperty name="height" value="0.025" units="cm"/>
    </inkml:brush>
  </inkml:definitions>
  <inkml:trace contextRef="#ctx0" brushRef="#br0">1 55 12460,'0'0'10458,"9"-9"-9583,-5 5-802,0-1 0,1 1 0,0 1 0,0-1-1,0 1 1,0-1 0,0 2 0,1-1 0,-1 0 0,1 1 0,0 0-1,-1 1 1,1-1 0,0 1 0,0 0 0,12 0 0,-13 1 54,0 0 0,1 0 0,-1 0 0,0 1 0,1 0 0,-1 0 1,0 1-1,0-1 0,0 1 0,9 4 0,-12-4-69,-1-1-1,1 1 0,-1-1 1,1 1-1,-1-1 1,0 1-1,0 0 0,1 0 1,-1 0-1,-1-1 0,1 1 1,0 0-1,0 0 1,-1 0-1,1 0 0,-1 1 1,1-1-1,-1 0 1,0 0-1,0 0 0,0 0 1,0 0-1,0 0 1,-1 0-1,1 0 0,-1 1 1,1-1-1,-1 0 1,0-1-1,0 1 0,-1 3 1,-3 4 92,0-1 0,0 1 1,0-1-1,-1 0 0,0-1 0,-14 14 1,14-17-74,0 1 0,1 1 0,0-1 0,0 1 0,1 0 0,0 0 0,0 0 0,0 1 0,1-1 0,-1 1 0,2 0 0,-1 0 0,-2 9 0,6-14-80,-1 0 1,1-1-1,-1 1 1,1 0-1,-1 0 1,1-1-1,0 1 1,0 0-1,0-1 1,0 1-1,0-1 1,0 1-1,0-1 1,1 1-1,-1-1 1,0 0-1,1 0 1,-1 0-1,1 0 0,0 0 1,-1 0-1,1 0 1,0 0-1,-1-1 1,1 1-1,0 0 1,0-1-1,-1 0 1,1 1-1,0-1 1,3 0-1,65 6-776,-65-6 619,8 0-595,45-2-3940,-20-10-1706,-3-7-2829</inkml:trace>
</inkml:ink>
</file>

<file path=ppt/ink/ink3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50.633"/>
    </inkml:context>
    <inkml:brush xml:id="br0">
      <inkml:brushProperty name="width" value="0.025" units="cm"/>
      <inkml:brushProperty name="height" value="0.025" units="cm"/>
    </inkml:brush>
  </inkml:definitions>
  <inkml:trace contextRef="#ctx0" brushRef="#br0">167 41 16432,'0'0'5023,"-11"0"-3389,6 0-1505,0 1 1,0-1 0,0 0 0,0 1 0,1 0 0,-1 0 0,0 1 0,1 0 0,-1-1 0,1 1 0,-1 1 0,1-1 0,0 1 0,0-1 0,0 1 0,0 0 0,0 1 0,1-1 0,-1 1 0,1-1 0,0 1 0,0 0 0,1 0-1,-1 1 1,1-1 0,0 0 0,0 1 0,0-1 0,0 1 0,1 0 0,-2 9 0,3-10-86,-1 0 1,1-1-1,-1 1 0,1 0 1,0 0-1,1 0 0,-1 0 1,1-1-1,-1 1 1,1 0-1,0 0 0,0-1 1,1 1-1,-1-1 0,1 1 1,0-1-1,0 0 0,3 5 1,-1-5-6,-1 0 0,1 0 1,0-1-1,-1 0 1,1 0-1,0 0 1,0 0-1,0 0 0,1-1 1,-1 0-1,0 0 1,1 0-1,-1 0 1,0-1-1,9 1 1,-5-1 7,-1 0 1,1-1-1,0 0 1,0 0-1,-1 0 1,1-1 0,-1 0-1,1-1 1,-1 1-1,0-2 1,0 1 0,0-1-1,0 0 1,-1 0-1,0-1 1,1 1 0,-2-1-1,1-1 1,-1 1-1,1-1 1,-1 0-1,-1-1 1,1 1 0,-1-1-1,-1 0 1,1 1-1,-1-2 1,0 1 0,-1 0-1,1-1 1,-1 1-1,-1-1 1,0 0 0,1-9-1,-2 15 25,0-1 0,0 0 0,0 1 0,-1-1 0,1 1 0,-1-1 0,1 1 0,-1 0 0,0-1 0,0 1 0,0 0 0,0-1 0,0 1 0,-1 0 0,1 0 1,0 0-1,-1 0 0,0 0 0,0 0 0,1 0 0,-4-1 0,1 0-36,-1 1-1,1 0 1,0 0 0,-1 0 0,0 0 0,1 1 0,-1 0-1,0 0 1,0 0 0,-8 0 0,3 1-70,-1 0 0,1 1 1,-1 0-1,1 1 0,0 0 0,0 0 0,0 1 0,0 0 1,0 1-1,-12 7 0,12-5-570,1 1 0,-1 1 0,2-1 0,-1 2 1,-8 9-1,-16 29-10801,20-23-2773</inkml:trace>
</inkml:ink>
</file>

<file path=ppt/ink/ink3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51.132"/>
    </inkml:context>
    <inkml:brush xml:id="br0">
      <inkml:brushProperty name="width" value="0.025" units="cm"/>
      <inkml:brushProperty name="height" value="0.025" units="cm"/>
    </inkml:brush>
  </inkml:definitions>
  <inkml:trace contextRef="#ctx0" brushRef="#br0">1 164 11371,'0'0'9027,"12"3"-7826,28 4-388,-1-1 1,1-3-1,0-1 0,69-5 1,179-32 144,-185 21-645,24-4 460,811-93 1503,-913 109-2055,-3 1 708,-36 0-280,-86 9-637,48-3-3380,0-3-6692,27-2-1006</inkml:trace>
</inkml:ink>
</file>

<file path=ppt/ink/ink3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51.538"/>
    </inkml:context>
    <inkml:brush xml:id="br0">
      <inkml:brushProperty name="width" value="0.025" units="cm"/>
      <inkml:brushProperty name="height" value="0.025" units="cm"/>
    </inkml:brush>
  </inkml:definitions>
  <inkml:trace contextRef="#ctx0" brushRef="#br0">1 64 13261,'0'0'9785,"11"-7"-8782,-1-1-791,1 2-1,1 0 1,-1 0-1,1 1 0,0 0 1,1 1-1,-1 1 1,1 0-1,12-1 0,-8 2 65,-7 0-57,1 1-1,0 0 1,0 1-1,0 0 0,0 0 1,-1 1-1,21 5 1,-30-6-204,0 1 1,0 0 0,0 0-1,0-1 1,0 1-1,0 0 1,0 0 0,0 0-1,-1 0 1,1 0 0,0 0-1,-1 0 1,1 0 0,0 1-1,-1-1 1,1 0-1,-1 0 1,0 0 0,1 1-1,-1-1 1,0 0 0,0 0-1,0 1 1,0-1-1,0 0 1,0 1 0,0-1-1,0 0 1,0 0 0,-1 1-1,1-1 1,-1 0-1,1 0 1,-1 0 0,1 1-1,-1-1 1,1 0 0,-1 0-1,-1 1 1,-29 42 896,4-20-651,20-19-215,1 0 1,0 0-1,0 0 1,1 1-1,-1 0 1,1 0-1,0 0 1,1 1-1,0 0 1,0 0-1,0 0 0,-3 10 1,7-17-46,0 1-1,0-1 1,0 1 0,0 0 0,0-1-1,0 1 1,1-1 0,-1 1 0,0-1-1,0 1 1,0 0 0,1-1 0,-1 1-1,0-1 1,1 1 0,-1-1 0,1 1-1,-1-1 1,0 0 0,1 1 0,-1-1-1,1 1 1,-1-1 0,1 0 0,-1 0-1,1 1 1,-1-1 0,1 0 0,0 0-1,-1 1 1,1-1 0,-1 0 0,1 0 0,1 0-1,25 2 72,-22-2-47,27 1-871,-1-2-1,40-7 1,-48 4-2012,0-1 0,-1-1 0,40-16 0,-9-2-7317</inkml:trace>
</inkml:ink>
</file>

<file path=ppt/ink/ink3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51.865"/>
    </inkml:context>
    <inkml:brush xml:id="br0">
      <inkml:brushProperty name="width" value="0.025" units="cm"/>
      <inkml:brushProperty name="height" value="0.025" units="cm"/>
    </inkml:brush>
  </inkml:definitions>
  <inkml:trace contextRef="#ctx0" brushRef="#br0">175 5 8488,'-11'8'5851,"4"-4"-5260,-17 11 1191,1 1-1,-22 19 0,39-30-1436,0 0 0,1 0 0,-1 1 0,1 0 0,1 0 0,-1 0 0,1 0 0,0 1 0,0 0 0,1-1-1,0 1 1,0 1 0,1-1 0,-2 9 0,4-15-316,-1 0-1,1 0 1,0 0-1,0 0 1,0 0-1,1 0 1,-1 0-1,0 0 1,0 0-1,0 0 0,1 0 1,-1 0-1,1 0 1,-1 0-1,0 0 1,1-1-1,0 1 1,-1 0-1,1 0 1,-1 0-1,1-1 1,0 1-1,0 0 1,-1-1-1,1 1 1,0-1-1,0 1 1,0-1-1,1 1 1,1 1 52,1-1 0,0 0-1,-1-1 1,1 1 0,0-1 0,-1 1 0,1-1 0,5-1 0,1 1 60,0-1 0,0-1 0,0 0 0,-1-1 0,16-5 0,-18 4-84,0 0 0,0-1-1,0 0 1,-1 0 0,0-1 0,0 1-1,0-1 1,-1 0 0,0-1 0,0 0-1,-1 1 1,1-1 0,4-12-1,-8 17-8,0-1-1,0 0 0,0 0 0,0 0 1,-1 0-1,1 0 0,-1 0 0,0 0 1,0 0-1,0 0 0,0 0 0,0 0 1,-1 0-1,1 0 0,-1 0 0,0 0 1,0 0-1,0 1 0,0-1 0,0 0 1,-1 1-1,1-1 0,-1 0 0,0 1 1,1 0-1,-1-1 0,-1 1 0,1 0 1,0 0-1,0 0 0,-1 0 0,1 1 1,-1-1-1,1 0 0,-1 1 0,0 0 1,0 0-1,-3-1 0,-1-1-26,1 1 1,0 0-1,-1 1 0,1 0 0,-1 0 0,-11 0 1,-6 7-1195,23-5 964,0-1-1,0 1 0,0 0 1,1-1-1,-1 1 0,0 0 1,1 0-1,-1 0 0,1-1 0,-1 1 1,1 0-1,-1 0 0,1 0 1,0 0-1,-1 0 0,1 0 0,0 0 1,0 0-1,-1 0 0,1 0 1,0 2-1,2 6-4862,8-6-2561</inkml:trace>
</inkml:ink>
</file>

<file path=ppt/ink/ink3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52.444"/>
    </inkml:context>
    <inkml:brush xml:id="br0">
      <inkml:brushProperty name="width" value="0.025" units="cm"/>
      <inkml:brushProperty name="height" value="0.025" units="cm"/>
    </inkml:brush>
  </inkml:definitions>
  <inkml:trace contextRef="#ctx0" brushRef="#br0">1 159 9161,'0'0'9417,"68"2"-7592,-17-10 97,10-8-288,7-1-866,2-2-415,-1 0-257,-6-2-64,-9 4-929,-11 3-865,-9 2-159,-15 3-2788,-15 1-2722</inkml:trace>
</inkml:ink>
</file>

<file path=ppt/ink/ink3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52.803"/>
    </inkml:context>
    <inkml:brush xml:id="br0">
      <inkml:brushProperty name="width" value="0.025" units="cm"/>
      <inkml:brushProperty name="height" value="0.025" units="cm"/>
    </inkml:brush>
  </inkml:definitions>
  <inkml:trace contextRef="#ctx0" brushRef="#br0">0 60 9737,'0'0'11467,"95"25"-9673,-31-29-705,9-6-609,3-5-320,-2 5-96,-8-5-288,-11 1-2979,-13-3-5669</inkml:trace>
</inkml:ink>
</file>

<file path=ppt/ink/ink3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53.521"/>
    </inkml:context>
    <inkml:brush xml:id="br0">
      <inkml:brushProperty name="width" value="0.025" units="cm"/>
      <inkml:brushProperty name="height" value="0.025" units="cm"/>
    </inkml:brush>
  </inkml:definitions>
  <inkml:trace contextRef="#ctx0" brushRef="#br0">129 0 17745,'0'0'2541,"-1"13"-1148,-14 142 2120,15-154-3498,0 1 0,0-1 0,1 1 0,-1 0 0,0-1-1,0 1 1,1-1 0,-1 1 0,1-1 0,0 1 0,-1-1 0,1 1 0,0-1 0,0 1 0,0-1 0,0 0 0,0 0 0,0 1 0,0-1 0,1 0-1,-1 0 1,0 0 0,3 1 0,0 0 16,0 0 0,0-1-1,0 1 1,1-1-1,-1 0 1,0-1 0,1 1-1,7 0 1,7-2-15,-1 0 1,0-1-1,26-6 0,-41 7-41,48-7-165,-50 7 181,0 1 0,1 0 0,-1 0 0,0 0 0,1 0 0,-1 0 0,0 0 0,0 0 0,1 0 0,-1 0 0,0 0 0,0 1 0,1-1 0,-1 1 0,0-1 0,0 1 0,0-1 0,1 1 0,-1 0 0,0-1 0,0 1 0,0 0 0,0 0 0,0 0 0,-1 0 0,1 0 0,0 0 0,0 0 0,-1 0 0,1 0 0,0 0 0,0 2 0,-1 1 53,1-1 0,-1 1 0,0 0 1,-1-1-1,1 1 0,-1 0 0,1-1 0,-1 1 1,0-1-1,0 1 0,-1-1 0,1 0 0,-1 1 1,1-1-1,-1 0 0,0 0 0,-5 6 1,1-3 91,0-1 0,0 1 0,-1-1 1,0 0-1,0-1 0,0 1 0,-13 4 0,0 0 86,-1-2-1,0-1 0,0 0 1,0-2-1,-30 3 0,50-7-221,-9 2-34,0-2 0,-1 1 1,1-2-1,0 1 0,-16-4 1,23 4-236,1-1 1,0 0 0,-1 0 0,1 0 0,-1 0 0,1-1 0,0 1 0,0-1 0,0 1-1,0-1 1,0 0 0,0 1 0,0-1 0,1 0 0,-1 0 0,1-1 0,-1 1 0,1 0 0,0 0-1,0-1 1,0 1 0,0-1 0,0 1 0,0-1 0,1 1 0,-1-6 0,-2-28-6149</inkml:trace>
</inkml:ink>
</file>

<file path=ppt/ink/ink3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53.908"/>
    </inkml:context>
    <inkml:brush xml:id="br0">
      <inkml:brushProperty name="width" value="0.025" units="cm"/>
      <inkml:brushProperty name="height" value="0.025" units="cm"/>
    </inkml:brush>
  </inkml:definitions>
  <inkml:trace contextRef="#ctx0" brushRef="#br0">1 9 14958,'0'0'7976,"65"-8"-7880,-37 8-96,4 0-2467,1 0-4355</inkml:trace>
</inkml:ink>
</file>

<file path=ppt/ink/ink3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54.282"/>
    </inkml:context>
    <inkml:brush xml:id="br0">
      <inkml:brushProperty name="width" value="0.025" units="cm"/>
      <inkml:brushProperty name="height" value="0.025" units="cm"/>
    </inkml:brush>
  </inkml:definitions>
  <inkml:trace contextRef="#ctx0" brushRef="#br0">123 53 14029,'0'0'2707,"-12"13"-241,3-4-2237,-9 10 822,0 1-1,-17 27 1,31-43-850,1 2 0,0-1-1,-1 0 1,2 1 0,-1-1 0,1 1 0,0 0 0,0-1 0,0 1 0,1 0 0,0 0-1,0 1 1,1-1 0,-1 0 0,1 0 0,2 12 0,-1-16-181,0 0 1,1-1 0,-1 1-1,1-1 1,-1 1-1,1-1 1,-1 1-1,1-1 1,0 0-1,-1 0 1,1 0-1,0 0 1,0 0 0,0 0-1,0-1 1,0 1-1,0-1 1,0 1-1,0-1 1,0 0-1,0 0 1,0 1-1,1-2 1,-1 1-1,0 0 1,0 0 0,3-1-1,2 0 158,1 0 0,-1 0 0,0 0 0,1-1 0,-1 0-1,11-5 1,-12 2-20,1 1 1,-1-1-1,-1 0 0,1 0 0,-1-1 0,0 1 0,0-1 0,-1 0 0,0-1 1,0 1-1,0-1 0,-1 1 0,1-1 0,-2 0 0,1-1 0,-1 1 0,0 0 1,-1-1-1,0 1 0,1-10 0,-2 13-145,0 0 1,0 0-1,0 0 1,0 0-1,-1 0 0,0 0 1,0 0-1,0 0 1,0 0-1,0 1 0,-1-1 1,0 0-1,1 1 1,-2-1-1,1 1 0,0-1 1,-1 1-1,1 0 1,-1 0-1,0 0 1,0 1-1,0-1 0,0 1 1,0-1-1,-1 1 1,1 0-1,-1 0 0,0 1 1,1-1-1,-1 1 1,0-1-1,0 1 1,0 1-1,0-1 0,0 0 1,0 1-1,0 0 1,-5 0-1,7 0-204,0 0-1,0 0 1,-1 1 0,1-1-1,0 0 1,0 1-1,0-1 1,0 1 0,0 0-1,0 0 1,0 0 0,0 0-1,0 0 1,1 0 0,-3 2-1,3-2-23,1-1 0,-1 1 0,1 0 0,-1 0 0,1-1-1,-1 1 1,1 0 0,-1 0 0,1 0 0,0 0 0,0 0 0,-1 0-1,1 0 1,0 0 0,0 0 0,0 0 0,0-1 0,0 1-1,0 0 1,0 0 0,0 0 0,1 0 0,-1 0 0,0 0 0,1 0-1,-1 0 1,0 0 0,1-1 0,-1 1 0,1 0 0,-1 0 0,1 0-1,0-1 1,-1 1 0,1 0 0,0-1 0,1 2 0,15 8-5423,9-2-2679</inkml:trace>
  <inkml:trace contextRef="#ctx0" brushRef="#br0" timeOffset="1">681 1 19026,'0'0'8616,"-57"35"-7335,29-8-192,-2 4-288,2-2-256,3-1-385,6-3-64,2-6-96,7-4 96,3-6-256,3-3-737,3-4-512,-2-2-1218,-2 0-672,2-4-1121,-1-11-3331</inkml:trace>
</inkml:ink>
</file>

<file path=ppt/ink/ink4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54.627"/>
    </inkml:context>
    <inkml:brush xml:id="br0">
      <inkml:brushProperty name="width" value="0.025" units="cm"/>
      <inkml:brushProperty name="height" value="0.025" units="cm"/>
    </inkml:brush>
  </inkml:definitions>
  <inkml:trace contextRef="#ctx0" brushRef="#br0">192 0 16303,'-9'0'3081,"0"0"-2589,-1 1 0,1 0 0,0 0 0,1 1 0,-1 0 0,0 1 0,0 0 0,1 0 0,0 1 0,-1 0 0,1 0 1,1 1-1,-1 0 0,1 0 0,0 1 0,-10 9 0,14-12-428,0-1-1,1 1 1,-1 0 0,1 0 0,0 0 0,-1 1-1,1-1 1,1 0 0,-1 1 0,0-1-1,1 1 1,0-1 0,0 1 0,0 0 0,0 0-1,1 0 1,-1-1 0,1 6 0,1-8-52,-1 0 0,1 0 0,0 0 1,-1-1-1,1 1 0,0 0 0,0 0 0,0 0 1,0-1-1,0 1 0,0 0 0,0-1 0,0 1 1,0-1-1,0 0 0,0 1 0,0-1 1,0 0-1,0 1 0,0-1 0,1 0 0,-1 0 1,0 0-1,0 0 0,2 0 0,38-1 188,-34 0-151,5 0-31,-1 0 0,0-2 0,1 1 0,-1-1 1,0-1-1,0 0 0,12-7 0,-17 8-30,1 0 0,-1-1 0,0 0 0,-1 0 1,1 0-1,-1 0 0,0-1 0,0 0 0,0 0 0,0-1 0,-1 0 0,0 1 0,4-8 0,-8 12 13,1 0 0,-1 0-1,1 0 1,-1 0 0,0 0 0,1 0-1,-1 0 1,0 0 0,1 0 0,-1 0-1,0 0 1,0 0 0,0 0 0,0 0-1,0 0 1,0 0 0,-1 0-1,1 0 1,0 0 0,0 0 0,-1 0-1,1 0 1,0 0 0,-1 0 0,1 0-1,-1 1 1,1-1 0,-1 0 0,-1-1-1,1 1 3,-1 0 0,0 0-1,0 0 1,0 0 0,0 0 0,0 1-1,-1-1 1,1 1 0,0-1-1,0 1 1,0 0 0,0 0 0,-3 0-1,-5 0 7,0 1 0,0 0-1,0 1 1,0 0 0,-12 5-1,3 0-1,1 1 1,-32 20-1,46-26-13,0 0 0,0 1 0,0 0 0,1 0 0,-1 0 0,1 0 0,-1 0 0,1 1 0,0 0 0,0-1 0,1 1 1,-1 0-1,1 0 0,0 1 0,0-1 0,0 0 0,-2 10 0,4-12-179,0-1 0,0 1-1,1 0 1,-1-1 0,1 1 0,-1 0 0,1-1-1,0 1 1,-1-1 0,1 1 0,0-1 0,0 0 0,0 1-1,0-1 1,0 0 0,1 1 0,-1-1 0,0 0 0,1 0-1,-1 0 1,0 0 0,1 0 0,1 0 0,42 19-8542,-44-20 8552,35 10-10566</inkml:trace>
</inkml:ink>
</file>

<file path=ppt/ink/ink4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54.983"/>
    </inkml:context>
    <inkml:brush xml:id="br0">
      <inkml:brushProperty name="width" value="0.025" units="cm"/>
      <inkml:brushProperty name="height" value="0.025" units="cm"/>
    </inkml:brush>
  </inkml:definitions>
  <inkml:trace contextRef="#ctx0" brushRef="#br0">141 25 9769,'-11'3'9358,"2"0"-7826,-7 1 570,0 1 0,-29 14 0,42-18-1967,1 0-1,-1 0 0,1 0 1,-1 0-1,1 1 0,0-1 1,0 1-1,0-1 0,0 1 1,0 0-1,0 0 0,0 0 1,1 0-1,-1 0 0,0 0 1,1 0-1,0 1 0,0-1 1,-1 0-1,2 1 0,-1-1 1,0 1-1,0 0 1,1-1-1,-1 1 0,1-1 1,0 1-1,0 4 0,1-5-101,0-1 0,0 0 0,0 1-1,0-1 1,0 0 0,0 0 0,1 1-1,-1-1 1,1 0 0,-1 0 0,0-1 0,1 1-1,0 0 1,-1 0 0,1-1 0,-1 1-1,1-1 1,0 1 0,-1-1 0,1 0 0,0 0-1,-1 0 1,1 0 0,3 0 0,52-1 631,-48 0-504,4 0-143,-1-1-1,1 0 0,-1 0 1,0-2-1,0 1 1,0-2-1,0 1 0,-1-2 1,0 1-1,0-2 0,0 1 1,0-2-1,-1 1 0,-1-1 1,14-14-1,-22 21-15,0 0 0,0 0 0,0 0 1,-1 0-1,1 0 0,0 0 0,-1 0 0,1 0 0,0 0 1,-1 0-1,1-1 0,-1 1 0,0 0 0,1 0 0,-1-1 1,0 1-1,0 0 0,0 0 0,0-1 0,0 1 0,0 0 1,0-3-1,-1 3 0,0 0 0,0 0 1,0 0-1,1 0 0,-1 0 0,0 1 1,0-1-1,0 0 0,0 0 1,-1 1-1,1-1 0,0 1 0,0-1 1,0 1-1,0-1 0,-1 1 1,1 0-1,-2-1 0,-10-1-73,0 1-1,0 1 1,-21 1-1,19-1-190,-40 5-6463,35-1-396</inkml:trace>
</inkml:ink>
</file>

<file path=ppt/ink/ink4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55.997"/>
    </inkml:context>
    <inkml:brush xml:id="br0">
      <inkml:brushProperty name="width" value="0.025" units="cm"/>
      <inkml:brushProperty name="height" value="0.025" units="cm"/>
    </inkml:brush>
  </inkml:definitions>
  <inkml:trace contextRef="#ctx0" brushRef="#br0">758 2303 12011,'-10'3'812,"5"-1"-804,-35 10 326,0-1 1,-60 8-1,88-17 66,0-1 0,0-1 1,0 0-1,0 0 0,0-1 0,0-1 1,0 0-1,0 0 0,1-1 0,-1-1 1,1 0-1,0 0 0,0-1 0,-12-8 0,5-1-172,0-1-1,0-1 0,2-1 0,0-1 0,1 0 0,1 0 0,0-2 0,2 0 0,0 0 0,1-1 0,-11-32 0,-6-27-553,-32-149-1,57 219 305,-5-26-71,-61-303 118,59 267 186,3 0 1,3-130-1,8 159-146,2 0 0,2 0 0,1 1 0,30-79 0,-15 63 42,2 2 0,61-98 0,-65 123-35,1 2 0,2 0 0,1 2 0,1 1 0,1 1 0,1 1 1,1 2-1,1 0 0,1 3 0,47-22 0,16-1 34,2 4 0,148-36 0,-236 72-139,1-1-69,1 0-1,-1 1 1,0 0 0,13 0-1,-23 2 27,0 0 1,0 0-1,0 1 0,0-1 1,0 0-1,-1 0 0,1 0 1,0 0-1,0 0 1,0 1-1,0-1 0,0 0 1,0 0-1,0 0 0,0 1 1,-1-1-1,1 0 0,0 0 1,0 0-1,0 0 0,0 1 1,0-1-1,0 0 0,0 0 1,0 0-1,0 1 0,0-1 1,0 0-1,1 0 0,-1 0 1,0 1-1,0-1 0,0 0 1,0 0-1,0 0 0,0 0 1,0 1-1,0-1 0,1 0 1,-1 0-1,0 0 1,0 0-1,0 0 0,0 1 1,0-1-1,1 0 0,-1 0 1,0 0-1,0 0 0,0 0 1,1 0-1,-1 0 0,0 0 1,0 0-1,0 0 0,1 0 1,-1 0-1,0 0 0,0 0 1,0 0-1,0 0 0,1 0 1,-1 0-1,0 0 0,0 0 1,0 0-1,1 0 0,-1 0 1,-15 9-4581,-4-9-453</inkml:trace>
</inkml:ink>
</file>

<file path=ppt/ink/ink4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56.369"/>
    </inkml:context>
    <inkml:brush xml:id="br0">
      <inkml:brushProperty name="width" value="0.025" units="cm"/>
      <inkml:brushProperty name="height" value="0.025" units="cm"/>
    </inkml:brush>
  </inkml:definitions>
  <inkml:trace contextRef="#ctx0" brushRef="#br0">1 61 10218,'0'0'6400,"1"-9"-4841,5-28-64,-6 36-1421,1 0 0,-1 0 0,1 0 0,-1 1 0,1-1 0,0 0 1,0 0-1,-1 0 0,1 1 0,0-1 0,0 0 0,0 1 0,0-1 0,0 0 0,0 1 0,0 0 0,0-1 1,0 1-1,0-1 0,0 1 0,0 0 0,0 0 0,0 0 0,0-1 0,0 1 0,0 0 0,0 0 0,0 1 1,2-1-1,32 6 475,-33-6-406,39 8 107,0-2 0,46 0 1,-53-4-137,-33-2-118,1 0 1,-1 0 0,0-1-1,0 1 1,1 0 0,-1 1-1,0-1 1,0 0 0,0 0-1,1 0 1,-1 1 0,0-1-1,0 1 1,0-1 0,0 1-1,0-1 1,1 1 0,-1 0-1,0-1 1,0 1 0,-1 0-1,1 0 1,0 0 0,0 0-1,0 0 1,-1 0 0,1 0-1,0 0 1,-1 0 0,1 0-1,0 2 1,-1-1-7,-1 1-1,1-1 1,-1 0 0,1 1-1,-1-1 1,0 0-1,0 0 1,0 1 0,-1-1-1,1 0 1,0 0 0,-1 0-1,1 0 1,-1-1-1,0 1 1,-1 2 0,-77 71 216,-21 22-137,89-84-70,0 1-1,1 1 1,0 0-1,1 1 1,-10 23 0,7-4-132,10-15-1529,7-6-3782,5-12-2745</inkml:trace>
</inkml:ink>
</file>

<file path=ppt/ink/ink4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56.915"/>
    </inkml:context>
    <inkml:brush xml:id="br0">
      <inkml:brushProperty name="width" value="0.025" units="cm"/>
      <inkml:brushProperty name="height" value="0.025" units="cm"/>
    </inkml:brush>
  </inkml:definitions>
  <inkml:trace contextRef="#ctx0" brushRef="#br0">78 0 14157,'0'0'5499,"13"9"-4389,-5-4-931,-2 0-93,1-1 0,-1 0 0,1-1 0,-1 1 0,1-1 0,0-1 0,0 1 0,1-1 0,-1 0 0,0-1 0,1 1 0,10-1 1,26-2 91,-25 0-85,0 0 0,0 2 0,35 4-1,-51-4-63,-1 0 0,0-1-1,0 1 1,0 0 0,0 0-1,0 0 1,0 1 0,0-1-1,0 0 1,0 1 0,0 0-1,-1-1 1,1 1 0,-1 0 0,1-1-1,-1 1 1,1 0 0,-1 0-1,0 0 1,0 1 0,0-1-1,0 0 1,-1 0 0,1 0-1,-1 1 1,1-1 0,-1 0-1,0 1 1,1-1 0,-1 0-1,-1 1 1,1-1 0,0 0-1,0 0 1,-2 5 0,0 3 130,-1 1 0,0-1 0,0 0 0,-1 0 0,0-1 0,-9 15 0,-12 14 559,-2-2-1,-1-1 1,-49 47-1,-15 3-364,-2-5-4042,90-77 3403,-11 9-5400</inkml:trace>
</inkml:ink>
</file>

<file path=ppt/ink/ink4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23.853"/>
    </inkml:context>
    <inkml:brush xml:id="br0">
      <inkml:brushProperty name="width" value="0.025" units="cm"/>
      <inkml:brushProperty name="height" value="0.025" units="cm"/>
    </inkml:brush>
  </inkml:definitions>
  <inkml:trace contextRef="#ctx0" brushRef="#br0">1 34 19603,'0'0'9416,"81"-4"-8102,-23-3-738,16-1-480,0 1-32,-1 2-32,-8 2-32,-14 3-448,-15 0-385,-13 0-448,-17 10-1153,-6 4-994,-25-3-1088,-17 2-4997</inkml:trace>
</inkml:ink>
</file>

<file path=ppt/ink/ink4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24.179"/>
    </inkml:context>
    <inkml:brush xml:id="br0">
      <inkml:brushProperty name="width" value="0.025" units="cm"/>
      <inkml:brushProperty name="height" value="0.025" units="cm"/>
    </inkml:brush>
  </inkml:definitions>
  <inkml:trace contextRef="#ctx0" brushRef="#br0">0 71 12908,'0'0'16528,"70"2"-16112,-11-15-320,9 1-96,-2 2-1505,-2-1-2339,-11-1-2113,-6-2-5094</inkml:trace>
</inkml:ink>
</file>

<file path=ppt/ink/ink4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24.537"/>
    </inkml:context>
    <inkml:brush xml:id="br0">
      <inkml:brushProperty name="width" value="0.025" units="cm"/>
      <inkml:brushProperty name="height" value="0.025" units="cm"/>
    </inkml:brush>
  </inkml:definitions>
  <inkml:trace contextRef="#ctx0" brushRef="#br0">127 27 15951,'0'0'4426,"11"-4"-2061,7-2-1319,0 2 0,0 0 0,22-2 0,-35 5-851,1 0 0,0 1 0,0-1 0,0 2 0,-1-1 0,1 1 0,0-1 0,0 2 1,-1-1-1,1 1 0,0-1 0,-1 1 0,0 1 0,1-1 0,-1 1 0,9 7 0,-13-9-159,1 1 0,-1-1 0,0 1 0,0 0 0,1 0 0,-1-1 1,-1 1-1,1 0 0,0 0 0,0 0 0,-1 0 0,1 0 0,-1 0 0,1 0 0,-1 1 0,0-1 0,0 0 0,0 0 1,0 0-1,0 0 0,-1 0 0,1 0 0,-1 0 0,1 0 0,-1 0 0,0 0 0,0 0 0,0 0 0,0 0 0,0 0 1,0-1-1,0 1 0,0 0 0,-3 1 0,-4 8 251,-2-1 1,0 0-1,-20 16 0,25-22-265,-116 79 92,0 0-137,118-80-271,-1 0-1,1 0 1,-1 1 0,1-1 0,0 0-1,0 1 1,-4 7 0,26-16-23104</inkml:trace>
</inkml:ink>
</file>

<file path=ppt/ink/ink4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24.893"/>
    </inkml:context>
    <inkml:brush xml:id="br0">
      <inkml:brushProperty name="width" value="0.025" units="cm"/>
      <inkml:brushProperty name="height" value="0.025" units="cm"/>
    </inkml:brush>
  </inkml:definitions>
  <inkml:trace contextRef="#ctx0" brushRef="#br0">4 1 20980,'0'0'5360,"1"9"-3625,3 67 56,-7 116 0,-2-39-681,5-152-1110,0-1 0,0 0 0,0 0 0,0 1 0,0-1 0,0 0 0,0 0 0,0 0 0,0 1 0,0-1 0,0 0 0,0 0 0,0 0 0,0 1 0,0-1 0,0 0 0,0 0 0,1 0 0,-1 1 0,0-1 0,0 0 0,0 0 0,0 0 0,0 0 0,1 0 0,-1 1 0,0-1 0,0 0 0,0 0 0,0 0 0,1 0 0,-1 0 0,0 0 0,0 0 0,0 0 0,1 0 0,-1 0 0,0 1 0,0-1 0,0 0 0,1 0 0,-1 0 0,0 0 0,0 0 0,0 0 0,1-1 0,-1 1 0,0 0 0,0 0 0,0 0 0,1 0 0,-1 0 0,0 0 0,0 0 0,0 0 0,1-1 0,17-11 0,16-22 0,-33 33 0,303-339 0,-288 324-1573,-7 7-3500,-22 19-2727</inkml:trace>
</inkml:ink>
</file>

<file path=ppt/ink/ink4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25.251"/>
    </inkml:context>
    <inkml:brush xml:id="br0">
      <inkml:brushProperty name="width" value="0.025" units="cm"/>
      <inkml:brushProperty name="height" value="0.025" units="cm"/>
    </inkml:brush>
  </inkml:definitions>
  <inkml:trace contextRef="#ctx0" brushRef="#br0">0 1 17713,'0'0'12652,"33"56"-10827,-8-46-1248,5-3-577,6 1 0,-1-3-224,4-3-1634,-5-2-1761,-5 0-2980,-7 0-6469</inkml:trace>
</inkml:ink>
</file>

<file path=ppt/ink/ink4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25.578"/>
    </inkml:context>
    <inkml:brush xml:id="br0">
      <inkml:brushProperty name="width" value="0.025" units="cm"/>
      <inkml:brushProperty name="height" value="0.025" units="cm"/>
    </inkml:brush>
  </inkml:definitions>
  <inkml:trace contextRef="#ctx0" brushRef="#br0">29 174 18770,'0'0'13057,"12"-4"-12411,7-2-582,-1-2 0,-1 0 0,27-16-1,-40 22-61,0 0-1,0-1 1,-1 1-1,1-1 1,-1 0-1,1 0 1,-1 0-1,0 0 1,0 0-1,0-1 1,-1 0-1,1 1 1,-1-1-1,0 0 1,0 0-1,0 0 1,-1 0-1,1-1 1,-1 1-1,0 0 1,0-1-1,-1 1 1,1 0-1,-1-1 1,0-7-1,-1 10-1,1 1 0,-1 0 0,0-1 0,1 1 0,-1 0 0,0 0 0,0 0 0,0 0 0,0 0 0,0 0 0,0 0 0,0 0 0,0 0 0,0 0 0,0 0 0,-1 1 0,1-1 0,0 0 0,0 1 0,-1-1 0,1 1 0,-1 0 0,1-1 0,0 1 0,-1 0 0,1 0 0,-1 0 0,1 0 0,0 0 0,-1 0 0,1 0 0,-1 0 0,1 1 0,0-1 0,-1 0 0,1 1 0,0 0 0,-1-1 0,-1 2 0,-3 0 0,1 0 0,-1 0 0,0 1 0,1 0 0,-1 0 0,1 0 0,0 1 0,-5 4 0,-2 5 0,1 1 0,1 0 0,0 1 0,1 0 0,-9 21 0,14-28 0,0 1 0,1 0 0,0 0 0,1 0 0,-1 0 0,2 0 0,-1 0 0,1 0 0,1 1 0,0-1 0,2 17 0,-1-24-79,0 1 1,1-1-1,-1 0 0,1 0 1,-1-1-1,1 1 0,0 0 1,0 0-1,0-1 1,0 1-1,0-1 0,0 0 1,0 0-1,0 0 0,1 0 1,-1 0-1,0 0 0,1 0 1,-1-1-1,1 1 0,-1-1 1,1 0-1,-1 1 0,1-1 1,-1 0-1,1-1 1,2 1-1,6 0-820,1-1 1,-1 0 0,1 0-1,18-5 1,8-13-4868,0-8-2722</inkml:trace>
</inkml:ink>
</file>

<file path=ppt/ink/ink4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25.953"/>
    </inkml:context>
    <inkml:brush xml:id="br0">
      <inkml:brushProperty name="width" value="0.025" units="cm"/>
      <inkml:brushProperty name="height" value="0.025" units="cm"/>
    </inkml:brush>
  </inkml:definitions>
  <inkml:trace contextRef="#ctx0" brushRef="#br0">84 1 16111,'0'0'4308,"-9"11"-688,2-3-3068,-40 52 3837,45-56-4167,-1 0-1,1 0 1,0 0 0,0 0 0,0 0 0,1 0 0,-1 1-1,1-1 1,0 0 0,0 1 0,0-1 0,1 1 0,0-1-1,0 1 1,0-1 0,1 6 0,-1-9-233,0 0 1,1 0-1,-1 0 0,1-1 0,-1 1 1,1 0-1,-1 0 0,1 0 1,0-1-1,-1 1 0,1 0 0,0-1 1,-1 1-1,1 0 0,0-1 1,0 1-1,0-1 0,0 1 0,-1-1 1,1 0-1,0 1 0,0-1 1,0 0-1,0 0 0,0 1 0,0-1 1,0 0-1,0 0 0,0 0 1,0 0-1,0 0 0,0-1 0,0 1 1,0 0-1,0 0 0,0-1 1,0 1-1,0 0 0,-1-1 0,1 1 1,1-1-1,34-21-724,-36 21 707,1 0-1,-1 0 1,1 1 0,-1-1-1,1 0 1,-1 1 0,1-1 0,0 1-1,-1-1 1,1 1 0,0-1-1,-1 1 1,1-1 0,0 1 0,0 0-1,-1-1 1,1 1 0,0 0-1,0-1 1,0 1 0,0 0 0,-1 0-1,1 0 1,0 0 0,0 0-1,0 0 1,0 0 0,0 0 0,-1 0-1,1 1 1,2-1 0,-3 2 16,1-1-1,0 1 1,0-1 0,-1 1 0,1-1 0,-1 1 0,1-1 0,-1 1 0,0 0 0,1-1-1,-1 1 1,0 0 0,0-1 0,-1 4 0,0 8 181,0-1 0,-2 1 0,-5 18 0,-7 16 148,2 1-1,-13 85 1,5 100 345,19-352-662,-1 89 0,2 0 0,0-1 0,3 1 0,0 0 0,13-58 0,0 66-5000,-2 3-3789,-8 6-2918</inkml:trace>
</inkml:ink>
</file>

<file path=ppt/ink/ink4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26.417"/>
    </inkml:context>
    <inkml:brush xml:id="br0">
      <inkml:brushProperty name="width" value="0.025" units="cm"/>
      <inkml:brushProperty name="height" value="0.025" units="cm"/>
    </inkml:brush>
  </inkml:definitions>
  <inkml:trace contextRef="#ctx0" brushRef="#br0">0 187 15599,'0'0'16143,"12"-2"-15289,8-2-818,-1 0-1,0-1 1,0 0 0,0-2-1,20-10 1,-35 15-38,1-1 1,0 1-1,0-1 0,-1 0 1,1 0-1,-1 0 1,0-1-1,0 0 0,-1 0 1,1 0-1,-1 0 1,1 0-1,-1-1 1,-1 1-1,1-1 0,-1 0 1,1 0-1,-1 0 1,-1 0-1,1 0 0,-1 0 1,0-1-1,0 1 1,0 0-1,-1-1 1,0-10-1,0 15 2,0 1 0,0-1 0,-1 0 0,1 0 0,0 0 0,0 1 0,-1-1 0,1 0 0,0 0 0,-1 1 0,1-1 0,0 0 0,-1 1 0,1-1 0,-1 0 0,1 1 0,-1-1 0,0 1 0,1-1 0,-1 1 0,0-1 0,1 1 0,-1-1 0,0 1 0,1 0 0,-1-1 0,-1 0 0,-26 3 0,22 0 0,0 0 0,0 1 0,1-1 0,-1 1 0,1 0 0,-1 1 0,-4 3 0,-5 8 0,0 1 0,1 1 0,1 0 0,-15 26 0,23-36 0,0 1 0,1 1 0,1-1 0,-1 0 0,1 1 0,0 0 0,1-1 0,0 1 0,1 0 0,0 0 0,0 0 0,1 0 0,0 10 0,1-17 0,0 0 0,0 0 0,1 0 0,-1 0 0,0 0 0,1 0 0,-1-1 0,1 1 0,0 0 0,-1-1 0,1 1 0,0-1 0,0 0 0,0 1 0,0-1 0,0 0 0,0 0 0,1 0 0,-1-1 0,0 1 0,0-1 0,1 1 0,-1-1 0,0 1 0,0-1 0,1 0 0,-1 0 0,3-1 0,9 2 0,0-1 0,0-1 0,19-3 0,19-14-3752,-42 13 1683,0-1-1,0 0 0,-1 0 1,0-1-1,12-12 0,-1-4-10139</inkml:trace>
</inkml:ink>
</file>

<file path=ppt/ink/ink4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26.885"/>
    </inkml:context>
    <inkml:brush xml:id="br0">
      <inkml:brushProperty name="width" value="0.025" units="cm"/>
      <inkml:brushProperty name="height" value="0.025" units="cm"/>
    </inkml:brush>
  </inkml:definitions>
  <inkml:trace contextRef="#ctx0" brushRef="#br0">54 29 15727,'0'0'12524,"0"9"-10917,-26 226 85,13-143-1083,-2 110-1,15-117-608,14-168 0,1 10 0,-4-16 0,-5 26 0,4 2 0,2-1 0,21-63 0,-31 118 0,1 1 0,0-1 0,1 1 0,0-1 0,0 1 0,0 0 0,1 1 0,-1-1 0,1 1 0,1 0 0,8-7 0,-11 10 0,0 0 0,0 0 0,0 0 0,0 1 0,1-1 0,-1 1 0,0 0 0,1 0 0,-1 0 0,1 0 0,0 0 0,-1 1 0,1 0 0,-1 0 0,1 0 0,0 0 0,-1 0 0,1 1 0,-1 0 0,1-1 0,-1 1 0,1 0 0,-1 1 0,0-1 0,4 3 0,-5-3 0,-1 0 0,1 0 0,0 0 0,-1 0 0,0 0 0,1 1 0,-1-1 0,0 1 0,1-1 0,-1 1 0,0-1 0,0 1 0,0 0 0,0-1 0,-1 1 0,1 0 0,0 0 0,-1 0 0,1 0 0,-1 0 0,0-1 0,0 1 0,0 0 0,0 0 0,0 0 0,0 0 0,0 0 0,0 0 0,-1 0 0,1 0 0,-1 0 0,1-1 0,-1 1 0,0 0 0,0 0 0,0-1 0,-2 4 0,-2 3 0,0 0 0,0 0 0,-1-1 0,0 0 0,-1 0 0,-9 8 0,7-7 0,-2 1 0,1-1 0,-1-1 0,0 0 0,0-1 0,-1 0 0,0 0 0,0-1 0,-1-1 0,1 0 0,-17 2 0,27-5 3,2-1-77,0 0 1,-1 0 0,1 0 0,0 0 0,-1 0 0,1 0-1,0 0 1,-1 0 0,1 0 0,0 0 0,-1 0 0,1 0 0,0 0-1,-1 0 1,1 0 0,0 0 0,-1 0 0,1 0 0,0 0-1,-1 0 1,1-1 0,0 1 0,0 0 0,-1 0 0,1 0 0,0-1-1,-1 1 1,1 0 0,0 0 0,0 0 0,0-1 0,-1 1-1,1 0 1,0-1 0,0 1 0,0 0 0,0 0 0,0-1 0,-1 1-1,1 0 1,0-1 0,0 1 0,0 0 0,0-1 0,0 1-1,0 0 1,0-1 0,0 0 0,0-16-7844</inkml:trace>
</inkml:ink>
</file>

<file path=ppt/ink/ink4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27.619"/>
    </inkml:context>
    <inkml:brush xml:id="br0">
      <inkml:brushProperty name="width" value="0.025" units="cm"/>
      <inkml:brushProperty name="height" value="0.025" units="cm"/>
    </inkml:brush>
  </inkml:definitions>
  <inkml:trace contextRef="#ctx0" brushRef="#br0">3 51 14157,'0'0'15935,"0"9"-14733,-1 5-880,0-6-187,0 0-1,1 1 1,0-1 0,1 0 0,2 14-1,-3-21-121,0 0-1,1 0 1,-1 1-1,0-1 1,1 0-1,0 0 1,-1 0-1,1 0 1,-1 0-1,1 0 1,0 0-1,0-1 1,0 1-1,-1 0 1,1 0-1,0-1 1,0 1-1,0 0 1,2 0-1,-1 0-6,0-1-1,-1 0 1,1 0-1,0 0 1,0 0-1,0 0 1,0 0-1,0 0 0,-1-1 1,1 1-1,0-1 1,0 1-1,0-1 1,-1 0-1,1 1 1,3-3-1,9-6-5,-1 0 0,1-1 0,-2-1 0,18-17 0,-20 17 0,1 0 0,1 1 0,-1 1 0,2 0 0,24-14 0,-36 22 0,1 0 0,-1 0 0,1 0 0,-1 1 0,1-1 0,-1 0 0,1 1 0,-1-1 0,1 1 0,-1 0 0,1 0 0,0-1 0,-1 1 0,1 0 0,0 0 0,-1 0 0,1 1 0,-1-1 0,1 0 0,0 1 0,-1-1 0,1 1 0,-1-1 0,1 1 0,-1 0 0,1-1 0,-1 1 0,0 0 0,1 0 0,-1 0 0,0 0 0,0 0 0,0 0 0,0 1 0,1-1 0,-2 0 0,2 2 0,1 5 0,0-1 0,0 1 0,-1 0 0,-1-1 0,1 1 0,-1 11 0,3 5 0,-4-23 0,0-1 0,0 0 0,0 1 0,0-1 0,0 1 0,1-1 0,-1 0 0,0 1 0,0-1 0,1 1 0,-1-1 0,0 0 0,1 1 0,-1-1 0,0 0 0,1 0 0,-1 1 0,1-1 0,-1 0 0,0 0 0,1 0 0,-1 1 0,1-1 0,-1 0 0,0 0 0,1 0 0,-1 0 0,1 0 0,-1 0 0,1 0 0,-1 0 0,1 0 0,-1 0 0,1 0 0,-1 0 0,0 0 0,1 0 0,-1-1 0,1 1 0,-1 0 0,0 0 0,1 0 0,-1-1 0,1 1 0,-1 0 0,1-1 0,18-12 0,-2-3 0,49-41 0,-61 53 0,0 1 0,0 0 0,0 0 0,0 0 0,1 1 0,-1 0 0,1 0 0,0 0 0,-1 0 0,1 1 0,11-1 0,-15 2-5,-1 0 1,1 1-1,-1-1 0,1 0 1,-1 1-1,0-1 0,1 1 1,-1 0-1,0-1 0,1 1 0,-1 0 1,0 0-1,0 0 0,1 0 1,-1 0-1,0 0 0,0 0 1,0 0-1,0 0 0,-1 0 1,1 1-1,0-1 0,0 0 1,-1 1-1,1-1 0,-1 0 0,1 1 1,-1-1-1,0 1 0,1-1 1,-1 1-1,0-1 0,0 1 1,0-1-1,0 1 0,-1 2 1,2-2-60,-1 0 0,0 0 1,0 1-1,1-1 1,-1 0-1,1 0 1,-1 0-1,1 1 1,0-1-1,0 0 1,0 0-1,0 0 1,1 0-1,2 3 1,-4-5-179,0 0 0,0 0 0,1 0 0,-1 1 1,0-1-1,1 0 0,-1 0 0,0 0 0,1 0 1,-1 0-1,1 0 0,-1 0 0,0 0 0,1 0 1,-1 0-1,0 0 0,1 0 0,-1 0 0,0 0 1,1 0-1,-1 0 0,1 0 0,-1 0 0,0-1 1,1 1-1,-1 0 0,0 0 0,0 0 0,1-1 1,-1 1-1,0 0 0,1 0 0,-1-1 0,5-14-7963</inkml:trace>
</inkml:ink>
</file>

<file path=ppt/ink/ink4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27.944"/>
    </inkml:context>
    <inkml:brush xml:id="br0">
      <inkml:brushProperty name="width" value="0.025" units="cm"/>
      <inkml:brushProperty name="height" value="0.025" units="cm"/>
    </inkml:brush>
  </inkml:definitions>
  <inkml:trace contextRef="#ctx0" brushRef="#br0">0 1 19410,'0'0'8713</inkml:trace>
</inkml:ink>
</file>

<file path=ppt/ink/ink4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28.866"/>
    </inkml:context>
    <inkml:brush xml:id="br0">
      <inkml:brushProperty name="width" value="0.025" units="cm"/>
      <inkml:brushProperty name="height" value="0.025" units="cm"/>
    </inkml:brush>
  </inkml:definitions>
  <inkml:trace contextRef="#ctx0" brushRef="#br0">18 139 17745,'0'0'12486,"-3"9"-11882,2-5-514,-2 3 60,1 0-1,-1 1 1,2 0-1,-1-1 1,1 1-1,0 0 1,1-1-1,0 1 0,0 0 1,0 0-1,4 12 1,-4-19-149,1 0 1,-1 0-1,1 0 1,0 0-1,-1 0 1,1 0-1,0 0 1,0 0-1,0 0 1,0 0-1,0-1 1,0 1-1,0 0 0,0-1 1,0 1-1,0-1 1,0 1-1,0-1 1,1 0-1,-1 1 1,0-1-1,0 0 1,0 0-1,1 0 1,-1 1-1,0-2 1,0 1-1,1 0 0,-1 0 1,0 0-1,0 0 1,0-1-1,0 1 1,1-1-1,-1 1 1,0-1-1,0 1 1,0-1-1,0 1 1,2-3-1,41-29-13,1-16 12,-34 35 0,0 1 0,1 0 0,0 1 0,18-13 0,-29 23 0,-1 1 0,1-1 0,0 0 0,0 1 0,0-1 0,0 1 0,0-1 0,0 1 0,0-1 0,1 1 0,-1 0 0,0 0 0,0-1 0,0 1 0,0 0 0,0 0 0,0 0 0,1 0 0,-1 0 0,0 1 0,0-1 0,0 0 0,0 0 0,0 1 0,0-1 0,0 1 0,0-1 0,0 1 0,0-1 0,0 1 0,0 0 0,0-1 0,0 1 0,0 0 0,0 0 0,-1 0 0,1-1 0,0 1 0,-1 0 0,1 0 0,0 0 0,-1 0 0,1 0 0,-1 0 0,0 0 0,1 1 0,-1-1 0,0 0 0,0 0 0,0 0 0,1 0 0,-1 0 0,-1 2 0,4 10 0,-2 1 0,0-1 0,-2 21 0,1-23 0,0 2 0,3 41 0,-3-54 0,0 1 0,0-1 0,0 1 0,0-1 0,0 1 0,1-1 0,-1 1 0,0-1 0,0 1 0,0-1 0,1 0 0,-1 1 0,0-1 0,1 1 0,-1-1 0,0 0 0,1 1 0,-1-1 0,1 0 0,-1 1 0,0-1 0,1 0 0,-1 0 0,1 1 0,-1-1 0,1 0 0,-1 0 0,1 0 0,0 0 0,1 0 0,-1-1 0,1 1 0,-1-1 0,1 0 0,-1 1 0,0-1 0,1 0 0,-1 0 0,0 0 0,0 0 0,1 0 0,-1-1 0,0 1 0,1-3 0,42-55 0,-33 42 0,0 0 0,2 2 0,22-24 0,-34 38 0,-1 0 0,1 0 0,-1 1 0,1-1 0,-1 1 0,1-1 0,-1 1 0,1-1 0,0 1 0,-1-1 0,1 1 0,0-1 0,0 1 0,-1 0 0,1-1 0,0 1 0,0 0 0,-1 0 0,1-1 0,0 1 0,0 0 0,0 0 0,0 0 0,-1 0 0,1 0 0,0 0 0,0 0 0,0 1 0,-1-1 0,1 0 0,0 0 0,0 1 0,0-1 0,-1 0 0,1 1 0,0-1 0,-1 1 0,1-1 0,0 1 0,-1-1 0,1 1 0,-1-1 0,1 1 0,-1-1 0,1 1 0,-1 0 0,1 0 0,-1-1 0,1 1 0,-1 0 0,0 0 0,1-1 0,-1 1 0,0 0 0,0 0 0,0 0 0,0-1 0,0 1 0,0 0 0,0 0 0,0 0 0,0 1 0,3 63 0,-4-54 0,1 17 0,0-27-9,0-1 1,0 0-1,0 0 0,0 1 0,0-1 1,0 0-1,0 1 0,1-1 1,-1 0-1,0 0 0,0 1 0,0-1 1,0 0-1,0 0 0,0 1 1,0-1-1,1 0 0,-1 0 0,0 1 1,0-1-1,0 0 0,1 0 1,-1 0-1,0 1 0,0-1 0,1 0 1,-1 0-1,0 0 0,0 0 1,1 0-1,-1 1 0,0-1 0,0 0 1,1 0-1,-1 0 0,0 0 1,1 0-1,-1 0 0,0 0 0,0 0 1,1 0-1,-1 0 0,0 0 1,1 0-1,-1 0 0,0-1 1,0 1-1,1 0 0,-1 0 0,0 0 1,0 0-1,1-1 0,12-6-1654,-3-2-200,0-1 0,-1 0 0,0-1 0,-1 1 0,0-2 0,-1 1 0,0-1 0,7-17 0,12-39-801,-7 1 9801,-20 80 743,1 6-5301,-2 25-968,-7 31 738,9-75-2349,0 1 0,1-1 0,-1 0 0,1 1 0,-1-1 0,0 0 0,1 0 0,-1 1 0,1-1 0,-1 0 0,1 0 0,-1 1 0,1-1 0,-1 0 0,1 0 0,-1 0 0,1 0 0,-1 0 0,1 0 0,-1 0 0,1 0 0,-1 0 0,1 0 0,-1 0 0,1 0 0,-1 0 0,1 0 0,-1 0 0,1-1 0,-1 1 0,1 0 0,-1 0 0,1-1 0,-1 1 0,1 0 0,-1-1 0,0 1 0,1 0 0,-1-1 0,1 0 0,21-12 0,-1-7 0,-9 8 0,1 1 0,24-17 0,-34 26 0,0 0 0,0 0 0,0 0 0,1 1 0,-1-1 0,0 1 0,1 0 0,-1 0 0,1 0 0,-1 1 0,1-1 0,-1 1 0,1-1 0,-1 1 0,1 1 0,0-1 0,-1 0 0,7 2 0,-8 0 0,1-1 0,0 1 0,-1 0 0,0 0 0,1 0 0,-1 0 0,0 0 0,0 1 0,0-1 0,0 0 0,-1 1 0,1 0 0,2 4 0,-3-4 0,1 0 0,0 0 0,0 0 0,0 0 0,0 0 0,1-1 0,-1 1 0,5 3 0,-5-5 0,-1-1 0,1 1 0,-1-1 0,1 1 0,-1-1 0,1 0 0,0 1 0,-1-1 0,1 0 0,-1 0 0,1 0 0,0 0 0,-1-1 0,1 1 0,-1 0 0,1-1 0,-1 1 0,1-1 0,-1 1 0,1-1 0,-1 0 0,1 0 0,-1 1 0,0-1 0,2-1 0,38-33-4,15-11-100,-54 44 83,1 0 1,0 1-1,0-1 1,0 1 0,0 0-1,0 0 1,1 0 0,-1 0-1,0 0 1,1 1-1,-1 0 1,0-1 0,0 1-1,1 0 1,-1 1 0,0-1-1,6 1 1,-8 0-195,0 0 0,0 0 0,0 0 0,0 0 1,0 0-1,0 0 0,0 1 0,0-1 0,0 0 0,-1 0 0,1 1 0,0-1 1,-1 0-1,1 1 0,-1-1 0,0 1 0,1-1 0,-1 0 0,0 1 0,0-1 1,0 3-1,1 8-8756</inkml:trace>
</inkml:ink>
</file>

<file path=ppt/ink/ink4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29.236"/>
    </inkml:context>
    <inkml:brush xml:id="br0">
      <inkml:brushProperty name="width" value="0.025" units="cm"/>
      <inkml:brushProperty name="height" value="0.025" units="cm"/>
    </inkml:brush>
  </inkml:definitions>
  <inkml:trace contextRef="#ctx0" brushRef="#br0">29 65 3107,'0'0'12171,"-25"-57"-7975,22 49 1826,11 12-6022,9 4-801,5-2-2242,3 1-2466,4-1-6310</inkml:trace>
</inkml:ink>
</file>

<file path=ppt/ink/ink4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29.563"/>
    </inkml:context>
    <inkml:brush xml:id="br0">
      <inkml:brushProperty name="width" value="0.025" units="cm"/>
      <inkml:brushProperty name="height" value="0.025" units="cm"/>
    </inkml:brush>
  </inkml:definitions>
  <inkml:trace contextRef="#ctx0" brushRef="#br0">158 179 19635,'0'0'3550,"-13"2"-235,2-1-2765,0 1 1,1 1 0,-1 0-1,1 0 1,-1 1-1,-11 6 1,17-8-441,2 0-1,-1 1 1,0-1 0,0 1-1,1 0 1,-1 0 0,1 0 0,0 1-1,0-1 1,0 1 0,1-1-1,-1 1 1,1 0 0,0 0-1,0 0 1,0 0 0,1 1-1,-1-1 1,1 0 0,0 1-1,-1 6 1,2-11-110,0 1 0,0 0 0,0 0 0,0-1 0,0 1 0,0 0 0,0 0 0,0-1 0,1 1 0,-1 0 0,0 0 0,0-1 0,0 1 0,1 0 0,-1-1 0,0 1 0,1 0 0,-1-1 0,1 1 0,-1 0 0,1-1 0,-1 1 0,1-1 0,-1 1 0,1-1 0,-1 1 0,1-1 0,0 0 0,0 1 0,26 0 0,-20-2 0,0-1 0,0 0 0,0 0 0,-1-1 0,1 0 0,6-3 0,9-11 0,0-1 0,-1 0 0,-1-2 0,-1 0 0,-1-1 0,-1-1 0,0-1 0,-2 0 0,-1-1 0,0-1 0,13-36 0,-41 90 0,7-16 0,1-1 0,0 1 0,1 0 0,-4 14 0,8-22-201,-1 1-1,2-1 1,-1 0-1,0 0 1,1 0-1,0 1 1,1-1 0,-1 0-1,1 0 1,0 0-1,0 1 1,0-1-1,1 0 1,2 5-1,-2-7-207,0-1-1,0 1 0,0-1 0,1 1 0,-1-1 0,1 0 0,0 0 0,-1 0 0,1 0 1,0 0-1,0-1 0,0 1 0,0-1 0,1 0 0,-1 0 0,0 0 0,0 0 0,1-1 0,-1 1 1,0-1-1,1 0 0,5 0 0,26 0-16032</inkml:trace>
</inkml:ink>
</file>

<file path=ppt/ink/ink4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29.936"/>
    </inkml:context>
    <inkml:brush xml:id="br0">
      <inkml:brushProperty name="width" value="0.025" units="cm"/>
      <inkml:brushProperty name="height" value="0.025" units="cm"/>
    </inkml:brush>
  </inkml:definitions>
  <inkml:trace contextRef="#ctx0" brushRef="#br0">0 0 14029,'0'0'14286,"9"55"-13389,-9-20-353,0 7-416,0-6-192,0-1-480,0-6-513,0-7-1410,0-11-1568</inkml:trace>
</inkml:ink>
</file>

<file path=ppt/ink/ink4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30.479"/>
    </inkml:context>
    <inkml:brush xml:id="br0">
      <inkml:brushProperty name="width" value="0.025" units="cm"/>
      <inkml:brushProperty name="height" value="0.025" units="cm"/>
    </inkml:brush>
  </inkml:definitions>
  <inkml:trace contextRef="#ctx0" brushRef="#br0">71 78 17040,'0'0'11536,"-5"10"-10537,-3 10-919,1 0 1,0 1 0,2 0 0,1 0 0,0 1 0,0 30 0,2 7-35,3-36-27,-2-1 0,0 1 0,-2-1 0,0 0 0,-8 29 0,4-120-1418,7 47 1078,1 0 0,1 0-1,1 1 1,1-1 0,13-41 0,-17 63 317,0-1 1,0 0 0,1 1-1,-1-1 1,0 1 0,1-1-1,-1 1 1,1-1-1,-1 1 1,0-1 0,1 1-1,-1-1 1,1 1 0,0-1-1,-1 1 1,1 0-1,-1-1 1,1 1 0,-1 0-1,1 0 1,0-1 0,-1 1-1,1 0 1,0 0-1,-1 0 1,1 0 0,0 0-1,-1 0 1,1 0 0,0 0-1,-1 0 1,1 0-1,0 0 1,-1 0 0,1 1-1,0-1 1,-1 0 0,1 0-1,-1 1 1,1-1-1,-1 0 1,2 1 0,30 23 346,-11-9 73,-13-12-309,1 0 1,-1-1 0,1 0 0,0 0-1,0-1 1,0 0 0,-1-1 0,1 0-1,0 0 1,0-1 0,0 0-1,0 0 1,-1-1 0,1 0 0,-1-1-1,1 0 1,-1 0 0,0-1 0,0 0-1,0 0 1,-1-1 0,1 0-1,-1-1 1,11-10 0,-9 8 23,-1 1 0,0-1-1,0-1 1,-1 0 0,0 0 0,-1 0 0,0-1-1,0 0 1,-1 0 0,0 0 0,-1-1-1,0 1 1,-1-1 0,0 0 0,0 0 0,-2-1-1,1 1 1,-1-22 0,-1 32-131,0 0 0,0 0 0,0 0 0,-1 0 0,1 0 0,0 0 0,-1 0 0,1 0 0,0 0 0,-1 0 0,1 1 0,-1-1 0,1 0 0,-1 0 0,0 0 0,1 1 0,-1-1 0,0 0 0,1 1 0,-1-1 0,0 1 0,0-1 0,0 1 0,0-1 0,0 1 0,1-1 0,-1 1 0,0 0 0,0 0 0,0-1 0,0 1 0,0 0 0,-2 0 0,1 0 0,0 0 0,0 0 0,0 1 0,1-1 0,-1 0 0,0 1 0,0-1 0,0 1 0,0 0 0,0 0 0,1 0 0,-1 0 0,0 0 0,1 0 0,-1 0 0,1 0 0,-2 2 0,-13 19-22,0 1 0,2 0 0,1 1 0,-18 44 0,9-19 9,14-33 23,3-7 1,0-1 0,1 1 1,0 1-1,0-1 0,1 0 1,1 1-1,-1 0 0,1-1 1,0 18-1,2-27-11,1 1 0,-1 0 0,1-1 0,-1 1 0,1 0 0,-1-1 0,1 1 0,0-1 0,-1 1 0,1-1 0,0 1 0,0-1 0,-1 1 0,1-1 0,0 0 0,0 1 0,0-1 0,0 0 0,-1 0 0,1 0 0,0 1 0,0-1 0,0 0 0,0 0 0,0 0 0,0-1 0,-1 1 0,1 0 0,0 0 0,1-1 0,29-5 0,27-27-171,1-1-293,-55 32 405,0 0 1,0 1 0,0 0-1,0-1 1,0 1 0,0 1 0,1-1-1,-1 1 1,0 0 0,0 0-1,1 0 1,6 1 0,-10 0-43,0-1 0,0 1 0,0 0 0,0 0 0,0 0 0,0-1 0,0 1-1,0 0 1,0 0 0,-1 0 0,1 1 0,0-1 0,-1 0 0,1 0 0,0 0 0,-1 0 0,0 1 0,1-1 0,-1 0 0,0 0 0,0 1 0,1-1 0,-1 0 0,0 0 0,0 2 0,-1 43-1819,0-32 413,1-1-227,1 17-7679,0-21-1973</inkml:trace>
</inkml:ink>
</file>

<file path=ppt/ink/ink4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31.135"/>
    </inkml:context>
    <inkml:brush xml:id="br0">
      <inkml:brushProperty name="width" value="0.025" units="cm"/>
      <inkml:brushProperty name="height" value="0.025" units="cm"/>
    </inkml:brush>
  </inkml:definitions>
  <inkml:trace contextRef="#ctx0" brushRef="#br0">78 339 17457,'0'0'4836,"-10"8"-3603,3-2-1150,2-3-8,1 0 1,-1 1-1,1 0 1,0 0-1,0 0 1,0 0-1,0 1 1,1 0-1,-1-1 1,1 1-1,1 0 1,-1 0-1,1 1 1,0-1-1,0 1 1,0-1-1,-1 11 1,4-16-66,0 0 0,0 0 0,0 0 0,0 0 0,0 0 0,0 0 0,0 0 0,0-1 0,0 1 0,0-1 1,0 1-1,0 0 0,0-1 0,0 0 0,0 1 0,0-1 0,1-1 0,4-4 38,1-1 0,-1-1 0,-1 1 0,1-1 0,-1 0 0,6-14 0,-7 13 47,1 0 0,0 0 0,1 1 0,12-15 1,-14 49-395,-6 1 320,1-20-21,0 0 1,1 0-1,-1 0 1,1 0-1,1 0 1,-1 0-1,1 0 1,0 0-1,1-1 0,0 1 1,3 8-1,-4-14 18,0 0-1,1 0 0,-1 1 1,0-1-1,1 0 0,-1 0 1,1 0-1,-1-1 0,1 1 0,0 0 1,-1-1-1,1 1 0,0-1 1,-1 1-1,1-1 0,0 0 1,-1 1-1,1-1 0,0 0 1,0 0-1,-1-1 0,1 1 1,0 0-1,0 0 0,-1-1 0,1 1 1,0-1-1,-1 0 0,1 1 1,0-1-1,-1 0 0,1 0 1,-1 0-1,0 0 0,3-2 1,6-4 482,-1-1 1,0 0 0,15-17 0,4-7-7,-2-3 1,-1 0 0,-1-1 0,-2-1-1,-2-1 1,-1-1 0,-3-1-1,20-67 1,-34 94-495,-4 13 0,-13 23 0,-18 43 0,20-34 0,1 0 0,-8 38 0,17-54 0,0 0 0,0 1 0,2-1 0,0 0 0,1 1 0,3 26 0,-1-38 0,-1 0 0,0-1 0,1 1 0,0 0 0,0-1 0,1 1 0,-1-1 0,1 0 0,0 0 0,6 6 0,-7-7 0,0-1 0,0 0 0,0 0 0,0 0 0,0-1 0,1 1 0,-1 0 0,1-1 0,-1 0 0,1 1 0,0-1 0,-1 0 0,1 0 0,0-1 0,0 1 0,-1 0 0,1-1 0,0 0 0,6 0 0,-8 0 0,-1-1 0,1 0 0,0 0 0,0 0 0,0 0 0,-1 0 0,1 0 0,0 0 0,-1 0 0,1 0 0,-1 0 0,1 0 0,-1 0 0,0 0 0,1 0 0,-1 0 0,0 0 0,0-1 0,0 1 0,0 0 0,0 0 0,0 0 0,0 0 0,0-2 0,-4-34-256,-3 23 43,0 0 0,-2 0 1,1 1-1,-2 0 0,1 0 1,-2 1-1,-21-20 0,14 14 271,5 5 281,10 11-235,0 0 0,1 0 0,-1 0 0,1 0 0,0-1 0,0 1 1,0-1-1,0 1 0,0-1 0,0 0 0,1 0 0,-1 0 0,1 0 0,-1-4 0,2 5-104,1 1 0,0 0 0,0 0 0,1 0 0,-1 0 0,0 0 0,0 0 0,0 0 0,1 1 0,-1-1 0,0 0 0,1 1 0,-1-1 0,1 1 0,-1-1 0,0 1 0,1 0 0,-1 0 0,1-1 0,-1 1 0,3 0 0,1 0 0,91-14-880,25-5-5441,-70 3-6241</inkml:trace>
</inkml:ink>
</file>

<file path=ppt/ink/ink4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32.432"/>
    </inkml:context>
    <inkml:brush xml:id="br0">
      <inkml:brushProperty name="width" value="0.025" units="cm"/>
      <inkml:brushProperty name="height" value="0.025" units="cm"/>
    </inkml:brush>
  </inkml:definitions>
  <inkml:trace contextRef="#ctx0" brushRef="#br0">127 398 16111,'4'-10'2429,"-1"3"-1946,1-4 838,1 0 0,-2 0 0,0 0-1,0-1 1,2-20 0,-5 32-1265,0-1-1,0 1 1,0 0-1,0 0 1,0-1-1,0 1 1,0 0-1,0-1 1,0 1-1,0 0 1,0 0-1,0-1 1,0 1-1,0 0 1,0 0-1,0-1 0,0 1 1,0 0-1,-1 0 1,1-1-1,0 1 1,0 0-1,0 0 1,0-1-1,-1 1 1,1 0-1,0 0 1,0 0-1,0-1 1,-1 1-1,1 0 1,0 0-1,0 0 1,-1 0-1,1 0 1,0 0-1,0-1 1,-1 1-1,1 0 1,0 0-1,0 0 1,-1 0-1,1 0 1,0 0-1,-1 0 1,1 0-1,0 0 1,-17 10 651,-11 20-672,15-13 9,0 0 0,1 1 0,1 1 0,1 0 0,0 0-1,2 1 1,0 0 0,-9 38 0,17-57-40,-1 0-1,1 0 1,0-1 0,0 1-1,-1 0 1,1 0 0,0 0-1,0 0 1,0 0-1,0 0 1,0 0 0,0 0-1,0 0 1,0 0 0,1 0-1,-1 0 1,0 0 0,1 0-1,-1 0 1,0 0-1,1 0 1,-1 0 0,1-1-1,-1 1 1,1 0 0,0 0-1,-1-1 1,1 1-1,0 0 1,0-1 0,-1 1-1,3 1 1,-1-2 23,0-1 1,0 1-1,0 0 0,0-1 1,0 1-1,0-1 1,0 1-1,0-1 0,0 0 1,0 0-1,0 0 0,0 0 1,0 0-1,1-2 0,11-8 334,0 0 0,20-22-1,-8 4-329,-2-2 1,0-1-1,-3-1 0,0-1 0,-3 0 1,0-2-1,-3 0 0,-1-1 0,-1 0 0,-2-1 1,-2 0-1,4-41 0,-19 122-31,-25 82 0,20-87 0,1 0 0,2 0 0,2 1 0,-2 40 0,8-78 0,0 0 0,0 0 0,0 0 0,0 0 0,0 1 0,0-1 0,0 0 0,1 0 0,-1 0 0,0 0 0,1 0 0,-1 0 0,1 0 0,-1 1 0,1-1 0,-1 0 0,1 0 0,0-1 0,-1 1 0,1 0 0,0 0 0,0 0 0,0 0 0,0-1 0,0 1 0,-1 0 0,3 0 0,-1-1 0,0 1 0,0-1 0,0 0 0,1 1 0,-1-1 0,0 0 0,0-1 0,0 1 0,0 0 0,1-1 0,-1 1 0,0-1 0,3-1 0,4-1 0,-1-1 0,1-1 0,-1 1 0,0-1 0,-1-1 0,8-6 0,5-7 0,-1 0 0,-1-2 0,-1 0 0,-1-1 0,-1-1 0,21-41 0,-37 142 0,1-75 0,-1 3 0,0 1 0,1 0 0,0-1 0,1 1 0,-1 0 0,1-1 0,1 1 0,1 6 0,-2-11 0,0 0 0,0-1 0,1 1 0,-1-1 0,1 1 0,-1-1 0,1 1 0,-1-1 0,1 0 0,0 0 0,0 0 0,0 0 0,0 0 0,-1 0 0,1 0 0,0 0 0,0-1 0,0 1 0,1-1 0,-1 0 0,0 0 0,0 1 0,0-1 0,0 0 0,0-1 0,0 1 0,0 0 0,0-1 0,0 1 0,2-2 0,6 0 0,-1-1 0,1 0 0,-1 0 0,0-1 0,0-1 0,-1 0 0,1 0 0,-1 0 0,0-1 0,-1 0 0,9-9 0,5-6 0,0 0 0,23-34 0,-40 50 0,0 1 0,0-1 0,-1 0 0,0 0 0,0 0 0,0-1 0,-1 1 0,1-1 0,-1 1 0,-1-1 0,1 0 0,-1 0 0,0 0 0,0 1 0,-1-1 0,0-7 0,0 12 0,0 1 0,0-1 0,0 1 0,-1-1 0,1 1 0,0-1 0,-1 1 0,1 0 0,0-1 0,-1 1 0,1-1 0,-1 1 0,1 0 0,-1-1 0,1 1 0,-1 0 0,1 0 0,-1 0 0,1-1 0,-1 1 0,1 0 0,-1 0 0,1 0 0,-1 0 0,1 0 0,-1 0 0,1 0 0,-1 0 0,1 0 0,-1 0 0,1 0 0,-1 0 0,1 0 0,-1 0 0,1 0 0,-1 1 0,1-1 0,-1 0 0,1 0 0,-2 1 0,-20 10 0,14-3 0,0 0 0,0 1 0,1 0 0,0 0 0,1 0 0,0 1 0,-8 17 0,10-20 0,1-1 0,0 1 0,1 0 0,0 0 0,0-1 0,0 1 0,1 1 0,0-1 0,0 0 0,1 0 0,0 0 0,0 0 0,2 12 0,0-18 0,-1 1 0,1 0 0,-1 0 0,1-1 0,0 1 0,0-1 0,0 0 0,-1 1 0,1-1 0,1 0 0,-1 0 0,0 0 0,0 0 0,0-1 0,0 1 0,1-1 0,-1 1 0,0-1 0,0 0 0,1 0 0,-1 0 0,0 0 0,4 0 0,56-6 0,-58 5-288,0 0-1,0-1 1,0 1-1,0-1 1,0 0-1,-1 0 1,1-1 0,5-4-1,-5 4-747,-1 0 0,1-1 0,-1 0 0,0 0-1,0 0 1,0 0 0,2-6 0,8-22-12710</inkml:trace>
</inkml:ink>
</file>

<file path=ppt/ink/ink4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32.775"/>
    </inkml:context>
    <inkml:brush xml:id="br0">
      <inkml:brushProperty name="width" value="0.025" units="cm"/>
      <inkml:brushProperty name="height" value="0.025" units="cm"/>
    </inkml:brush>
  </inkml:definitions>
  <inkml:trace contextRef="#ctx0" brushRef="#br0">65 20 14253,'0'0'15247,"-56"-20"-12525,48 20-2177,14 4-929,4-3-3460,1-1-4996</inkml:trace>
</inkml:ink>
</file>

<file path=ppt/ink/ink4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34.689"/>
    </inkml:context>
    <inkml:brush xml:id="br0">
      <inkml:brushProperty name="width" value="0.025" units="cm"/>
      <inkml:brushProperty name="height" value="0.025" units="cm"/>
    </inkml:brush>
  </inkml:definitions>
  <inkml:trace contextRef="#ctx0" brushRef="#br0">20 176 865,'0'0'9849,"7"-9"-4350,23-32-1864,-29 40-3395,-1 0 0,1 0-1,0 0 1,-1 0 0,1 1 0,0-1-1,0 0 1,-1 0 0,1 1 0,0-1-1,0 0 1,0 1 0,0-1-1,0 1 1,0-1 0,0 1 0,0 0-1,0-1 1,0 1 0,0 0 0,0 0-1,0 0 1,2 0 0,-2 0-97,0 1 0,0-1 0,0 1 0,0-1 1,-1 1-1,1 0 0,0 0 0,-1-1 0,1 1 0,0 0 1,-1 0-1,1 0 0,-1 0 0,1 0 0,-1 0 0,1 0 1,-1 0-1,0 0 0,1 1 0,6 52 2165,-7-51-1948,-1 81 5,-3 0 0,-4-1 0,-20 87 0,-4 34-191,30-190-174,1-11 0,0 1 0,0 0 0,1-1 0,0 1 0,0 0 0,0 0 0,0-1 0,0 1 0,2 7 0,13-58 0,-10 10 0,-2-1 0,-1 0 0,-2 1 0,-7-52 0,-35-145 0,44 240 0,0 1 0,0-1 0,1 0 0,0 0 0,0 0 0,0-1 0,1 1 0,0-1 0,0 0 0,0 0 0,0 0 0,1 0 0,0-1 0,0 0 0,0 0 0,1 0 0,-1 0 0,1-1 0,0 0 0,0 0 0,0-1 0,0 0 0,8 2 0,-5-2 0,-1 0 0,1 0 0,-1-1 0,1-1 0,-1 1 0,1-1 0,0-1 0,-1 1 0,1-2 0,-1 1 0,1-1 0,-1 0 0,0-1 0,1 0 0,-1 0 0,-1-1 0,15-9 0,-5 0 0,0-1 0,-2-1 0,0-1 0,0 0 0,-2-1 0,0-1 0,-1 0 0,-1 0 0,0-1 0,-2-1 0,0 1 0,-1-2 0,-1 1 0,-1-1 0,-1 0 0,-1 0 0,0 0 0,-2-1 0,0-39 0,-2 60 0,0 1 0,0-1 0,0 0 0,0 0 0,0 0 0,0 0 0,0 0 0,0 1 0,0-1 0,0 0 0,0 0 0,-1 0 0,1 1 0,0-1 0,0 0 0,-1 0 0,1 1 0,-1-1 0,1 0 0,-1 0 0,1 1 0,-1-1 0,1 1 0,-1-1 0,1 0 0,-1 1 0,0-1 0,1 1 0,-1-1 0,-1 1 0,1 0 0,-1 0 0,1 0 0,-1 0 0,1 0 0,-1 1 0,1-1 0,-1 0 0,1 1 0,-1-1 0,1 1 0,0 0 0,-1-1 0,1 1 0,-3 2 0,-40 38 0,15-6 0,1 2 0,2 1 0,1 1 0,3 1 0,1 0 0,-22 61 0,41-95 0,0 1 0,0-1 0,1 0 0,0 0 0,0 1 0,1-1 0,-1 0 0,2 1 0,-1-1 0,0 0 0,4 13 0,-3-16 0,0-1 0,1 1 0,-1 0 0,1 0 0,0-1 0,0 1 0,0-1 0,0 1 0,0-1 0,0 0 0,1 0 0,-1 0 0,1 0 0,0 0 0,-1 0 0,1-1 0,0 1 0,0-1 0,0 0 0,0 0 0,0 0 0,0 0 0,0-1 0,5 1 0,8 1 0,0-2 0,-1 0 0,1 0 0,0-2 0,0 0 0,-1 0 0,1-2 0,-1 0 0,18-7 0,-21 8 0,-7 0 0,1 1 0,0 1 0,1-1 0,-1 1 0,0 0 0,0 1 0,1 0 0,-1 0 0,0 0 0,10 2 0,-14-1 0,0 0 0,0 0 0,1 0 0,-1 0 0,0 0 0,0 1 0,-1-1 0,1 1 0,0 0 0,0 0 0,-1-1 0,1 1 0,-1 0 0,1 0 0,-1 0 0,0 1 0,0-1 0,0 0 0,0 0 0,0 1 0,-1-1 0,1 0 0,-1 1 0,1-1 0,-1 1 0,0-1 0,0 0 0,0 5 0,1 10 0,0-9 0,0 0 0,0 1 0,-1-1 0,0 0 0,0 1 0,-1-1 0,0 0 0,0 0 0,-5 13 0,0-65 0,2-8-2869,3-26-7069,4 42 580</inkml:trace>
</inkml:ink>
</file>

<file path=ppt/ink/ink4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35.030"/>
    </inkml:context>
    <inkml:brush xml:id="br0">
      <inkml:brushProperty name="width" value="0.025" units="cm"/>
      <inkml:brushProperty name="height" value="0.025" units="cm"/>
    </inkml:brush>
  </inkml:definitions>
  <inkml:trace contextRef="#ctx0" brushRef="#br0">0 231 17072,'0'0'7287,"9"-3"-4127,62-21-1771,-41 15-526,1-1 1,41-21-1,-63 26-765,-1 0 0,1 0-1,-1 0 1,-1-1-1,1-1 1,-1 1-1,0-1 1,0 0 0,-1-1-1,0 1 1,0-1-1,7-16 1,-12 23-98,1-1 0,-1 0 0,0 0 0,0 0 0,-1-1 0,1 1 0,0 0 0,-1 0 0,1 0 0,-1-1 0,0 1 0,1 0 0,-1 0 0,0-1 0,0 1 0,-1 0 0,1 0 0,-1-4 0,0 5 0,0 0 0,0 0 0,0 0 0,0 1 0,1-1 0,-1 0 0,0 1 0,0-1 0,0 1 0,-1-1 0,1 1 0,0-1 0,0 1 0,0 0 0,0-1 0,0 1 0,0 0 0,0 0 0,-1 0 0,1 0 0,0 0 0,0 0 0,0 0 0,0 1 0,-2-1 0,-5 2 0,1 0 0,-1 0 0,1 1 0,-1 0 0,1 0 0,0 1 0,0 0 0,0 0 0,-6 6 0,-4 6 0,0 0 0,2 1 0,0 1 0,0 1 0,2 0 0,0 0 0,2 1 0,0 1 0,1 0 0,1 1 0,1 0 0,1 0 0,1 0 0,1 1 0,-4 36 0,9-55 0,0-1 0,0 0 0,1 1 0,-1-1 0,1 0 0,0 0 0,0 1 0,0-1 0,0 0 0,0 0 0,1 0 0,-1 0 0,1 0 0,0 0 0,0-1 0,0 1 0,0-1 0,1 1 0,-1-1 0,1 0 0,-1 0 0,1 0 0,0 0 0,0 0 0,0-1 0,0 1 0,0-1 0,0 0 0,0 0 0,0 0 0,0 0 0,1 0 0,5 0 0,9 1 0,1 0 0,0-2 0,0 0 0,32-4 0,-32 2-391,0-2 0,0 1 0,33-13 0,-43 12-661,1 0-1,-1-1 0,1 0 1,-1 0-1,8-7 1,9-12-15668</inkml:trace>
</inkml:ink>
</file>

<file path=ppt/ink/ink4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36.305"/>
    </inkml:context>
    <inkml:brush xml:id="br0">
      <inkml:brushProperty name="width" value="0.025" units="cm"/>
      <inkml:brushProperty name="height" value="0.025" units="cm"/>
    </inkml:brush>
  </inkml:definitions>
  <inkml:trace contextRef="#ctx0" brushRef="#br0">214 130 17072,'0'-9'3662,"1"3"-3024,-1 1 0,0 0 0,0-1 0,-1 1 0,1 0 0,-1-1 0,0 1 0,-1 0 0,1 0 0,-5-9 0,4 11-419,0 0 0,0 0 0,0 0 0,0 1 0,-1-1 0,1 1 0,-1 0 0,1-1 0,-1 1 0,0 0 0,0 0 0,0 1 0,0-1 0,-1 1 0,1 0 0,0-1 0,0 1 0,-1 1 0,1-1 0,-1 0 0,-3 1-1,2-1-205,0 0-1,0 1 1,1 0-1,-1 0 0,0 0 1,0 1-1,1 0 0,-1 0 1,0 0-1,1 0 0,-1 1 1,1-1-1,-1 1 0,1 1 1,0-1-1,0 0 0,0 1 1,0 0-1,-6 5 0,6-3-15,0 1-1,0-1 1,0 1-1,1-1 1,0 1-1,0 0 1,0 0-1,1 1 1,0-1-1,0 1 1,0-1-1,1 1 1,-1 11-1,2-16 4,-1 1 0,1 0 0,0-1 0,0 1 0,0 0 0,0 0 0,0-1 0,0 1 0,1 0 0,-1-1 0,1 1 0,0 0 0,0-1 0,0 1 0,0-1 0,0 1 0,0-1 0,1 0 0,-1 1 0,1-1 0,3 3 0,-3-4 0,0 0 0,1-1 0,-1 1 0,1-1 0,-1 1 0,1-1 0,-1 0 0,1 0 0,-1 0 0,1 0 0,-1 0 0,1-1 0,-1 1 0,1-1 0,-1 0 0,1 1 0,-1-1 0,0 0 0,0 0 0,1-1 0,-1 1 0,0 0 0,4-4 0,11-8 0,0 0 0,-1-2 0,0 1 0,15-20 0,-30 33-3,-1 0 0,1 0 0,0 1 0,-1-1 0,1 0 1,0 0-1,0 1 0,0-1 0,-1 1 0,1-1 0,0 1 0,0-1 0,0 1 0,0-1 0,0 1 0,0 0 0,0 0 1,1-1-1,9 11-128,-3 34-143,-6-32 238,-1-4 34,10 64 125,2 116-1,-13-168-101,0-1 0,-2 0 0,0 1 0,-1-1 0,-1 0 0,-1 0 1,0-1-1,-2 0 0,0 1 0,-1-2 0,-13 22 0,18-35-21,0 1 0,0-1 0,-1-1 0,1 1 0,-1 0 0,0-1 0,0 0 0,-1 0 0,-6 4 0,10-7 0,0 1 0,0-1 0,0 1 0,-1-1 0,1 1 0,0-1 0,-1 0 0,1 0 0,0 1 0,-1-1 0,1 0 0,0 0 0,0 0 0,-1-1 0,1 1 0,0 0 0,-1 0 0,1-1 0,0 1 0,0-1 0,-1 1 0,1-1 0,0 1 0,0-1 0,0 0 0,0 0 0,0 0 0,0 1 0,0-1 0,0 0 0,0 0 0,0 0 0,0 0 0,1-1 0,-1 1 0,0 0 0,1 0 0,-1 0 0,1 0 0,-1-1 0,1-1 0,-6-12 0,1 0 0,1-1 0,0 0 0,1 0 0,1 0 0,1-1 0,0 1 0,1 0 0,1-1 0,0 1 0,1 0 0,1 0 0,0 0 0,2 0 0,-1 1 0,2-1 0,9-17 0,-2 8 0,1 0 0,1 1 0,1 1 0,1 1 0,1 0 0,1 1 0,1 1 0,1 1 0,27-20 0,-40 34 0,-1 0 0,0 0 0,1 1 0,0 0 0,13-4 0,-20 7 0,1 1 0,-1-1 0,1 1 0,-1-1 0,1 1 0,-1 0 0,1-1 0,-1 1 0,1 0 0,-1 0 0,1 0 0,0 0 0,-1 1 0,1-1 0,-1 0 0,1 1 0,-1-1 0,1 1 0,-1-1 0,1 1 0,-1 0 0,1-1 0,-1 1 0,0 0 0,1 0 0,-1 0 0,0 0 0,0 0 0,0 0 0,0 1 0,0-1 0,0 0 0,0 0 0,0 1 0,0-1 0,0 3 0,4 15 0,-1 0 0,-1 1 0,-1-1 0,0 1 0,-2 0 0,-3 34 0,1 2 0,23-144 0,-19 57 0,-1-1 0,-3-44 0,0 64 0,0 0 0,0-1 0,-1 1 0,0 0 0,-1 0 0,-1 0 0,0 1 0,0 0 0,-8-12 0,17 32 0,-4-8 0,0 0 0,1 0 0,-1 0 0,0 0 0,1-1 0,-1 1 0,0 0 0,1 0 0,-1-1 0,1 1 0,-1 0 0,1-1 0,0 1 0,-1 0 0,1-1 0,0 1 0,-1-1 0,1 1 0,1 0 0,12 4-675,-1 0 0,1-1-1,0-1 1,0 0 0,1 0 0,-1-2-1,1 0 1,-1 0 0,21-3 0,-13 2-1317,5 0-7137</inkml:trace>
</inkml:ink>
</file>

<file path=ppt/ink/ink4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37.615"/>
    </inkml:context>
    <inkml:brush xml:id="br0">
      <inkml:brushProperty name="width" value="0.025" units="cm"/>
      <inkml:brushProperty name="height" value="0.025" units="cm"/>
    </inkml:brush>
  </inkml:definitions>
  <inkml:trace contextRef="#ctx0" brushRef="#br0">106 140 320,'36'-46'15707,"-35"44"-15210,1 0-1,-1 0 1,0 0 0,0 0 0,0 0 0,0 0 0,0 0 0,0 0 0,-1 0-1,1-1 1,-1 1 0,1 0 0,-1 0 0,0 0 0,0-1 0,0 1 0,0 0 0,0-1-1,-1 1 1,1 0 0,-1 0 0,1 0 0,-2-4 0,1 5-373,-1 0 0,1 0 0,0 0 0,-1 0 0,1 0 0,0 1 0,-1-1 0,1 0 0,-1 1 0,1-1 0,-1 1 1,1 0-1,-1-1 0,1 1 0,-1 0 0,0 0 0,1 0 0,-1 0 0,1 0 0,-1 0 0,1 1 0,-1-1 0,0 0 0,1 1 0,-1-1 0,1 1 0,0 0 1,-1-1-1,-2 3 0,-1-1-89,0 1 0,0 0 0,0 0 1,1 0-1,-1 1 0,1 0 0,-5 4 1,2 2-31,0 0 0,0 1 1,1-1-1,1 1 0,0 1 1,0-1-1,1 1 0,0 0 1,1 0-1,1 0 0,0 0 1,0 0-1,1 18 0,1-29 1,0 0 0,0-1 0,0 1 0,0 0-1,0 0 1,0 0 0,1-1 0,-1 1 0,0 0-1,0 0 1,1-1 0,-1 1 0,1 0 0,-1 0 0,1-1-1,-1 1 1,1 0 0,-1-1 0,1 1 0,-1-1-1,1 1 1,0-1 0,-1 1 0,1-1 0,0 1 0,0-1-1,-1 0 1,1 1 0,0-1 0,0 0 0,0 0-1,-1 1 1,1-1 0,0 0 0,0 0 0,0 0 0,-1 0-1,1 0 1,0 0 0,0 0 0,0-1 0,0 1-1,-1 0 1,1 0 0,0-1 0,0 1 0,-1 0-1,1-1 1,0 1 0,0-1 0,-1 1 0,2-1 0,3-2 48,1 1 0,-1-1 1,0 0-1,0-1 0,0 1 1,5-5-1,8-14-46,-1 0 0,0-1 0,-2-1 0,-1-1 0,21-50 1,-28 60-10,-7 15 1,0-1 0,1 1 0,-1-1 0,0 1 0,0-1 0,1 1 0,-1-1 0,0 1 0,1-1 0,-1 1 0,1 0 0,-1-1 0,1 1 0,-1-1 0,0 1 0,1 0 0,-1 0 0,1-1 0,-1 1 0,1 0 0,0 0 0,-1 0 0,1-1 0,-1 1 0,1 0 0,-1 0 0,1 0 0,-1 0 0,1 0 0,0 0 0,-1 0 0,1 0 0,-1 0 0,1 1 0,-1-1 0,1 0 0,-1 0 0,1 0 0,-1 1 0,1-1 0,-1 0 0,2 1 0,25 21 0,-3-2 0,0-15 0,-23-5 0,0 0 0,1 0 0,-1 0 0,0 0 0,0 0 0,0 0 0,0 0 0,1 0 0,-1 0 0,0 1 0,0-1 0,0 0 0,0 1 0,0-1 0,0 1 0,0 0 0,0-1 0,0 1 0,0 0 0,0-1 0,0 1 0,0 0 0,-1 0 0,1 0 0,0 0 0,0 0 0,-1 0 0,1 0 0,-1 0 0,1 0 0,-1 0 0,1 0 0,-1 0 0,0 0 0,0 0 0,1 0 0,-1 1 0,0-1 0,0 0 0,0 0 0,0 0 0,-1 2 0,1 9 0,-2-1 0,0 0 0,0 1 0,-1-1 0,-7 19 0,5-17 0,1-1 0,1 1 0,-4 22 0,7-35 0,0 0 0,0 0 0,0 1 0,0-1 0,-1 0 0,1 0 0,0 1 0,0-1 0,0 0 0,0 1 0,0-1 0,0 0 0,0 0 0,0 1 0,0-1 0,0 0 0,0 0 0,1 1 0,-1-1 0,0 0 0,0 0 0,0 1 0,0-1 0,0 0 0,0 0 0,1 1 0,-1-1 0,0 0 0,0 0 0,0 0 0,1 1 0,-1-1 0,0 0 0,0 0 0,0 0 0,1 0 0,-1 1 0,0-1 0,0 0 0,1 0 0,-1 0 0,0 0 0,0 0 0,1 0 0,-1 0 0,0 0 0,1 0 0,-1 0 0,0 0 0,0 0 0,1 0 0,-1 0 0,0 0 0,0 0 0,1 0 0,-1 0 0,0-1 0,0 1 0,1 0 0,-1 0 0,0 0 0,0 0 0,1 0 0,-1-1 0,0 1 0,0 0 0,0 0 0,1 0 0,-1-1 0,0 1 0,14-12 0,0-1 0,-2 0 0,1-1 0,-2 0 0,0-1 0,17-30 0,-14 23 0,-7 10-31,-6 10 12,-1 0 1,1-1-1,0 1 0,0 0 0,1 0 1,-1 0-1,0 0 0,1 1 0,-1-1 1,1 0-1,-1 1 0,1-1 0,0 1 1,0-1-1,0 1 0,0 0 1,0 0-1,0 0 0,2-1 0,-2 4-27,-1 1 0,0 0-1,0 0 1,0-1 0,0 1-1,-1 0 1,1 0 0,-1 0-1,1 4 1,-1-3 23,1 4 18,1 0-1,-1 0 0,1 0 0,1 0 0,-1-1 0,1 1 0,1-1 0,6 12 0,-8-17 25,0 0 0,1 1 0,-1-1 0,1 0 0,-1 0 0,1 0 0,0-1-1,0 1 1,0-1 0,0 1 0,0-1 0,0 0 0,1 0 0,-1-1 0,0 1 0,0-1 0,1 1-1,-1-1 1,0 0 0,1 0 0,-1 0 0,0-1 0,6-1 0,-4 1-2,-1 0 0,-1 0 0,1-1 0,0 0 0,0 0 0,0 0 0,-1 0 1,1 0-1,-1-1 0,0 1 0,0-1 0,0 0 0,0 0 0,0 0 0,-1 0 0,1-1 0,-1 1 0,0-1 0,2-4 1,-1 3-8,0 0 1,-1-1 0,0 1-1,0-1 1,0 1 0,-1-1-1,0 0 1,0 0 0,-1 0-1,1 1 1,-1-1 0,0 0-1,-2-8 1,1 11-11,-1 0 1,1 1-1,-1-1 0,0 0 0,0 1 0,0 0 1,0-1-1,0 1 0,0 0 0,-1 0 1,1 0-1,-1 0 0,1 1 0,-1-1 1,0 1-1,0-1 0,0 1 0,1 0 1,-1 0-1,-5-1 0,3 0-4,22 2-7,8 0 0,9-2-1912,-1-8-5988,-18-2-1612</inkml:trace>
</inkml:ink>
</file>

<file path=ppt/ink/ink4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38.210"/>
    </inkml:context>
    <inkml:brush xml:id="br0">
      <inkml:brushProperty name="width" value="0.025" units="cm"/>
      <inkml:brushProperty name="height" value="0.025" units="cm"/>
    </inkml:brush>
  </inkml:definitions>
  <inkml:trace contextRef="#ctx0" brushRef="#br0">43 13 21236,'0'0'2974,"-4"13"-364,-7 30-1123,3 0 0,0 0-1,-1 84 1,8-95-1487,0-19 0,0 0 0,1 0 0,1 0 0,0 0 0,1 0 0,0 0 0,1-1 0,0 1 0,7 17 0,-9-30 0,-1 1 0,0-1 0,0 1 0,0-1 0,0 0 0,0 1 0,0-1 0,0 0 0,1 1 0,-1-1 0,0 0 0,0 1 0,1-1 0,-1 0 0,0 1 0,0-1 0,1 0 0,-1 0 0,0 1 0,1-1 0,-1 0 0,0 0 0,1 0 0,-1 1 0,0-1 0,1 0 0,-1 0 0,1 0 0,-1 0 0,0 0 0,1 0 0,0 0 0,4-11 0,-3-21 0,-7-146 0,42 184 0,-24-6 0,-1-1 0,1-1 0,-1 0 0,0-1 0,0 0 0,0-1 0,0 0 0,0-1 0,-1 0 0,0-1 0,0 0 0,0-1 0,-1 0 0,0-1 0,-1 0 0,1 0 0,-1-1 0,-1 0 0,0-1 0,0 0 0,-1 0 0,0-1 0,-1 1 0,0-2 0,-1 1 0,7-20 0,-11 27 0,-1 1 0,1 0 0,-1-1 0,1 1 0,-1 0 0,0-1 0,0 1 0,-1 0 0,0-5 0,1 7 0,-1 0 0,1 1 0,0-1 0,-1 0 0,1 0 0,-1 1 0,1-1 0,-1 1 0,0-1 0,1 0 0,-1 1 0,0-1 0,1 1 0,-1-1 0,0 1 0,1-1 0,-1 1 0,0 0 0,0 0 0,0-1 0,1 1 0,-1 0 0,0 0 0,0 0 0,0 0 0,0-1 0,1 1 0,-1 0 0,0 1 0,0-1 0,0 0 0,0 0 0,1 0 0,-1 0 0,0 1 0,0-1 0,0 0 0,1 1 0,-1-1 0,0 1 0,0-1 0,0 1 0,-3 2 0,1-1 0,-1 0 0,1 1 0,0 0 0,0 0 0,0 0 0,0 0 0,0 0 0,1 0 0,-1 1 0,1-1 0,-2 6 0,-23 51 0,22-49 0,-18 59 0,22-64 0,-1 0 0,1 0 0,0 0 0,1 0 0,-1 1 0,1-1 0,1 0 0,-1 1 0,3 8 0,-2-13 0,0-1 0,0 0 0,0 0 0,0 0 0,1 0 0,-1 0 0,1 0 0,-1 0 0,0 0 0,1-1 0,-1 1 0,1 0 0,0-1 0,-1 1 0,1-1 0,0 0 0,-1 1 0,1-1 0,0 0 0,-1 0 0,1 0 0,0 0 0,-1 0 0,1-1 0,2 0 0,45-7 0,-40 5 0,0 1 0,0 0 0,-1 0 0,1 1 0,1 0 0,-1 1 0,14 0 0,-20 1 0,-1-1 0,0 1 0,0 0 0,1 0 0,-1 0 0,0 0 0,0 0 0,0 0 0,0 1 0,0-1 0,0 1 0,0-1 0,-1 1 0,1 0 0,-1-1 0,1 1 0,-1 0 0,1 0 0,-1 0 0,0 0 0,0 0 0,0 1 0,0-1 0,-1 0 0,1 0 0,0 1 0,-1-1 0,0 0 0,1 1 0,-1-1 0,0 1 0,0-1 0,-1 4 0,2 14 63,0-14-293,0 1 1,-1 0-1,0-1 1,0 1 0,0 0-1,-1-1 1,0 1-1,-3 7 1</inkml:trace>
</inkml:ink>
</file>

<file path=ppt/ink/ink4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38.831"/>
    </inkml:context>
    <inkml:brush xml:id="br0">
      <inkml:brushProperty name="width" value="0.025" units="cm"/>
      <inkml:brushProperty name="height" value="0.025" units="cm"/>
    </inkml:brush>
  </inkml:definitions>
  <inkml:trace contextRef="#ctx0" brushRef="#br0">16 1 21909,'0'0'2765,"-1"12"43,-4 39-1252,0-14-623,2 0-1,1 0 0,6 63 0,-4-99-932,0 0 0,0 0 0,0 0 0,0-1 0,0 1 0,0 0 0,1 0 0,-1 0 0,0-1 0,0 1 0,1 0 0,-1 0 0,1-1 0,-1 1 0,1 0 0,-1-1 0,1 1 0,-1 0 0,1-1 0,-1 1 0,1-1 0,0 1 0,1 0 0,11-9 0,7-29 0,-13 14 0,-2 0 1,5-41-1,-9 56-15,0 1 0,-1-1-1,0 0 1,0 0 0,-1 0 0,0 1-1,0-1 1,-1 0 0,0 1-1,0-1 1,-1 1 0,-4-8-1,7 15-22,0-1 0,0 1 0,0 0 0,0 0-1,0 0 1,0 0 0,0 0 0,0 0 0,0 0-1,0-1 1,0 1 0,0 0 0,0 0 0,0 0-1,0 0 1,-1 0 0,1 0 0,0 0-1,0 0 1,0 0 0,0 0 0,0-1 0,0 1-1,0 0 1,0 0 0,-1 0 0,1 0 0,0 0-1,0 0 1,0 0 0,0 0 0,0 0-1,0 0 1,-1 0 0,1 0 0,0 0 0,0 0-1,0 0 1,0 0 0,0 0 0,0 0 0,0 0-1,-1 0 1,1 0 0,0 1 0,0-1 0,0 0-1,0 0 1,0 0 0,0 0 0,0 0-1,0 0 1,-1 0 0,1 0 0,0 0 0,0 0-1,0 1 1,0-1 0,0 0 0,0 0 0,0 0-1,0 0 1,0 0 0,0 0 0,0 0 0,0 1-1,-3 14-1363,4 18-721,-1-31 1888,1 0 0,0 0 1,-1 0-1,1 0 1,0-1-1,0 1 0,0 0 1,0-1-1,1 1 1,-1 0-1,0-1 0,1 0 1,-1 1-1,1-1 0,-1 0 1,1 0-1,0 1 1,-1-1-1,1 0 0,0-1 1,0 1-1,0 0 0,3 0 1,1 1-1145,1-1-1,-1 0 1,1-1 0,0 1 0,13-2-1,17-3-6296</inkml:trace>
</inkml:ink>
</file>

<file path=ppt/ink/ink4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39.484"/>
    </inkml:context>
    <inkml:brush xml:id="br0">
      <inkml:brushProperty name="width" value="0.025" units="cm"/>
      <inkml:brushProperty name="height" value="0.025" units="cm"/>
    </inkml:brush>
  </inkml:definitions>
  <inkml:trace contextRef="#ctx0" brushRef="#br0">151 331 11243,'0'0'9171,"-11"2"-7981,6-1-1117,-1 0-1,1 0 0,0 0 1,0 1-1,0 0 0,0 0 1,1 0-1,-1 1 0,0-1 1,1 1-1,0 0 0,0 1 1,-1-1-1,2 1 0,-1 0 1,0-1-1,1 2 0,0-1 1,-5 8-1,1-1 79,1 0-1,0 0 1,1 1-1,0-1 1,1 1-1,0 0 1,1 1-1,0-1 1,-1 15 0,4-27-142,0 1 1,0-1-1,0 1 1,0-1-1,0 1 1,1-1-1,-1 1 1,0-1-1,0 1 1,0-1-1,1 1 1,-1-1-1,0 1 1,1-1-1,-1 0 1,0 1-1,1-1 1,-1 0-1,0 1 1,1-1-1,-1 0 1,1 1-1,-1-1 1,1 0-1,-1 0 1,1 1-1,-1-1 1,1 0-1,-1 0 1,1 0-1,-1 0 1,1 0-1,-1 0 1,1 0-1,-1 0 1,1 0-1,-1 0 1,1 0-1,-1 0 1,1 0-1,-1 0 1,1 0-1,-1 0 1,1-1-1,-1 1 1,1 0-1,-1 0 1,1-1-1,-1 1 1,0 0-1,1-1 1,-1 1-1,1-1 1,26-16 176,-9-1-629,0-1 0,-2-1 0,0 0 0,-1-2-1,-1 1 1,12-29 0,-23 126-21,-3-67 502,0 0-1,0-1 1,1 1 0,1-1 0,-1 0 0,1 1 0,1-1-1,5 13 1,-7-18-14,0-1 1,1 1-1,0-1 0,-1 0 0,1 0 1,0 1-1,0-2 0,0 1 0,1 0 1,-1 0-1,0 0 0,1-1 0,-1 0 1,1 1-1,-1-1 0,1 0 0,0 0 1,-1 0-1,1-1 0,0 1 0,0-1 1,-1 1-1,1-1 0,0 0 0,0 0 1,0 0-1,0 0 0,-1-1 0,6 0 1,-1-2 81,1 1 1,-1-1-1,0-1 1,1 1-1,-2-1 1,1-1-1,0 1 1,-1-1-1,0 0 1,0 0-1,0-1 1,-1 0-1,0 0 1,6-9-1,6-9 257,0-1-1,17-39 1,-19 33 366,-2-1 0,-1 0 0,-2-1 0,-1 0 0,-2-1 0,-1 0 0,-2 0 0,1-59 0,-7 115-800,0 1 1,-2 0-1,-7 26 1,-1 1 58,11-43 13,-9 38 60,3 0 0,1 0 0,0 62 1,6-105-58,0 0 0,0 0 0,0 1 0,0-1 0,0 0 0,1 1 0,-1-1 0,1 0 0,-1 0 0,1 1 0,0-1 0,0 0 0,0 0 0,0 0 0,0 0 0,1 0 0,-1 0 0,0 0 0,1-1 0,-1 1 0,1 0 0,0-1 1,0 1-1,0-1 0,-1 0 0,1 1 0,0-1 0,1 0 0,-1 0 0,0-1 0,0 1 0,0 0 0,0-1 0,1 1 0,-1-1 0,4 1 0,-5-2-64,-1 1 1,1-1-1,0 0 0,-1 1 1,1-1-1,0 0 0,-1 0 0,1 1 1,-1-1-1,1 0 0,-1 0 1,1 0-1,-1 0 0,0 0 1,1 1-1,-1-1 0,0 0 0,0 0 1,0 0-1,0 0 0,1 0 1,-1 0-1,-1 0 0,1 0 1,0 0-1,0-1 0,-4-31-1163,-2 20 1127,0 0 1,-1 0-1,-1 1 0,0 0 0,-1 0 0,0 0 0,-1 2 0,0-1 0,-21-15 0,-20-26 1141,50 52-1003,1 0 0,-1-1 0,1 1 0,0 0 0,0-1 0,-1 1 0,1-1 0,0 1 0,-1 0 0,1-1 0,0 1 0,0-1 0,0 1 0,0-1 0,0 1 0,-1-1 0,1 1 0,0-1 0,0 1 0,0-1 0,0 1 0,0-1 0,0 1 0,0-1 0,1 1 0,-1-1 0,0 1 0,0-1 0,0 1 0,0 0 0,1-1 0,-1 1 0,0-1 0,0 1 0,1-1 0,-1 1 0,0 0 0,1-1 0,-1 1 0,0 0 0,1-1 0,-1 1 0,1 0 0,-1 0 0,1-1 0,-1 1 0,0 0 0,1 0 0,-1 0 0,1 0 1,-1-1-1,1 1 0,0 0 0,31-6 97,-29 5-60,82-4-517,-22 2-3485,-23-1-2739</inkml:trace>
</inkml:ink>
</file>

<file path=ppt/ink/ink4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40.123"/>
    </inkml:context>
    <inkml:brush xml:id="br0">
      <inkml:brushProperty name="width" value="0.025" units="cm"/>
      <inkml:brushProperty name="height" value="0.025" units="cm"/>
    </inkml:brush>
  </inkml:definitions>
  <inkml:trace contextRef="#ctx0" brushRef="#br0">20 200 15567,'0'0'14339,"10"-9"-13245,11-10-518,29-35 0,-44 48-525,0-1 0,-1 0 1,0-1-1,-1 1 0,1-1 0,-1 0 1,-1 0-1,0-1 0,0 1 0,0-1 1,1-10-1,-4 19-51,0-1 0,0 1 0,0-1 0,0 0 0,-1 1 0,1-1 0,0 1 0,0-1 0,0 1 0,-1-1 0,1 1 0,0-1 0,-1 1 0,1-1 0,0 1 0,-1-1 0,1 1 0,0-1 0,-1 1 0,1 0 0,-1-1 0,1 1 0,-1 0 0,1-1 0,-1 1 0,1 0 0,-1 0 0,1 0 0,-1-1 0,0 1 0,1 0 0,-1 0 0,1 0 0,-1 0 0,0 0 0,1 0 0,-1 0 0,1 0 0,-1 0 0,1 0 0,-1 0 0,0 1 0,1-1 0,-1 0 0,1 0 0,-1 1 0,-30 11 0,23-5 0,1 0 0,-1 1 0,1 0 0,1 0 0,-1 0 0,1 1 0,1 0 0,0 0 0,0 1 0,1-1 0,0 1 0,-4 15 0,2-3 0,1 1 0,1 0 0,1 1 0,1 35 0,1-56 0,1-1 0,0 1 0,0 0 0,1 0 0,-1 0 0,0-1 0,1 1 0,0 0 0,0-1 0,0 1 0,0 0 0,0-1 0,0 1 0,0-1 0,1 0 0,0 1 0,-1-1 0,1 0 0,0 0 0,4 4 0,-2-4 0,0 0 0,0-1 0,0 1 0,0-1 0,1 1 0,-1-1 0,0 0 0,1-1 0,-1 1 0,1-1 0,-1 0 0,9-1 0,3-1-218,0 0 0,0-1 0,0-1 1,0-1-1,0 0 0,-1-1 0,15-8 0,-3 0-1279,-1-1 1,-1-1-1,24-20 0,-6-2-8934</inkml:trace>
</inkml:ink>
</file>

<file path=ppt/ink/ink4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40.995"/>
    </inkml:context>
    <inkml:brush xml:id="br0">
      <inkml:brushProperty name="width" value="0.025" units="cm"/>
      <inkml:brushProperty name="height" value="0.025" units="cm"/>
    </inkml:brush>
  </inkml:definitions>
  <inkml:trace contextRef="#ctx0" brushRef="#br0">1 0 21877,'0'0'10474,"0"78"-10058,1-39-416,7-3 0,-1-1 0,2-5 0,2-6 0,-2-5-577,-2-8-640,-3-5-256,-5-16-8200,-12-11 3683</inkml:trace>
</inkml:ink>
</file>

<file path=ppt/ink/ink4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41.350"/>
    </inkml:context>
    <inkml:brush xml:id="br0">
      <inkml:brushProperty name="width" value="0.025" units="cm"/>
      <inkml:brushProperty name="height" value="0.025" units="cm"/>
    </inkml:brush>
  </inkml:definitions>
  <inkml:trace contextRef="#ctx0" brushRef="#br0">0 0 17521,'0'0'12780,"23"62"-13613,-6-54-1665,2-6-1346,4-2-1922,-1 0-7430</inkml:trace>
</inkml:ink>
</file>

<file path=ppt/ink/ink4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41.676"/>
    </inkml:context>
    <inkml:brush xml:id="br0">
      <inkml:brushProperty name="width" value="0.025" units="cm"/>
      <inkml:brushProperty name="height" value="0.025" units="cm"/>
    </inkml:brush>
  </inkml:definitions>
  <inkml:trace contextRef="#ctx0" brushRef="#br0">81 0 13229,'0'0'13031,"-7"10"-11211,0-2-1531,-33 44 1683,36-48-1831,1 1-1,0-1 1,1 1-1,-1 0 1,1 0-1,0 0 0,0 0 1,0 0-1,1 1 1,-1 6-1,2-12-145,1 1-1,-1 0 0,0 0 1,1 0-1,0 0 1,-1-1-1,1 1 1,-1 0-1,1 0 0,0-1 1,-1 1-1,1 0 1,0-1-1,0 1 1,-1-1-1,1 1 0,0-1 1,0 0-1,0 1 1,0-1-1,0 0 1,0 1-1,0-1 0,0 0 1,-1 0-1,3 0 1,34 5 27,-25-4-59,3 1-74,1 0 18,0 1 1,-1 0 0,1 1-1,18 7 1,-31-10 98,0 0 1,0 1-1,0-1 0,0 1 1,0-1-1,-1 1 1,1 0-1,-1 0 0,1 1 1,-1-1-1,0 0 1,0 1-1,0-1 0,0 1 1,0 0-1,0 0 0,-1 0 1,1 0-1,-1 0 1,0 0-1,0 0 0,0 0 1,0 0-1,-1 0 1,1 1-1,-1 4 0,-1-5 30,0 1 0,0-1 0,0 0 0,0 1 0,-1-1 0,1 0 0,-1 0 0,0 0 0,0 0 0,0 0 0,0 0 0,-1-1 0,1 1 0,-1-1 0,0 1 0,1-1 0,-1 0 0,0 0 0,0 0 0,-1-1 0,-3 2 0,-8 5 182,-1 0 1,-31 8-1,41-14-219,0 0-339,0 0 0,-1 0 0,1 0 0,0-1 0,-1 0 0,1 0 0,-1-1 0,0 0 0,-8-1 0</inkml:trace>
</inkml:ink>
</file>

<file path=ppt/ink/ink4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43.430"/>
    </inkml:context>
    <inkml:brush xml:id="br0">
      <inkml:brushProperty name="width" value="0.025" units="cm"/>
      <inkml:brushProperty name="height" value="0.025" units="cm"/>
    </inkml:brush>
  </inkml:definitions>
  <inkml:trace contextRef="#ctx0" brushRef="#br0">0 0 16335,'0'0'5638,"3"11"-4768,4 9 39,1-1 0,2 0 0,-1 0 0,2-1 0,1 0 0,15 18 0,-27-35-874,1 0 0,0 0-1,1 0 1,-1-1 0,0 1 0,0 0-1,0 0 1,0-1 0,1 1 0,-1-1-1,0 1 1,0-1 0,1 0 0,-1 0-1,0 1 1,1-1 0,-1 0-1,0 0 1,1 0 0,-1 0 0,0 0-1,1-1 1,-1 1 0,0 0 0,1-1-1,-1 1 1,0 0 0,0-1-1,1 0 1,-1 1 0,0-1 0,0 0-1,2-1 1,32-29 535,-22 14-476,-11 14-90,1-1 1,-1 1 0,1-1 0,0 1 0,-1 0-1,1 0 1,1 0 0,-1 0 0,0 1 0,1-1 0,-1 1-1,1 0 1,0 0 0,6-2 0,-9 4-12,0 0 0,0 1 0,0-1 0,0 0 0,-1 1 0,1-1 1,0 1-1,0 0 0,0-1 0,-1 1 0,1 0 0,0-1 0,0 1 0,-1 0 0,1 0 1,-1 0-1,1 0 0,-1-1 0,1 1 0,-1 0 0,0 0 0,1 0 0,-1 0 0,0 0 1,0 0-1,1 0 0,-1 0 0,0 1 0,6 39 86,-5-32-54,2 34 43,4 22-83,-7-64-89,0 0 0,0 0 0,0 0 0,1 0 0,-1 0 0,0-1 0,1 1 0,-1 0 0,0 0 0,1 0 1,-1 0-1,1-1 0,-1 1 0,1 0 0,0 0 0,-1-1 0,1 1 0,0 0 0,-1-1 0,1 1 0,0-1 0,0 1 0,0-1 0,-1 1 0,1-1 0,0 0 0,0 1 0,0-1 0,0 0 0,0 0 0,0 0 0,0 0 0,0 1 0,-1-1 0,1 0 1,0-1-1,0 1 0,0 0 0,0 0 0,0 0 0,0 0 0,0-1 0,0 1 0,0 0 0,-1-1 0,1 1 0,0-1 0,0 1 0,0-1 0,-1 1 0,1-1 0,0 0 0,-1 1 0,1-1 0,0-1 0,6-4-1646,-1 0 0,1 0-1,-2-1 1,8-10-1,6-12-6523</inkml:trace>
</inkml:ink>
</file>

<file path=ppt/ink/ink4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44.099"/>
    </inkml:context>
    <inkml:brush xml:id="br0">
      <inkml:brushProperty name="width" value="0.025" units="cm"/>
      <inkml:brushProperty name="height" value="0.025" units="cm"/>
    </inkml:brush>
  </inkml:definitions>
  <inkml:trace contextRef="#ctx0" brushRef="#br0">100 307 16784,'0'0'5520,"-9"2"-3849,4 0-1572,0 0-1,0 0 1,0 0 0,0 1 0,1 0 0,-1-1 0,1 2 0,-1-1-1,1 1 1,0-1 0,0 1 0,0 0 0,1 0 0,0 1 0,0-1 0,0 1-1,0 0 1,0-1 0,1 1 0,0 1 0,0-1 0,1 0 0,-1 0-1,0 10 1,1-13-53,1 1-1,-1-1 1,1 1-1,0-1 1,0 1-1,0-1 0,0 1 1,0-1-1,1 1 1,-1-1-1,1 1 1,0-1-1,0 1 0,0-1 1,0 0-1,0 1 1,0-1-1,1 0 1,-1 0-1,1 0 0,-1 0 1,4 3-1,-4-4-28,1 0 0,0 0 0,0-1-1,0 1 1,0-1 0,0 1 0,0-1-1,0 0 1,1 1 0,-1-1 0,0 0 0,0 0-1,0-1 1,0 1 0,0 0 0,0-1-1,0 1 1,0-1 0,0 0 0,0 1 0,0-1-1,0 0 1,0 0 0,-1 0 0,1-1-1,0 1 1,-1 0 0,1-1 0,1-1-1,3-4 180,1 1 0,-1-1 0,-1-1 0,1 1 0,-1-1 0,-1 0 0,1 0 0,-2 0 0,1-1 0,-1 1 0,0-1 0,-1 0-1,1 0 1,-2 0 0,0 0 0,0 0 0,0-1 0,-1 1 0,-2-17 0,2 26-194,-1 1 1,1-1 0,0 0-1,0 0 1,0 0-1,0 1 1,-1-1 0,1 0-1,0 0 1,0 0-1,-1 0 1,1 1 0,0-1-1,0 0 1,0 0-1,-1 0 1,1 0 0,0 0-1,-1 0 1,1 0-1,0 0 1,0 0 0,-1 0-1,1 0 1,0 0-1,0 0 1,-1 0 0,1 0-1,0 0 1,0 0-1,-1 0 1,1 0 0,0 0-1,0 0 1,-1 0-1,1-1 1,0 1 0,0 0-1,-1 0 1,1 0-1,0 0 1,0-1 0,0 1-1,0 0 1,-1 0-1,1 0 1,0-1 0,0 1-1,0 0 1,0 0-1,0-1 1,0 1 0,-1 0-1,1 0 1,0-1-1,0 1 1,0 0 0,0-1-1,0 1 1,0 0-1,0-1 1,-10 22-164,9-15 147,-1 1 1,1-1-1,0 1 0,1 0 1,0-1-1,0 1 0,0-1 1,1 1-1,1 7 0,-1-12 10,-1 0 0,1-1-1,0 1 1,0 0 0,0 0-1,0-1 1,0 1 0,0 0 0,0-1-1,1 1 1,-1-1 0,0 0-1,1 1 1,-1-1 0,1 0-1,0 0 1,-1 0 0,1 0-1,0 0 1,0 0 0,0-1 0,0 1-1,-1 0 1,1-1 0,0 0-1,0 1 1,0-1 0,0 0-1,0 0 1,0 0 0,0 0 0,0 0-1,3-1 1,1-1 7,0 0 0,0 1 0,0-2 1,-1 1-1,1-1 0,-1 1 0,0-2 0,0 1 0,0 0 0,0-1 1,0 0-1,-1 0 0,1-1 0,-1 1 0,5-8 0,6-9 20,0 0-1,14-29 0,-19 30 80,0 0 0,-1-1 0,-1 0 0,-1 0 0,-1-1 0,-1 0 0,-1 0 0,0 0 0,-1-34 0,-3 56-102,0 0 0,0 0 0,0 0 0,0 0 0,0 0 0,0 0 0,-1 0 0,1 0 0,0 0 0,0 0 0,0 0 0,0 0 0,-1 0 0,1 0 0,0 0 0,0 0 0,0 0 0,0 0 0,0 0 0,-1 0 0,1 0 0,0 0 0,0 0 0,0 0 0,0 0 0,0 0 0,0 0 0,-1 0 0,1-1 0,0 1 0,0 0 0,0 0 0,0 0 0,0 0 0,0 0 0,0 0 0,0-1 0,0 1 0,0 0 0,-1 0 0,1 0 0,0 0 0,-5 14 0,-2 17 0,3 2 0,0-1 0,2 0 0,1 1 0,6 49 0,-4-77 0,0 0 0,0-1 0,0 1 0,1-1 0,-1 1 0,1-1 0,0 0 0,0 1 0,1-1 0,-1 0 0,1 0 0,0-1 0,0 1 0,0-1 0,6 6 0,-12-21-807,-8-7-185,-42-33 600,39 41 483,1-1 0,0-1 0,1 0 1,0-1-1,-18-29 0,29 43-79,1-1 0,0 0 1,-1 1-1,1-1 0,0 0 0,0 1 1,0-1-1,-1 0 0,1 1 0,0-1 1,0 0-1,0 0 0,0 1 0,0-1 1,1 0-1,-1 1 0,0-1 0,0 0 1,0 1-1,1-1 0,-1 0 0,0 1 1,0-1-1,1 0 0,-1 1 0,1-1 1,0 0-1,22-13 456,39-1 302,-49 13-707,14-3-135,5-1-2158,52-17 0,-32 2-5313</inkml:trace>
</inkml:ink>
</file>

<file path=ppt/ink/ink4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44.925"/>
    </inkml:context>
    <inkml:brush xml:id="br0">
      <inkml:brushProperty name="width" value="0.025" units="cm"/>
      <inkml:brushProperty name="height" value="0.025" units="cm"/>
    </inkml:brush>
  </inkml:definitions>
  <inkml:trace contextRef="#ctx0" brushRef="#br0">150 342 352,'0'0'7180,"9"-6"-3630,-9 6-3593,17-12 771,19-21 4848,-35 33-5358,0-1 0,0-1 0,0 1 0,0 0 0,0 0 0,0 0 0,-1 0 1,1-1-1,0 1 0,0 0 0,-1-1 0,1 1 0,-1-1 0,1 1 0,-1-1 0,0 1 0,0-1 0,1 1 0,-1-1 1,0 1-1,0-1 0,-1 1 0,1-1 0,0 1 0,0 0 0,-1-1 0,1 1 0,-1-1 0,1 1 0,-1-1 0,1 1 0,-1 0 1,0 0-1,0-1 0,0 1 0,0 0 0,0 0 0,0 0 0,0 0 0,0 0 0,0 0 0,0 0 0,-1 0 0,1 0 1,0 1-1,-1-1 0,1 0 0,0 1 0,-1-1 0,1 1 0,-2-1 0,-2-1-102,0 1 1,1-1-1,-1 1 0,0-1 0,0 1 1,0 1-1,0-1 0,0 1 0,0 0 1,0 0-1,0 0 0,0 0 0,0 1 1,0 0-1,0 0 0,1 1 1,-1-1-1,0 1 0,1 0 0,-1 0 1,1 1-1,-1-1 0,1 1 0,0 0 1,0 0-1,0 0 0,1 1 0,-1 0 1,1-1-1,-4 7 0,0 0-143,1-1-1,0 1 0,1 1 1,0-1-1,1 1 1,0 0-1,0 0 1,1 0-1,1 1 1,0-1-1,1 1 0,-1 15 1,2-26 23,0 0-1,0 0 1,0 0 0,0 0-1,0 0 1,0 0-1,0 0 1,0 0 0,0 0-1,0 0 1,1 0 0,-1 0-1,0 0 1,1 0 0,-1 0-1,1 0 1,-1 0 0,1 0-1,0 0 1,-1 0 0,1 0-1,0-1 1,-1 1 0,1 0-1,0 0 1,0-1 0,0 1-1,0-1 1,1 1 0,0 0 2,0-1 0,0 0 0,-1 0 0,1 0 0,0-1 0,0 1 0,0 0 0,0-1 0,0 1 0,0-1 0,0 0 0,-1 0 0,1 0 0,2-1 0,6-4 31,-1 0-1,-1-1 1,1 0 0,13-15 0,2-7 86,-1-2-1,-2 0 1,32-64 0,-43 75-66,-2-1 1,0 1-1,-1-1 0,-1-1 1,-1 1-1,-1-1 1,2-43-1,-10 339-49,4-273-99,0 1 0,0 0-1,0 0 1,0-1 0,0 1 0,1 0-1,-1 0 1,0-1 0,1 1 0,-1 0-1,1-1 1,0 1 0,0-1 0,0 1-1,0 0 1,0-1 0,0 0 0,0 1-1,0-1 1,0 0 0,0 1 0,1-1-1,-1 0 1,1 0 0,-1 0 0,1 0-1,-1-1 1,1 1 0,-1 0 0,1 0-1,0-1 1,0 1 0,-1-1 0,1 0-1,0 0 1,0 1 0,-1-1 0,1 0-1,0 0 1,0 0 0,-1-1 0,1 1-1,3-1 1,1 0-712,0-1-1,0 1 1,-1-1-1,1 0 1,-1 0 0,1-1-1,-1 0 1,0 0-1,0 0 1,0 0-1,0-1 1,5-4 0,8-14-14735</inkml:trace>
</inkml:ink>
</file>

<file path=ppt/ink/ink4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45.302"/>
    </inkml:context>
    <inkml:brush xml:id="br0">
      <inkml:brushProperty name="width" value="0.025" units="cm"/>
      <inkml:brushProperty name="height" value="0.025" units="cm"/>
    </inkml:brush>
  </inkml:definitions>
  <inkml:trace contextRef="#ctx0" brushRef="#br0">0 109 13068,'0'0'17985,"13"6"-17045,43 16-289,-53-21-645,1 0 0,0-1 0,0 1 0,0-1 0,0 0 0,0-1 0,-1 1-1,1 0 1,0-1 0,0 0 0,0 0 0,-1 0 0,1-1 0,0 1 0,-1-1 0,1 0 0,-1 0-1,0 0 1,0 0 0,0 0 0,0-1 0,0 0 0,0 1 0,0-1 0,2-4 0,-2 4-8,-1 0 1,1 0 0,-1-1-1,1 1 1,-1-1-1,0 1 1,-1-1 0,1 0-1,0 0 1,-1 0-1,0 0 1,0 0 0,0 0-1,-1 0 1,1 0-1,-1 0 1,0 0 0,0 0-1,0 0 1,-1 0-1,-1-7 1,2 10 1,-1 0 0,0 1 0,1-1 0,-1 0 0,0 0 0,1 1 0,-1-1 0,0 0 0,0 1 0,1-1 0,-1 1 0,0-1 0,0 1 0,0 0 0,0-1 0,0 1 0,0 0 0,0-1 0,0 1 0,0 0 0,0 0 0,0 0 0,0 0 0,0 0 0,0 0 0,0 0 0,0 0 0,0 1 0,0-1 0,1 0 0,-1 0 0,-2 1 0,0 0 0,0 0 0,0 1 0,1-1 0,-1 0 0,0 1 0,1-1 0,-1 1 0,1 0 0,-4 3 0,-1 4-2,1 0 0,0 0 0,0 1 0,1 0 1,0 0-1,1 0 0,0 1 0,1-1 0,0 1 0,1 0 0,0 0 0,1 0 0,0 0 1,0 0-1,1 0 0,2 12 0,-1-21-98,-1-1-1,1 0 1,0 0-1,0 0 1,0 0-1,0 0 1,0 0 0,0 0-1,0 0 1,0 0-1,0 0 1,1-1 0,-1 1-1,0 0 1,0-1-1,1 1 1,-1-1-1,0 0 1,1 1 0,-1-1-1,1 0 1,-1 0-1,0 0 1,1 0 0,-1 0-1,1 0 1,-1 0-1,0 0 1,1-1-1,-1 1 1,0 0 0,3-2-1,3 1-709,0-1 0,0 0 1,0-1-1,0 0 0,7-4 0,23-19-4443,-1-6-2365</inkml:trace>
</inkml:ink>
</file>

<file path=ppt/ink/ink4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45.937"/>
    </inkml:context>
    <inkml:brush xml:id="br0">
      <inkml:brushProperty name="width" value="0.025" units="cm"/>
      <inkml:brushProperty name="height" value="0.025" units="cm"/>
    </inkml:brush>
  </inkml:definitions>
  <inkml:trace contextRef="#ctx0" brushRef="#br0">103 0 11563,'0'0'3571,"-4"12"-368,-8 28-1466,2 0-1,1 0 1,3 1-1,1 0 1,2 0-1,3 58 1,2-87-1661,0 1 0,1-1 0,9 23 0,-8-25-59,0 1 0,-1-1-1,0 1 1,-1 0 0,0 0 0,1 13 0,-2 2 48,0-18 34,-1 0 0,0 0 1,0 0-1,0 1 0,-1-1 0,0 0 1,-4 10-1,5-18-95,0 0 0,0 0 0,0 0-1,0 0 1,0 0 0,0 0 0,0 0 0,0 0-1,0-1 1,0 1 0,0 0 0,0 0 0,0 0-1,0 0 1,0 0 0,0 0 0,0 0 0,0 0-1,0 0 1,0 0 0,0 0 0,0 0 0,0 0 0,0 0-1,-1 0 1,1 0 0,0-1 0,0 1 0,0 0-1,0 0 1,0 0 0,0 0 0,0 0 0,0 0-1,0 0 1,0 0 0,0 0 0,-1 0 0,1 0-1,0 0 1,0 0 0,0 0 0,0 0 0,0 0 0,0 1-1,0-1 1,0 0 0,0 0 0,0 0 0,0 0-1,0 0 1,-1 0 0,1 0 0,0 0 0,0 0-1,0 0 1,0 0 0,0 0 0,0 0 0,0 0 0,0 0-1,-3-13 330,0-17 91,-5-118-424,3 74 0,5-107 0,1 177 0,0 0 0,1-1 0,-1 1 0,1 0 0,-1 0 0,1 0 0,0 0 0,1 0 0,-1 0 0,1 1 0,-1-1 0,1 1 0,0 0 0,1 0 0,-1 0 0,0 0 0,1 0 0,0 1 0,-1 0 0,1-1 0,0 1 0,0 1 0,0-1 0,1 1 0,7-3 0,-11 7 0,0 0 0,0 0 0,-1 0 0,1 0 0,-1 0 0,0-1 0,0 1 0,0 0 0,0 6 0,0-9 0,-1 5 0,1 1 0,-1-1 0,0 0 0,0 1 0,-1-1 0,0 0 0,0 0 0,0 0 0,0-1 0,-1 1 0,0 0 0,0-1 0,0 0 0,0 1 0,-1-1 0,1-1 0,-1 1 0,0 0 0,0-1 0,-1 0 0,1 0 0,-1 0 0,1-1 0,-1 1 0,0-1 0,0 0 0,0 0 0,0-1 0,0 0 0,-1 0 0,1 0 0,0 0 0,-1-1 0,1 0 0,-6 0 0,10 0-18,0 0 1,0-1-1,0 1 0,1 0 1,-1 0-1,0 0 0,0-1 1,1 1-1,-1 0 0,0-1 1,0 1-1,1-1 0,-1 1 1,0-1-1,1 1 0,-1-1 1,1 1-1,-1-1 0,0 0 1,1 1-1,0-1 0,-1 0 1,1 1-1,-1-1 0,1 0 1,0 0-1,-1 1 0,1-1 1,0 0-1,0 0 0,0 0 1,0 0-1,0 1 0,0-1 1,0 0-1,0 0 0,0 0 1,0 0-1,0 1 0,0-1 1,0 0-1,1 0 0,-1 0 1,0 1-1,1-2 0,0 0-147,0-1 0,0 1 0,0-1 0,0 1 0,0 0 0,1 0 0,-1-1 0,1 1 0,-1 0 0,1 0 0,0 1 0,0-1 0,3-3 0,72-22-12103,-49 20 5910</inkml:trace>
</inkml:ink>
</file>

<file path=ppt/ink/ink4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46.514"/>
    </inkml:context>
    <inkml:brush xml:id="br0">
      <inkml:brushProperty name="width" value="0.025" units="cm"/>
      <inkml:brushProperty name="height" value="0.025" units="cm"/>
    </inkml:brush>
  </inkml:definitions>
  <inkml:trace contextRef="#ctx0" brushRef="#br0">32 167 10154,'0'0'13885,"-5"9"-11205,-18 28-700,23-37-1934,0 0 0,-1 0 0,1 1 0,0-1 0,0 0 0,-1 0 0,1 1-1,0-1 1,0 0 0,-1 1 0,1-1 0,0 0 0,0 0 0,0 1 0,0-1 0,0 0 0,0 1 0,-1-1-1,1 1 1,0-1 0,0 0 0,0 1 0,0-1 0,0 0 0,0 1 0,0-1 0,0 0 0,0 1 0,1-1 0,-1 0-1,0 1 1,0-1 0,0 0 0,0 1 0,0-1 0,1 0 0,-1 1 0,0-1 0,0 0 0,0 0 0,1 1-1,-1-1 1,0 0 0,1 0 0,-1 1 0,0-1 0,0 0 0,1 0 0,-1 0 0,0 0 0,1 1 0,-1-1 0,0 0-1,1 0 1,17-2 577,-16 1-498,5-1-86,0-1 1,0 0-1,0 0 1,-1-1-1,0 0 1,0 0 0,0 0-1,0-1 1,0 0-1,-1 0 1,0 0-1,0-1 1,6-8-1,-4 4-8,0 0-1,0-1 0,-1 0 0,0 0 0,0-1 1,-2 0-1,5-13 0,-5-13-30,-8 21 0,4 17 0,0 0 0,-1 0 0,1 0 0,0 0 0,-1 0 0,1 0 0,-1 0 0,1-1 0,0 1 0,-1 0 0,1 0 0,-1 0 0,1 1 0,-1-1 0,1 0 0,0 0 0,-1 0 0,1 0 0,0 0 0,-1 0 0,1 1 0,-1-1 0,1 0 0,0 0 0,-1 0 0,1 1 0,0-1 0,0 0 0,-1 1 0,1-1 0,0 0 0,-1 1 0,1-1 0,0 0 0,0 1 0,-1 0 0,-6 12 0,0 0 0,1 0 0,1 1 0,0 0 0,0 0 0,1 0 0,1 1 0,-1 15 0,3-26 0,0 3 0,0 0 0,0 0 0,0 0 0,1 0 0,1 11 0,-1-17 0,0 0 0,0 0 0,1 0 0,-1 0 0,0 0 0,1 0 0,-1-1 0,1 1 0,-1 0 0,1 0 0,-1 0 0,1 0 0,0-1 0,-1 1 0,1 0 0,0-1 0,-1 1 0,1 0 0,0-1 0,0 1 0,0-1 0,0 1 0,0-1 0,0 1 0,0-1 0,0 0 0,0 0 0,0 1 0,0-1 0,0 0 0,0 0 0,0 0 0,0 0 0,0 0 0,0 0 0,0 0 0,0-1 0,0 1 0,-1 0 0,1 0 0,0-1 0,0 1 0,0-1 0,0 1 0,1-2 0,8-2 0,-1-2 0,0 1 0,-1-1 0,1-1 0,-1 1 0,-1-1 0,1-1 0,7-9 0,24-22 0,-32 33 0,36-26 0,-40 30 0,-1 1 0,1-1 0,-1 1 0,1 0 0,0 0 0,0 0 0,-1 0 0,1 0 0,0 1 0,0-1 0,0 1 0,0 0 0,0 0 0,0 0 0,4 1 0,-5 0 0,-1 1 0,1 0 0,-1-1 0,0 1 0,1 0 0,-1 0 0,0 0 0,0 0 0,-1 0 0,1 0 0,0 0 0,-1 0 0,1 0 0,-1 0 0,0 0 0,0 1 0,1-1 0,-2 2 0,11 33 0,-10-36 0,1 0 0,-1-1 0,0 1 0,1-1 0,-1 1 0,1-1 0,-1 1 0,1-1 0,-1 1 0,1-1 0,-1 1 0,1-1 0,0 0 0,-1 1 0,1-1 0,0 0 0,-1 0 0,1 0 0,0 1 0,-1-1 0,1 0 0,0 0 0,-1 0 0,1 0 0,0 0 0,-1 0 0,1 0 0,0 0 0,-1 0 0,1-1 0,0 1 0,-1 0 0,1 0 0,0-1 0,-1 1 0,1 0 0,0-1 0,-1 1 0,1 0 0,-1-1 0,1 1 0,-1-1 0,1 0 0,7-5 0,-1 0 0,0-1 0,-1 0 0,1-1 0,7-11 0,-11 13 0,1 0 0,0 0 0,1 1 0,-1-1 0,1 1 0,0 0 0,0 1 0,0-1 0,1 1 0,-1 0 0,1 0 0,0 1 0,0 0 0,7-3 0,-12 6-24,0 1 0,-1-1 0,1 0 0,0 0-1,-1 1 1,1-1 0,-1 0 0,1 1 0,-1-1 0,1 1 0,-1-1 0,1 1 0,-1-1 0,1 1-1,-1-1 1,1 1 0,-1-1 0,0 1 0,1-1 0,-1 1 0,0 0 0,0-1 0,0 1 0,1 0-1,-1-1 1,0 1 0,0 0 0,0-1 0,0 1 0,0 0 0,0-1 0,0 1 0,0 0 0,-1 0-1,2 39-2226,-1-21 168</inkml:trace>
</inkml:ink>
</file>

<file path=ppt/ink/ink4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47.309"/>
    </inkml:context>
    <inkml:brush xml:id="br0">
      <inkml:brushProperty name="width" value="0.025" units="cm"/>
      <inkml:brushProperty name="height" value="0.025" units="cm"/>
    </inkml:brush>
  </inkml:definitions>
  <inkml:trace contextRef="#ctx0" brushRef="#br0">121 203 17969,'0'0'13431,"-10"-3"-12411,4 1-881,4 1-132,1 0 0,-1 0 0,0 0-1,0 0 1,0 1 0,0-1-1,1 1 1,-1-1 0,0 1-1,0 0 1,0-1 0,0 1-1,0 0 1,0 0 0,0 0 0,0 1-1,0-1 1,0 1 0,0-1-1,0 1 1,0-1 0,0 1-1,0 0 1,0 0 0,1 0 0,-1 0-1,0 0 1,1 0 0,-1 1-1,-2 2 1,-4 8-7,2 1 0,-1 0 0,-7 23 0,12-30 0,0 0 0,1-1 0,-1 1 0,1 0 0,0 0 0,1 0 0,0 0 0,0 0 0,0 0 0,0 0 0,3 10 0,-2-15 0,-1 0 0,1 0 0,-1 0 0,1-1 0,0 1 0,-1 0 0,1 0 0,0-1 0,0 1 0,-1-1 0,1 1 0,0-1 0,0 1 0,0-1 0,0 1 0,0-1 0,0 0 0,0 1 0,0-1 0,0 0 0,0 0 0,0 0 0,0 0 0,0 0 0,0 0 0,0 0 0,0 0 0,0 0 0,0 0 0,0 0 0,-1-1 0,1 1 0,0 0 0,0-1 0,0 1 0,1-2 0,33-17 0,-21 4 0,0 1 0,-1-2 0,-1 0 0,-1-1 0,0 0 0,-1 0 0,13-32 0,-12 21 0,-2 1 0,0-2 0,-2 1 0,6-48 0,-13 76 0,0 0 0,0 0 0,-1 0 0,1 0 0,0 0 0,0 0 0,0 0 0,0 0 0,0 0 0,0 0 0,-1 0 0,1 0 0,0 0 0,0 0 0,0 0 0,0 0 0,0 0 0,-1 0 0,1 0 0,0 0 0,0 0 0,0 0 0,0 0 0,0 0 0,0 0 0,-1 0 0,1 0 0,0 0 0,0 0 0,0-1 0,-13 33 0,-12 46 0,20-59 0,0 0 0,2 0 0,1 1 0,0-1 0,1 1 0,3 22 0,-2-40 0,0 0 0,0 0 0,0 0 0,1 0 0,-1 0 0,1 0 0,-1 0 0,1 0 0,0 0 0,-1 0 0,1 0 0,0-1 0,1 1 0,-1 0 0,0-1 0,0 1 0,1 0 0,-1-1 0,1 0 0,-1 1 0,1-1 0,-1 0 0,1 0 0,0 0 0,0 0 0,0 0 0,-1 0 0,1 0 0,0-1 0,0 1 0,0-1 0,0 1 0,0-1 0,0 0 0,0 0 0,0 0 0,0 0 0,0 0 0,0 0 0,4-2 0,0 1 0,0 0 0,0-1 0,0 0 0,0-1 0,-1 1 0,1-1 0,-1 0 0,0 0 0,0-1 0,0 1 0,0-1 0,6-6 0,-3 0 0,0 0 0,-1-1 0,0 1 0,-1-2 0,0 1 0,-1 0 0,0-1 0,6-24 0,-11 39 0,-1 1 0,0-1 0,1 1 0,0 0 0,0-1 0,0 1 0,0-1 0,1 1 0,-1 0 0,1-1 0,0 1 0,0-1 0,3 6 0,-3-7 0,0 0 0,1 0 0,-1 0 0,1 0 0,-1 0 0,1-1 0,0 1 0,0-1 0,-1 1 0,1-1 0,0 0 0,0 0 0,1 0 0,-1 0 0,0 0 0,0 0 0,0 0 0,1-1 0,-1 1 0,0-1 0,0 0 0,1 1 0,-1-1 0,3 0 0,3-1 0,0-1 0,0 1 0,0-1 0,0-1 0,0 1 0,-1-1 0,1 0 0,-1-1 0,0 0 0,0 0 0,0-1 0,9-7 0,-9 6 0,1 0 0,1 0 0,-1 1 0,1 1 0,0-1 0,0 2 0,18-7 0,-26 10 0,0 0 0,0-1 0,0 1 0,0 0 0,0 0 0,0-1 0,0 1 0,0 0 0,0 0 0,0 0 0,0 0 0,0 0 0,0 0 0,0 1 0,0-1 0,0 0 0,0 0 0,0 1 0,0-1 0,0 1 0,0-1 0,0 1 0,-1-1 0,1 1 0,0-1 0,0 1 0,0 0 0,-1-1 0,1 1 0,0 0 0,-1 0 0,1 0 0,-1 0 0,1-1 0,-1 1 0,1 0 0,-1 0 0,0 0 0,1 2 0,13 18 0,-13-20-27,0-1 0,-1 1-1,1-1 1,0 0 0,0 1 0,-1-1 0,1 0-1,0 0 1,0 1 0,0-1 0,0 0-1,0 0 1,-1 0 0,1 0 0,0 0 0,0 0-1,0-1 1,0 1 0,-1 0 0,1 0 0,0 0-1,0-1 1,0 1 0,-1-1 0,1 1-1,0 0 1,0-1 0,-1 1 0,1-1 0,0 0-1,-1 1 1,1-1 0,-1 1 0,1-1 0,-1 0-1,1 0 1,-1 1 0,1-1 0,-1 0-1,0 0 1,1 1 0,-1-1 0,0 0 0,0 0-1,1-1 1,12-40-4444,-13 22-4081,0-6-5167</inkml:trace>
</inkml:ink>
</file>

<file path=ppt/ink/ink4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47.669"/>
    </inkml:context>
    <inkml:brush xml:id="br0">
      <inkml:brushProperty name="width" value="0.025" units="cm"/>
      <inkml:brushProperty name="height" value="0.025" units="cm"/>
    </inkml:brush>
  </inkml:definitions>
  <inkml:trace contextRef="#ctx0" brushRef="#br0">0 0 21140,'0'0'11307,"76"14"-17874,-51-13 1827,-1 2-2659</inkml:trace>
</inkml:ink>
</file>

<file path=ppt/ink/ink4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48.011"/>
    </inkml:context>
    <inkml:brush xml:id="br0">
      <inkml:brushProperty name="width" value="0.025" units="cm"/>
      <inkml:brushProperty name="height" value="0.025" units="cm"/>
    </inkml:brush>
  </inkml:definitions>
  <inkml:trace contextRef="#ctx0" brushRef="#br0">41 0 13901,'0'0'15711,"-6"10"-14697,2-5-897,0 0-14,1 0 0,0 0 0,0 1 0,0-1 0,0 0 0,1 1 0,0 0-1,0 0 1,0-1 0,1 1 0,0 0 0,0 0 0,1 0 0,-1 8 0,6-12-163,0-1 0,0 0 0,-1 0 0,1 0 1,0 0-1,0-1 0,0 0 0,0 0 0,0 0 1,8-1-1,-4 0-227,-4 2 264,-1 0 1,1 0 0,-1 0 0,0 0 0,1 1 0,-1 0 0,0 0-1,0 0 1,0 0 0,0 1 0,-1-1 0,1 1 0,-1 0-1,1 0 1,-1 0 0,0 1 0,0-1 0,0 1 0,-1 0 0,1 0-1,2 6 1,7 12 68,-1 0-1,12 39 0,-20-53-67,2 7 112,-1-1 1,0 1-1,-2 0 0,1 0 1,-2 0-1,0 0 0,-1 0 1,0 0-1,-4 25 0,2-30-34,0 0 0,-1-1 0,0 1 0,0 0 0,-1-1 0,0 0 0,-1 0 0,0 0 0,0-1 0,-1 1 0,0-1 0,-1 0 0,1-1 0,-1 0 0,-11 8 0,17-13-56,-1-1 0,1 1 0,-1-1 0,0 1 0,0-1 0,0 0 0,1 0 0,-1 0 0,0 0 0,-1 0 0,1-1 0,0 1 0,0 0 0,0-1 0,0 0 0,0 1 0,-1-1 0,1 0 0,0 0 0,0 0 0,0-1 0,-1 1 0,1 0 0,0-1 0,0 1 0,0-1 0,0 0 0,0 0 0,0 0 0,0 0 0,0 0 0,0 0 0,0-1 0,0 1 0,1 0 0,-1-1 0,1 1 0,-1-1 0,1 0 0,-1 0 0,1 1 0,0-1 0,0 0 0,0 0 0,0 0 0,0-3 0,-4-6 0,0 0 0,1-1 0,1 1 0,0-1 0,1 0 0,0 0 0,0-14 0,1 17 0,1 0 0,0-1 0,1 1 0,-1 0 0,2 0 0,-1 0 0,2 0 0,-1 0 0,1 1 0,0-1 0,1 1 0,0-1 0,0 1 0,1 0 0,0 1 0,0-1 0,1 1 0,-1 0 0,2 0 0,-1 1 0,13-10 0,12-8-301,2 1 0,57-31-1,-51 32-2371,62-46-1,-55 29-9877</inkml:trace>
</inkml:ink>
</file>

<file path=ppt/ink/ink4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50.550"/>
    </inkml:context>
    <inkml:brush xml:id="br0">
      <inkml:brushProperty name="width" value="0.025" units="cm"/>
      <inkml:brushProperty name="height" value="0.025" units="cm"/>
    </inkml:brush>
  </inkml:definitions>
  <inkml:trace contextRef="#ctx0" brushRef="#br0">239 95 5317,'0'0'11563,"-1"-11"-7052,1 6-4094,-1 0 0,1 0 0,-1 0 0,-1 0 0,1 0 0,0 0 0,-1 0 0,0 0 0,-5-7 0,6 9-247,-1 1-1,0 0 1,0 0 0,0 1-1,0-1 1,0 0-1,0 1 1,0-1 0,-1 1-1,1 0 1,0-1-1,-1 1 1,1 0 0,-1 1-1,1-1 1,-1 0-1,0 1 1,1-1 0,-1 1-1,0 0 1,1 0-1,-1 0 1,0 0 0,1 1-1,-1-1 1,-4 2 0,3-1-104,-1 1 1,0 0 0,1 0-1,-1 0 1,1 0 0,-1 1 0,1 0-1,0 0 1,0 0 0,1 1-1,-1-1 1,0 1 0,1 0 0,0 0-1,-4 7 1,-6 10 304,-20 42-1,28-51-209,-1 0-102,1 0-1,0 1 0,1 0 0,0-1 0,1 1 0,0 1 0,2-1 0,-2 15 1,3-27-61,0 0 0,0-1 0,0 1 0,0 0 0,0 0 0,0 0 0,0-1 0,1 1 0,-1 0 0,0 0 0,0 0 0,0-1 0,1 1 0,-1 0 0,1-1 0,-1 1 0,0 0 0,1-1 0,-1 1 0,1 0 0,-1-1 0,1 1 0,0-1 0,-1 1 0,1-1 0,0 1 0,-1-1 1,2 1-1,0 0 3,0-1 1,0 0 0,-1 0-1,1 0 1,0 0 0,0 0 0,-1 0-1,1-1 1,0 1 0,0 0 0,-1-1-1,4-1 1,2-1 23,0 0-1,0-1 0,0 0 1,-1-1-1,8-5 1,5-10-22,0 0 0,-2-1 0,0-1 0,-1-1 0,-2 0 0,13-27 0,-23 64-3,-3 23 0,1-11 0,-2-25 0,0 0 0,0 0 0,1 0 0,-1-1 0,1 1 0,-1 0 0,0 0 0,1 0 0,0-1 0,-1 1 0,1 0 0,-1-1 0,1 1 0,0-1 0,-1 1 0,1 0 0,0-1 0,0 0 0,-1 1 0,1-1 0,0 1 0,0-1 0,0 0 0,0 0 0,0 1 0,0-1 0,-1 0 0,1 0 0,0 0 0,0 0 0,0 0 0,0 0 0,0 0 0,0 0 0,0-1 0,-1 1 0,1 0 0,0 0 0,0-1 0,0 1 0,0-1 0,38-14 0,6-17 0,-36 25 0,0-1 0,1 1 0,-1 1 0,1 0 0,1 0 0,-1 1 0,1 0 0,0 1 0,16-4 0,-26 8 0,0 1 0,0-1 0,0 0 0,1 0 0,-1 1 0,0-1 0,-1 1 0,1-1 0,0 1 0,0-1 0,0 1 0,0 0 0,0-1 0,0 1 0,-1 0 0,1 0 0,0 0 0,-1 0 0,1-1 0,0 1 0,-1 0 0,1 0 0,-1 0 0,0 0 0,1 0 0,-1 0 0,0 0 0,1 0 0,-1 1 0,0-1 0,0 0 0,0 0 0,0 0 0,0 1 0,0 49 0,0-39 0,-1-11 0,1-1 0,0 1 0,0 0 0,0-1 0,0 1 0,0-1 0,0 1 0,0 0 0,0-1 0,1 1 0,-1-1 0,0 1 0,0-1 0,0 1 0,0-1 0,1 1 0,-1 0 0,0-1 0,1 1 0,-1-1 0,0 0 0,1 1 0,-1-1 0,1 1 0,-1-1 0,1 0 0,-1 1 0,0-1 0,1 0 0,0 1 0,-1-1 0,1 0 0,-1 0 0,1 1 0,-1-1 0,1 0 0,-1 0 0,1 0 0,0 0 0,-1 0 0,1 0 0,-1 0 0,1 0 0,-1 0 0,1 0 0,0 0 0,-1 0 0,1 0 0,-1-1 0,1 1 0,-1 0 0,1 0 0,-1-1 0,1 1 0,-1 0 0,1-1 0,-1 1 0,1 0 0,-1-1 0,1 1 0,-1-1 0,1 0 0,41-33 0,-31 23 0,-5 7 0,-1-1 0,1 1 0,0-1 0,0 1 0,0 1 0,0 0 0,1-1 0,-1 2 0,1-1 0,0 1 0,0 0 0,0 1 0,11-2 0,-18 3-41,1 0 1,0 0-1,0 0 1,0 0-1,-1 1 1,1-1-1,0 0 1,0 0-1,-1 1 1,1-1-1,0 0 1,0 1-1,-1-1 1,1 1-1,0-1 1,-1 1-1,1-1 1,-1 1-1,1-1 1,-1 1-1,1 0 1,-1-1-1,1 1 1,-1 0-1,1-1 1,-1 1-1,1 1 1,5 26-3011,-6-26 2569,0 1 0,0-1 0,0 1 0,1-1 0,-1 0 0,1 1 0,0-1 0,0 0 0,-1 0 0,1 1 0,1-1 0,-1 0 0,2 3 0,4-3-10590</inkml:trace>
</inkml:ink>
</file>

<file path=ppt/ink/ink4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51.718"/>
    </inkml:context>
    <inkml:brush xml:id="br0">
      <inkml:brushProperty name="width" value="0.025" units="cm"/>
      <inkml:brushProperty name="height" value="0.025" units="cm"/>
    </inkml:brush>
  </inkml:definitions>
  <inkml:trace contextRef="#ctx0" brushRef="#br0">1 75 17969,'5'7'6851,"4"43"-4669,9 244 3583,-18-292-5765,2-9 0,0-24 0,-2-43 0,-3 59 0,0 0 0,-1 0 0,-1 0 0,-7-15 0,16 60 0,-3-26 0,0-1 0,0 1 0,1-1 0,-1 0 0,1 0 0,0 0 0,0 0 0,1 0 0,-1 0 0,0 0 0,1-1 0,0 1 0,-1-1 0,1 0 0,0 1 0,0-1 0,1-1 0,-1 1 0,0 0 0,1-1 0,-1 0 0,0 0 0,1 0 0,0 0 0,-1 0 0,1-1 0,-1 1 0,1-1 0,0 0 0,-1 0 0,1-1 0,0 1 0,-1-1 0,1 0 0,-1 0 0,1 0 0,-1 0 0,1 0 0,5-4 0,3-1 0,1-1 0,-1-1 0,0 0 0,-1-1 0,0 0 0,0-1 0,-1 0 0,0 0 0,8-13 0,-9 11 0,0-1 0,-1 0 0,-1 0 0,0 0 0,-1-1 0,0 0 0,-1 0 0,-1-1 0,0 1 0,-1-1 0,-1 0 0,1-20 0,-3 36 0,0-1 0,0 0 0,0 1 0,0-1 0,-1 0 0,1 1 0,0-1 0,0 0 0,-1 1 0,1-1 0,0 0 0,0 0 0,-1 1 0,1-1 0,0 0 0,-1 0 0,1 0 0,0 1 0,-1-1 0,1 0 0,0 0 0,-1 0 0,1 0 0,0 0 0,-1 0 0,1 0 0,-1 0 0,1 0 0,0 0 0,-1 0 0,1 0 0,0 0 0,-1 0 0,1 0 0,0 0 0,-1 0 0,1 0 0,-1-1 0,1 1 0,0 0 0,-1 0 0,1 0 0,0-1 0,0 1 0,-1 0 0,1 0 0,0-1 0,0 1 0,-1 0 0,1 0 0,0-1 0,0 1 0,0 0 0,-1-1 0,1 1 0,0 0 0,0-1 0,0 1 0,0-1 0,0 1 0,0 0 0,0-1 0,0 1 0,0 0 0,0-1 0,0 1 0,0-1 0,0 1 0,-20 23 0,1 8 0,2 0 0,1 2 0,2 0 0,1 0 0,2 1 0,-11 54 0,21-87 0,1 0 0,0 0 0,-1 0 0,1 0 0,0 0 0,0 1 0,0-1 0,0 0 0,0 0 0,0 0 0,0 0 0,0 0 0,0 0 0,0 0 0,1 0 0,-1 0 0,0 0 0,1 0 0,-1 0 0,1 0 0,-1 0 0,1 0 0,-1 0 0,1-1 0,0 1 0,0 0 0,-1 0 0,1 0 0,0-1 0,1 2 0,0-2 0,0 0 0,0 0 0,0 0 0,0 0 0,0 0 0,0-1 0,0 1 0,0 0 0,0-1 0,0 0 0,0 1 0,0-1 0,0 0 0,3-2 0,13-8 0,0-1 0,21-19 0,-30 23 0,7-5 0,29-21 0,-42 32 0,0 1 0,0-1 0,0 1 0,0 0 0,0-1 0,1 1 0,-1 1 0,0-1 0,1 0 0,-1 1 0,0 0 0,1 0 0,6 0 0,-9 1 0,1 0 0,0 0 0,0 1 0,-1-1 0,1 0 0,-1 1 0,1-1 0,-1 1 0,0-1 0,0 1 0,1 0 0,-1-1 0,0 1 0,0 0 0,-1 0 0,1 0 0,0 0 0,-1 0 0,1 0 0,-1 0 0,1 0 0,-1 0 0,0 0 0,0 2 0,3 57 0,-3-58 0,-1 31-4129,1-21-111,-1-17-630,1-14-6907</inkml:trace>
</inkml:ink>
</file>

<file path=ppt/ink/ink4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52.058"/>
    </inkml:context>
    <inkml:brush xml:id="br0">
      <inkml:brushProperty name="width" value="0.025" units="cm"/>
      <inkml:brushProperty name="height" value="0.025" units="cm"/>
    </inkml:brush>
  </inkml:definitions>
  <inkml:trace contextRef="#ctx0" brushRef="#br0">1 114 18321,'0'0'8253,"11"4"-6219,-4-2-1815,0 1 0,0-2 0,1 1 0,-1-1 0,0 0 0,1 0 0,-1-1-1,1 0 1,-1 0 0,1-1 0,-1 0 0,1 0 0,-1-1 0,0 1 0,0-2-1,0 1 1,0-1 0,8-5 0,-6 4-219,-1-1 0,1-1 0,-1 0 0,0 0 0,-1-1 0,0 1 0,0-2 0,0 1 0,-1-1 0,0 0 0,8-14 0,-14 22 0,0-1 0,0 1 0,0 0 0,1-1 0,-1 1 0,0 0 0,0-1 0,0 1 0,0 0 0,0-1 0,0 1 0,0 0 0,0-1 0,0 1 0,0 0 0,0-1 0,-1 1 0,1 0 0,0-1 0,0 1 0,0 0 0,0-1 0,0 1 0,-1 0 0,1 0 0,0-1 0,0 1 0,-1 0 0,1 0 0,0-1 0,0 1 0,-1 0 0,1 0 0,0-1 0,0 1 0,-1 0 0,1 0 0,-1 0 0,-19-2 0,-20 10 0,32-4 0,0 1 0,1 0 0,-1 0 0,1 1 0,0 0 0,1 0 0,-1 1 0,1 0 0,0 0 0,1 0 0,0 1 0,0 0 0,0 0 0,1 0 0,1 0 0,-1 1 0,1 0 0,1-1 0,-1 1 0,2 0 0,-1 0 0,0 18 0,2-25-23,0 0-1,1 0 1,-1-1-1,1 1 1,-1 0 0,1 0-1,0 0 1,-1-1 0,1 1-1,0 0 1,0-1-1,0 1 1,0 0 0,1-1-1,-1 0 1,0 1 0,1-1-1,-1 0 1,1 1-1,-1-1 1,1 0 0,-1 0-1,1 0 1,0-1-1,0 1 1,-1 0 0,1-1-1,0 1 1,0-1 0,0 1-1,2-1 1,7 2-962,1 0 0,-1-2-1,21 0 1,-32 0 982,40-1-8085</inkml:trace>
</inkml:ink>
</file>

<file path=ppt/ink/ink4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52.870"/>
    </inkml:context>
    <inkml:brush xml:id="br0">
      <inkml:brushProperty name="width" value="0.025" units="cm"/>
      <inkml:brushProperty name="height" value="0.025" units="cm"/>
    </inkml:brush>
  </inkml:definitions>
  <inkml:trace contextRef="#ctx0" brushRef="#br0">0 1 12620,'0'0'17996,"9"14"-16539,60 118-763,-68-129-747,1-1 0,-1 1 0,1-1 1,-1 1-1,1-1 0,0 1 0,0-1 0,0 0 0,0 0 0,0 0 1,0 0-1,1-1 0,-1 1 0,1 0 0,-1-1 0,1 0 0,0 1 1,-1-1-1,1-1 0,0 1 0,0 0 0,0 0 0,5-1 0,-3 0-173,0-1 0,0 1 0,0-1-1,0-1 1,0 1 0,0-1-1,0 0 1,0 0 0,-1 0-1,1-1 1,-1 1 0,8-7-1,-4 3-182,0 0 1,-1-1-1,1 0 0,-2-1 0,1 0 0,-1 0 0,0 0 0,0 0 1,-1-1-1,0 0 0,-1-1 0,0 1 0,5-17 0,-11 47-4308,-2 6 4141,-10 43 4866,-56 121 3032,2-8-4475,64-164-2492,8-8-4153,-2-12 3375,-1 0-1,0 0 1,1 0-1,-1 0 0,0 0 1,0 0-1,0 0 0,0 0 1,0-1-1,0 1 1,0 0-1,0-1 0,-1 1 1,1-1-1,0 1 0,-1 0 1,1-1-1,-1 1 1,1-3-1,8-22-4861</inkml:trace>
</inkml:ink>
</file>

<file path=ppt/ink/ink4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53.418"/>
    </inkml:context>
    <inkml:brush xml:id="br0">
      <inkml:brushProperty name="width" value="0.025" units="cm"/>
      <inkml:brushProperty name="height" value="0.025" units="cm"/>
    </inkml:brush>
  </inkml:definitions>
  <inkml:trace contextRef="#ctx0" brushRef="#br0">27 208 10378,'0'0'16992,"12"0"-16106,-5 1-762,-1-1-1,0 0 1,1 0 0,-1-1-1,0 0 1,0 0-1,1 0 1,-1-1 0,0 0-1,0 0 1,0 0 0,-1-1-1,1 0 1,-1 0-1,1-1 1,-1 1 0,0-1-1,8-8 1,-2 0 97,0-1-1,-1 0 1,13-21 0,-21 30-154,1 0 0,-1 0 0,0 0 0,0-1 0,0 1 0,0-1 0,-1 1 1,0-1-1,0 0 0,0 1 0,-1-1 0,1 0 0,-1 0 0,0 0 0,0 1 0,-2-8 0,2 11-63,-1 1 0,1-1-1,-1 0 1,1 1 0,-1-1-1,1 1 1,-1-1 0,1 1-1,-1-1 1,1 1 0,-1 0-1,0-1 1,1 1 0,-1 0 0,0-1-1,1 1 1,-1 0 0,0 0-1,1-1 1,-1 1 0,0 0-1,0 0 1,1 0 0,-1 0-1,0 0 1,0 0 0,1 0 0,-1 0-1,0 1 1,1-1 0,-1 0-1,0 0 1,-1 1 0,-23 10 9,16-3-13,0 0 0,0 1 0,1 0 0,1 0 0,-1 1 0,-9 16 0,-34 71 0,38-71 0,10-22 0,-5 11 0,1-1 0,0 1 0,1 0 0,0 1 0,2-1 0,-1 1 0,-2 24 0,7-39-1,1 0 1,-1 0-1,0 0 0,0 0 1,1 0-1,-1 0 0,0 0 1,1 0-1,-1 0 0,1 0 0,0 0 1,-1 0-1,1 0 0,0 0 1,-1-1-1,1 1 0,0 0 1,0 0-1,0-1 0,0 1 1,0 0-1,0-1 0,0 1 1,0-1-1,0 1 0,0-1 1,0 0-1,0 1 0,0-1 0,0 0 1,0 0-1,0 0 0,0 0 1,1 0-1,-1 0 0,0 0 1,0 0-1,0 0 0,0-1 1,0 1-1,0 0 0,1-1 1,6 0-93,-1-1 0,1 0 0,-1 0 0,0 0 0,10-6 0,-3 0-1018,-1 0 0,0-1 0,0 0 0,16-18 0,-9 7-5440,29-38-1,-20 16-5881</inkml:trace>
</inkml:ink>
</file>

<file path=ppt/ink/ink4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53.949"/>
    </inkml:context>
    <inkml:brush xml:id="br0">
      <inkml:brushProperty name="width" value="0.025" units="cm"/>
      <inkml:brushProperty name="height" value="0.025" units="cm"/>
    </inkml:brush>
  </inkml:definitions>
  <inkml:trace contextRef="#ctx0" brushRef="#br0">64 0 12588,'0'0'9022,"-5"10"-7549,-3 5-1097,-28 56 2598,34-65-2669,-1 1 0,1-1 0,0 1 0,0-1 0,1 1 1,0 0-1,0 0 0,0 0 0,2 13 0,0-19-280,0 1 1,0-1-1,0 0 0,0 0 1,0 0-1,0 0 0,0 0 1,1 0-1,-1 0 0,0-1 1,1 1-1,-1 0 0,0-1 1,1 1-1,-1-1 0,1 1 1,-1-1-1,1 0 0,-1 1 1,1-1-1,-1 0 0,1 0 1,0 0-1,-1 0 0,4-1 1,41-6 190,-41 5-195,0 0-1,-1-1 1,1 0-1,-1 0 1,0 0-1,0-1 1,0 1-1,0-1 1,0 0-1,-1 0 1,0 0 0,0-1-1,0 1 1,0-1-1,-1 0 1,0 0-1,0 1 1,2-8-1,-4 12 28,0 44-192,0-3 144,0-41 1,0 0 0,0 1 0,0-1 0,0 0 0,0 0 0,0 1 0,0-1 0,0 0 0,0 0 0,0 1 0,1-1 0,-1 0-1,0 0 1,0 0 0,0 1 0,0-1 0,0 0 0,1 0 0,-1 0 0,0 1 0,0-1 0,0 0 0,0 0 0,1 0 0,-1 0 0,0 0 0,0 0 0,1 1 0,-1-1 0,0 0 0,0 0 0,1 0 0,-1 0 0,0 0 0,0 0 0,0 0 0,1 0 0,-1 0-1,0 0 1,0 0 0,1 0 0,-1 0 0,0 0 0,0 0 0,1-1 0,-1 1 0,0 0 0,0 0 0,1 0 0,-1 0 0,0 0 0,0 0 0,0-1 0,0 1 0,1 0 0,-1 0 0,0 0 0,0 0 0,0-1 0,1 1 0,10-9 63,-4 1 13,-1 0-1,0-1 1,0 1 0,-1-1 0,0 0 0,0 0-1,-1-1 1,-1 0 0,1 1 0,-1-1-1,-1 0 1,2-20 0,-4 30-76,0-1 0,0 1 0,0-1 1,0 1-1,0-1 0,0 0 0,0 1 0,-1-1 0,1 1 0,0-1 1,0 1-1,-1-1 0,1 1 0,0-1 0,-1 1 0,1-1 0,0 1 1,-1 0-1,1-1 0,-1 1 0,1 0 0,-1-1 0,1 1 0,-1 0 1,1-1-1,-1 1 0,1 0 0,-1 0 0,1 0 0,-1-1 0,1 1 1,-1 0-1,0 0 0,1 0 0,-1 0 0,1 0 0,-1 0 0,1 0 1,-1 0-1,0 0 0,1 1 0,-1-1 0,1 0 0,-1 0 0,1 0 1,-1 1-1,1-1 0,-1 0 0,1 0 0,-2 1 0,-25 16-3630,18-4 617,-5 5-5085,6-9 100</inkml:trace>
</inkml:ink>
</file>

<file path=ppt/ink/ink4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54.605"/>
    </inkml:context>
    <inkml:brush xml:id="br0">
      <inkml:brushProperty name="width" value="0.025" units="cm"/>
      <inkml:brushProperty name="height" value="0.025" units="cm"/>
    </inkml:brush>
  </inkml:definitions>
  <inkml:trace contextRef="#ctx0" brushRef="#br0">142 139 13036,'0'0'7650,"-1"-9"-4564,-1-3-2019,0-13 185,2-2 3267,-4 28-4268,0 1-1,1 0 0,-1 0 0,1 0 0,0 0 1,0 0-1,-6 6 0,-1 2-240,0 1 0,0 0-1,1 1 1,1 0 0,0 0-1,1 1 1,0 0 0,0 0-1,2 1 1,0 0 0,0 0-1,2 0 1,-1 0 0,2 1-1,-2 19 1,4-32-10,0-1 0,0 1 0,0-1 0,1 1 0,-1-1 0,0 1 0,1-1 0,-1 1 0,1-1 0,0 1 0,-1-1 0,1 0 0,0 1 0,0-1 0,0 0 0,0 0 0,0 1 0,0-1 0,0 0 0,0 0 0,0 0 0,1 0 0,-1-1 0,0 1 0,1 0 0,-1 0 0,0-1 0,1 1 0,-1-1 0,1 1 0,-1-1 0,1 0 0,-1 1 0,1-1 0,-1 0 0,1 0 0,0 0 0,-1 0 0,1-1 0,-1 1 0,1 0 0,-1 0 0,1-1 0,1 0 0,4-1 0,0 1 0,0-1 0,0-1 0,0 1 0,0-1 0,0-1 0,-1 1 0,9-7 0,-3-1 0,-1-1 0,0 0 0,0-1 0,-1 0 0,-1-1 0,0 0 0,-1 0 0,-1-1 0,0 0 0,-1 0 0,5-18 0,-31 83 0,14-40 0,2 0 0,-1 1 0,2 0 0,-1 0 0,1 0 0,1 0 0,-2 15 0,5-25 0,-1 0 0,1 0 0,-1-1 0,1 1 0,0 0 0,-1-1 0,1 1 0,0-1 0,0 1 0,-1 0 0,1-1 0,0 0 0,0 1 0,0-1 0,-1 0 0,1 1 0,0-1 0,0 0 0,0 0 0,0 0 0,0 0 0,0 1 0,0-1 0,-1-1 0,1 1 0,0 0 0,0 0 0,0 0 0,0 0 0,0-1 0,0 1 0,0 0 0,1-1 0,36-10 0,-29 7 0,10-4 0,0 0 0,0 1 0,1 1 0,0 1 0,0 1 0,0 0 0,1 2 0,28-1 0,-49 3 0,0 0 0,0 0 0,-1-1 0,1 1 0,0 0 0,-1 0 0,1-1 0,0 1 0,-1 0 0,1 0 0,0 0 0,-1-1 0,1 1 0,0 0 0,-1 0 0,1 0 0,-1 0 0,1 0 0,0 0 0,-1 0 0,1 0 0,0 0 0,-1 0 0,1 0 0,-1 0 0,1 0 0,0 0 0,-1 0 0,1 1 0,0-1 0,-1 0 0,1 0 0,0 0 0,-1 1 0,1-1 0,0 0 0,-1 0 0,1 1 0,0-1 0,0 0 0,-1 0 0,1 1 0,0-1 0,0 0 0,0 1 0,-1-1 0,1 0 0,0 1 0,0-1 0,0 0 0,0 1 0,0-1 0,0 1 0,0-1 0,0 0 0,0 1 0,0-1 0,0 1 0,0-1 0,0 0 0,0 1 0,0-1 0,-6-11 0,1 0 0,1 0 0,0-1 0,0 0 0,1 0 0,-2-15 0,-2-8 0,2 20 0,3 9 0,0 0 0,0 0 0,0 0 0,1 0 0,0-1 0,0 1 0,1 0 0,0-1 0,0 1 0,0 0 0,2-9 0,-1 14 0,0 0 0,0 0 0,0 0 0,0 0 0,0 0 0,0 0 0,0 1 0,0-1 0,0 0 0,0 1 0,1-1 0,-1 1 0,0 0 0,0-1 0,1 1 0,-1 0 0,0 0 0,1 0 0,1 0 0,33-1 0,-25 2 0,22-1-1098,-10 0-2972,1 0-6393</inkml:trace>
</inkml:ink>
</file>

<file path=ppt/ink/ink4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55.303"/>
    </inkml:context>
    <inkml:brush xml:id="br0">
      <inkml:brushProperty name="width" value="0.025" units="cm"/>
      <inkml:brushProperty name="height" value="0.025" units="cm"/>
    </inkml:brush>
  </inkml:definitions>
  <inkml:trace contextRef="#ctx0" brushRef="#br0">33 7 4548,'-7'-6'16432,"-1"5"-12813,-1 1 481,5 12-1954,-1 13-1569,5 3-33,0 6-191,0 0-257,0-4-64,5-3-353,4-6-543,1-5-802,0-7-896,3-6-1058,-1-3-480,-2-10-1889</inkml:trace>
</inkml:ink>
</file>

<file path=ppt/ink/ink4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55.865"/>
    </inkml:context>
    <inkml:brush xml:id="br0">
      <inkml:brushProperty name="width" value="0.025" units="cm"/>
      <inkml:brushProperty name="height" value="0.025" units="cm"/>
    </inkml:brush>
  </inkml:definitions>
  <inkml:trace contextRef="#ctx0" brushRef="#br0">56 112 11915,'0'0'4554,"-6"9"-2195,-30 49 643,34-54-2705,0 0 1,0 1-1,0-1 1,1 0 0,0 1-1,0-1 1,0 1-1,0-1 1,1 1-1,0-1 1,0 1-1,0-1 1,0 1-1,1 0 1,2 8-1,-3-12-234,0 0 0,1-1 0,-1 1 0,1 0 0,-1 0 0,1 0 0,0-1 0,-1 1 0,1 0 0,0-1 0,-1 1 0,1-1-1,0 1 1,0-1 0,-1 1 0,1-1 0,0 1 0,0-1 0,0 0 0,0 1 0,0-1 0,0 0 0,0 0 0,0 0-1,0 1 1,-1-1 0,1 0 0,0 0 0,0-1 0,0 1 0,0 0 0,0 0 0,0 0 0,0-1 0,0 1 0,0 0 0,0-1-1,-1 1 1,1-1 0,0 1 0,0-1 0,1 0 0,2-2 133,0 0 1,0 0-1,0 0 0,0 0 1,-1 0-1,0-1 0,4-4 1,5-11 14,-1-1 0,-1 0 0,0-1 0,-2 0 0,-1 0 1,0-1-1,-2 0 0,4-28 0,-18 107-211,4-31 0,1 0 0,0 0 0,2 0 0,2 0 0,4 50 0,-4-75 0,0 0 0,0 0 0,0 1 0,1-1 0,-1 0 0,0 0 0,1 0 0,-1 1 0,1-1 0,-1 0 0,1 0 0,0 0 0,-1 0 0,1 0 0,0 0 0,0 0 0,0 0 0,0-1 0,0 1 0,0 0 0,0 0 0,0-1 0,0 1 0,0-1 0,0 1 0,0-1 0,0 1 0,1-1 0,-1 0 0,0 1 0,0-1 0,1 0 0,-1 0 0,0 0 0,0 0 0,1 0 0,-1 0 0,0 0 0,0-1 0,0 1 0,1 0 0,-1-1 0,0 1 0,0-1 0,2 0 0,2-1 0,0-1 0,0 0 0,0 0 0,0 0 0,-1 0 0,1-1 0,-1 0 0,7-7 0,4-8 0,-1-1 0,14-25 0,-24 37 0,0-1 0,0 1 0,-1-1 0,0 0 0,0 0 0,-1 0 0,0 0 0,0-18 0,-2 27 0,0-1 0,0 1 0,0 0 0,0-1 0,0 1 0,-1 0 0,1 0 0,0-1 0,0 1 0,-1 0 0,1-1 0,0 1 0,0 0 0,-1 0 0,1 0 0,0-1 0,-1 1 0,1 0 0,0 0 0,-1 0 0,1 0 0,0-1 0,-1 1 0,1 0 0,0 0 0,-1 0 0,1 0 0,0 0 0,-1 0 0,1 0 0,-1 0 0,1 0 0,0 0 0,-1 0 0,1 1 0,0-1 0,-1 0 0,1 0 0,0 0 0,-1 0 0,1 0 0,0 1 0,-1-1 0,1 0 0,0 0 0,0 1 0,-1-1 0,1 0 0,0 0 0,-1 1 0,-16 11 0,32-38-2301,4-24-5989,-15 27-81</inkml:trace>
</inkml:ink>
</file>

<file path=ppt/ink/ink4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56.409"/>
    </inkml:context>
    <inkml:brush xml:id="br0">
      <inkml:brushProperty name="width" value="0.025" units="cm"/>
      <inkml:brushProperty name="height" value="0.025" units="cm"/>
    </inkml:brush>
  </inkml:definitions>
  <inkml:trace contextRef="#ctx0" brushRef="#br0">0 1 7079,'0'0'23414,"2"9"-22859,4 69 236,-4 82-1,-3-102-652,1-57-138,0-1 0,0 1 0,0 0 0,0 0 0,0-1 0,0 1 0,0 0 0,0 0 0,0-1 0,0 1 0,0 0 0,1-1 0,-1 1 0,0 0 0,0-1 0,1 1 0,-1 0 0,0-1 0,1 1 0,-1 0 0,1-1 0,-1 1 0,1-1 0,-1 1 0,1-1 0,-1 1 0,1-1 0,-1 1 0,1-1 0,1 1 0,-1-1 0,0 0 0,1 0 0,-1-1 0,1 1 0,-1 0 0,0-1 0,0 1 0,1 0 0,-1-1 0,0 0 0,0 1 0,1-1 0,-1 0 0,2-1 0,35-36 0,23-60 0,-53 92 0,-2 17 0,1 29 0,-6-30 0,0-4 0,1 0 0,-1 0 0,1-1 0,0 1 0,0-1 0,1 1 0,-1-1 0,7 9 0,-8-13 0,-1-1 0,1 1 0,-1 0 0,1-1 0,0 1 0,-1-1 0,1 1 0,0-1 0,-1 1 0,1-1 0,0 1 0,0-1 0,0 0 0,-1 0 0,1 1 0,0-1 0,0 0 0,0 0 0,0 0 0,-1 0 0,1 0 0,0 0 0,0 0 0,1 0 0,0-1 0,0 0 0,0 0 0,0 0 0,-1 0 0,1-1 0,0 1 0,-1-1 0,1 1 0,-1-1 0,0 1 0,1-1 0,-1 0 0,0 1 0,0-1 0,1-2 0,13-27 0,-1 0 0,18-64 0,-24 69 0,-4 107 0,-6-57 0,1-19 0,1 1 0,-1 0 0,1-1 0,0 1 0,0 0 0,0-1 0,1 1 0,0-1 0,0 1 0,0-1 0,1 1 0,3 7 0,-4-12-30,-1-1 1,1 1-1,-1 0 1,1-1-1,0 1 1,-1-1-1,1 1 1,0-1-1,0 1 1,-1-1-1,1 0 1,0 1-1,0-1 1,0 0-1,-1 0 1,1 1-1,0-1 1,0 0-1,0 0 1,0 0-1,0 0 1,-1 0-1,1 0 1,0 0-1,0 0 1,0-1-1,0 1 1,1 0-1,19-20-2225,4-31-4579,-17 21-1478</inkml:trace>
</inkml:ink>
</file>

<file path=ppt/ink/ink4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56.768"/>
    </inkml:context>
    <inkml:brush xml:id="br0">
      <inkml:brushProperty name="width" value="0.025" units="cm"/>
      <inkml:brushProperty name="height" value="0.025" units="cm"/>
    </inkml:brush>
  </inkml:definitions>
  <inkml:trace contextRef="#ctx0" brushRef="#br0">0 0 10090,'0'0'18769,"3"55"-22869,22-44-160,-1-3-1217,8 1-3139</inkml:trace>
</inkml:ink>
</file>

<file path=ppt/ink/ink4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57.172"/>
    </inkml:context>
    <inkml:brush xml:id="br0">
      <inkml:brushProperty name="width" value="0.025" units="cm"/>
      <inkml:brushProperty name="height" value="0.025" units="cm"/>
    </inkml:brush>
  </inkml:definitions>
  <inkml:trace contextRef="#ctx0" brushRef="#br0">97 337 12524,'0'0'9086,"-9"9"-6252,0 0-2419,-4 4 702,0 0 1,-16 21 0,27-31-913,-1 1 1,1-1 0,-1 1 0,1-1-1,0 1 1,0 0 0,1 0 0,-1 0 0,1 0-1,0 0 1,0 0 0,0 0 0,1 1-1,0-1 1,-1 0 0,1 0 0,1 1-1,0 3 1,-1-7-194,1-1-1,-1 1 1,1 0-1,-1-1 1,1 1 0,-1-1-1,1 1 1,0-1 0,-1 1-1,1-1 1,0 0-1,0 1 1,-1-1 0,1 0-1,0 0 1,0 1-1,-1-1 1,1 0 0,0 0-1,0 0 1,0 0-1,-1 0 1,1 0 0,0 0-1,0 0 1,0 0-1,-1 0 1,1-1 0,1 1-1,24-8 175,-16 1-176,0-1 0,0 0 1,-1 0-1,0-1 0,-1 0 0,0 0 1,0-1-1,7-13 0,1-3-3,-1-1-1,13-34 1,-17 35-7,-2 0 0,-1 0 0,-1-1 0,-1 0 0,-1 0 0,-2 0 0,1-50 0,-4 76 0,0 0 0,0 1 0,1-1 0,-1 0 0,0 0 0,0 0 0,0 1 0,0-1 0,0 0 0,-1 0 0,1 0 0,0 0 0,0 1 0,0-1 0,-1 0 0,1 0 0,-1 1 0,1-1 0,0 0 0,-1 0 0,1 1 0,-1-1 0,1 0 0,-1 1 0,0-1 0,1 1 0,-1-1 0,0 1 0,1-1 0,-1 1 0,0-1 0,1 1 0,-1 0 0,0-1 0,0 1 0,0 0 0,1 0 0,-1 0 0,0-1 0,0 1 0,0 0 0,1 0 0,-1 0 0,0 0 0,0 0 0,0 1 0,0-1 0,1 0 0,-1 0 0,0 0 0,0 1 0,0-1 0,1 0 0,-2 1 0,-2 1 0,0 1 0,0-1 0,0 1 0,1-1 0,-1 1 0,1 0 0,-1 1 0,-3 4 0,-1 3 0,0 0 0,0 0 0,1 1 0,1 1 0,-10 23 0,15-33 0,0 0 0,0 1 0,0-1 0,1 0 0,-1 1 0,1-1 0,0 1 0,0-1 0,0 1 0,0-1 0,1 1 0,-1-1 0,1 1 0,0-1 0,0 0 0,0 0 0,1 1 0,-1-1 0,1 0 0,-1 0 0,1 0 0,0 0 0,0-1 0,1 1 0,-1 0 0,1-1 0,4 4 0,41 25 0,-37-25 0,0 0 0,0 1 0,15 14 0,-23-18 0,0-1 0,-1 2 0,1-1 0,-1 0 0,1 0 0,-1 1 0,0 0 0,0-1 0,-1 1 0,1 0 0,-1 0 0,0 0 0,0 0 0,0 0 0,0 6 0,-2 45-5009,0-17-3440</inkml:trace>
</inkml:ink>
</file>

<file path=ppt/ink/ink4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57.516"/>
    </inkml:context>
    <inkml:brush xml:id="br0">
      <inkml:brushProperty name="width" value="0.025" units="cm"/>
      <inkml:brushProperty name="height" value="0.025" units="cm"/>
    </inkml:brush>
  </inkml:definitions>
  <inkml:trace contextRef="#ctx0" brushRef="#br0">32 1 21140,'0'0'10986,"-30"71"-10729,29-49-161,1-1-64,0-5-577,7-5-736,3-6-481,2-3-1056,-3-2-1058,-2-7-2370</inkml:trace>
</inkml:ink>
</file>

<file path=ppt/ink/ink4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57.862"/>
    </inkml:context>
    <inkml:brush xml:id="br0">
      <inkml:brushProperty name="width" value="0.025" units="cm"/>
      <inkml:brushProperty name="height" value="0.025" units="cm"/>
    </inkml:brush>
  </inkml:definitions>
  <inkml:trace contextRef="#ctx0" brushRef="#br0">1 6 17104,'0'0'9545,"58"1"-14798,-22-1 993,2-7-2466</inkml:trace>
</inkml:ink>
</file>

<file path=ppt/ink/ink4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58.233"/>
    </inkml:context>
    <inkml:brush xml:id="br0">
      <inkml:brushProperty name="width" value="0.025" units="cm"/>
      <inkml:brushProperty name="height" value="0.025" units="cm"/>
    </inkml:brush>
  </inkml:definitions>
  <inkml:trace contextRef="#ctx0" brushRef="#br0">109 0 11627,'0'0'12118,"-9"12"-10196,-89 106 3747,98-118-5664,0 0 0,0 0-1,-1 0 1,1 0 0,0 0 0,0 0-1,0 1 1,0-1 0,0 0-1,0 0 1,0 0 0,0 0 0,0 0-1,-1 1 1,1-1 0,0 0-1,0 0 1,0 0 0,0 0 0,0 1-1,0-1 1,0 0 0,0 0-1,0 0 1,0 0 0,0 1 0,0-1-1,0 0 1,0 0 0,0 0-1,1 0 1,-1 0 0,0 1 0,0-1-1,0 0 1,0 0 0,0 0-1,0 0 1,0 0 0,0 1 0,0-1-1,1 0 1,-1 0 0,0 0-1,0 0 1,0 0 0,0 0 0,0 0-1,1 0 1,-1 0 0,0 1-1,14 0 58,21-5-102,-31 3 62,-1 1-35,20-4-95,-1 2 1,25 0-1,-42 2 104,-1 0-1,0 0 0,0 0 0,1 1 0,-1-1 0,0 1 1,0 0-1,0 1 0,0-1 0,0 1 0,0-1 0,0 1 1,0 0-1,-1 1 0,1-1 0,-1 0 0,1 1 0,4 5 1,-7-6 14,0-1 0,0 1 0,0-1 0,0 1 1,0-1-1,-1 1 0,1-1 0,0 1 0,-1 0 1,0-1-1,1 1 0,-1 0 0,0-1 1,0 1-1,0 0 0,0 0 0,0-1 0,0 1 1,0 0-1,-1-1 0,1 1 0,0 0 1,-2 2-1,0-1 35,0 0 0,0-1 0,0 1 0,0 0 0,0-1 0,-1 0-1,1 1 1,-1-1 0,0 0 0,0-1 0,-4 3 0,-6 3 112,-1-1 0,-1-1 0,1 0 0,-18 3 0,28-7-158,-1 0-140,1 1 1,-1-1-1,0 0 0,-1-1 1,1 1-1,0-1 0,0 0 1,0 0-1,0-1 0,-6 0 1,11-14-9581,0 1 202</inkml:trace>
</inkml:ink>
</file>

<file path=ppt/ink/ink4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58.577"/>
    </inkml:context>
    <inkml:brush xml:id="br0">
      <inkml:brushProperty name="width" value="0.025" units="cm"/>
      <inkml:brushProperty name="height" value="0.025" units="cm"/>
    </inkml:brush>
  </inkml:definitions>
  <inkml:trace contextRef="#ctx0" brushRef="#br0">150 7 18962,'0'0'12070,"-10"-1"-11771,6 1-284,-1 0 0,1 0 0,0 1 0,-1-1 0,1 1 0,0 0 0,0 0 0,-1 0 0,1 1 0,0-1 0,0 1 0,0 0 0,1 0 0,-1 1 0,0-1 0,1 1 0,-1 0 0,1 0 0,0 0 0,0 0 0,0 0 0,1 1 0,-1-1 0,1 1 0,-4 6 0,1-3 7,0 1 0,0 0 0,1 0 0,0 0 0,1 0 0,-1 1 0,2-1 1,-1 1-1,1 0 0,0 0 0,1 0 0,0 0 0,1 10 0,0-17-26,0-1-1,1 0 1,-1 1-1,0-1 1,1 1-1,-1-1 0,1 0 1,0 0-1,-1 1 1,1-1-1,0 0 1,0 0-1,0 0 1,0 0-1,0 0 1,0 0-1,0 0 0,0 0 1,0 0-1,1-1 1,-1 1-1,0 0 1,0-1-1,1 1 1,-1-1-1,0 1 1,1-1-1,-1 0 1,1 1-1,-1-1 0,0 0 1,1 0-1,-1 0 1,1 0-1,-1 0 1,1 0-1,1-1 1,5 0-107,0 0 0,0-1 0,0 0 0,0 0 0,12-6 0,1-2-644,-1-1 0,0-1 0,-1 0 1,28-26-1,26-33-5801,-31 21-565</inkml:trace>
</inkml:ink>
</file>

<file path=ppt/ink/ink4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58.935"/>
    </inkml:context>
    <inkml:brush xml:id="br0">
      <inkml:brushProperty name="width" value="0.025" units="cm"/>
      <inkml:brushProperty name="height" value="0.025" units="cm"/>
    </inkml:brush>
  </inkml:definitions>
  <inkml:trace contextRef="#ctx0" brushRef="#br0">67 0 12908,'-5'11'4602,"-7"22"-3057,1-1 0,1 1 0,2 1 0,-4 36 0,9-40-690,0-14-302,2-1 0,0 1 1,1 0-1,0 0 0,6 31 0,-6-46-525,0 1 0,0-1 0,1 0 1,-1 1-1,1-1 0,-1 1 0,1-1 0,0 0 0,-1 0 0,1 1 0,0-1 0,0 0 0,0 0 0,0 0 0,0 0 1,0 0-1,0 0 0,0 0 0,1 0 0,-1 0 0,0 0 0,0-1 0,1 1 0,-1 0 0,1-1 0,-1 0 1,0 1-1,1-1 0,-1 0 0,1 1 0,-1-1 0,1 0 0,-1 0 0,1 0 0,-1 0 0,1-1 0,-1 1 1,1 0-1,-1-1 0,0 1 0,1-1 0,-1 1 0,0-1 0,1 1 0,-1-1 0,0 0 0,1 0 0,-1 0 1,2-1-1,5-4 127,0 0 1,0 0-1,-1-1 1,0 0 0,13-15-1,1-11-36,-16 24-101,1-1 1,0 1-1,0 0 0,1 1 0,1 0 0,11-11 0,-19 19-20,0 0 1,1 0-1,-1 0 0,0 0 1,0 0-1,0 0 1,1 0-1,-1 0 0,0 0 1,0 0-1,1 0 0,-1 0 1,0 0-1,0 0 1,0 0-1,1 0 0,-1 0 1,0 0-1,0 0 0,0 0 1,1 1-1,-1-1 0,0 0 1,0 0-1,0 0 1,0 0-1,0 1 0,1-1 1,-1 0-1,0 0 0,0 0 1,0 0-1,0 1 1,0-1-1,0 0 0,0 0 1,0 1-1,1-1 0,-1 0 1,0 0-1,0 0 1,0 1-1,0-1 0,0 0 1,0 0-1,0 1 0,0-1 1,-1 0-1,1 0 1,0 0-1,0 1 0,1 15 11,-1-14-2,0 11 69,0 29 145,-8 66-1,8-108-253,0 0-1,0 1 0,0-1 1,0 0-1,0 1 0,0-1 1,0 0-1,0 0 0,0 1 1,0-1-1,0 0 0,0 1 0,0-1 1,0 0-1,0 0 0,1 1 1,-1-1-1,0 0 0,0 0 1,0 1-1,0-1 0,0 0 1,1 0-1,-1 0 0,0 1 1,0-1-1,1 0 0,-1 0 0,0 0 1,0 0-1,1 1 0,-1-1 1,0 0-1,0 0 0,1 0 1,-1 0-1,0 0 0,1 0 1,-1 0-1,0 0 0,0 0 1,1 0-1,-1 0 0,0 0 0,1 0 1,-1 0-1,0 0 0,0 0 1,1 0-1,-1 0 0,0 0 1,0-1-1,1 1 0,-1 0 1,0 0-1,0 0 0,1 0 1,-1-1-1,0 1 0,0 0 0,0 0 1,1 0-1,-1-1 0,0 1 1,0 0-1,0 0 0,1-1 1,18-13-3047,4-10-2189,2-4-1895</inkml:trace>
</inkml:ink>
</file>

<file path=ppt/ink/ink4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59.262"/>
    </inkml:context>
    <inkml:brush xml:id="br0">
      <inkml:brushProperty name="width" value="0.025" units="cm"/>
      <inkml:brushProperty name="height" value="0.025" units="cm"/>
    </inkml:brush>
  </inkml:definitions>
  <inkml:trace contextRef="#ctx0" brushRef="#br0">112 45 16432,'0'0'7052,"-12"12"-4501,7-6-2369,-11 11 620,0 1 1,-14 21 0,26-33-578,0-1-1,1 1 1,-1 0 0,1-1 0,1 1 0,-1 1 0,1-1 0,0 0 0,0 1 0,1-1 0,0 1 0,0-1-1,1 1 1,0 10 0,0-17-213,1 1-1,-1 0 0,1-1 1,-1 1-1,1-1 0,-1 1 1,1-1-1,-1 1 0,1-1 1,0 1-1,-1-1 0,1 1 1,0-1-1,0 0 0,-1 1 1,1-1-1,0 0 0,0 0 1,-1 0-1,1 0 0,0 1 0,0-1 1,-1 0-1,1 0 0,0-1 1,0 1-1,0 0 0,-1 0 1,1 0-1,0 0 0,0-1 1,-1 1-1,1 0 0,0-1 1,-1 1-1,1 0 0,0-1 1,-1 1-1,1-1 0,1 0 1,29-18 292,-23 10-304,0-1 0,0 1 0,-1-2 0,0 1 0,-1-1 0,0 0 0,0 0 0,-2 0 0,1-1 0,-1 0 0,-1 0 0,0 0 0,-1 0 0,0-1 0,-1 1 0,0-20 0,-1 32-9,0-1 1,0 1-1,0-1 0,0 1 0,0-1 1,0 1-1,0 0 0,0-1 1,0 1-1,0-1 0,0 1 1,0-1-1,0 1 0,0-1 0,0 1 1,0 0-1,-1-1 0,1 1 1,0-1-1,0 1 0,0 0 0,-1-1 1,1 1-1,0 0 0,-1-1 1,1 1-1,0 0 0,-1-1 1,1 1-1,0 0 0,-1 0 0,1-1 1,-1 1-1,1 0 0,0 0 1,-1 0-1,1 0 0,-1-1 1,1 1-1,-1 0 0,1 0 0,0 0 1,-1 0-1,1 0 0,-1 0 1,1 0-1,-1 0 0,1 0 0,-1 1 1,1-1-1,0 0 0,-1 0 1,1 0-1,-1 0 0,1 1 1,0-1-1,-1 0 0,1 0 0,0 1 1,-1-1-1,1 0 0,0 0 1,-1 1-1,1-1 0,0 0 0,-1 1 1,-1 1-130,-1 0 1,1 0-1,0 0 0,0 1 1,0-1-1,0 0 1,0 1-1,1-1 0,-3 4 1,3-3-209,0 0-1,0 0 1,0 0 0,1 0 0,-1 1-1,1-1 1,-1 0 0,1 0-1,0 0 1,0 0 0,1 0 0,-1 0-1,1 1 1,-1-1 0,1 0 0,2 4-1,-2-6-36,0 1-1,0-1 0,1 1 1,-1-1-1,1 0 1,-1 0-1,1 1 0,-1-1 1,1 0-1,0 0 0,0-1 1,0 1-1,-1 0 0,1 0 1,0-1-1,0 1 1,0-1-1,0 0 0,0 0 1,0 1-1,0-1 0,0-1 1,0 1-1,0 0 0,0 0 1,2-1-1,22-4-5819</inkml:trace>
</inkml:ink>
</file>

<file path=ppt/ink/ink4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59.636"/>
    </inkml:context>
    <inkml:brush xml:id="br0">
      <inkml:brushProperty name="width" value="0.025" units="cm"/>
      <inkml:brushProperty name="height" value="0.025" units="cm"/>
    </inkml:brush>
  </inkml:definitions>
  <inkml:trace contextRef="#ctx0" brushRef="#br0">98 0 13229,'0'0'8365,"-11"10"-6726,-1 1-1164,0 2 1,-18 24-1,26-32-155,0 1 0,0 1-1,1-1 1,0 0 0,0 1 0,1 0-1,0 0 1,0-1 0,0 1 0,1 0 0,-1 14-1,31-25 39,0-8-290,-19 8-129,0-1-1,0 1 1,1 1-1,-1 0 0,1 0 1,0 1-1,0 0 1,11 0-1,-22 2 64,1 0 1,0 0-1,-1 1 0,1-1 1,0 0-1,-1 0 0,1 0 0,0 1 1,-1-1-1,1 0 0,-1 1 1,1-1-1,0 0 0,-1 1 0,1-1 1,-1 1-1,1-1 0,-1 1 0,1-1 1,-1 1-1,0-1 0,1 1 1,-1-1-1,0 1 0,1 0 0,-1-1 1,0 1-1,0-1 0,1 1 1,-1 0-1,0-1 0,0 1 0,0 0 1,0-1-1,0 1 0,0 0 1,0 0-1,0-1 0,0 1 0,0 0 1,0-1-1,-1 1 0,1-1 0,0 1 1,0 0-1,-1-1 0,1 1 1,-1 0-1,-16 31 724,13-26-764,0-1 0,0-1-1,-1 1 1,0-1-1,0 0 1,0 0 0,-1 0-1,1 0 1,-1-1 0,0 0-1,0-1 1,0 1-1,0-1 1,0 0 0,-10 2-1,15-5-169,1 1 1,-1 0-1,0 0 0,1 0 0,-1-1 0,1 1 0,-1 0 0,1-1 0,-1 1 0,1 0 0,0-1 0,-1 1 1,1-1-1,-1 1 0,1-1 0,0 1 0,-1-1 0,1 1 0,0-1 0,0 1 0,-1-1 0,1 1 0,0-1 0,0 1 1,0-1-1,0 0 0,0 1 0,0-1 0,0 1 0,0-1 0,0 0 0,0 0 0,0-1-912,-1-18-6743</inkml:trace>
</inkml:ink>
</file>

<file path=ppt/ink/ink4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59.993"/>
    </inkml:context>
    <inkml:brush xml:id="br0">
      <inkml:brushProperty name="width" value="0.025" units="cm"/>
      <inkml:brushProperty name="height" value="0.025" units="cm"/>
    </inkml:brush>
  </inkml:definitions>
  <inkml:trace contextRef="#ctx0" brushRef="#br0">1 207 18129,'0'0'7404,"8"-12"-4606,27-34-1208,-16 24-1197,-1-1-1,-2 0 1,17-32-1,-32 54-380,0 0 0,-1 0 0,1 0-1,0 0 1,-1-1 0,0 1 0,1 0 0,-1 0 0,0-1-1,1 1 1,-1 0 0,0-1 0,0 1 0,0 0 0,0-1-1,0 1 1,-1-2 0,1 3 4,-1 0-1,1-1 1,-1 1-1,1 0 1,-1 0 0,1 0-1,-1 0 1,1 0 0,-1 0-1,1 0 1,-1 0-1,1 0 1,-1 0 0,1 0-1,-1 0 1,1 0-1,-1 0 1,1 0 0,-1 0-1,1 1 1,-1-1-1,1 0 1,-1 0 0,1 1-1,-1-1 1,1 0-1,-1 1 1,-4 3 88,-1-1 1,1 1-1,1 0 0,-1 0 1,-7 10-1,1 1-104,2 0 0,0 0 0,1 1 0,1 0 0,0 0 0,1 1 0,1 0 0,1 0 0,0 0 0,1 0 0,1 1 0,0 30 0,1-48 0,2 1 0,-1 0 0,0 0 0,0 0 0,0 0 0,0 0 0,0 0 0,1 0 0,-1 0 0,0 0 0,1-1 0,-1 1 0,1 0 0,-1 0 0,1 0 0,-1-1 0,1 1 0,0 0 0,-1-1 0,1 1 0,0 0 0,-1-1 0,1 1 0,0-1 0,0 1 0,0-1 0,-1 0 0,3 1 0,0 0 0,-1-1 0,1 0 0,-1 0 0,1 0 0,-1 0 0,1 0 0,-1-1 0,1 1 0,-1-1 0,5-1 0,2-2 0,-1 1 0,1-1 0,-1-1 0,0 0 0,8-6 0,5-9 0,-1-1 0,0-1 0,-2-1 0,22-36 0,1 0 0,-35 81 0,-9 68 0,3-89 0,0-1 0,0 0 0,0 1 0,0-1 0,0 0 0,0 0 0,0 1 0,0-1 0,0 0 0,1 0 0,-1 1 0,0-1 0,0 0 0,0 0 0,1 1 0,-1-1 0,0 0 0,0 0 0,0 0 0,1 1 0,-1-1 0,0 0 0,0 0 0,1 0 0,-1 0 0,0 0 0,0 0 0,1 1 0,-1-1 0,0 0 0,1 0 0,-1 0 0,0 0 0,1 0 0,-1 0 0,0 0 0,0 0 0,1 0 0,-1 0 0,0-1 0,1 1 0,-1 0 0,0 0 0,0 0 0,1 0 0,-1 0 0,0 0 0,0-1 0,1 1 0,-1 0 0,0 0 0,0 0 0,0-1 0,1 1 0,13-9 0,-14 9 0,23-19 0,-7 5 0,1 2 0,24-16 0,-36 25 0,1 1 0,-1-1 0,0 1 0,1 0 0,0 0 0,-1 1 0,1-1 0,0 1 0,0 1 0,0-1 0,0 1 0,0 0 0,6 1 0,-11-1 5,1 0 0,-1 1-1,0-1 1,0 0 0,0 1 0,1-1-1,-1 1 1,0-1 0,0 1 0,0-1 0,0 1-1,0 0 1,0 0 0,0-1 0,0 1-1,0 0 1,0 0 0,-1 0 0,1 0-1,0 0 1,-1 0 0,1 0 0,0 0 0,-1 1-1,1-1 1,-1 0 0,0 0 0,1 2-1,-1 43 6,-1-39-144,0 0-1,1 0 0,0 0 0,0 0 0,1-1 0,1 9 1</inkml:trace>
</inkml:ink>
</file>

<file path=ppt/ink/ink4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6:00.493"/>
    </inkml:context>
    <inkml:brush xml:id="br0">
      <inkml:brushProperty name="width" value="0.025" units="cm"/>
      <inkml:brushProperty name="height" value="0.025" units="cm"/>
    </inkml:brush>
  </inkml:definitions>
  <inkml:trace contextRef="#ctx0" brushRef="#br0">23 0 19506,'0'0'12124,"-4"15"-11644,-1-1-414,2 0 0,-1 0-1,2 0 1,0 1 0,0-1-1,2 1 1,0-1 0,0 1-1,4 19 1,1-13-66,-3-5 0,1-1 0,0 0 0,2-1 0,-1 1 0,2-1 0,0 1 0,16 24 0,-22-39-63,0 0 1,0-1-1,0 1 1,0 0-1,0-1 0,0 1 1,0 0-1,0-1 0,0 1 1,0 0-1,0 0 1,1-1-1,-1 1 0,0 0 1,0 0-1,0-1 0,1 1 1,-1 0-1,0 0 1,0-1-1,1 1 0,-1 0 1,0 0-1,0 0 0,1 0 1,-1-1-1,0 1 1,0 0-1,1 0 0,-1 0 1,0 0-1,1 0 1,-1 0-1,0 0 0,1 0 1,-1 0-1,0 0 0,1 0 1,-1 0-1,0 0 1,0 0-1,1 0 0,-1 0 1,0 0-1,1 0 0,-1 1 1,0-1-1,0 0 1,1 0-1,-1 0 0,0 0 1,0 1-1,1-1 0,-1 0 1,0 0-1,0 1 1,1-1-1,-1 0 0,0 0 1,0 1-1,0-1 0,0 0 1,1 1-1,-5-27-7508,-10 5-741</inkml:trace>
</inkml:ink>
</file>

<file path=ppt/ink/ink4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6:00.851"/>
    </inkml:context>
    <inkml:brush xml:id="br0">
      <inkml:brushProperty name="width" value="0.025" units="cm"/>
      <inkml:brushProperty name="height" value="0.025" units="cm"/>
    </inkml:brush>
  </inkml:definitions>
  <inkml:trace contextRef="#ctx0" brushRef="#br0">0 86 13389,'0'0'17552,"69"-21"-16751,-28 10-609,2 0-192,5 1-769,-5 0-1441,0 1-2306,-7 3-2018,-7-2-7271</inkml:trace>
</inkml:ink>
</file>

<file path=ppt/ink/ink4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6:01.179"/>
    </inkml:context>
    <inkml:brush xml:id="br0">
      <inkml:brushProperty name="width" value="0.025" units="cm"/>
      <inkml:brushProperty name="height" value="0.025" units="cm"/>
    </inkml:brush>
  </inkml:definitions>
  <inkml:trace contextRef="#ctx0" brushRef="#br0">107 21 13805,'0'0'4532,"-10"5"-1190,3-1-2981,0 0-1,1 0 0,0 0 1,0 1-1,0 0 0,0 0 1,1 1-1,0-1 0,0 1 1,1 0-1,-1 0 0,1 1 1,1-1-1,-1 1 0,1 0 1,0 0-1,1 0 0,-1 0 1,2 1-1,-1-1 0,-1 13 1,3-16-234,0 0 0,-1 0 0,1 0-1,1 0 1,-1 0 0,1 0 0,-1 0 0,1-1 0,0 1 0,1 0 0,-1 0 0,1-1 0,-1 1 0,4 4 0,-3-6-83,-1-1-1,1 0 1,0 1 0,0-1 0,0 0-1,0 0 1,0 0 0,0 0-1,0-1 1,0 1 0,0 0 0,0-1-1,0 0 1,1 1 0,-1-1-1,0 0 1,0 0 0,0 0 0,1 0-1,-1-1 1,0 1 0,0-1-1,0 1 1,0-1 0,0 0 0,0 1-1,4-3 1,1-1-43,-1 0 0,1 0 1,-1-1-1,0 0 0,0 0 0,0 0 0,-1-1 0,0 0 1,0 0-1,0 0 0,-1-1 0,0 1 0,0-1 1,-1 0-1,0 0 0,0-1 0,-1 1 0,1 0 1,-2-1-1,1 0 0,-1 1 0,0-1 0,-1 0 0,1 0 1,-2 1-1,-1-14 0,1 18-111,0 0-1,0 0 1,-1 0-1,1 0 1,-1 0-1,0 1 1,0-1-1,1 1 1,-2-1 0,1 1-1,0 0 1,0 0-1,-1 0 1,0 0-1,1 0 1,-1 1 0,0-1-1,0 1 1,-5-2-1,7 2 30,0 0-1,0 1 1,-1 0-1,1-1 0,0 1 1,0 0-1,-1 0 1,1-1-1,0 1 1,-1 0-1,1 0 1,0 0-1,-1 1 1,1-1-1,0 0 0,-1 0 1,1 1-1,0-1 1,0 1-1,-1-1 1,1 1-1,0 0 1,0-1-1,0 1 0,0 0 1,0 0-1,0 0 1,0-1-1,0 1 1,0 0-1,0 0 1,1 1-1,-1-1 1,0 0-1,1 0 0,-1 0 1,0 0-1,1 1 1,0-1-1,-1 0 1,1 0-1,0 1 1,0-1-1,-1 0 0,1 1 1,0-1-1,1 2 1,-2-1-373,1-1 85,0 0 0,-1 0 0,1 0 0,0 0 0,0-1 0,0 1 0,0 0 0,0 0 0,0 0 0,0 0 1,0 0-1,0 0 0,0 0 0,0 0 0,1-1 0,-1 1 0,0 0 0,1 0 0,-1 0 0,0 0 0,1-1 1,-1 1-1,1 0 0,0 0 0,-1-1 0,1 1 0,-1 0 0,1-1 0,0 1 0,0-1 0,-1 1 0,1-1 0,0 1 1,0-1-1,0 1 0,1-1 0,16 2-10057</inkml:trace>
</inkml:ink>
</file>

<file path=ppt/ink/ink4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6:01.553"/>
    </inkml:context>
    <inkml:brush xml:id="br0">
      <inkml:brushProperty name="width" value="0.025" units="cm"/>
      <inkml:brushProperty name="height" value="0.025" units="cm"/>
    </inkml:brush>
  </inkml:definitions>
  <inkml:trace contextRef="#ctx0" brushRef="#br0">27 0 15727,'0'0'12433,"-3"10"-11899,-6 38 183,3 0 0,-2 76 0,8-123-702,0-1 0,0 1 1,1-1-1,-1 1 0,0-1 0,1 1 0,-1-1 0,1 1 0,-1-1 1,1 0-1,-1 1 0,0-1 0,1 1 0,-1-1 0,1 0 0,0 0 1,-1 1-1,1-1 0,-1 0 0,1 0 0,-1 0 0,1 1 0,0-1 1,-1 0-1,1 0 0,-1 0 0,1 0 0,0 0 0,-1 0 1,1 0-1,-1-1 0,1 1 0,0 0 0,-1 0 0,1 0 0,-1-1 1,1 1-1,0 0 0,26-9 158,-4-2-95,37-15-83,-56 25-18,-1-1 0,1 2 0,-1-1 0,1 0 0,-1 1 0,1-1 0,0 1 0,-1 0 0,1 0 0,0 1 0,-1-1 0,1 1-1,-1 0 1,6 1 0,-8-1 32,0 0 0,0 0 0,0 0 1,0 0-1,0 0 0,0 0 0,0 0 0,0 0 0,-1 1 0,1-1 0,0 0 0,-1 0 0,1 1 0,-1-1 0,0 0 0,1 1 0,-1-1 0,0 1 0,0-1 0,0 0 0,0 1 0,0-1 1,0 1-1,0-1 0,0 0 0,0 1 0,-1-1 0,1 0 0,-1 1 0,0 1 0,0 1 108,-1 1 0,1-1 0,-1 0 0,0 0 0,0 0 1,0 0-1,-1 0 0,-3 5 0,0-3-112,0-1 1,-1 0-1,1 0 0,-1 0 1,0-1-1,0 0 0,-1 0 1,1-1-1,-1 0 0,0 0 1,0-1-1,0 0 0,0 0 1,0-1-1,0 0 0,-1 0 1,-11-1-1,19 0-78,-1 0 0,1 0 1,0 0-1,0 0 0,0 0 0,0-1 1,0 1-1,0 0 0,0-1 0,0 1 0,0 0 1,0-1-1,0 0 0,0 1 0,0-1 0,0 1 1,0-1-1,0 0 0,0 0 0,1 1 1,-1-1-1,0 0 0,1 0 0,-1 0 0,0 0 1,1 0-1,-1 0 0,1 0 0,0 0 0,-1 0 1,1 0-1,0 0 0,-1 0 0,1 0 1,0 0-1,0-1 0,0 1 0,0 0 0,0 0 1,0-2-1,1 0-291,-1 0 1,1 0 0,-1 0-1,1 1 1,0-1 0,0 0-1,0 0 1,0 0 0,1 1-1,-1-1 1,1 0-1,-1 1 1,1 0 0,2-3-1,14-10-5124,2 2-1249</inkml:trace>
</inkml:ink>
</file>

<file path=ppt/ink/ink4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6:01.893"/>
    </inkml:context>
    <inkml:brush xml:id="br0">
      <inkml:brushProperty name="width" value="0.025" units="cm"/>
      <inkml:brushProperty name="height" value="0.025" units="cm"/>
    </inkml:brush>
  </inkml:definitions>
  <inkml:trace contextRef="#ctx0" brushRef="#br0">5 128 13132,'0'0'14553,"9"1"-12759,-6-1-1707,4 1 199,0 0 1,1-1-1,-1 0 1,0 0-1,0 0 0,8-3 1,-12 3-227,0-1-1,0-1 1,0 1 0,0 0 0,0-1 0,0 1-1,0-1 1,-1 0 0,1 0 0,-1 0 0,1 0 0,-1-1-1,0 1 1,0-1 0,0 1 0,0-1 0,0 0-1,-1 1 1,2-5 0,-1 4-60,-1 0 0,1 0 0,-1 0 0,0-1 0,0 1 0,0 0 0,-1 0 0,1-1 0,-1 1 0,0 0 0,0-1 0,0 1 0,0 0 0,-1-1 0,1 1 0,-2-5 0,1 6 0,0 0 0,0 1 0,0-1 0,0 1 0,-1-1 0,1 1 0,0 0 0,-1-1 0,1 1 0,0 0 0,-1 0 0,0 0 0,1 0 0,-1 0 0,1 0 0,-1 1 0,0-1 0,0 0 0,1 1 0,-1-1 0,0 1 0,0 0 0,0 0 0,0 0 0,0 0 0,1 0 0,-1 0 0,0 0 0,0 0 0,-2 1 0,0 1 0,1-1 0,0 1 0,-1 0 0,1 0 0,0 0 0,0 0 0,0 0 0,0 1 0,1 0 0,-1-1 0,1 1 0,-1 0 0,1 0 0,0 0 0,0 0 0,0 1 0,1-1 0,-1 1 0,1-1 0,0 1 0,-1 3 0,-5 12 0,2 0 0,-5 32 0,9-45 0,0 1 0,0 0 0,0 0 0,1 0 0,0 0 0,1 0 0,1 11 0,-1-16 0,0 0 0,-1-1 0,1 1 0,1 0 0,-1-1 0,0 1 0,0-1 0,0 1 0,1-1 0,-1 1 0,1-1 0,-1 0 0,1 0 0,0 0 0,-1 0 0,1 0 0,0 0 0,0 0 0,0 0 0,-1-1 0,1 1 0,0-1 0,0 0 0,0 1 0,0-1 0,0 0 0,0 0 0,0 0 0,4-1 0,2 1-298,1 0 0,-1-1 0,0-1 0,0 1 0,1-1 0,-1 0 0,0-1 0,9-4-1,-10 3-422,-1 1 0,0-1-1,0 0 1,0 0-1,-1-1 1,1 0-1,-1 0 1,0 0-1,8-12 1,0-4-10266</inkml:trace>
</inkml:ink>
</file>

<file path=ppt/ink/ink4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6:02.345"/>
    </inkml:context>
    <inkml:brush xml:id="br0">
      <inkml:brushProperty name="width" value="0.025" units="cm"/>
      <inkml:brushProperty name="height" value="0.025" units="cm"/>
    </inkml:brush>
  </inkml:definitions>
  <inkml:trace contextRef="#ctx0" brushRef="#br0">1 544 14798,'0'0'6705,"8"-14"-4089,21-37-1859,91-176 4085,-108 201-4461,-2 0 0,-1 0 0,-1-1 1,-1-1-1,-1 1 0,-2-1 0,1-35 0,-24 458-381,19-390-303,0 0 0,0 0 1,1 0-1,-1 0 0,1-1 0,0 1 0,1 0 1,2 6-1,-4-10 169,1 0 0,0 0 0,-1 0 0,1 0 1,0 0-1,0 0 0,0 0 0,0 0 0,0 0 1,0-1-1,0 1 0,0 0 0,0-1 0,1 1 0,-1 0 1,0-1-1,0 0 0,1 1 0,-1-1 0,0 0 1,0 1-1,1-1 0,-1 0 0,0 0 0,1 0 0,-1 0 1,0-1-1,0 1 0,1 0 0,-1 0 0,0-1 1,1 1-1,-1-1 0,0 1 0,0-1 0,2 0 0,23-18-5385,-1-13-2329</inkml:trace>
</inkml:ink>
</file>

<file path=ppt/ink/ink4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6:02.998"/>
    </inkml:context>
    <inkml:brush xml:id="br0">
      <inkml:brushProperty name="width" value="0.025" units="cm"/>
      <inkml:brushProperty name="height" value="0.025" units="cm"/>
    </inkml:brush>
  </inkml:definitions>
  <inkml:trace contextRef="#ctx0" brushRef="#br0">109 65 8584,'0'0'11024,"-6"12"-8990,-3 7-1518,1 1 0,1 0 0,1 1 0,1 0 0,-3 25 0,-3 120 3493,10-165-3965,1 1 0,0-1 0,0 0-1,0 1 1,1-1 0,-1 1 0,0-1 0,0 0-1,1 1 1,-1-1 0,1 0 0,-1 1-1,1-1 1,0 0 0,-1 0 0,1 1 0,0-1-1,0 0 1,1 1 0,-1-1 21,0-1-1,-1 1 1,1-1-1,0 0 0,0 1 1,0-1-1,0 0 1,0 0-1,0 0 1,0 0-1,0 0 1,0 0-1,0 0 1,0 0-1,0 0 1,0 0-1,0 0 1,0-1-1,0 1 1,1-1-1,2-1 99,0 0 0,0 0-1,0 0 1,0-1 0,-1 0 0,1 0-1,-1 0 1,1 0 0,-1 0-1,4-6 1,2-5-163,-1 0 0,0-1 0,-1 0 0,0-1 0,-1 0 0,-1 0 0,0 0 0,-2-1 0,0 1 0,0-1 0,-2 0 0,0 1 0,-1-1 0,0 0 0,-5-22 0,4 35 0,0 0 0,0 1 0,-1-1 0,1 1 0,-1-1 0,0 1 0,0 0 0,0-1 0,0 1 0,-1 0 0,1 1 0,-1-1 0,0 0 0,0 1 0,0-1 0,0 1 0,0 0 0,-1 0 0,1 0 0,-1 1 0,1-1 0,-1 1 0,1-1 0,-1 1 0,0 1 0,0-1 0,1 0 0,-1 1 0,0 0 0,0 0 0,0 0 0,0 0 0,0 1 0,1-1 0,-1 1 0,0 0 0,0 0 0,1 1 0,-1-1 0,1 1 0,-1-1 0,1 1 0,0 0 0,-1 1 0,1-1 0,0 0 0,1 1 0,-1 0 0,0-1 0,1 1 0,-5 7 0,4-6-244,0 1-1,0 0 1,1 0-1,0 1 1,0-1-1,0 0 1,0 1-1,1-1 1,0 1 0,0 0-1,1-1 1,0 1-1,-1-1 1,2 1-1,-1 0 1,1-1-1,0 1 1,2 9 0,-1-12-18,0 1 1,0 0 0,1 0-1,-1-1 1,1 0-1,-1 1 1,1-1 0,0 0-1,0 0 1,1 0 0,-1-1-1,1 1 1,-1-1-1,1 0 1,0 0 0,-1 0-1,1-1 1,0 1 0,1-1-1,-1 0 1,0 0 0,0 0-1,0-1 1,9 1-1,-3 0-969,1-1-1,-1-1 0,1 1 0,0-2 0,-1 1 0,0-2 1,18-5-1,-18 4 972,0 0 1,-1-1 0,1 0-1,-1 0 1,0-1-1,-1-1 1,11-8 0,-11 7 890,-1 1 1,0-2 0,0 1-1,-1-1 1,0 0 0,-1 0-1,6-12 1,-7 11 810,0 0-1,-1 0 0,0-1 1,-1 1-1,0-1 1,0 1-1,-1-18 0,-1 28-1409,0 0 0,0 0 0,0 1 0,0-1-1,-1 0 1,1 0 0,0 0 0,0 0 0,0 0-1,0 1 1,0-1 0,-1 0 0,1 0-1,0 0 1,0 0 0,0 0 0,0 0 0,-1 0-1,1 0 1,0 0 0,0 0 0,0 0 0,-1 0-1,1 0 1,0 0 0,0 0 0,0 0-1,-1 0 1,1 0 0,0 0 0,0 0 0,0 0-1,-1 0 1,1 0 0,0 0 0,0 0 0,0 0-1,0 0 1,-1 0 0,1-1 0,0 1-1,0 0 1,0 0 0,0 0 0,0 0 0,-1 0-1,1-1 1,0 1 0,0 0 0,0 0-1,0 0 1,0 0 0,0-1 0,0 1 0,0 0-1,0 0 1,0 0 0,0-1 0,0 1 0,0 0-1,0 0 1,0 0 0,0-1 0,0 1-1,0 0 1,0 0 0,-11 14 289,-2 15-2,2 0 0,1 1 0,1 0 0,2 1 0,1 0 0,1 0 0,0 38 0,4-67-287,1 0 0,0 0 1,0 0-1,0 0 1,0 0-1,1 0 1,-1 0-1,0 0 1,1 0-1,-1 0 1,1 0-1,0 0 1,0 0-1,0-1 0,0 1 1,0 0-1,0 0 1,0-1-1,0 1 1,1-1-1,-1 1 1,1-1-1,-1 1 1,1-1-1,0 0 1,-1 0-1,4 2 0,-2-3 1,0 1-1,0-1 0,0 1 0,0-1 1,0 0-1,0 0 0,0 0 0,0-1 1,0 1-1,0-1 0,0 0 0,0 0 1,0 0-1,0 0 0,-1 0 0,1 0 1,0-1-1,3-2 0,4-3-32,0 0 0,-1-1 0,-1 0 0,1-1 0,-1 1 0,-1-1 0,1-1 0,-2 0 0,1 0 0,-1 0 0,-1-1 0,0 1 0,0-1 0,-1-1 0,-1 1 0,0 0 0,0-1 0,-1 0 0,-1 0 0,1 1 0,-2-24 0,-2 30 3,1 1 0,-1-1 0,0 0 0,0 1 0,-1 0 1,1-1-1,-1 1 0,0 0 0,0 1 0,0-1 0,-1 0 0,1 1 0,-1 0 0,0-1 0,0 2 1,0-1-1,0 0 0,-1 1 0,1 0 0,0 0 0,-1 0 0,0 0 0,1 1 0,-8-2 0,7 2-19,0 0 0,0 0 0,0 0 0,0 0 0,0 1 0,0 0 0,0 0-1,0 0 1,0 1 0,0-1 0,0 1 0,0 1 0,0-1 0,0 1 0,0-1-1,1 1 1,-1 1 0,1-1 0,-1 1 0,1-1 0,0 1 0,0 1-1,-6 5 1,4-1-826,0 2 0,1-1 0,-1 0 0,2 1-1,0 0 1,-4 12 0,-5 34-7879,10-26 777</inkml:trace>
</inkml:ink>
</file>

<file path=ppt/ink/ink4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6:03.372"/>
    </inkml:context>
    <inkml:brush xml:id="br0">
      <inkml:brushProperty name="width" value="0.025" units="cm"/>
      <inkml:brushProperty name="height" value="0.025" units="cm"/>
    </inkml:brush>
  </inkml:definitions>
  <inkml:trace contextRef="#ctx0" brushRef="#br0">0 336 12300,'0'0'16378,"16"-5"-14766,103-35-1030,463-168 1313,-559 199-1890,-7 3-21,0-1 0,0 0 0,0-1 0,-1 0 0,26-21 0,-41 29-37,1 0-1,-1 0 0,0 0 0,0 0 1,0 0-1,1 0 0,-1 0 1,0 0-1,0 0 0,0 0 0,1 0 1,-1 0-1,0 0 0,0-1 1,0 1-1,0 0 0,0 0 1,1 0-1,-1 0 0,0 0 0,0-1 1,0 1-1,0 0 0,0 0 1,0 0-1,0 0 0,1-1 1,-1 1-1,0 0 0,0 0 0,0 0 1,0-1-1,0 1 0,0 0 1,0 0-1,0 0 0,0-1 0,0 1 1,0 0-1,0 0 0,0 0 1,0-1-1,0 1 0,-1 0 1,1 0-1,0 0 0,0-1 0,0 1 1,0 0-1,0 0 0,0 0 1,0 0-1,-1 0 0,1-1 1,0 1-1,0 0 0,0 0 0,0 0 1,0 0-1,-1 0 0,1 0 1,-14 0-4814,9 0 3636,-17 0-7412</inkml:trace>
</inkml:ink>
</file>

<file path=ppt/ink/ink4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6:37.065"/>
    </inkml:context>
    <inkml:brush xml:id="br0">
      <inkml:brushProperty name="width" value="0.025" units="cm"/>
      <inkml:brushProperty name="height" value="0.025" units="cm"/>
    </inkml:brush>
  </inkml:definitions>
  <inkml:trace contextRef="#ctx0" brushRef="#br0">677 1 3043,'-15'1'1110,"-25"2"-59,1 3-1,0 1 1,0 1 0,-67 26-1,72-19-632,1 2 0,0 1 0,1 1-1,2 2 1,0 1 0,-41 39 0,58-48-322,0 0 1,1 1-1,1 1 1,0 0-1,0 0 1,2 1-1,0 0 1,1 0-1,1 1 1,0 0-1,1 1 1,1-1-1,1 1 0,0 0 1,-1 19-1,5-15-12,0 0 0,1 0 0,2 0 0,0 0 0,1 0 0,1-1 0,2 0 0,0 0 0,0 0 0,2-1 0,1 0-1,1-1 1,0 0 0,1 0 0,1-1 0,1-1 0,0-1 0,2 0 0,0 0 0,0-2 0,1 0 0,1-1 0,0 0 0,38 18-1,-24-17 207,2-1-1,-1-1 1,1-2-1,1-2 0,0-1 1,0-1-1,1-2 1,-1-2-1,1-1 0,-1-2 1,1-1-1,-1-2 0,1-1 1,-1-2-1,-1-1 1,41-16-1,-41 12-58,0-2 0,-1-1 0,-1-2 0,0-1 0,-1-1 0,-1-2 0,-1-1 0,-1-1 0,-1-2 0,-1-1 0,-1 0 0,-2-2 0,0-1 1,-2-1-1,31-58 0,-44 70-173,0-1 1,-1 1 0,-1-2-1,0 1 1,-2-1-1,0 0 1,2-35 0,-6 49-50,0 0 1,0 0-1,0 0 0,-1 0 1,0 0-1,0 0 1,0 0-1,-1 0 0,0 0 1,0 0-1,0 1 1,-1-1-1,0 1 0,0 0 1,0-1-1,-1 2 1,0-1-1,0 0 1,0 1-1,0-1 0,-1 1 1,0 0-1,1 1 1,-2-1-1,1 1 0,0 0 1,-1 0-1,-11-4 1,-1 3-279,0-1 1,0 2 0,-1 1-1,1 0 1,-1 1 0,0 1 0,-19 2-1,-131 25-4845,60-5 144</inkml:trace>
</inkml:ink>
</file>

<file path=ppt/ink/ink4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28:26.500"/>
    </inkml:context>
    <inkml:brush xml:id="br0">
      <inkml:brushProperty name="width" value="0.025" units="cm"/>
      <inkml:brushProperty name="height" value="0.025" units="cm"/>
    </inkml:brush>
  </inkml:definitions>
  <inkml:trace contextRef="#ctx0" brushRef="#br0">1 47 8584,'0'0'7335,"8"8"-7292,-4-3 1,0-1 1,1 0-1,-1 0 0,1 0 1,0 0-1,0-1 0,1 0 1,-1 0-1,1 0 1,-1-1-1,1 1 0,0-1 1,0-1-1,0 1 0,10 0 1,209 9 2049,34 3-446,479 7-1477,-303-21 240,-290 3-224,1-6 0,189-29-1,-151 4-124,294-7-1,-336 36-57,159-3 56,-268-2-28,0-1 0,-1-2-1,63-20 1,-62 16 178,-227 62 1237,-18-18-8468,131-26 1630</inkml:trace>
</inkml:ink>
</file>

<file path=ppt/ink/ink4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28:31.229"/>
    </inkml:context>
    <inkml:brush xml:id="br0">
      <inkml:brushProperty name="width" value="0.025" units="cm"/>
      <inkml:brushProperty name="height" value="0.025" units="cm"/>
    </inkml:brush>
  </inkml:definitions>
  <inkml:trace contextRef="#ctx0" brushRef="#br0">1 54 9449,'8'0'3763,"219"-10"17,22 0-3065,-149 10-461,142 19 0,-51 6 375,1-7 1,0-9 0,291-24 0,515-66 64,-977 79-665,23-2 134,-41 3-71,-26-1-18,-1038 50 134,870-33-165,-141 21 160,-491 115 0,402-71-2067,524-91-2743,-25-1 262</inkml:trace>
</inkml:ink>
</file>

<file path=ppt/ink/ink4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28:42.104"/>
    </inkml:context>
    <inkml:brush xml:id="br0">
      <inkml:brushProperty name="width" value="0.025" units="cm"/>
      <inkml:brushProperty name="height" value="0.025" units="cm"/>
    </inkml:brush>
  </inkml:definitions>
  <inkml:trace contextRef="#ctx0" brushRef="#br0">6890 141 11723,'-13'-2'465,"-20"-4"-38,-278-58-209,254 50-613,0 3 0,-1 3 0,-59-1 0,-179 9-601,135 2 2211,-228-4 243,-448 6 2257,137-9-3650,487-1-45,-424 7 1185,-297-12-247,789 3-982,-1 6 1,0 7-1,1 6 1,-286 61-1,353-53 95,0 4 1,2 4-1,1 2 0,-136 77 0,175-84-35,1 2 0,1 1 0,1 1-1,1 2 1,2 2 0,1 1-1,1 1 1,1 1 0,3 1-1,0 1 1,-20 44 0,-68 175-95,99-217 125,2 0 0,1 1 0,2 0 0,1 1-1,-1 41 1,8-68-25,0-1 1,1 0-1,0 0 0,1 0 0,0 0 0,0 0 0,1 0 1,1 0-1,0-1 0,1 0 0,0 1 0,0-2 1,1 1-1,0-1 0,1 0 0,-1 0 0,2 0 0,0-1 1,0 0-1,16 11 0,13 9-70,2-1 0,0-3-1,2-1 1,1-1 0,0-3 0,72 22 0,279 54-317,-115-48-81,1-12 0,361-1 0,958-58 363,-797-1-154,825-50 153,-1454 61 148,349-37 140,-396 32-247,-1-5 1,135-46-1,-206 53 26,54-17 78,-2-4-1,152-78 0,-245 109-96,0 0 1,0-1-1,-1 0 1,0-1-1,0 0 0,10-13 1,-16 17 26,-1-1-1,0 0 1,-1 1 0,0-2 0,0 1 0,0 0 0,0 0 0,-1-1 0,0 0 0,0 1 0,-1-1-1,0 0 1,0 0 0,-1-10 0,-1-2 55,-2 0-1,0 1 1,-1-1-1,-1 1 0,0-1 1,-2 1-1,0 1 1,-1-1-1,-1 1 1,0 1-1,-1 0 1,-20-25-1,-11-7-254,-1 1-1,-71-61 1,70 73 206,-1 3-1,-1 1 1,-1 2 0,-2 3-1,-1 1 1,-75-25-1,-320-79 255,-85 18 359,-67-17-5998,469 94 1338,-7-1-2802</inkml:trace>
</inkml:ink>
</file>

<file path=ppt/ink/ink4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28:49.063"/>
    </inkml:context>
    <inkml:brush xml:id="br0">
      <inkml:brushProperty name="width" value="0.025" units="cm"/>
      <inkml:brushProperty name="height" value="0.025" units="cm"/>
    </inkml:brush>
  </inkml:definitions>
  <inkml:trace contextRef="#ctx0" brushRef="#br0">6148 261 12748,'-6'-9'614,"-1"-3"-454,-1 0-1,0 1 1,-1-1-1,0 2 1,-1-1 0,0 1-1,0 1 1,-1 0-1,-1 0 1,1 1-1,-1 1 1,-1 0 0,1 1-1,-1 0 1,-1 1-1,1 0 1,-1 1 0,-14-3-1,-15 2-179,0 1 0,-1 2 1,-54 5-1,-132 24-1033,49-4-575,-349-10-385,1-48 3802,-435-9-375,250 17-1317,-487-14 1472,1122 42-1388,0 3-1,0 4 1,1 3-1,0 4 0,1 3 1,0 3-1,2 4 1,1 3-1,-133 71 1,-2 30-290,178-107-4,1 2 0,1 1 0,1 1 1,-33 41-1,56-60 100,-1 0 0,1 0-1,0 1 1,1-1 0,0 1 0,0 0-1,1 0 1,0 1 0,0-1 0,1 1-1,0-1 1,1 1 0,0 0 0,0-1 0,0 1-1,3 17 1,-1-17-2,2 0 0,-1 0 0,1 0 0,1-1 0,0 1 0,0-1 0,0 0 0,1 0 0,0 0 0,1-1 0,0 1 0,0-1 0,0-1 1,1 1-1,13 9 0,9 4 40,0-2 0,1 0 1,0-2-1,2-2 1,0 0-1,40 10 0,208 42 107,-278-65-132,1770 229 58,17-176 18,-1434-62-31,0-16 0,-2-16 1,472-113-1,-813 150-45,319-90 49,-289 78-39,-2-1 0,0-2-1,0-2 1,-2-1-1,61-46 1,-89 59 13,-1 0 0,0-1 0,0 0 0,-1-1 0,0 0 0,-1 0 0,0 0 0,-1-1 0,0 0 0,7-19 0,-11 25 3,0-1 0,-1 1 1,1-1-1,-1 0 0,-1 1 0,1-1 0,-1 0 1,0 1-1,0-1 0,-1 0 0,0 1 0,0-1 1,0 0-1,0 1 0,-1-1 0,0 1 0,0 0 1,-1 0-1,1-1 0,-1 2 0,0-1 0,-1 0 1,1 1-1,-1-1 0,-5-4 0,-8-6 10,-1 1-1,-1 0 0,0 1 1,-1 1-1,0 1 0,-1 1 1,-35-13-1,-166-39-11,215 60-16,-190-39-180,-212-16-1,-206 18-4591,409 31 760</inkml:trace>
</inkml:ink>
</file>

<file path=ppt/ink/ink4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28:54.092"/>
    </inkml:context>
    <inkml:brush xml:id="br0">
      <inkml:brushProperty name="width" value="0.025" units="cm"/>
      <inkml:brushProperty name="height" value="0.025" units="cm"/>
    </inkml:brush>
  </inkml:definitions>
  <inkml:trace contextRef="#ctx0" brushRef="#br0">1763 1 1858,'-122'16'9904,"5"7"-7005,78-13-2340,0 2 0,1 1-1,-71 36 1,69-27-490,1 2 0,1 2-1,1 1 1,1 2 0,2 1 0,0 2 0,3 1 0,-44 58-1,59-67-67,0 1-1,2 0 0,0 1 1,2 1-1,1 0 0,1 0 1,1 1-1,2 1 0,1-1 1,1 1-1,1 0 1,2 0-1,1 1 0,3 41 1,2-46 3,1 0 0,1 0 0,1 0 0,1-1 0,1 0 1,20 37-1,88 130 30,-102-168-33,31 44 34,2-2 0,111 114 0,-118-141-16,1-1 0,2-3 0,1-1 0,1-3 0,62 31 0,-40-28 25,1-3 0,1-2 1,2-4-1,0-3 1,2-3-1,0-3 1,0-3-1,113 2 1,-45-16-13,0-6 0,-1-6 0,0-7 0,-2-5 0,-1-7 0,-1-6 0,214-91 0,-282 99-22,-1-4 0,87-59 0,-116 67-3,-2-2 1,-1-1-1,-2-2 1,-1-1-1,31-39 1,-55 60-1,-1-1 1,0 1 0,0-1-1,-2-1 1,1 1-1,-2-1 1,0 0-1,0 0 1,-1-1-1,-1 1 1,-1-1 0,0 0-1,-1 0 1,0 0-1,-1 0 1,-1 0-1,-3-21 1,-1 15 13,-1 0-1,0 0 1,-1 0 0,-2 1-1,0 0 1,-1 1 0,-1 0-1,0 0 1,-2 2 0,0-1 0,-19-19-1,-42-34 513,-4 3-1,-121-82 1,132 101-284,-227-152 350,223 159-809,-2 3 0,-101-38-1,74 39-447,-2 6 0,-126-25 0,173 48 531,0 2 1,-1 2-1,0 3 0,0 2 0,1 3 1,-59 10-1,8 9-56,0 5 0,-140 54 0,-194 106-899,416-176 973,11-5 89,-444 207-2740,316-140-2240,-153 107 0,249-147 4799,1 1 0,1 2 0,2 2 0,-66 79 0,91-96 420,0-1 1,2 2-1,1 0 0,0 0 1,2 1-1,1 1 0,0 0 1,2 0-1,1 1 0,1 0 1,1 0-1,-4 45 1,10-57 1,0-1 0,0 1 0,1-1 1,1 0-1,0 0 0,0 0 1,2 0-1,-1-1 0,1 1 0,1-1 1,0 0-1,15 19 0,7 5-82,1-2 0,44 39-1,-38-38-163,360 322-867,-326-302 989,3-3 1,2-3-1,1-4 0,88 38 0,-30-30 553,2-4 0,3-7 1,0-6-1,157 19 0,-102-32-237,1-8 0,291-17 0,-361-8-389,-1-5 0,0-6 0,-1-5 0,-2-5 0,-1-6 0,-1-5 0,-3-4 0,-2-6 0,172-109 0,-236 129 181,-2-1 0,-1-3 0,-2-1 0,-2-3 1,-1-1-1,52-71 0,-75 87 106,-1-1 0,-1-1 0,-2-1 0,0 0 0,15-53 0,-23 60-168,-1 1 0,-1-1 1,-1-1-1,-1 1 0,-1 0 1,-1 0-1,-1-1 0,-1 1 1,-5-23-1,2 26-104,-2 0 0,1 1 0,-2-1 0,-1 1 0,0 1-1,-1 0 1,-1 0 0,0 1 0,-1 0 0,-1 1 0,-29-27 0,14 17-42,-1 2 0,-2 1 0,0 1 0,-1 2-1,-51-24 1,37 24-130,-1 3 0,0 1 0,-1 3 0,-69-10 0,38 14-1121,0 2 1,-82 7 0,-26 10-2975</inkml:trace>
</inkml:ink>
</file>

<file path=ppt/ink/ink4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29:11.748"/>
    </inkml:context>
    <inkml:brush xml:id="br0">
      <inkml:brushProperty name="width" value="0.025" units="cm"/>
      <inkml:brushProperty name="height" value="0.025" units="cm"/>
    </inkml:brush>
  </inkml:definitions>
  <inkml:trace contextRef="#ctx0" brushRef="#br0">1862 220 1794,'-273'1'2778,"-336"-3"311,567 1-2803,0 3 0,0 1 1,0 2-1,1 2 0,-1 2 1,1 2-1,1 1 0,0 2 1,1 2-1,-46 25 0,31-10-191,1 2 0,-88 72 0,115-83-102,2 1 0,0 2 0,1 0-1,2 2 1,0 0 0,-29 52 0,42-61-18,1-1 0,0 1 0,1 0 0,1 0 0,0 0 0,2 1 0,0 0 0,1-1 0,1 25 0,2-15-59,2 0 0,1-1-1,1 0 1,1 0-1,16 44 1,5-8 0,3 0 1,3-3-1,2 0 0,54 68 1,-56-84 76,2-2 1,2-1-1,2-1 1,2-3-1,1-1 1,2-2-1,1-2 0,1-2 1,2-2-1,1-2 1,1-3-1,1-1 1,0-3-1,2-2 1,0-2-1,1-3 1,75 8-1,-8-9 154,1-4 0,-1-7 1,1-4-1,0-5 0,-1-6 0,-1-6 0,-1-4 0,129-46 0,162-82-110,-307 107 59,183-111 1,-243 129 31,0-2 1,-3-2 0,0-2 0,-3-1-1,0-2 1,48-65 0,-71 83 21,0-2 0,-2 0 1,0 0-1,-1-1 0,-1-1 0,-2 1 0,0-2 1,-1 1-1,-1-1 0,-2 0 0,0 0 0,-1-1 1,-2 1-1,0-1 0,-6-47 0,0 51-39,0 0 0,-2 1 0,0 0 0,-1 0 0,-1 0 0,-1 1 0,-1 1 0,0 0 0,-1 0 0,-1 1 0,-1 1 0,-21-20 0,-8-5-98,-2 2 0,-2 2 0,-64-37 0,18 17 60,-4 4-1,-1 4 1,-2 5-1,-3 4 1,-1 4 0,-1 5-1,-143-22 1,163 40-79,-1 5-1,0 3 1,0 3 0,0 5-1,0 3 1,0 5 0,1 2-1,1 5 1,-152 52 0,154-36-358,2 4 0,1 3 0,3 4-1,1 3 1,3 3 0,2 3 0,2 4 0,3 2 0,-82 97 0,-12 35-2882</inkml:trace>
</inkml:ink>
</file>

<file path=ppt/ink/ink4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8:02.142"/>
    </inkml:context>
    <inkml:brush xml:id="br0">
      <inkml:brushProperty name="width" value="0.025" units="cm"/>
      <inkml:brushProperty name="height" value="0.025" units="cm"/>
    </inkml:brush>
  </inkml:definitions>
  <inkml:trace contextRef="#ctx0" brushRef="#br0">1 101 11403,'0'0'4148,"11"-7"-3417,-3 1-624,1 1 0,0 1-1,0 0 1,0 0 0,0 1 0,1 0-1,-1 0 1,1 1 0,0 1 0,15-2 0,88 7 724,-1 6 0,133 27 0,85 9 242,1632 28 2661,-1936-74-3716,1072-6 1265,-6-88-644,-1067 90-617,613-80 799,2 45 562,-637 39-1372,33 4 19,-29 4-131,-18 9-111,-28 9-3252,9-16-2590,8-6-2829</inkml:trace>
</inkml:ink>
</file>

<file path=ppt/ink/ink4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8:06.818"/>
    </inkml:context>
    <inkml:brush xml:id="br0">
      <inkml:brushProperty name="width" value="0.025" units="cm"/>
      <inkml:brushProperty name="height" value="0.025" units="cm"/>
    </inkml:brush>
  </inkml:definitions>
  <inkml:trace contextRef="#ctx0" brushRef="#br0">1 107 4004,'0'0'929,"15"-17"2429,11 6-303,-23 9-2923,1 1 0,0-1 0,0 0 1,0 1-1,1 0 0,-1 0 0,0 0 0,0 1 1,6-1-1,366-17 829,81-4-207,-232 18 222,-28-4-602,537-6 645,-721 14-1016,564 22 314,-3 32 297,-59-14-253,2-38-8,161 6-143,1330 54 521,1113-107 1132,-2395 9-1725,-181 5-68,-431 29-119,90-7-2624,-132-4-1347</inkml:trace>
</inkml:ink>
</file>

<file path=ppt/ink/ink4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8:46.283"/>
    </inkml:context>
    <inkml:brush xml:id="br0">
      <inkml:brushProperty name="width" value="0.025" units="cm"/>
      <inkml:brushProperty name="height" value="0.025" units="cm"/>
    </inkml:brush>
  </inkml:definitions>
  <inkml:trace contextRef="#ctx0" brushRef="#br0">96 0 13485,'0'0'17729,"3"12"-17062,3 43-150,0 104 1,-12 58-1049,4-153-1415,1-79 457,-1 0-1,0 0 1,-1 0-1,-1 1 1,0-1-1,-1 1 0,-1 0 1,0 0-1,-14-23 1,-30-30 10771,62 68-9130,249 13 3249,-256-14-3377,0-1 1,0 0-1,0 0 1,0 0-1,0-1 1,0 0-1,0 1 0,-1-2 1,1 1-1,-1-1 1,1 1-1,-1-1 1,0 0-1,0-1 1,0 1-1,-1-1 1,1 0-1,-1 0 0,0 0 1,0 0-1,0 0 1,-1-1-1,1 1 1,-1-1-1,0 0 1,0 1-1,-1-1 1,1 0-1,-1 0 0,0-8 1,-1 13 6,0-1-1,0 1 1,-1-1 0,1 1-1,-1-1 1,1 1 0,0-1-1,-1 1 1,1 0 0,-1-1-1,1 1 1,-1 0 0,1-1-1,-1 1 1,1 0 0,-1 0-1,1-1 1,-1 1 0,0 0-1,1 0 1,-1 0 0,1 0 0,-1 0-1,1 0 1,-1 0 0,0 0-1,1 0 1,-1 0 0,1 0-1,-1 0 1,0 0 0,1 0-1,-1 0 1,1 1 0,-1-1-1,1 0 1,-1 1 0,0-1-1,-26 12 23,9 6 352,0 1 0,-20 27 0,31-38-260,0 1 1,1 1 0,1-1 0,0 1 0,0 0-1,0 0 1,-5 21 0,10-30-146,0-1 0,0 1 0,0 0 0,0-1 0,0 1 0,0-1 0,0 1 0,0-1 0,0 1 0,0 0 0,0-1 0,0 1 0,0-1 0,0 1 0,0-1 0,1 1 0,-1-1 0,0 1 0,0-1 0,1 1 0,-1-1 0,0 1 0,1-1 0,-1 1 0,0-1 0,1 0 0,-1 1 0,1-1 0,-1 0 0,1 1 0,-1-1 0,2 1 0,22-1 0,24-16 0,-11-6 0,43-21 0,-75 41 0,0 0 0,0 0 0,0 1 0,1 0 0,-1-1 0,0 2 0,1-1 0,-1 1 0,1 0 0,-1 0 0,0 0 0,1 1 0,7 1 0,-12-1 0,1 0 0,0 0 0,-1 0 0,1 1 0,-1-1 0,1 0 0,-1 1 0,0-1 0,0 1 0,0 0 0,0-1 0,0 1 0,0 0 0,0-1 0,0 1 0,-1 0 0,1 0 0,-1 0 0,1 0 0,-1 0 0,0 0 0,1 0 0,-1 3 0,-1 58 0,1-44 0,-5 15 0,3-30 0,4-21 0,28-171 0,-29 186 0,0 0 0,0 0 0,-1 0 0,1 0 0,1 0 0,-1 0 0,0 0 0,0 1 0,1-1 0,-1 0 0,1 1 0,-1-1 0,1 1 0,0 0 0,-1 0 0,1-1 0,0 1 0,0 0 0,0 0 0,0 1 0,4-2 0,52-10 0,-25 6 0,18-13-1243,-18 1-4913,14-14-11108</inkml:trace>
</inkml:ink>
</file>

<file path=ppt/ink/ink4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8:15.058"/>
    </inkml:context>
    <inkml:brush xml:id="br0">
      <inkml:brushProperty name="width" value="0.025" units="cm"/>
      <inkml:brushProperty name="height" value="0.025" units="cm"/>
    </inkml:brush>
  </inkml:definitions>
  <inkml:trace contextRef="#ctx0" brushRef="#br0">58 0 4548,'0'0'15989,"-3"11"-15034,-11 62 1939,-8 135-1,16-61-2716,5-4-5986,-1-155-650,-7-4-4853</inkml:trace>
</inkml:ink>
</file>

<file path=ppt/ink/ink4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8:15.388"/>
    </inkml:context>
    <inkml:brush xml:id="br0">
      <inkml:brushProperty name="width" value="0.025" units="cm"/>
      <inkml:brushProperty name="height" value="0.025" units="cm"/>
    </inkml:brush>
  </inkml:definitions>
  <inkml:trace contextRef="#ctx0" brushRef="#br0">0 19 12588,'0'0'12684,"88"13"-10826,-41-13-609,6 0-737,2-1-287,3-4-193,-4 0 32,-6 2-993,-8-2-2659,-10 0-3042,-6-2-8264</inkml:trace>
</inkml:ink>
</file>

<file path=ppt/ink/ink4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8:15.717"/>
    </inkml:context>
    <inkml:brush xml:id="br0">
      <inkml:brushProperty name="width" value="0.025" units="cm"/>
      <inkml:brushProperty name="height" value="0.025" units="cm"/>
    </inkml:brush>
  </inkml:definitions>
  <inkml:trace contextRef="#ctx0" brushRef="#br0">164 15 19346,'0'0'7228,"-9"-5"-6416,6 4-784,0 0 1,0-1-1,0 1 0,0 0 1,0 0-1,0 0 1,0 1-1,0-1 0,-1 1 1,1 0-1,0 0 1,-6 0-1,6 2-19,0-1 1,-1 0-1,1 1 0,0 0 1,0-1-1,0 1 0,0 0 0,0 1 1,0-1-1,0 1 0,1-1 1,-1 1-1,1 0 0,0 0 0,-2 3 1,-4 5 138,1 0 1,0 0 0,1 1-1,0 0 1,1 0 0,0 1-1,1-1 1,0 1 0,1 0-1,1 0 1,0 0 0,-1 23-1,3-34-137,0 0 0,0 0 1,0 0-1,1 0 0,-1 0 0,0 0 0,1 0 0,0 0 0,-1 0 1,1-1-1,0 1 0,0 0 0,0 0 0,0 0 0,0-1 0,0 1 0,0-1 1,1 1-1,-1-1 0,1 1 0,-1-1 0,1 0 0,2 2 0,0-1 66,0 0 0,0-1-1,0 0 1,0 0-1,0 0 1,0 0 0,0-1-1,0 1 1,0-1-1,0 0 1,6-1 0,-1 0 92,1-1 0,0 0 0,-1 0 0,1-1 0,-1 0 0,0 0 0,0-1 0,0-1 1,13-7-1,-15 7-167,-1-1 1,1 0-1,-1 0 1,0 0-1,0 0 1,0-1-1,-1 0 1,0 0 0,-1-1-1,1 0 1,-1 1-1,-1-1 1,0 0-1,0-1 1,0 1-1,-1-1 1,0 1-1,-1-1 1,0 1-1,0-15 1,-1 22-39,-1 0 0,1 0 0,0 0 0,0-1 0,-1 1 0,1 0 0,-1 0 0,1 0 0,-1 0 0,1 0 0,-1 0 0,0 0 0,0 0 0,1 1-1,-1-1 1,0 0 0,0 0 0,0 0 0,0 1 0,0-1 0,0 1 0,0-1 0,0 1 0,0-1 0,0 1 0,0-1 0,-1 1 0,-32-2-2318,31 11-6028</inkml:trace>
</inkml:ink>
</file>

<file path=ppt/ink/ink4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8:16.217"/>
    </inkml:context>
    <inkml:brush xml:id="br0">
      <inkml:brushProperty name="width" value="0.025" units="cm"/>
      <inkml:brushProperty name="height" value="0.025" units="cm"/>
    </inkml:brush>
  </inkml:definitions>
  <inkml:trace contextRef="#ctx0" brushRef="#br0">235 120 17168,'0'0'6449,"-12"-1"-5403,11 1-1035,-6-1 141,0 0 1,-1 0-1,1 1 0,0 0 1,-1 1-1,1 0 0,0 0 1,-1 0-1,1 1 0,0 0 1,0 1-1,0-1 0,1 1 1,-11 6-1,6-1 181,0 1 0,1 0 0,-1 1 0,2 0 0,-11 14 0,16-18-174,0 0 1,0 0 0,1 0-1,0 0 1,0 0 0,1 1-1,-1-1 1,1 1-1,1 0 1,-1 0 0,1-1-1,0 11 1,1-16-150,0 0 1,0 1-1,0-1 0,0 0 0,1 0 1,-1 0-1,0 1 0,1-1 1,-1 0-1,1 0 0,-1 0 0,1 0 1,-1 0-1,1 0 0,0 0 0,-1 0 1,1 0-1,0 0 0,0 0 1,0-1-1,0 1 0,0 0 0,2 1 1,0-1 13,0 0 1,0 0-1,0 0 0,0 0 1,0 0-1,0-1 1,0 1-1,0-1 1,4 0-1,3 0 58,-1-1 0,0 0 0,1-1 0,-1 0-1,17-6 1,-8-1-40,0-1 0,-1 0 0,0-2 0,-1 0-1,0-1 1,-1 0 0,-1-1 0,0-1 0,0 0-1,-2-1 1,0 0 0,-1-1 0,0 0 0,-2-1 0,0 0-1,-1-1 1,10-32 0,-17 48-42,0 2 0,0 0 0,-1 0 0,0 0 0,1 0 0,-1 0 0,1 0 0,-1 0 0,0 0 0,0 0 0,0 0 0,0-1 0,0 1 0,0 0 0,0 0 0,0 0 0,0 0 0,0 0 0,0 0 0,-1 0 0,1 0 0,-1-2 0,-18 21 0,-2 9 0,2 1 0,-22 41 0,36-59 0,0-1 0,1 1 0,0 1 0,0-1 0,1 0 0,1 1 0,-1 0 0,2-1 0,0 1 0,0 0 0,1 16 0,1-23 0,0-1 0,1 1 0,-1-1 0,1 0 0,0 1 0,0-1 0,0 0 0,0 0 0,0 0 0,1 0 0,3 3 0,37 32 0,-27-26 0,5-2-2135,-19-10 1556,0 0 0,1 0-1,-1 0 1,0 0-1,1 0 1,-1-1 0,0 1-1,1-1 1,-1 0 0,0 1-1,0-1 1,0 0-1,0-1 1,0 1 0,0 0-1,0 0 1,0-1 0,0 1-1,-1-1 1,3-2-1,15-20-8564</inkml:trace>
</inkml:ink>
</file>

<file path=ppt/ink/ink4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8:16.977"/>
    </inkml:context>
    <inkml:brush xml:id="br0">
      <inkml:brushProperty name="width" value="0.025" units="cm"/>
      <inkml:brushProperty name="height" value="0.025" units="cm"/>
    </inkml:brush>
  </inkml:definitions>
  <inkml:trace contextRef="#ctx0" brushRef="#br0">143 0 17040,'0'0'12657,"-11"3"-12091,1 0-466,1 0 0,0 1 1,0 0-1,0 1 0,0 0 0,1 0 0,-11 9 0,15-11-29,0 0 0,0 1-1,0-1 1,1 1 0,-1 0 0,1 0 0,0 1-1,0-1 1,0 1 0,1-1 0,0 1 0,0 0 0,0 0-1,0 0 1,1 0 0,0 0 0,0 0 0,-1 8-1,3-12-64,-1 0-1,0 0 1,1 0-1,0 1 1,-1-1-1,1 0 0,-1-1 1,1 1-1,0 0 1,0 0-1,0 0 1,0 0-1,-1-1 1,1 1-1,0 0 1,0-1-1,0 1 0,1-1 1,-1 1-1,0-1 1,0 1-1,0-1 1,0 0-1,0 1 1,0-1-1,1 0 1,-1 0-1,0 0 0,0 0 1,0 0-1,0 0 1,1 0-1,-1-1 1,1 1-1,46-9 162,-39 4-167,0-1 0,0 0 0,0-1 0,-1 0 0,0 0 0,0-1 0,-1 0 0,0 0 0,0-1 0,-1 0 0,0 0 0,0 0 0,4-12 0,-23 43 2,11-18-3,-1-1 0,0 1 0,1 0 0,0 0-1,0 1 1,0-1 0,0 0 0,1 1 0,0-1 0,-1 1 0,2-1-1,-1 1 1,0 0 0,1-1 0,1 10 0,0-13 1,0 0 0,0-1-1,0 1 1,0 0 0,0 0 0,1 0 0,-1-1-1,0 1 1,0-1 0,1 1 0,-1-1 0,1 0-1,-1 1 1,0-1 0,1 0 0,-1 0 0,1 0 0,-1 0-1,0 0 1,3-1 0,32-2 20,-28 0-22,0-1-1,-1-1 1,1 1-1,-1-1 1,0 0 0,0-1-1,-1 1 1,0-2 0,0 1-1,0 0 1,0-1 0,-1 0-1,-1-1 1,1 1-1,-1-1 1,0 1 0,5-16-1,-19 57-1064,7-28 1081,1-1 1,0 1-1,0-1 0,1 1 0,-1 0 0,1 0 0,1 0 0,-1-1 0,1 1 0,0 0 0,0 0 0,1 0 1,0 0-1,0 0 0,0 0 0,3 6 0,8 15-6,0 1 0,-2 0 1,-1 1-1,-2 0 0,-1 0 1,0 1-1,-3 0 0,1 36 1,-4-63 7,-1 0 0,1 0 1,-1 0-1,0-1 1,1 1-1,-1 0 0,0 0 1,-1-1-1,1 1 0,0-1 1,-1 1-1,0-1 1,1 1-1,-1-1 0,0 0 1,0 0-1,0 0 1,0 0-1,-1 0 0,1-1 1,0 1-1,-1 0 1,0-1-1,-3 2 0,4-2-3,0 0 0,-1 0 0,1-1 0,0 1 0,-1 0-1,1-1 1,-1 0 0,1 1 0,0-1 0,-1 0 0,1 0 0,-1 0-1,1-1 1,-1 1 0,1-1 0,0 1 0,-1-1 0,1 0 0,0 0-1,0 0 1,-1 0 0,1 0 0,0 0 0,0-1 0,0 1 0,0-1-1,1 1 1,-1-1 0,-2-2 0,-1-3-22,1-1 0,-1 0 0,1 0 0,1 0 0,-1 0 0,1 0 0,1-1 0,0 0 0,0 1 0,0-1 0,1 0 0,1 0 1,-1 0-1,2 0 0,-1 0 0,1 0 0,0 1 0,1-1 0,0 0 0,0 1 0,1-1 0,0 1 0,1 0 0,0-1 0,0 2 0,1-1 0,5-8 0,24-19-3763,-7 8-3330,-8 7-1984</inkml:trace>
</inkml:ink>
</file>

<file path=ppt/ink/ink4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8:17.699"/>
    </inkml:context>
    <inkml:brush xml:id="br0">
      <inkml:brushProperty name="width" value="0.025" units="cm"/>
      <inkml:brushProperty name="height" value="0.025" units="cm"/>
    </inkml:brush>
  </inkml:definitions>
  <inkml:trace contextRef="#ctx0" brushRef="#br0">17 3 14382,'-1'-3'8512,"-1"8"-2805,-3 20-1771,-1 9-8408,3-7-6532</inkml:trace>
</inkml:ink>
</file>

<file path=ppt/ink/ink4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8:18.303"/>
    </inkml:context>
    <inkml:brush xml:id="br0">
      <inkml:brushProperty name="width" value="0.025" units="cm"/>
      <inkml:brushProperty name="height" value="0.025" units="cm"/>
    </inkml:brush>
  </inkml:definitions>
  <inkml:trace contextRef="#ctx0" brushRef="#br0">167 1 15951,'0'0'14216,"-10"1"-14050,8-1-172,-50 11 241,50-11-219,0 1-1,0 0 1,0 0 0,0 0 0,0 0 0,0 0 0,0 0-1,1 1 1,-1-1 0,0 1 0,1-1 0,-1 1 0,1 0-1,-1-1 1,1 1 0,0 0 0,0 0 0,0 0 0,0 0-1,0 0 1,0 0 0,0 0 0,1 0 0,-1 0 0,1 1 0,-1 3-1,5-5 26,0 1 0,0-1-1,0 0 1,0 0 0,0 0 0,0 0-1,0-1 1,0 0 0,6 0-1,-8 0-30,9 1 8,-3-1-39,0 0 0,0 0 0,1 1 0,-1 1 0,0-1 0,0 1 0,11 5 0,-18-7 19,-1 0 0,1 1 0,-1-1 0,1 1 0,-1-1 0,1 1 0,-1-1 0,1 1 0,-1-1 0,1 1 0,-1-1 0,0 1 0,1 0 0,-1-1 1,0 1-1,1 0 0,-1-1 0,0 1 0,0 0 0,0-1 0,0 1 0,1 0 0,-1-1 0,0 1 0,0 0 0,0-1 0,-1 1 0,1 0 0,0 0 0,0-1 0,0 1 0,0 0 0,-1-1 0,1 1 0,0 0 0,-1-1 0,1 1 0,0-1 0,-1 1 0,1-1 0,-1 1 0,1 0 0,-1-1 0,1 0 0,-1 1 0,1-1 0,-1 1 0,0-1 0,1 0 0,-1 1 0,0-1 0,-33 22 447,15-13-400,0-1 1,-1-1 0,-32 8-1,27-11-3354,1-2-3403,18-2 936</inkml:trace>
</inkml:ink>
</file>

<file path=ppt/ink/ink4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8:18.646"/>
    </inkml:context>
    <inkml:brush xml:id="br0">
      <inkml:brushProperty name="width" value="0.025" units="cm"/>
      <inkml:brushProperty name="height" value="0.025" units="cm"/>
    </inkml:brush>
  </inkml:definitions>
  <inkml:trace contextRef="#ctx0" brushRef="#br0">92 0 15182,'0'0'14158,"-16"51"-13966,2-28-96,1 1-32,0-4-416,0 0-1122,5-5-1184,-1-4-994,4-8-3074</inkml:trace>
</inkml:ink>
</file>

<file path=ppt/ink/ink4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8:19.538"/>
    </inkml:context>
    <inkml:brush xml:id="br0">
      <inkml:brushProperty name="width" value="0.025" units="cm"/>
      <inkml:brushProperty name="height" value="0.025" units="cm"/>
    </inkml:brush>
  </inkml:definitions>
  <inkml:trace contextRef="#ctx0" brushRef="#br0">48 0 16912,'0'0'6401,"-6"14"-5659,-2 7-309,0-1 0,2 1 1,0 0-1,2 0 0,-4 35 1,8-54-383,-1 14 172,1 1 0,0 0 1,2-1-1,5 28 0,-7-42-177,0 0 0,1 0-1,-1 1 1,1-1 0,-1 0-1,1 0 1,0 0 0,0 0-1,0 0 1,0 0 0,0 0 0,1-1-1,-1 1 1,1 0 0,-1-1-1,1 1 1,-1-1 0,1 1-1,0-1 1,0 0 0,0 0-1,-1 1 1,1-1 0,0-1-1,1 1 1,-1 0 0,0 0 0,0-1-1,0 1 1,0-1 0,0 0-1,1 0 1,-1 0 0,0 0-1,0 0 1,1 0 0,-1 0-1,0-1 1,0 1 0,0-1 0,0 0-1,0 1 1,0-1 0,0 0-1,0 0 1,3-2 0,1-1 99,0 0-1,-1 0 1,1-1 0,-1 0 0,0 0 0,0 0 0,-1-1 0,1 1 0,-1-1 0,-1 0 0,1 0-1,-1-1 1,4-8 0,-2 3-40,0-1-1,-1 1 1,-1-1-1,0 0 1,0 0-1,0-18 1,-6 9-352,-6 37 46,-4 38 206,13-53-13,0 1 1,0-1 0,0 1-1,0 0 1,0-1 0,0 1-1,0-1 1,0 1-1,0-1 1,0 1 0,0-1-1,1 1 1,-1 0 0,0-1-1,0 1 1,1-1 0,-1 1-1,0-1 1,0 0 0,1 1-1,-1-1 1,1 1 0,-1-1-1,0 0 1,1 1 0,-1-1-1,1 0 1,-1 1 0,1-1-1,-1 0 1,1 0 0,-1 1-1,1-1 1,0 0 0,23-6-1583,22-23-4539,-20 8 897,1 0-1932</inkml:trace>
</inkml:ink>
</file>

<file path=ppt/ink/ink4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8:20.163"/>
    </inkml:context>
    <inkml:brush xml:id="br0">
      <inkml:brushProperty name="width" value="0.025" units="cm"/>
      <inkml:brushProperty name="height" value="0.025" units="cm"/>
    </inkml:brush>
  </inkml:definitions>
  <inkml:trace contextRef="#ctx0" brushRef="#br0">169 0 14798,'0'0'9625,"-9"7"-8098,-14 8-728,2-1-283,1 0-1,-26 24 1,41-34-411,1 0 1,0 1 0,0-1-1,0 1 1,0 0 0,1 0-1,0 0 1,0 0 0,0 1 0,1-1-1,-1 1 1,1-1 0,1 1-1,-1 0 1,1 0 0,-1 7-1,2-12-99,0-1 0,0 1 0,0-1 0,0 1 0,1-1 0,-1 1 0,0-1 0,0 1 0,0-1 0,0 1 0,0-1 0,1 0 0,-1 1 0,0-1-1,0 1 1,1-1 0,-1 0 0,0 1 0,1-1 0,-1 1 0,0-1 0,1 0 0,-1 0 0,1 1 0,-1-1 0,0 0 0,1 0 0,-1 1-1,1-1 1,-1 0 0,1 0 0,-1 0 0,1 0 0,-1 0 0,1 0 0,25-3 277,20-20 331,-32 13-472,-1 0 0,0-1 0,-1 0 1,0-1-1,-1-1 0,-1 0 0,0 0 0,0-1 1,-1 0-1,12-28 0,-34 71-142,10-23 0,0-1 0,0 1 0,0 0 0,1 0 0,0 0 0,0 0 0,0 1 0,1-1 0,0 0 0,0 1 0,1-1 0,0 10 0,1-15 0,-1 0 0,1-1 0,-1 1 0,1 0 0,0-1 0,-1 1 0,1-1 0,0 1 0,-1-1 0,1 0 0,0 1 0,0-1 0,0 0 0,-1 1 0,1-1 0,0 0 0,0 0 0,0 0 0,0 0 0,-1 0 0,1 0 0,0 0 0,0 0 0,0 0 0,0 0 0,0 0 0,-1 0 0,1-1 0,0 1 0,0 0 0,0-1 0,-1 1 0,2-1 0,27-11 0,-17 2 0,0 0 0,-1-1 0,-1 0 0,0 0 0,0-1 0,-1-1 0,9-16 0,-45 119 0,25-84 0,0-1 0,1 1 0,0 0 0,0 0 0,0 0 0,1 0 0,0 6 0,0-11 0,0-1 0,0 1 0,0 0 0,0 0 0,1 0 0,-1 0 0,0-1 0,1 1 0,-1 0 0,0 0 0,1-1 0,-1 1 0,1 0 0,-1-1 0,1 1 0,0 0 0,-1-1 0,1 1 0,0-1 0,-1 1 0,2 0 0,0-1 0,-1 1 0,1-1 0,0 0 0,-1 0 0,1 1 0,0-1 0,-1-1 0,1 1 0,0 0 0,-1 0 0,1-1 0,0 1 0,-1 0 0,1-1 0,2-1 0,5-3 0,-1-1 0,1-1 0,-1 1 0,-1-2 0,1 1 0,-1-1 0,0 0 0,-1 0 0,0 0 0,0-1 0,-1 0 0,7-16 0,-21 42-458,6-12 0,0 1 0,0-1 0,0 0-1,1 1 1,0 0 0,0 0 0,1-1 0,-1 1 0,0 8 0,7-12-5620,14-2-2205,-4-3-376</inkml:trace>
</inkml:ink>
</file>

<file path=ppt/ink/ink4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8:20.534"/>
    </inkml:context>
    <inkml:brush xml:id="br0">
      <inkml:brushProperty name="width" value="0.025" units="cm"/>
      <inkml:brushProperty name="height" value="0.025" units="cm"/>
    </inkml:brush>
  </inkml:definitions>
  <inkml:trace contextRef="#ctx0" brushRef="#br0">52 0 15791,'0'0'14403,"-4"10"-13885,-9 27 605,-15 70 0,23-72-4118,3-1-3661</inkml:trace>
</inkml:ink>
</file>

<file path=ppt/ink/ink4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8:21.004"/>
    </inkml:context>
    <inkml:brush xml:id="br0">
      <inkml:brushProperty name="width" value="0.025" units="cm"/>
      <inkml:brushProperty name="height" value="0.025" units="cm"/>
    </inkml:brush>
  </inkml:definitions>
  <inkml:trace contextRef="#ctx0" brushRef="#br0">167 0 14478,'0'0'13031,"-1"10"-12295,-5 30-284,-3 0 0,0-1 0,-3 0 0,-1 0 0,-19 37 0,11-28 151,3 2 1,-23 95-1,40-140-594,-2 19-5,5-20-197,7-12-268,22-40-11352,-19 29 4056</inkml:trace>
</inkml:ink>
</file>

<file path=ppt/ink/ink4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8:21.533"/>
    </inkml:context>
    <inkml:brush xml:id="br0">
      <inkml:brushProperty name="width" value="0.025" units="cm"/>
      <inkml:brushProperty name="height" value="0.025" units="cm"/>
    </inkml:brush>
  </inkml:definitions>
  <inkml:trace contextRef="#ctx0" brushRef="#br0">11 32 14446,'0'0'13783,"-1"11"-13147,-8 131 2786,9-141-3416,0 0 0,0-1 0,0 1 0,0 0 0,0-1 0,0 1 0,0-1 0,1 1 0,-1 0 0,0-1 0,1 1 0,-1-1 0,0 1 0,1-1 0,-1 1 0,0-1 0,1 1 0,-1-1 0,1 1 0,-1-1 0,1 0 0,-1 1 0,1-1 0,-1 0 0,1 1 0,-1-1 0,1 0 0,0 0 0,-1 0 0,1 1 0,-1-1 0,1 0 0,0 0 0,-1 0 0,1 0 0,0 0 0,-1 0 0,1 0 0,0 0 0,-1 0 0,1 0 0,-1-1 0,1 1 0,0 0 0,-1 0 0,1-1 0,0 0 0,30-15 186,-18 3-192,-1-1 0,0 0 0,-1-1 0,-1 0 0,-1-1 0,0 0 0,-1 0 0,0-1 0,8-28 0,-26 77 0,3-13 0,1 1 0,1 0 0,1 1 0,-2 31 0,6-51 0,0 0 0,1-1 0,-1 1 0,0-1 0,1 1 0,-1-1 0,1 1 0,-1-1 0,0 1 0,1-1 0,-1 1 0,1-1 0,0 1 0,-1-1 0,1 0 0,-1 1 0,1-1 0,0 0 0,-1 1 0,1-1 0,0 0 0,-1 0 0,1 0 0,0 0 0,-1 1 0,1-1 0,0 0 0,-1 0 0,1-1 0,0 1 0,-1 0 0,1 0 0,0 0 0,-1 0 0,1 0 0,0-1 0,-1 1 0,2-1 0,29-9 0,-20 2 0,-1 1 0,0-2 0,0 1 0,-1-2 0,0 1 0,0-1 0,-1-1 0,0 1 0,-1-1 0,0 0 0,-1-1 0,8-21 0,-39 65 0,17-20 0,0 0 0,0 0 0,1 1 0,1 0 0,0 0 0,1 0 0,1 1 0,0 0 0,0 0 0,-2 26 0,6-39-121,0 1 1,0-1-1,0 0 0,0 0 0,1 1 1,-1-1-1,0 0 0,1 0 1,-1 0-1,0 0 0,1 1 0,0-1 1,-1 0-1,1 0 0,0 0 1,0 1-1,1-1-345,-1 0 0,1 0 0,0 0 0,-1 0 0,1 0 0,0 0 0,-1-1 0,1 1 0,0-1 0,0 1 0,0-1 0,-1 0 0,1 0 0,0 0 0,3 0 0,5 0-7483</inkml:trace>
</inkml:ink>
</file>

<file path=ppt/ink/ink4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8:21.907"/>
    </inkml:context>
    <inkml:brush xml:id="br0">
      <inkml:brushProperty name="width" value="0.025" units="cm"/>
      <inkml:brushProperty name="height" value="0.025" units="cm"/>
    </inkml:brush>
  </inkml:definitions>
  <inkml:trace contextRef="#ctx0" brushRef="#br0">57 118 17809,'0'0'12673,"10"-2"-11349,4-3-1132,0 1 0,0-2 1,26-13-1,-36 17-183,0 0-1,-1 0 1,1 0 0,0-1 0,-1 1-1,0-1 1,1 0 0,-1 0-1,0 0 1,-1-1 0,1 1 0,0-1-1,-1 1 1,0-1 0,0 0 0,0 0-1,0 0 1,-1 0 0,0 0 0,1 0-1,-1-6 1,-3 9-9,0 0 0,0 0 0,0 1 0,0-1 0,0 1 0,0 0 0,-1-1 0,1 1 0,0 0 0,0 0 0,-1 1 0,1-1 0,0 0 0,-4 2 0,-2 1 0,-1 0 0,1 1 0,0 1 0,0-1 0,0 1 0,0 0 0,1 1 0,0 0 0,0 0 0,-7 10 0,3-5 0,1 2 0,0 0 0,1 0 0,1 0 0,-9 17 0,15-25 0,0-1 0,0 0 0,1 1 0,-1 0 0,1-1 0,0 1 0,0 0 0,0-1 0,1 1 0,0 0 0,0 0 0,0 0 0,0 0 0,1-1 0,0 1 0,0 0 0,0-1 0,0 1 0,1 0 0,0-1 0,3 7 0,-1-6 0,0 0 0,0-1 0,0 0 0,1 0 0,-1 0 0,1 0 0,0-1 0,0 1 0,0-1 0,1-1 0,-1 1 0,1-1 0,0 0 0,-1 0 0,1-1 0,11 2 0,33 2-2183,-15-6-4747,12-8-9805</inkml:trace>
</inkml:ink>
</file>

<file path=ppt/ink/ink4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8:24.979"/>
    </inkml:context>
    <inkml:brush xml:id="br0">
      <inkml:brushProperty name="width" value="0.025" units="cm"/>
      <inkml:brushProperty name="height" value="0.025" units="cm"/>
    </inkml:brush>
  </inkml:definitions>
  <inkml:trace contextRef="#ctx0" brushRef="#br0">22 1 13869,'-3'32'8482,"-4"7"-5870,3-15-2230,-4 48-1,8-66-289,0 1 0,1-1 0,-1 0 0,1 0 0,0 1 0,1-1 0,0 0 0,0 0 0,0-1 0,0 1 0,5 7 1,-5-10-43,1 0 0,-1 0 1,1-1-1,-1 1 0,1-1 1,0 1-1,0-1 0,0 0 1,0 0-1,0 0 0,1-1 1,-1 1-1,0-1 0,1 0 1,-1 1-1,1-2 0,0 1 1,-1 0-1,1-1 0,5 1 1,-4-1 25,0-1 0,-1 1 1,1-1-1,0 1 0,0-1 1,-1-1-1,1 1 0,-1-1 1,1 0-1,-1 0 0,0 0 1,0 0-1,0-1 0,0 1 1,0-1-1,0 0 0,-1-1 0,1 1 1,-1-1-1,0 1 0,0-1 1,0 0-1,-1 0 0,1 0 1,-1 0-1,2-5 0,0 0 11,0 0 0,-1-1 1,0 1-1,-1-1 0,0 0 0,-1 1 0,0-1 0,0 0 0,-1 0 0,0 0 0,-1 0 0,-1-11 0,1 18-89,0-1 0,0 0-1,0 1 1,0 0 0,-1-1 0,1 1-1,-1 0 1,0 0 0,0-1-1,0 2 1,0-1 0,-1 0 0,1 0-1,-1 1 1,0-1 0,0 1 0,1 0-1,-1 0 1,-1 0 0,1 0 0,0 0-1,0 1 1,-1-1 0,1 1 0,-6-1-1,15 27-2410,-2-20 1578,0 0 0,1-1 0,0 1 0,0-1-1,0 0 1,0 0 0,1 0 0,-1-1-1,1 0 1,7 3 0,16 5-4845</inkml:trace>
</inkml:ink>
</file>

<file path=ppt/ink/ink4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8:25.835"/>
    </inkml:context>
    <inkml:brush xml:id="br0">
      <inkml:brushProperty name="width" value="0.025" units="cm"/>
      <inkml:brushProperty name="height" value="0.025" units="cm"/>
    </inkml:brush>
  </inkml:definitions>
  <inkml:trace contextRef="#ctx0" brushRef="#br0">188 236 14798,'0'0'6609,"-13"2"-4298,5-1-2103,0 0-1,1 0 0,-1 1 0,0 0 0,1 1 1,-1 0-1,1 0 0,0 0 0,0 1 0,0 0 1,1 1-1,-1-1 0,1 1 0,0 1 0,-6 6 1,4-2 194,0 0 0,0 0 0,-11 23 0,17-29-348,0 0 1,0 0 0,1 0 0,0 0 0,0 0 0,0 0 0,0 0 0,0 0 0,1 0-1,0 1 1,0-1 0,0 0 0,0 0 0,1 0 0,-1 1 0,3 4 0,-2-6-38,1-1 0,0 0 1,0 0-1,0 0 0,0-1 0,0 1 1,0 0-1,0-1 0,0 1 1,1-1-1,-1 0 0,1 0 0,-1 0 1,1 0-1,-1 0 0,1 0 1,0-1-1,-1 1 0,1-1 0,0 0 1,0 0-1,2 0 0,4 1 101,0-1 0,0-1 0,0 1 0,0-1 0,15-4 0,-15 1-38,0 0 0,-1 0 1,0-1-1,0 0 0,0 0 0,0-1 1,-1 0-1,0 0 0,0-1 0,-1 0 1,0 0-1,0-1 0,-1 0 1,1 0-1,-2 0 0,1 0 0,-1-1 1,-1 0-1,1 0 0,-2 0 1,1 0-1,-1 0 0,0-1 0,-1 1 1,0-12-1,-1 21-80,0 0 0,0-1 0,0 1 0,0 0 0,0 0 0,0 0 0,0 0 0,0-1 0,0 1 0,0 0 0,0 0 0,0 0 0,-1 0 0,1-1 0,0 1 0,0 0 0,0 0 0,0 0 0,0 0 0,0 0 0,-1 0 0,1 0 0,0-1 0,0 1 0,0 0 0,0 0 0,-1 0 0,1 0 0,0 0 0,0 0 0,0 0 0,0 0 0,-1 0 0,1 0 0,0 0 0,0 0 0,0 0 0,0 0 0,-1 0 0,1 0 0,0 0 0,0 0 0,0 0 0,-1 0 0,1 0 0,0 0 0,0 1 0,0-1 0,0 0 0,0 0 0,-1 0 0,1 0 0,0 0 0,0 0 0,0 0 0,0 1 0,0-1 0,0 0 0,0 0 0,-1 0 0,1 0 0,0 1 0,0-1 0,0 0 0,0 0 0,0 0 0,0 0 0,0 1 0,0-1 0,-10 12 0,7-7 0,0 1 0,1 0 0,-1 0 0,1 1 0,0-1 0,1 0 0,0 1 0,0-1 0,0 1 0,0 7 0,1-12 0,0 1 0,1-1 0,-1 0 0,0 0 0,1 0 0,-1 0 0,1 0 0,0 0 0,-1 0 0,1 0 0,0 0 0,0 0 0,1 0 0,-1 0 0,0 0 0,1-1 0,-1 1 0,1 0 0,-1-1 0,1 0 0,0 1 0,-1-1 0,1 0 0,0 0 0,0 0 0,0 0 0,0 0 0,0 0 0,0 0 0,0-1 0,0 1 0,0-1 0,3 1 0,8-1 0,-1 1 0,1-2 0,0 0 0,-1 0 0,1-1 0,-1-1 0,0 0 0,1 0 0,-2-1 0,1-1 0,0 0 0,-1-1 0,0 0 0,0 0 0,-1-1 0,1-1 0,-2 0 0,1 0 0,-1-1 0,9-11 0,-6 6 0,0 0 0,-1-1 0,0 0 0,-1-1 0,-1 0 0,-1-1 0,0 0 0,-1 0 0,-1 0 0,-1-1 0,0 0 0,-2 0 0,3-23 0,-6 39 0,1 0 0,-1 0 0,0 0 0,0 1 0,0-1 0,0 0 0,-1 0 0,1 0 0,0 0 0,-1 1 0,1-1 0,-1 0 0,0 0 0,1 1 0,-1-1 0,0 0 0,0 1 0,-2-2 0,2 2 0,0 1 0,0-1 0,-1 1 0,1 0 0,0-1 0,-1 1 0,1 0 0,0 0 0,-1 0 0,1 0 0,0 0 0,-1 0 0,1 1 0,0-1 0,-1 0 0,1 1 0,0-1 0,-1 1 0,1-1 0,0 1 0,0 0 0,0-1 0,0 1 0,-1 0 0,1 0 0,-1 1 0,-14 12 0,0 1 0,2 0 0,0 1 0,0 0 0,2 1 0,0 1 0,1 0 0,0 0 0,2 1 0,0 0 0,1 1 0,-7 28 0,14-43 0,-1 1 0,1 0 0,0-1 0,0 1 0,1 0 0,-1 0 0,1-1 0,1 1 0,-1 0 0,1 0 0,2 7 0,-2-10 0,0-1 0,1 0 0,-1 0 0,1 0 0,0 0 0,-1 0 0,1-1 0,0 1 0,0 0 0,0-1 0,0 0 0,0 1 0,1-1 0,-1 0 0,0 0 0,1 0 0,-1 0 0,0 0 0,1-1 0,-1 1 0,1-1 0,-1 0 0,1 0 0,-1 1 0,1-2 0,0 1 0,2 0 0,1-1 0,0 1 0,0-1 0,0 0 0,0-1 0,0 1 0,-1-1 0,1-1 0,0 1 0,-1-1 0,1 0 0,-1 0 0,0 0 0,0-1 0,0 1 0,-1-1 0,5-5 0,-3 3 0,-1 0 0,0 0 0,0-1 0,-1 1 0,1-1 0,-2 0 0,1 0 0,-1-1 0,0 1 0,0-1 0,2-14 0,-16 53 0,8-27 0,1 0 0,0 0 0,0 0 0,0 1 0,1-1 0,-1 1 0,1-1 0,0 1 0,1 0 0,-1-1 0,1 1 0,0 0 0,0-1 0,0 1 0,1 0 0,1 5 0,-1-8 0,1-1 0,-1 1 0,1-1 0,0 0 0,-1 0 0,1 0 0,0 0 0,0 0 0,0 0 0,0 0 0,0-1 0,0 1 0,0-1 0,0 1 0,0-1 0,0 0 0,0 0 0,0 0 0,0 0 0,4-1 0,44-5 0,-43 2 0,1-1 0,-1 0 0,-1 0 0,1 0 0,0-1 0,-1 0 0,0 0 0,-1 0 0,1-1 0,-1 0 0,-1 0 0,1-1 0,-1 1 0,0-1 0,-1 0 0,5-15 0,-19 82 0,10-57 0,1 0 0,0 0 0,-1 0 0,1 0 0,0 1 0,0-1 0,1 0 0,-1 0 0,0 0 0,1 0 0,-1 0 0,1 0 0,0 0 0,0 0 0,0 0 0,0 0 0,0 0 0,0 0 0,0 0 0,1-1 0,-1 1 0,0 0 0,1-1 0,0 0 0,-1 1 0,1-1 0,3 2 0,43 8-1543,3-9-5188,-24-5-5911</inkml:trace>
</inkml:ink>
</file>

<file path=ppt/ink/ink4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8:26.358"/>
    </inkml:context>
    <inkml:brush xml:id="br0">
      <inkml:brushProperty name="width" value="0.025" units="cm"/>
      <inkml:brushProperty name="height" value="0.025" units="cm"/>
    </inkml:brush>
  </inkml:definitions>
  <inkml:trace contextRef="#ctx0" brushRef="#br0">6 95 15567,'0'0'270,"-1"0"1,1 0 0,0 0 0,-1 0-1,1 0 1,0 1 0,0-1 0,-1 0-1,1 0 1,0 0 0,0 1 0,-1-1-1,1 0 1,0 0 0,0 0-1,-1 1 1,1-1 0,0 0 0,0 1-1,0-1 1,0 0 0,0 0 0,-1 1-1,1-1 1,0 0 0,0 1-1,0-1 1,0 0 0,0 1 0,0-1-1,0 0 1,0 1 0,0-1 0,0 0-1,0 1 1,0-1 0,0 0 0,1 1-1,-1-1 1,14 5 3016,26-4-2786,-38-1 48,8-2-394,0 1-1,0-1 1,-1 0 0,1-1-1,0 0 1,-1-1 0,10-5-1,-15 7-107,1 0 0,-1 0 0,0-1 0,1 0 0,-1 1-1,-1-2 1,1 1 0,0 0 0,-1-1 0,1 1 0,-1-1 0,0 0 0,-1 0-1,1 0 1,-1-1 0,3-5 0,-4 9-47,-1 0 0,0 1 0,0-1 0,0 1 0,0-1 0,0 0 0,0 1 0,0-1 0,0 0 0,0 1 0,0-1 0,0 1 0,0-1 0,0 0 0,-1 1 0,1-1 0,0 1 0,0-1 0,-1 1 0,1-1 0,0 0 0,-1 1 0,1-1 0,-1 1 0,1 0 0,0-1 0,-1 1 0,1-1 0,-1 1 0,1 0 0,-1-1 0,1 1 0,-2-1 0,-27-2 0,22 3 0,-1 1 0,0 0 0,0 1 0,0 0 0,-12 4 0,10 0 0,0 0 0,0 1 0,1 0 0,0 1 0,0 0 0,-11 12 0,17-17 0,0 0 0,1 0 0,-1 0 0,1 0 0,-1 1 0,1-1 0,0 1 0,1 0 0,-1-1 0,0 1 0,1 0 0,0 0 0,0 0 0,0 0 0,0 0 0,1 0 0,0 0 0,0 0 0,0 0 0,0 0 0,0 0 0,2 5 0,-1-7-1,1 0 0,-1 0 0,1 0 0,0-1 0,-1 1 0,1 0-1,0-1 1,0 1 0,0-1 0,0 1 0,1-1 0,-1 0 0,0 0 0,0 0 0,1 0 0,-1-1 0,1 1 0,-1-1 0,1 1 0,2-1-1,55 5-1313,-58-5 1180,43-2-4916,2-5-4216</inkml:trace>
</inkml:ink>
</file>

<file path=ppt/ink/ink4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8:27.155"/>
    </inkml:context>
    <inkml:brush xml:id="br0">
      <inkml:brushProperty name="width" value="0.025" units="cm"/>
      <inkml:brushProperty name="height" value="0.025" units="cm"/>
    </inkml:brush>
  </inkml:definitions>
  <inkml:trace contextRef="#ctx0" brushRef="#br0">0 1 17713,'0'0'8611,"4"12"-7336,-1-1-1084,-1-2-16,0-1-1,1 1 1,1 0-1,0-1 1,6 11-1,-8-16-152,0 0 1,0 0-1,0 0 0,1-1 0,-1 0 0,1 1 0,-1-1 0,1 0 1,0 0-1,0 0 0,0 0 0,0-1 0,0 0 0,1 1 1,-1-1-1,0 0 0,1 0 0,-1-1 0,1 1 0,6 0 0,-3-1-168,1-1 1,0 0-1,0 0 0,0 0 0,-1-1 0,1 0 0,-1 0 0,0-1 0,1 0 1,-1 0-1,0-1 0,8-6 0,-1 0-703,0-1 1,-1 0-1,0-1 1,16-21-1,-59 98 1239,1-12 772,-128 246 4360,144-263-5280,11-19-2529,10-25-4717,0-11 1383</inkml:trace>
</inkml:ink>
</file>

<file path=ppt/ink/ink5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8:27.499"/>
    </inkml:context>
    <inkml:brush xml:id="br0">
      <inkml:brushProperty name="width" value="0.025" units="cm"/>
      <inkml:brushProperty name="height" value="0.025" units="cm"/>
    </inkml:brush>
  </inkml:definitions>
  <inkml:trace contextRef="#ctx0" brushRef="#br0">0 116 18449,'0'0'3647,"1"8"-1267,-1-5-2265,0-1-33,0 0-1,-1 0 0,1 0 0,1 0 1,-1 0-1,0 0 0,0-1 0,1 1 1,-1 0-1,1 0 0,-1 0 0,1 0 0,0-1 1,0 1-1,0 0 0,0-1 0,0 1 1,0-1-1,0 1 0,1-1 0,-1 1 1,0-1-1,1 0 0,-1 0 0,1 1 1,0-1-1,-1 0 0,1-1 0,0 1 0,-1 0 1,1 0-1,0-1 0,0 1 0,0-1 1,0 0-1,0 1 0,0-1 0,3 0 1,6 0 6,0-1 1,0-1 0,0 1-1,-1-2 1,1 0 0,0 0-1,-1 0 1,0-1 0,0-1 0,0 0-1,9-7 1,-14 9-61,1 0 1,-1 0 0,-1-1-1,1 0 1,0 0-1,-1 0 1,0 0-1,0-1 1,0 1-1,-1-1 1,0 0-1,1 0 1,-2-1 0,1 1-1,-1-1 1,1 1-1,-2-1 1,1 0-1,-1 0 1,1 0-1,-1-9 1,-1 14-25,0 0-1,0 0 1,0 0 0,-1 0 0,1 0 0,-1 0-1,1 0 1,0 0 0,-1 0 0,0 0-1,1 0 1,-1 0 0,1 1 0,-1-1 0,0 0-1,0 0 1,1 1 0,-1-1 0,0 0 0,0 1-1,0-1 1,0 1 0,0 0 0,0-1-1,0 1 1,0-1 0,0 1 0,0 0 0,0 0-1,0 0 1,0 0 0,0 0 0,0 0 0,0 0-1,0 0 1,0 0 0,0 0 0,0 0-1,0 1 1,0-1 0,0 0 0,0 1 0,0-1-1,0 1 1,-1 0 0,-3 0-24,0 1-1,0 0 1,0 0-1,0 0 1,1 1-1,-1 0 1,-7 5 0,1 3 73,0 0 0,1 1 1,1 0-1,0 0 0,0 1 1,1 0-1,1 1 1,0 0-1,1 0 0,-9 29 1,15-42-58,0 0 1,0 0 0,0 0-1,0 0 1,0 0 0,0 0-1,0 0 1,0 0 0,0 0-1,0 0 1,0 0 0,1 0-1,-1 0 1,0 0 0,1 0-1,-1 0 1,1 0 0,-1 0-1,1-1 1,-1 1 0,1 0-1,0 0 1,-1-1 0,1 1-1,0 0 1,-1-1 0,1 1-1,0 0 1,1 0 0,1 0-158,0 0 1,0 0 0,0 0 0,0-1-1,1 1 1,-1-1 0,0 1 0,0-1-1,6-1 1,0 1-1252,0-2 1,-1 1-1,1-1 0,0 0 1,0-1-1,11-5 0,15-14-8821</inkml:trace>
</inkml:ink>
</file>

<file path=ppt/ink/ink5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8:27.855"/>
    </inkml:context>
    <inkml:brush xml:id="br0">
      <inkml:brushProperty name="width" value="0.025" units="cm"/>
      <inkml:brushProperty name="height" value="0.025" units="cm"/>
    </inkml:brush>
  </inkml:definitions>
  <inkml:trace contextRef="#ctx0" brushRef="#br0">123 0 11691,'-9'8'5760,"-6"2"-4514,-43 34 3613,54-41-4437,0 1 1,0-1-1,0 1 1,0 0-1,1 0 0,0 0 1,-1 1-1,2-1 1,-1 1-1,-3 7 1,6-11-420,0 0-1,0-1 1,0 1 0,0-1 0,0 1 0,1-1 0,-1 1 0,0-1 0,0 1 0,0-1 0,1 1-1,-1-1 1,0 1 0,1-1 0,-1 1 0,0-1 0,1 1 0,-1-1 0,1 0 0,-1 1 0,0-1-1,1 0 1,-1 1 0,1-1 0,-1 0 0,1 0 0,-1 1 0,1-1 0,-1 0 0,1 0-1,0 0 1,-1 0 0,1 0 0,-1 1 0,1-1 0,-1 0 0,1 0 0,-1-1 0,2 1 0,33 0 75,-23 0-64,35-2-628,-27 1 290,-1 0-1,1 1 1,30 5 0,-48-5 341,0 0 1,-1 0-1,1 1 1,-1-1-1,1 1 1,-1-1-1,1 1 1,-1-1-1,1 1 0,-1 0 1,0 0-1,1 0 1,-1 0-1,0 0 1,0 0-1,0 0 1,1 0-1,-1 0 1,0 1-1,-1-1 1,1 0-1,0 1 1,0-1-1,0 0 1,-1 1-1,1-1 1,-1 1-1,1-1 1,-1 1-1,0 0 0,1-1 1,-1 1-1,0-1 1,0 1-1,0-1 1,0 1-1,-1 0 1,1 1-1,-1 1 199,0 0-1,-1 0 1,1 0 0,-1-1-1,0 1 1,0 0-1,0-1 1,0 1-1,0-1 1,-1 0 0,0 0-1,1 0 1,-7 4-1,1 0-4,0-1 0,-1 0 0,1-1 0,-1 0 0,0 0-1,-1-1 1,1-1 0,-1 1 0,0-1 0,0-1 0,-14 2 0,23-5-531,0 0 0,1-1 0,-1 1 0,0 0 0,1-1 1,-1 1-1,1 0 0,0-1 0,-1 1 0,1-1 0,0 1 1,0-1-1,0 1 0,0-1 0,0 1 0,0-1 0,0 1 1,1-1-1,-1 1 0,0 0 0,1-1 0,0-1 0,12-25-6086,5-6-1799</inkml:trace>
</inkml:ink>
</file>

<file path=ppt/ink/ink5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8:28.478"/>
    </inkml:context>
    <inkml:brush xml:id="br0">
      <inkml:brushProperty name="width" value="0.025" units="cm"/>
      <inkml:brushProperty name="height" value="0.025" units="cm"/>
    </inkml:brush>
  </inkml:definitions>
  <inkml:trace contextRef="#ctx0" brushRef="#br0">116 1 19667,'0'0'5354,"-6"12"-3320,-12 21-1399,2 0-1,2 1 1,0 1 0,3 0-1,1 0 1,1 1 0,2 1-1,-4 66 1,15-95-635,5-17 0,6-17 0,6-89-1174,-20 114 1120,-1 1 0,0-1 0,1 1 0,-1-1 1,0 1-1,1-1 0,-1 1 0,0-1 0,1 1 0,-1 0 1,1-1-1,-1 1 0,1 0 0,-1-1 0,1 1 1,-1 0-1,1 0 0,-1-1 0,1 1 0,-1 0 1,1 0-1,0 0 0,-1 0 0,1 0 0,-1 0 1,1 0-1,0 0 0,-1 0 0,1 0 0,-1 0 0,1 0 1,-1 0-1,1 0 0,0 0 0,-1 1 0,1-1 1,-1 0-1,1 0 0,-1 1 0,1 0 0,35 15 218,-17-7-246,-8-6 128,1 0 1,0-1-1,0 0 1,0-1-1,17-1 1,-25 0 84,0 0 1,0 0-1,0-1 1,0 1-1,0-1 1,0 0-1,0 0 1,0 0-1,-1-1 1,1 1 0,0-1-1,-1 0 1,1 0-1,-1 0 1,0 0-1,0-1 1,0 1-1,0-1 1,4-5-1,-2-7 79,-16 13-93,9 2-110,-1 1-1,0 0 0,1 0 0,-1 0 1,1 1-1,-1-1 0,1 0 0,0 1 1,-4 3-1,2-1-6,0 0 0,0 0 0,0 1 0,1-1 0,0 1 0,0 0 0,0 0 0,0 0 0,1 0 0,0 0 0,0 1 0,1-1 0,-1 1 0,0 6 0,2-11 0,1 0 0,0 0 0,-1 0 0,1 0 0,0 0 0,-1 0 0,1 0 0,0 0 0,0 0 0,0 0 0,0-1 0,0 1 0,0 0 0,0-1 0,0 1 0,0 0 0,0-1 0,0 0 0,0 1 0,0-1 0,0 0 0,1 1 0,-1-1 0,0 0 0,0 0 0,2 0 0,38 4 0,-37-4 0,128 14 0,-130-61 0,-10-82 0,11 128 0,0 0 0,0 0 0,-1 1 0,1-1 0,0 1 0,0 0 0,0 0 0,-1 0 0,6 1 0,-4-1 0,23 0-835,47 0-7971,-30-1-1091</inkml:trace>
</inkml:ink>
</file>

<file path=ppt/ink/ink5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8:29.209"/>
    </inkml:context>
    <inkml:brush xml:id="br0">
      <inkml:brushProperty name="width" value="0.025" units="cm"/>
      <inkml:brushProperty name="height" value="0.025" units="cm"/>
    </inkml:brush>
  </inkml:definitions>
  <inkml:trace contextRef="#ctx0" brushRef="#br0">171 255 15759,'0'0'6636,"-2"-9"-3620,-7-28-774,9 36-2145,-1 0 1,0-1-1,1 1 0,-1 0 1,0 0-1,0 0 0,0 0 1,0 0-1,0 0 0,0 0 1,0 1-1,0-1 1,0 0-1,0 1 0,-1-1 1,1 0-1,0 1 0,0-1 1,-1 1-1,1 0 0,0-1 1,-1 1-1,1 0 1,0 0-1,-1 0 0,1 0 1,0 0-1,-1 0 0,1 0 1,0 1-1,-1-1 0,1 0 1,0 1-1,-2 0 1,-3 0-80,1 1 1,0 0 0,0 0 0,1 0 0,-1 1-1,-7 4 1,6-2-24,0 0-1,0 0 0,0 0 1,0 1-1,1 0 0,0 0 1,0 1-1,1-1 0,0 1 1,0 0-1,0 0 0,1 0 1,0 1-1,0-1 0,1 1 1,-3 15-1,6-22 4,-1 0 1,0 0-1,1 0 0,-1 0 1,1 0-1,-1-1 0,1 1 1,0 0-1,-1 0 0,1-1 1,0 1-1,0 0 0,-1-1 1,1 1-1,0-1 0,0 1 1,0-1-1,0 1 0,-1-1 1,1 0-1,0 1 0,0-1 1,0 0-1,0 0 0,0 0 1,0 0-1,0 0 0,0 0 1,0 0-1,0 0 0,0 0 1,0 0-1,0 0 0,0-1 1,0 1-1,0 0 0,1-1 1,41-12 166,-26 3-112,0-2 0,0 0 0,-2 0 0,1-2 0,-2 0 0,0-1 0,22-29 0,-18 19-7,-1-1-1,-1-1 0,-1 0 0,16-42 1,-24 41 11,-7 28-59,0 0 0,0 0 0,0 0 0,0 0-1,0-1 1,0 1 0,0 0 0,-1 0 0,1 0-1,0 0 1,0 0 0,0 0 0,0-1 0,0 1-1,0 0 1,0 0 0,0 0 0,-1 0 0,1 0-1,0 0 1,0 0 0,0 0 0,0 0 0,0 0-1,-1 0 1,1 0 0,0 0 0,0 0 0,0 0-1,0 0 1,0 0 0,-1 0 0,1 0 0,0 0-1,0 0 1,0 0 0,0 0 0,-1 0-1,1 0 1,0 0 0,0 0 0,0 0 0,0 0-1,0 0 1,0 0 0,-1 0 0,1 0 0,0 0-1,0 1 1,0-1 0,0 0 0,0 0 0,0 0-1,0 0 1,0 0 0,0 0 0,-1 1 0,1-1-1,0 0 1,0 0 0,0 0 0,0 0 0,0 0-1,0 1 1,0-1 0,-28 43-129,13-14 185,-39 88 573,50-106-576,1 1-1,-1-1 1,2 1 0,-1 0-1,2 0 1,-1 0 0,2 0-1,0 17 1,1-28-95,0 1 1,0-1-1,-1 1 0,1-1 1,0 1-1,0-1 0,0 0 1,1 1-1,-1-1 0,0 0 1,0 0-1,1 0 0,-1 0 1,0 0-1,1 0 0,-1 0 1,1-1-1,0 1 0,-1-1 1,1 1-1,-1-1 0,1 1 1,0-1-1,-1 0 0,1 0 1,0 1-1,-1-1 0,1-1 1,0 1-1,0 0 0,2-1 1,0 1-186,0 0 1,0-1-1,0 1 1,0-1-1,0 0 1,-1 0-1,1 0 1,0 0-1,-1-1 1,1 0-1,-1 0 1,1 0-1,4-3 1,0-9-4481,-1-4-2289</inkml:trace>
</inkml:ink>
</file>

<file path=ppt/ink/ink5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8:30.047"/>
    </inkml:context>
    <inkml:brush xml:id="br0">
      <inkml:brushProperty name="width" value="0.025" units="cm"/>
      <inkml:brushProperty name="height" value="0.025" units="cm"/>
    </inkml:brush>
  </inkml:definitions>
  <inkml:trace contextRef="#ctx0" brushRef="#br0">174 93 13965,'0'0'8995,"5"-9"-5615,-4 8-3181,18-40 1709,-19 40-1824,1 0-1,-1 0 1,1 0-1,-1 0 1,1 0 0,-1 0-1,0 0 1,1-1 0,-1 1-1,0 0 1,0 0-1,0 0 1,0 0 0,0 0-1,0-1 1,0 1 0,0 0-1,0 0 1,0 0-1,-1 0 1,1-1 0,-1 1-1,1 0 1,-1 0 0,1 0-1,-1 0 1,1 0-1,-1 0 1,0 0 0,0 1-1,1-1 1,-1 0 0,0 0-1,0 0 1,0 1-1,0-1 1,0 0 0,0 1-1,0-1 1,-2 0-1,-3 1-74,0-1-1,0 1 1,0 1-1,0-1 1,-1 1-1,1 0 1,0 0-1,0 1 1,1 0-1,-1 0 0,0 0 1,1 1-1,-1-1 1,1 2-1,0-1 1,0 0-1,0 1 1,0 0-1,0 0 0,1 0 1,-5 7-1,3-4 3,0 0 1,0 0-1,1 1 0,0 0 0,0 0 0,1 0 0,0 1 0,0-1 1,1 1-1,0 0 0,1 0 0,0 0 0,-1 15 0,2-22-9,1-1 0,0 0 0,0 0 0,0 1 0,1-1 0,-1 0 0,0 0 0,0 0 0,1 1 0,-1-1 0,0 0 0,1 0 1,0 0-1,-1 0 0,1 0 0,-1 0 0,1 0 0,0 0 0,0 0 0,0 0 0,-1 0 0,1 0 0,0-1 0,2 2 0,0-1 13,-1 0-1,0 0 1,1 0 0,-1-1 0,1 1 0,-1-1-1,1 0 1,-1 0 0,1 0 0,-1 0 0,5-1-1,1 0 29,1-1 0,-1 0 0,-1-1 0,1 0 0,0 0 0,14-8 0,-9 1-29,1 0-1,-1 0 1,12-14 0,-20 19-50,-1 0-1,1-1 0,-1 1 1,0-1-1,0 0 1,-1 0-1,1 0 0,-1 0 1,-1-1-1,3-7 1,-5 13-461,-9 40-741,8-34 1232,-1 1 1,1 0 0,0-1 0,1 1 0,-1 0 0,1 0-1,1 10 1,0-14 6,-1-1 0,1 1 0,0-1 0,-1 0 0,1 1 0,0-1 0,0 0 0,0 1 0,0-1-1,0 0 1,0 0 0,0 0 0,0 0 0,0 0 0,1 0 0,-1 0 0,0 0 0,1-1 0,-1 1 0,1 0 0,-1-1 0,1 1 0,-1-1 0,1 0-1,-1 1 1,1-1 0,-1 0 0,1 0 0,-1 0 0,1 0 0,0 0 0,1-1 0,4 1 0,1-1 0,-1 0 0,1 0 0,-1-1 0,0 0-1,0 0 1,0-1 0,0 0 0,0 0 0,-1-1 0,0 0 0,12-8 0,-10 5-127,1-1 0,-1 1 0,0-1 0,-1-1 0,0 0 1,0 0-1,-1 0 0,5-11 0,-10 19-66,-10 41-710,8-37 939,0 0 1,0 0 0,0 0 0,0 1 0,1-1 0,-1 0 0,1 0 0,0 1 0,0 5 0,1-8-16,-1 0 0,1 0 0,-1 0 0,1-1-1,0 1 1,-1 0 0,1 0 0,0-1 0,0 1 0,-1 0 0,1-1 0,0 1 0,0-1 0,0 1 0,0-1 0,0 1 0,0-1 0,-1 0 0,1 1 0,0-1 0,0 0 0,0 0 0,0 0 0,0 0 0,0 0 0,0 0 0,0 0 0,0 0 0,0 0 0,0 0-1,0 0 1,0-1 0,0 1 0,2-1 0,5-2 43,1 1-1,-1-1 0,0-1 1,0 0-1,0 0 0,-1 0 0,0-1 1,13-11-1,-13 10-126,1 1-1,-1 0 1,1 0 0,0 0-1,0 1 1,1 0 0,15-5-1,-23 9 24,-1 0 0,1 0-1,0 0 1,0 0 0,0 1-1,-1-1 1,1 0 0,0 1-1,0-1 1,-1 0 0,1 1-1,0-1 1,-1 1 0,1-1-1,0 1 1,-1-1 0,1 1-1,-1-1 1,1 1 0,-1 0-1,1-1 1,-1 1 0,1 0-1,-1 0 1,0-1 0,1 1-1,-1 0 1,0 0 0,0-1-1,0 1 1,1 0 0,-1 0-1,0 0 1,0-1 0,0 1-1,0 0 1,0 0 0,-1 0-1,2 44 114,-2-34-124,-1 362 3258,2-366-3126,-1 1 0,0-1 0,0 0 0,-1 0 0,0 0 0,0 0 0,-1 0 0,-3 8 0,5-13-57,0 0-1,0 1 1,-1-1 0,1 0-1,-1 0 1,1 1 0,-1-1-1,1 0 1,-1-1 0,0 1-1,0 0 1,0 0 0,0-1-1,0 0 1,-1 1 0,1-1-1,0 0 1,-1 0 0,1 0-1,-1 0 1,1 0 0,-1-1-1,1 1 1,-1-1 0,1 1-1,-4-1 1,4-1-25,0 0 0,1 0 0,-1 0 0,1 0 0,-1 0 0,1 0 0,-1 0 0,1-1 0,0 1 0,-1-1 0,1 1 0,0-1 0,0 1 0,0-1 0,0 1 0,1-1 0,-1 0 0,0 0 0,1 1 0,-1-1 0,1 0 0,-1 0 0,1 0 0,0-3 0,-7-56 0,7 55 0,-2-20 5,2 1 0,0-1 0,2 1 0,0-1-1,8-30 1,-7 45-14,1 1 0,0 0 0,0 0 0,1 0-1,0 0 1,1 1 0,-1 0 0,2 0 0,0 0 0,0 1-1,0 0 1,1 0 0,0 1 0,1 0 0,9-6 0,85-49-5474,-43 28-2466</inkml:trace>
</inkml:ink>
</file>

<file path=ppt/ink/ink5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8:32.304"/>
    </inkml:context>
    <inkml:brush xml:id="br0">
      <inkml:brushProperty name="width" value="0.025" units="cm"/>
      <inkml:brushProperty name="height" value="0.025" units="cm"/>
    </inkml:brush>
  </inkml:definitions>
  <inkml:trace contextRef="#ctx0" brushRef="#br0">1 0 17521,'1'1'220,"1"1"0,-1-1 0,1 0 1,-1 1-1,0-1 0,1 0 0,-1 1 1,0 0-1,0-1 0,0 1 1,0 0-1,0-1 0,-1 1 0,1 0 1,0 0-1,-1 0 0,0 0 0,1 0 1,-1 0-1,0-1 0,0 1 1,0 2-1,3 9 890,2 9 253,-1-8-729,-1 0 0,2 0 1,0-1-1,12 24 0,-15-33-586,1-1 1,-1 1-1,1-1 0,0 0 0,0 0 0,0 0 1,0 0-1,1 0 0,-1-1 0,1 1 1,0-1-1,-1 0 0,1 0 0,0 0 0,0-1 1,0 1-1,0-1 0,1 0 0,-1 0 0,8 0 1,-3-1-13,0 0 0,0-1 1,0 1-1,0-2 1,-1 1-1,1-1 1,0-1-1,-1 0 0,1 0 1,-1 0-1,0-1 1,0 0-1,-1-1 0,1 0 1,-1 0-1,0 0 1,0-1-1,-1 0 1,1-1-1,-1 1 0,-1-1 1,1-1-1,-1 1 1,-1 0-1,1-1 0,-1 0 1,3-9-1,-97 239 1601,22-63-770,65-152-1291,0 0-1,1 0 1,0 0-1,0 0 1,1 1 0,0-1-1,0 11 1,17-33-12559,-5-5 4441</inkml:trace>
</inkml:ink>
</file>

<file path=ppt/ink/ink5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8:33.296"/>
    </inkml:context>
    <inkml:brush xml:id="br0">
      <inkml:brushProperty name="width" value="0.025" units="cm"/>
      <inkml:brushProperty name="height" value="0.025" units="cm"/>
    </inkml:brush>
  </inkml:definitions>
  <inkml:trace contextRef="#ctx0" brushRef="#br0">4 0 11371,'0'0'14702,"-1"11"-13832,-1 14-201,1 0 0,1 0 0,7 45 0,20 89 1478,-17-108-1707,-8-40-393,0 0 0,1 0-1,0 0 1,1 0-1,1-1 1,-1 1-1,8 10 1,-11-19-40,0-1 0,0 1 0,1-1 0,-1 1 0,0-1 0,1 1 1,-1-1-1,1 0 0,0 0 0,-1 0 0,1 0 0,0 0 0,-1 0 0,1 0 0,0 0 1,0-1-1,0 1 0,4 0 0,-3-1-4,-1-1 0,1 1 0,0-1 0,0 0 0,-1 0 0,1 0 0,0 0 0,-1 0-1,1 0 1,-1-1 0,0 1 0,1-1 0,-1 0 0,0 0 0,0 0 0,0 0 0,3-3 0,22-26-3,-1-2 0,-1-1 0,38-67 0,39-123 0,-96 211-1238,-3 14-1840,-1 22-4776,-2-18 6523,0 7-6244</inkml:trace>
</inkml:ink>
</file>

<file path=ppt/ink/ink5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8:34.341"/>
    </inkml:context>
    <inkml:brush xml:id="br0">
      <inkml:brushProperty name="width" value="0.025" units="cm"/>
      <inkml:brushProperty name="height" value="0.025" units="cm"/>
    </inkml:brush>
  </inkml:definitions>
  <inkml:trace contextRef="#ctx0" brushRef="#br0">227 342 10826,'0'0'5547,"3"-10"-1970,0 4-2749,-1 0-173,0 1-1,0 0 1,-1-1 0,1 1-1,-1-1 1,0 1-1,-1-1 1,1 1-1,-1-1 1,-1-10-1,0 15-580,1 1 0,-1-1-1,0 0 1,1 1-1,-1-1 1,0 1-1,1-1 1,-1 1 0,0-1-1,0 1 1,1-1-1,-1 1 1,0 0-1,0-1 1,0 1 0,0 0-1,1 0 1,-1-1-1,0 1 1,0 0-1,0 0 1,0 0-1,0 0 1,0 0 0,0 0-1,-1 1 1,-25 5 128,17-1-176,1 1 0,0 0 0,0 1-1,0 0 1,1 0 0,0 1 0,0 0 0,-11 15-1,-2 6 396,-24 44-1,16-14 410,27-55-788,1 1-1,-1-1 1,1 1 0,0-1-1,0 1 1,0-1-1,1 1 1,0 0 0,-1 0-1,2-1 1,0 6-1,-1-9-37,0 0-1,1-1 1,-1 1-1,1 0 0,-1-1 1,1 1-1,0-1 0,-1 1 1,1-1-1,0 1 0,-1-1 1,1 1-1,0-1 0,-1 0 1,1 1-1,0-1 1,0 0-1,-1 0 0,1 0 1,0 1-1,0-1 0,0 0 1,-1 0-1,1 0 0,0 0 1,0 0-1,0 0 0,-1-1 1,1 1-1,0 0 1,0 0-1,1-1 0,26-9 84,-15 2-87,-1 0 0,-1 0 0,1-1 0,-1-1 0,-1 0 0,0-1 0,0 0 0,12-19 0,-6 6 0,0-1 0,-2-1 0,14-34 0,-59 185 0,30-123 0,-3 11 0,1-1 0,0 1 0,1 0 0,1 0 0,0 0 0,0 0 0,1 0 0,1 0 0,2 14 0,-2-26 0,0 1 0,0-1 0,0 1 0,0-1 0,0 1 0,0-1 0,0 0 0,1 1 0,-1-1 0,0 0 0,1 0 0,-1 0 0,1 0 0,-1 0 0,1 0 0,0-1 0,-1 1 0,1 0 0,0-1 0,-1 0 0,1 1 0,0-1 0,0 0 0,-1 0 0,1 0 0,0 0 0,0 0 0,2 0 0,2-1 0,-1 0 0,1 0 0,-1 0 0,1 0 0,-1-1 0,0 0 0,0 0 0,6-4 0,7-6 0,0-1 0,-1-2 0,0 1 0,-1-2 0,-1 0 0,-1-1 0,0 0 0,11-21 0,1-3 0,-2-2 0,28-71 0,-40 88 0,-2 0 0,-1-1 0,-1 0 0,-1 0 0,-2-1 0,3-36 0,-12 61 0,-5 9 0,-7 9 0,4-1 0,-27 33 0,2 2 0,-45 76 0,74-110 0,0 0 0,1 1 0,1 0 0,0 0 0,1 0 0,0 1 0,2 0 0,0 0 0,1 0 0,0 0 0,2 0 0,0 0 0,4 30 0,-3-43 0,-1 0 0,1 0 0,0 0 0,0 0 0,1-1 0,-1 1 0,1 0 0,0-1 0,0 1 0,0-1 0,0 0 0,0 0 0,1 0 0,0 0 0,-1 0 0,1 0 0,0-1 0,0 1 0,1-1 0,-1 0 0,0 0 0,1 0 0,-1 0 0,1-1 0,0 1 0,0-1 0,5 1 0,-3-1 0,0-1 0,0 0 0,0 0 0,0-1 0,0 1 0,0-1 0,0 0 0,-1-1 0,1 0 0,0 0 0,-1 0 0,1 0 0,-1-1 0,0 0 0,0 0 0,0 0 0,8-8 0,10-10 0,-1-2 0,-1 0 0,-2-1 0,0-2 0,-1 1 0,-2-2 0,-1 0 0,17-42 0,-31 67 0,1-1 0,-1 0 0,0 0 0,1 0 0,-1 0 0,0 0 0,0-1 0,-1 1 0,1 0 0,-1 0 0,0-1 0,1 1 0,-1 0 0,-1 0 0,1-5 0,-2 9 0,1 0 0,-1-1 0,1 1 0,0 0 0,-1 0 0,1-1 0,0 1 0,0 0 0,-1 0 0,1 0 0,0 1 0,0-1 0,0 0 0,0 0 0,1 1 0,-2 1 0,2-3 0,-11 16 0,1 1 0,0 0 0,1 0 0,2 0 0,-7 22 0,10-29 0,1 2 0,0-1 0,1 0 0,0 0 0,1 1 0,0-1 0,1 1 0,0 0 0,4 21 0,-4-31 0,0-1 0,1 1 0,-1-1 0,1 1 0,-1-1 0,1 1 0,0-1 0,0 1 0,0-1 0,-1 0 0,1 0 0,1 1 0,-1-1 0,0 0 0,0 0 0,0 0 0,0 0 0,1 0 0,-1 0 0,1-1 0,-1 1 0,0 0 0,1-1 0,-1 1 0,1-1 0,-1 1 0,1-1 0,0 0 0,-1 0 0,1 1 0,-1-1 0,1 0 0,0 0 0,-1-1 0,1 1 0,-1 0 0,1-1 0,-1 1 0,3-1 0,2-1 0,0 0 0,0-1 0,0 0 0,0 1 0,0-2 0,-1 1 0,1-1 0,5-5 0,4-6 0,0 0 0,-2-1 0,0-1 0,-1 0 0,17-32 0,37-100 0,-59 132 0,-43 90 0,27-60 0,1 1 0,1 0 0,0 0 0,1 1 0,1 0 0,0 0 0,1 0 0,1 1 0,-2 21 0,5-36-52,0 1-1,0-1 1,1 1-1,-1-1 1,0 1 0,1-1-1,-1 1 1,1-1-1,-1 1 1,1-1-1,0 0 1,0 1 0,0-1-1,0 0 1,0 0-1,0 1 1,0-1 0,0 0-1,0 0 1,0 0-1,0 0 1,2 0 0,1 2-329,1-1 1,-1 0 0,0-1 0,1 1 0,-1-1 0,1 0-1,7 1 1,-4-1-434,0 0 1,0-1-1,0 0 0,0 0 0,0-1 0,0 0 0,0-1 1,-1 1-1,10-4 0,5-11-8165</inkml:trace>
</inkml:ink>
</file>

<file path=ppt/ink/ink5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8:34.684"/>
    </inkml:context>
    <inkml:brush xml:id="br0">
      <inkml:brushProperty name="width" value="0.025" units="cm"/>
      <inkml:brushProperty name="height" value="0.025" units="cm"/>
    </inkml:brush>
  </inkml:definitions>
  <inkml:trace contextRef="#ctx0" brushRef="#br0">28 86 17424,'0'0'7383,"-6"11"-4372,-14 35-1452,19-45-1509,1-1-1,0 1 1,0 0 0,0 0-1,0-1 1,0 1-1,-1 0 1,1 0 0,1 0-1,-1-1 1,0 1-1,0 0 1,0 0 0,0 0-1,0-1 1,1 1-1,-1 0 1,0 0 0,1-1-1,-1 1 1,1 0-1,-1-1 1,0 1 0,1 0-1,0-1 1,-1 1-1,1-1 1,-1 1 0,1-1-1,0 1 1,-1-1 0,1 1-1,0-1 1,-1 0-1,1 1 1,0-1 0,0 0-1,-1 0 1,1 0-1,0 1 1,0-1 0,0 0-1,-1 0 1,1 0-1,0 0 1,1 0 0,42-1 782,-38 1-697,2-1-126,0-1 0,0 0-1,0 0 1,0-1 0,0 0 0,0 0-1,-1-1 1,1 1 0,-1-2 0,0 1-1,0-1 1,8-7 0,-12 9-10,1 0 0,-1 0 0,1-1 0,-1 1 0,0-1 0,0 1 0,0-1 0,-1 0 0,1 0 0,-1 0 0,0 0 0,0-1 0,-1 1 0,1-1 1,-1 1-1,0-1 0,0 1 0,-1-1 0,1 0 0,-1 1 0,0-1 0,0 0 0,-1-6 0,0 10 1,0 0 0,1 0 0,-1 0 0,0 1 0,0-1 0,0 0 0,0 0 0,0 0 0,0 1 0,0-1 0,0 0 0,0 1 0,0-1 0,0 1 0,-1 0 0,1-1 0,0 1 0,0 0 0,-1-1 0,1 1 0,0 0 0,0 0 0,-1 0 0,1 0 0,0 0 0,0 1 0,-3-1 0,-36 10 0,30-4 0,0 1 0,1 0 0,-1 0 0,1 1 0,1 0 0,0 1 0,-12 15 0,16-21 0,1 1 0,0 1 0,0-1 0,0 0 0,1 1 0,0-1 0,0 1 0,0 0 0,0 0 0,0 0 0,1 0 0,0 0 0,0 0 0,1 0 0,-1 0 0,1 0 0,0 0 0,1 1 0,-1-1 0,2 6 0,0-8-36,0 0 0,0 0 1,0-1-1,0 1 0,1-1 0,-1 1 0,1-1 1,0 0-1,-1 0 0,1 0 0,0 0 0,0 0 1,0-1-1,1 1 0,-1-1 0,0 0 1,0 0-1,1 0 0,-1-1 0,1 1 0,4 0 1,9 1-967,0-1 0,0-1 1,17-1-1,12-4-7080</inkml:trace>
</inkml:ink>
</file>

<file path=ppt/ink/ink5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8:35.385"/>
    </inkml:context>
    <inkml:brush xml:id="br0">
      <inkml:brushProperty name="width" value="0.025" units="cm"/>
      <inkml:brushProperty name="height" value="0.025" units="cm"/>
    </inkml:brush>
  </inkml:definitions>
  <inkml:trace contextRef="#ctx0" brushRef="#br0">2 65 19282,'0'0'5349,"0"10"-2669,0-5-2470,-1-2-113,1-1-1,0 1 1,0 0 0,-1-1-1,1 1 1,1-1 0,-1 1-1,0 0 1,1-1 0,-1 1 0,1-1-1,0 1 1,0-1 0,0 1-1,0-1 1,0 0 0,1 0-1,-1 1 1,0-1 0,1 0-1,0 0 1,0 0 0,-1 0 0,1-1-1,0 1 1,0-1 0,1 1-1,-1-1 1,0 1 0,0-1-1,1 0 1,3 1 0,9 1-25,0-1 1,0-1-1,0 0 1,0-1-1,0-1 1,1 0-1,-1-1 1,0 0 0,0-1-1,-1-1 1,29-12-1,-22 8-249,1-2-1,-2 0 1,1-2-1,-2 0 0,1-1 1,-2-1-1,20-19 1,-37 32 140,-1 0-1,1-1 1,0 1 0,-1 0 0,1 0-1,0 0 1,0 1 0,0-1 0,0 0-1,0 0 1,0 0 0,0 1 0,0-1-1,0 0 1,1 1 0,-1-1 0,0 1-1,0-1 1,0 1 0,2 0 0,-11 24-351,1-8 399,-172 394 2851,174-400-2932,2-5-28,0 0-1,0 0 1,1 0 0,0 1 0,0-1 0,0 1 0,1 0-1,0-1 1,-1 10 0,6-17-5326,8-13 107,-3-4-1879</inkml:trace>
</inkml:ink>
</file>

<file path=ppt/ink/ink5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8:35.790"/>
    </inkml:context>
    <inkml:brush xml:id="br0">
      <inkml:brushProperty name="width" value="0.025" units="cm"/>
      <inkml:brushProperty name="height" value="0.025" units="cm"/>
    </inkml:brush>
  </inkml:definitions>
  <inkml:trace contextRef="#ctx0" brushRef="#br0">23 164 18065,'0'0'1313,"-4"8"903,-12 30-385,15-37-1768,1-1 1,0 1-1,-1 0 1,1 0-1,0-1 1,0 1-1,0 0 1,0 0 0,0-1-1,0 1 1,0 0-1,0 0 1,0-1-1,0 1 1,0 0-1,0 0 1,1-1-1,-1 1 1,0 0-1,0 0 1,1-1-1,-1 1 1,1 0-1,-1-1 1,0 1-1,1-1 1,-1 1-1,1 0 1,0-1 0,-1 1-1,1-1 1,-1 0-1,1 1 1,0-1-1,-1 1 1,1-1-1,0 0 1,0 1-1,-1-1 1,1 0-1,0 0 1,-1 0-1,1 0 1,0 0-1,0 1 1,0-1-1,-1-1 1,1 1-1,0 0 1,1 0 0,38-4 1224,-39 4-1230,16-6 154,-1 0 1,0-1 0,0 0-1,0-1 1,-1-1 0,0-1 0,-1 0-1,0-1 1,-1 0 0,0-1-1,-1-1 1,16-20 0,-25 29-205,0 1 0,0-1 1,-1 0-1,1-1 0,-1 1 1,0 0-1,0-1 1,-1 1-1,1-1 0,-1 1 1,0-1-1,-1 0 0,1 1 1,-1-1-1,0-7 0,0 11-10,0 1 0,0-1 0,-1 0 0,1 1 0,-1-1 0,1 1 0,-1-1 0,1 1 0,-1-1 0,1 1 0,-1-1 0,1 1 0,-1-1 1,1 1-1,-1 0 0,0-1 0,1 1 0,-1 0 0,0 0 0,1-1 0,-1 1 0,0 0 0,1 0 0,-1 0 0,0 0 0,1 0 0,-1 0 0,0 0 0,1 0 0,-1 0 0,0 0 0,0 0 0,1 1 0,-1-1 0,0 0 0,1 0 0,-1 1 0,0-1 0,1 0 0,-2 1 0,-29 14-72,17-2 274,0 1 0,1 0-1,0 1 1,1 1 0,1-1-1,1 2 1,0 0 0,1 0-1,-9 23 1,18-38-201,-1 0 0,0 0 0,1-1 1,0 1-1,-1 0 0,1 0 0,0 0 0,0 0 0,0 0 0,0 0 0,0-1 1,0 1-1,1 0 0,-1 0 0,1 0 0,-1 0 0,1-1 0,0 1 0,-1 0 1,1-1-1,0 1 0,2 2 0,-1-2-138,1 0 1,-1 0-1,1 0 1,0 0-1,0 0 1,0-1-1,-1 1 0,1-1 1,1 0-1,-1 0 1,0 0-1,3 1 1,50 4-4480,-5-6-3850,-41-1 5310,29 0-11400</inkml:trace>
</inkml:ink>
</file>

<file path=ppt/ink/ink5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8:36.146"/>
    </inkml:context>
    <inkml:brush xml:id="br0">
      <inkml:brushProperty name="width" value="0.025" units="cm"/>
      <inkml:brushProperty name="height" value="0.025" units="cm"/>
    </inkml:brush>
  </inkml:definitions>
  <inkml:trace contextRef="#ctx0" brushRef="#br0">175 0 17745,'-11'4'2503,"-1"0"-1843,0 0-1,1 1 0,-1 1 0,1 0 1,1 1-1,-1 0 0,-10 9 0,16-12-488,-1 1-1,1-1 1,0 1-1,1 1 1,-1-1-1,1 1 1,0 0 0,0 0-1,1 0 1,0 0-1,0 1 1,0-1-1,1 1 1,0 0-1,0 0 1,-1 10 0,3-16-162,0 0 1,1 1-1,-1-1 1,1 1-1,-1-1 1,1 0 0,-1 1-1,1-1 1,0 0-1,-1 1 1,1-1 0,0 0-1,0 0 1,0 0-1,0 0 1,0 0 0,1 0-1,-1 0 1,0 0-1,0 0 1,0-1-1,1 1 1,-1 0 0,0-1-1,1 1 1,-1-1-1,1 0 1,-1 1 0,1-1-1,-1 0 1,1 0-1,-1 0 1,0 0-1,1 0 1,2 0 0,60-3 195,-61 2-195,59-12-230,-51 9 14,0 1 0,0 1 0,0-1 0,0 2 0,0 0 0,0 0 0,19 2 0,-30-1 208,1 0 1,0 0 0,-1 0 0,1 1-1,-1-1 1,1 0 0,-1 0 0,1 1-1,-1-1 1,1 0 0,-1 1 0,0-1-1,1 1 1,-1-1 0,1 1-1,-1-1 1,0 0 0,1 1 0,-1-1-1,0 1 1,0-1 0,1 1 0,-1 0-1,0-1 1,0 1 0,0-1 0,0 1-1,1-1 1,-1 1 0,0 0 0,0-1-1,0 1 1,0-1 0,0 1 0,-1-1-1,1 1 1,0 0 0,0-1 0,0 1-1,0-1 1,-1 1 0,1-1-1,0 1 1,-1-1 0,1 2 0,-17 23 543,3-12 0,-1 0 0,0-2 0,-1 1 0,-30 15 0,35-22-396,0 1-1,0-1 1,-1-1 0,1 0 0,-1-1 0,0 0 0,0-1 0,-19 1 0,31-3-238,-1 0 0,0 0 0,1 0-1,-1 0 1,1 0 0,-1 0 0,0 0 0,1 0 0,-1 0 0,0 0 0,1 0 0,-1-1 0,1 1 0,-1 0 0,1 0-1,-1-1 1,0 1 0,1 0 0,-1-1 0,1 1 0,0-1 0,-1 1 0,1-1 0,-1 1 0,1-1 0,-1 1-1,1-1 1,0 1 0,0-1 0,-1 1 0,1-1 0,0 1 0,0-1 0,-1 0 0,7-26-4032,24-21-3641,-1 14 1206</inkml:trace>
</inkml:ink>
</file>

<file path=ppt/ink/ink5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9:08.035"/>
    </inkml:context>
    <inkml:brush xml:id="br0">
      <inkml:brushProperty name="width" value="0.025" units="cm"/>
      <inkml:brushProperty name="height" value="0.025" units="cm"/>
    </inkml:brush>
  </inkml:definitions>
  <inkml:trace contextRef="#ctx0" brushRef="#br0">14429 961 15951,'-225'-84'6,"10"4"437,118 42-434,-1 4 0,-111-22 1,-208-22-156,-213-62 1095,204 39 381,-9 33-748,-174 32-453,-26-2-76,150-12 138,-426-35 648,-1220 13-187,1124 88-626,4 78-47,-749 233 58,322 61-117,1240-328 31,-353 167 0,448-178 58,3 4 0,2 4 1,2 4-1,4 3 0,-104 103 0,151-127-15,3 2 0,1 1-1,2 1 1,2 2 0,2 1-1,2 1 1,2 1 0,2 1-1,3 0 1,2 2 0,2 0-1,2 1 1,3 0 0,2 1-1,0 105 1,9-70 7,5-1 0,3 0 0,4-1 0,4 0 0,4-1 0,3-1 0,4-1 0,4-2-1,46 84 1,-32-81 1,5-1 0,2-3 0,4-3 0,4-2 0,3-3 0,3-2 0,2-4 0,84 60 0,293 173 16,22-31 14,-268-156-24,586 310-52,-531-303 40,313 102-1,430 43 91,20-83 10,199-35-17,8-111-25,-840-58 20,408-77 1,371-127-13,-1122 217-59,845-172 9,676-147-14,562-278-526,-1801 490-215,581-297 0,-737 316 602,224-170-1,-277 176 219,-4-6 0,150-169 0,-201 196 132,-3-3-1,-3-3 0,-4-2 1,-3-3-1,52-116 0,-81 148 61,-1 0 0,-3-1 0,-2-1 0,9-80 0,-18 93-3,-2-1 0,-2 0 0,-2 1 0,-1-1 1,-2 1-1,-18-71 0,3 49-57,-2 0 1,-4 1-1,-1 1 1,-4 2 0,-1 1-1,-4 1 1,-1 2-1,-83-88 1,44 65-176,-3 2-1,-3 4 1,-3 4 0,-142-83 0,96 76-256,-4 6 0,-3 6-1,-1 6 1,-261-63 0,106 57-3152,-426-33 1,261 58-5163</inkml:trace>
</inkml:ink>
</file>

<file path=ppt/ink/ink5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9:19.124"/>
    </inkml:context>
    <inkml:brush xml:id="br0">
      <inkml:brushProperty name="width" value="0.025" units="cm"/>
      <inkml:brushProperty name="height" value="0.025" units="cm"/>
    </inkml:brush>
  </inkml:definitions>
  <inkml:trace contextRef="#ctx0" brushRef="#br0">1 33 6118,'0'0'2546,"12"-4"-2017,38-6 51,0 2 1,0 2-1,59 1 1,-52 8 427,0 3 1,83 18-1,34 5 125,88 8 168,7 1-717,43 6-37,62 5 705,-11-13-443,269 12-86,107-64-269,-589 11-182,99 0 35,366 40 0,-408-12-67,403-9 0,-564-17 640,90-16 0,-124 16-590,0 0-1,0 0 0,0-1 0,-1-1 1,1 0-1,-1 0 0,0-1 0,0-1 0,-1 0 1,0 0-1,0-1 0,12-13 0,-20 19-197,0 0 0,-1 0-1,1 0 1,-1 0 0,1 0 0,-1 0-1,0-1 1,0 1 0,0 0-1,0-1 1,-1 1 0,1 0-1,0-1 1,-1 1 0,1-6-1,-2 7-129,1 0-1,-1 0 1,1 0-1,-1 0 0,0 0 1,1 0-1,-1 0 1,0 0-1,0 0 0,1 0 1,-1 0-1,0 0 1,0 1-1,0-1 1,0 0-1,0 1 0,0-1 1,0 1-1,-1-1 1,1 1-1,0-1 0,0 1 1,0 0-1,0 0 1,-1-1-1,1 1 0,0 0 1,0 0-1,0 0 1,-1 0-1,1 1 0,0-1 1,-2 1-1,2-1-123,-1 0 0,1 0 0,0 1 0,-1-1 0,1 0 0,0 1 0,0-1 0,-1 1 0,1 0-1,0-1 1,0 1 0,0 0 0,0 0 0,0 0 0,0 0 0,0 0 0,0 0 0,0 0 0,0 0 0,0 0 0,1 0 0,-2 2-1,-11 32-4204,8-21 1615,-2 6-3094</inkml:trace>
</inkml:ink>
</file>

<file path=ppt/ink/ink5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10:24.960"/>
    </inkml:context>
    <inkml:brush xml:id="br0">
      <inkml:brushProperty name="width" value="0.025" units="cm"/>
      <inkml:brushProperty name="height" value="0.025" units="cm"/>
    </inkml:brush>
  </inkml:definitions>
  <inkml:trace contextRef="#ctx0" brushRef="#br0">386 218 3812,'0'0'1959,"1"-11"-160,4-48 1313,-5 58-3032,0 1-1,0 0 1,0 0 0,0-1-1,-1 1 1,1 0-1,0 0 1,0 0 0,0-1-1,0 1 1,0 0-1,0 0 1,-1 0 0,1-1-1,0 1 1,0 0-1,0 0 1,-1 0 0,1 0-1,0 0 1,0-1-1,0 1 1,-1 0 0,1 0-1,0 0 1,0 0-1,-1 0 1,1 0 0,0 0-1,0 0 1,-1 0-1,1 0 1,0 0 0,0 0-1,-1 0 1,1 0-1,0 0 1,0 0 0,-1 0-1,1 0 1,0 0-1,0 0 1,-1 1 0,1-1-1,0 0 1,0 0-1,-1 0 1,-11 8 183,5 5-128,1 0 0,1 0 0,0 1-1,0-1 1,1 1 0,-2 18 0,0-3 101,-24 127 46,8 1 0,-2 163 1,2-29-255,-13 42 54,-31 385 114,56-511-167,-50 537 711,6-495 253,53-245-978,0 0 1,1 0 0,-1 0 0,1 1 0,0-1 0,0 0 0,1 0 0,-1 0-1,3 6 1,-3-9-13,1 1 0,0-1-1,0 0 1,0 0 0,0 1 0,1-1-1,-1 0 1,0 0 0,0 0 0,1 0-1,-1-1 1,0 1 0,1 0-1,-1 0 1,1-1 0,-1 1 0,1-1-1,-1 0 1,1 1 0,0-1-1,-1 0 1,1 0 0,-1 0 0,1 0-1,2 0 1,28-2 55,-1 0 1,0-2-1,59-16 0,12-2 51,365-18-26,4 39-19,-222 3-46,429 24-7,-119 8-3,-396-34 15,234-29-1,233-77-30,105-13 22,-626 106-13,634-93 62,-626 82-81,154-28 194,-218 45-48,0 2 1,0 3 0,62 5-1,-87 1-42,1 2 1,-1 1-1,0 2 0,-1 0 0,1 2 0,-2 1 0,40 24 0,59 25 224,-124-60-280,-1-1 0,1 0 0,-1 0 0,1 1 0,-1-1 0,1 0 0,-1 0 1,1 0-1,-1 0 0,1 0 0,-1 0 0,1 0 0,0 0 0,-1 0 0,1 0 1,-1 0-1,1 0 0,-1 0 0,1 0 0,-1 0 0,1-1 0,-1 1 0,1 0 1,-1 0-1,0-1 0,1 1 0,-1 0 0,1-1 0,-1 1 0,1 0 0,-1-1 0,0 1 1,1 0-1,-1-1 0,0 1 0,1-1 0,3-26 608,-13-38-197,8 58-408,-12-77 35,-3-143 1,20-86 25,-3 254-90,17-332 13,-1-370 30,-23 679-40,-4 0 1,-4 1-1,-2 1 1,-39-110-1,50 176 0,0 1 0,-1-1 0,0 1 0,-1 1 0,0-1 0,-1 1 0,-1 1 0,0-1 0,0 2 0,-1-1 0,-1 1 0,1 0 0,-2 1 0,1 1 0,-1 0 0,0 0 0,-1 1 0,-20-8 0,-497-169 244,528 183-251,-112-30 28,-1 6 0,-150-15-1,-241 5 213,144 14-242,-1437-138 381,1438 131-360,-1 16 1,-443 43-1,688-21-35,-712 74 572,811-81-630,-31 2-931,18-7-3741,23-2-629</inkml:trace>
</inkml:ink>
</file>

<file path=ppt/ink/ink5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10:56.433"/>
    </inkml:context>
    <inkml:brush xml:id="br0">
      <inkml:brushProperty name="width" value="0.025" units="cm"/>
      <inkml:brushProperty name="height" value="0.025" units="cm"/>
    </inkml:brush>
  </inkml:definitions>
  <inkml:trace contextRef="#ctx0" brushRef="#br0">0 78 14638,'3'-8'3235,"-2"4"-2756,10-32 1494,-10 34-1708,-1 0-1,1 0 1,0 1 0,-1-1-1,1 0 1,0 1 0,0-1-1,0 1 1,1-1 0,-1 1 0,0 0-1,0-1 1,1 1 0,-1 0-1,1 0 1,-1 0 0,1 0 0,-1 0-1,4-1 1,-4 2-205,0 0 0,-1 0 0,1 0-1,-1 0 1,1 0 0,0 1 0,-1-1 0,1 0 0,-1 0 0,1 1 0,0-1 0,-1 0-1,1 1 1,-1-1 0,1 1 0,-1-1 0,1 0 0,-1 1 0,0-1 0,1 1-1,-1 0 1,1-1 0,-1 1 0,0-1 0,0 1 0,1-1 0,-1 1 0,0 0 0,0-1-1,0 2 1,6 23 139,-6-20-71,8 68 595,-4 0 1,-5 84-1,-1-47-410,2 189 169,0-235-3581,0-1-3408,-1-76 1495,-7-9-3738</inkml:trace>
</inkml:ink>
</file>

<file path=ppt/ink/ink5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10:56.778"/>
    </inkml:context>
    <inkml:brush xml:id="br0">
      <inkml:brushProperty name="width" value="0.025" units="cm"/>
      <inkml:brushProperty name="height" value="0.025" units="cm"/>
    </inkml:brush>
  </inkml:definitions>
  <inkml:trace contextRef="#ctx0" brushRef="#br0">0 22 12396,'0'10'3363,"0"30"-204,2-1 0,2 1 0,12 59 0,-11-82-2789,0 0 0,1-1 0,0 1 0,2-1 0,-1 0 0,13 16 0,-18-29-320,0 0-1,0 0 1,1 0-1,-1 0 1,1-1-1,0 1 1,0-1-1,0 1 1,0-1-1,0 0 1,0 0-1,1-1 1,-1 1-1,1-1 1,-1 1-1,1-1 1,-1 0-1,1-1 1,0 1-1,0 0 1,-1-1-1,1 0 1,0 0-1,0 0 1,-1-1-1,1 1 1,0-1-1,0 0 1,-1 0-1,1 0 1,-1 0-1,1-1 1,-1 1-1,1-1 0,2-2 1,15-9-50,-1-1 0,-1 0 0,-1-2 0,0 0 0,26-31 0,-12 10 0,47-77 0,-68 96-1112,0-1 0,12-34 0,-8 7-7884</inkml:trace>
</inkml:ink>
</file>

<file path=ppt/ink/ink5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10:58.017"/>
    </inkml:context>
    <inkml:brush xml:id="br0">
      <inkml:brushProperty name="width" value="0.025" units="cm"/>
      <inkml:brushProperty name="height" value="0.025" units="cm"/>
    </inkml:brush>
  </inkml:definitions>
  <inkml:trace contextRef="#ctx0" brushRef="#br0">6 1 16624,'0'0'7431,"-5"62"-5894,10-14-832,3 7-545,3 3-96,3-3-32,-2-4-128,1-5-897,-3-11-608,-1-7-161,-6-8-865,-3-8-1440,0-7-2051</inkml:trace>
</inkml:ink>
</file>

<file path=ppt/ink/ink5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10:58.406"/>
    </inkml:context>
    <inkml:brush xml:id="br0">
      <inkml:brushProperty name="width" value="0.025" units="cm"/>
      <inkml:brushProperty name="height" value="0.025" units="cm"/>
    </inkml:brush>
  </inkml:definitions>
  <inkml:trace contextRef="#ctx0" brushRef="#br0">6 153 13965,'0'0'1917,"-1"-11"368,-4-36-449,6 44-1719,-1 0 0,1 0 1,0 1-1,0-1 0,0 0 1,0 1-1,0-1 0,1 1 0,-1-1 1,1 1-1,-1 0 0,1-1 1,0 1-1,0 0 0,0 0 0,0 0 1,0 1-1,1-1 0,-1 1 1,1-1-1,-1 1 0,1 0 0,-1-1 1,1 1-1,0 1 0,-1-1 1,6-1-1,3-2 330,17-5-182,0 2 0,0 1 0,1 1 0,0 1 0,0 2 0,0 1 0,58 5 0,-76-4-205,-1 2 1,1-1 0,0 1-1,0 0 1,-1 1-1,1 1 1,-1 0-1,0 0 1,0 1 0,0 0-1,-1 0 1,0 1-1,16 13 1,-19-12 55,1 0 0,-1 0 0,0 0 0,-1 1 0,0-1-1,0 1 1,-1 1 0,0-1 0,0 1 0,-1-1 0,0 1 0,-1 0 0,0 0 0,0 0 0,-1 1 0,1 13-1,-2-10 37,0-1 0,-1 1-1,-1-1 1,1 0 0,-2 0-1,0 1 1,0-2 0,-1 1-1,-1 0 1,0-1 0,0 0-1,-1 0 1,-1 0 0,0-1-1,0 0 1,-1 0 0,0-1-1,-1 0 1,1 0-1,-2-1 1,0 0 0,0-1-1,0 0 1,-1 0 0,1-1-1,-15 5 1,11-5-168,0-1 0,-1-1 0,0 0 0,0-1 1,0-1-1,0 0 0,0-1 0,0 0 0,-27-4 0,33 3-36,-1-2 0,1 1 0,0-1 0,0-1 0,0 0 0,0 0 0,1 0 0,-1-1 0,1-1 0,0 1 0,0-2 0,1 1 1,-1-1-1,1 0 0,0 0 0,1-1 0,-7-7 0,12 13-172,1 0 0,-1 1 0,0-1 0,1 0 0,-1 0 0,1 1 0,-1-1 0,1 0 0,0 0 0,-1 0 0,1 0 0,0 0 0,0 0 0,0 0 0,-1 1 0,1-1 0,0 0 0,0 0 0,0 0 0,0 0 0,1 0 0,-1 0 0,0 0 0,0 0 0,0 0 0,1 0 0,-1 0 0,1 1 0,-1-1 0,0 0 0,1 0 0,0 0 0,-1 1 0,1-1 0,-1 0 0,1 1 0,0-1 0,-1 0 1,1 1-1,0-1 0,0 1 0,0-1 0,-1 1 0,1-1 0,0 1 0,0 0 0,0 0 0,0-1 0,0 1 0,1 0 0,60-12-7267,-44 10 4613,27-7-5209</inkml:trace>
</inkml:ink>
</file>

<file path=ppt/ink/ink5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10:58.795"/>
    </inkml:context>
    <inkml:brush xml:id="br0">
      <inkml:brushProperty name="width" value="0.025" units="cm"/>
      <inkml:brushProperty name="height" value="0.025" units="cm"/>
    </inkml:brush>
  </inkml:definitions>
  <inkml:trace contextRef="#ctx0" brushRef="#br0">0 235 14414,'0'0'15401,"12"1"-13885,-4-1-1426,0 0-1,0-1 1,0 0 0,0 0 0,0 0-1,0-1 1,0-1 0,0 1 0,0-1-1,-1 0 1,0-1 0,1 0 0,-1 0-1,-1-1 1,11-7 0,4-5-90,-1 0 0,22-24 0,-38 36 0,1 0 0,-1 0 0,0 0 0,0-1 0,-1 1 0,0-1 0,0 0 0,0 0 0,-1 0 0,0-1 0,0 1 0,0-1 0,-1 1 0,1-10 0,-2 15 0,0 0 0,-1 0 0,1 0 0,0 0 0,-1 0 0,1 1 0,-1-1 0,1 0 0,-1 0 0,1 0 0,-1 1 0,1-1 0,-1 0 0,0 1 0,1-1 0,-1 1 0,0-1 0,0 1 0,1-1 0,-1 1 0,0-1 0,0 1 0,0-1 0,0 1 0,0 0 0,0 0 0,1 0 0,-1-1 0,0 1 0,0 0 0,0 0 0,0 0 0,0 0 0,0 0 0,0 1 0,0-1 0,0 0 0,-1 1 0,-39 10 0,30-4 0,1 0 0,0 1 0,1 0 0,0 1 0,0 0 0,0 0 0,1 1 0,1 0 0,0 1 0,-11 20 0,11-18 0,1 1 0,0-1 0,1 1 0,1 0 0,0 1 0,1-1 0,0 1 0,1-1 0,0 16 0,2-29 0,0 1 0,0-1 0,1 0 0,-1 0 0,0 0 0,0 1 0,1-1 0,-1 0 0,0 0 0,1 0 0,-1 0 0,1 0 0,0 0 0,-1 0 0,1 0 0,0 0 0,0 0 0,-1 0 0,1 0 0,0 0 0,0 0 0,0-1 0,0 1 0,2 0 0,-1 1 0,1-2 0,0 1 0,-1 0 0,1 0 0,0-1 0,0 0 0,0 1 0,0-1 0,-1 0 0,5-1 0,1 0 0,1 0 0,-1-1 0,0 0 0,0-1 0,0 0 0,12-6 0,53-41-2148,-56 37 630,-2-1 0,0-1 0,0 0 0,-2-1 1,0-1-1,-1 0 0,20-36 0,-11 5-6836</inkml:trace>
</inkml:ink>
</file>

<file path=ppt/ink/ink5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10:59.561"/>
    </inkml:context>
    <inkml:brush xml:id="br0">
      <inkml:brushProperty name="width" value="0.025" units="cm"/>
      <inkml:brushProperty name="height" value="0.025" units="cm"/>
    </inkml:brush>
  </inkml:definitions>
  <inkml:trace contextRef="#ctx0" brushRef="#br0">31 0 16560,'0'0'2872,"-3"10"-513,-5 19-1361,1 0 0,2 1 0,1 0-1,2 0 1,1 0 0,1 0 0,1 0 0,2 0-1,1 0 1,14 55 0,-1-29-998,-3 0 0,-2 2 0,-3-1 0,4 102 0,-14-159 0,1 0 0,0 0 0,0 0 1,0 0-1,0 0 0,-1 0 0,1 0 0,0 0 0,0 0 0,0-1 0,-1 1 1,1 0-1,0 0 0,0 0 0,0 0 0,-1 1 0,1-1 0,0 0 0,0 0 1,0 0-1,0 0 0,-1 0 0,1 0 0,0 0 0,0 0 0,0 0 0,0 0 1,-1 0-1,1 1 0,0-1 0,0 0 0,0 0 0,0 0 0,0 0 1,0 0-1,-1 1 0,1-1 0,0 0 0,0 0 0,0 0 0,-8-21-26,4-8 64,-23-164-5144,23 111 8375,33 81-1940,-23 1-1312,1-1-1,-1 1 1,1-2 0,-1 1 0,0-1 0,1 0-1,-1 0 1,0-1 0,0 1 0,0-1 0,-1-1-1,1 1 1,-1-1 0,0 0 0,0 0 0,7-9-1,-1 1 19,0-1-1,-1 0 0,-1-1 0,0 0 1,9-21-1,-12 135-34,-6-98 0,0 1 0,1-1 0,-1 0 0,0 1 0,1-1 0,0 0 0,-1 0 0,1 0 0,0 0 0,0 0 0,0 1 0,0-2 0,1 1 0,-1 0 0,0 0 0,1 0 0,0-1 0,-1 1 0,1 0 0,0-1 0,0 0 0,2 2 0,-1-2 0,0 0 0,1 0 0,-1 0 0,0 0 0,1-1 0,-1 0 0,1 0 0,-1 0 0,0 0 0,1 0 0,-1 0 0,1-1 0,3-1 0,7-2 0,0-1 0,0-1 0,-1 0 0,0-1 0,20-13 0,-20 11 0,-5 2 0,1 1 0,0 1 0,0-1 0,14-5 0,-22 10 0,0 1 0,1-1 0,-1 1 0,0-1 0,1 1 0,-1 0 0,0-1 0,1 1 0,-1 0 0,0 0 0,1 0 0,-1 0 0,1 0 0,-1 0 0,0 1 0,1-1 0,-1 0 0,0 1 0,1-1 0,-1 1 0,0-1 0,1 1 0,-1 0 0,0-1 0,0 1 0,0 0 0,0 0 0,0 0 0,0 0 0,0 0 0,0 0 0,0 0 0,0 0 0,-1 0 0,1 0 0,0 1 0,-1-1 0,1 0 0,-1 1 0,1 1 0,6 19 0,-7-17 0,1-1 0,1 1 0,-1-1 0,1 1 0,-1-1 0,1 0 0,1 0 0,2 5 0,-4-8 0,0 0 0,1 0 0,-1 0 0,0 0 0,1 0 0,-1-1 0,1 1 0,-1 0 0,1-1 0,-1 1 0,1-1 0,-1 1 0,1-1 0,0 0 0,-1 0 0,1 0 0,0 0 0,-1 0 0,1 0 0,-1 0 0,1 0 0,0-1 0,-1 1 0,1-1 0,-1 1 0,1-1 0,-1 0 0,3-1 0,25-14-457,-26 13 211,1 1 1,0-1 0,0 1 0,-1 0-1,1 0 1,1 0 0,-1 1 0,0-1-1,0 1 1,0 0 0,5 0-1</inkml:trace>
</inkml:ink>
</file>

<file path=ppt/ink/ink5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10:59.899"/>
    </inkml:context>
    <inkml:brush xml:id="br0">
      <inkml:brushProperty name="width" value="0.025" units="cm"/>
      <inkml:brushProperty name="height" value="0.025" units="cm"/>
    </inkml:brush>
  </inkml:definitions>
  <inkml:trace contextRef="#ctx0" brushRef="#br0">1 0 320,'0'0'29404</inkml:trace>
</inkml:ink>
</file>

<file path=ppt/ink/ink5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11:00.226"/>
    </inkml:context>
    <inkml:brush xml:id="br0">
      <inkml:brushProperty name="width" value="0.025" units="cm"/>
      <inkml:brushProperty name="height" value="0.025" units="cm"/>
    </inkml:brush>
  </inkml:definitions>
  <inkml:trace contextRef="#ctx0" brushRef="#br0">14 1 23382,'0'0'7848,"-9"63"-6311,5-36-1537,4 1 0,0-2 0,0-2 0,8-1 0,4-7-288,4-6-1730,-3-2-1377,-4-8-1346,-4 0-4003</inkml:trace>
</inkml:ink>
</file>

<file path=ppt/ink/ink5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11:00.632"/>
    </inkml:context>
    <inkml:brush xml:id="br0">
      <inkml:brushProperty name="width" value="0.025" units="cm"/>
      <inkml:brushProperty name="height" value="0.025" units="cm"/>
    </inkml:brush>
  </inkml:definitions>
  <inkml:trace contextRef="#ctx0" brushRef="#br0">26 0 15407,'0'0'6988,"-4"12"-3684,-2 9-2597,1 1 0,1 0-1,1 0 1,1 1 0,1-1 0,1 1 0,1-1-1,1 0 1,6 31 0,69 185-707,-72-262 0,-3-22 0,-9-30 0,6 71 0,0 1 0,0-1 0,0 0 0,0 1 0,-1 0 0,0-1 0,0 1 0,0 0 0,0 0 0,-1 0 0,0 0 0,1 0 0,-1 1 0,-4-4 0,7 7 0,-1-1 0,1 1 0,0 0 0,0 0 0,-1 0 0,1 0 0,0-1 0,0 1 0,-1 0 0,1 0 0,0 0 0,-1 0 0,1 0 0,0 0 0,-1 0 0,1 0 0,0 0 0,-1 0 0,1 0 0,0 0 0,-1 0 0,1 0 0,0 0 0,0 0 0,-1 0 0,1 1 0,0-1 0,-1 0 0,1 0 0,0 0 0,0 0 0,-1 1 0,1-1 0,0 0 0,0 0 0,-1 0 0,1 1 0,0-1 0,0 0 0,0 1 0,0-1 0,-1 0 0,1 0 0,0 1 0,0-1 0,0 0 0,0 1 0,0-1 0,0 0 0,0 1 0,0-1 0,0 0 0,0 0 0,0 1 0,0-1 0,0 0 0,0 1 0,0-1 0,0 0 0,0 1 0,0-1 0,0 0 0,1 1 0,-1-1 0,0 0 0,0 0 0,0 1 0,1 1 0,-1-1 0,0 1 0,1 0 0,-1-1 0,0 1 0,1-1 0,0 1 0,-1-1 0,1 1 0,0-1 0,0 1 0,0-1 0,0 0 0,2 3 0,2-1 0,1-1 0,-1 1 0,1-1 0,0 0 0,0-1 0,0 1 0,0-1 0,0 0 0,0 0 0,0-1 0,0 0 0,0 0 0,1-1 0,9-1 0,-8 1 0,-1-1 0,1 0 0,-1 0 0,1-1 0,-1 0 0,0 0 0,0-1 0,0 1 0,-1-2 0,1 1 0,5-6 0,3-9 0,-2 5 0,-12 14 0,-1 0 0,1 1 0,-1-1 0,1 1 0,-1 0 0,1-1 0,-1 1 0,1-1 0,-1 1 0,0-1 0,0 1 0,1 0 0,-1-1 0,0 1 0,0 0 0,1-1 0,-1 1 0,0 0 0,0-1 0,0 1 0,0 0 0,0 0 0,0-1 0,0 1 0,0 0 0,-1-1 0,1 1 0,0 0 0,-1 0 0,0 39 0,0-22 0,1 1 0,3 35 0,-2-52-4,-1-1 0,0 0 0,1 1 0,0-1 0,-1 0 0,1 0 0,0 0 0,0 0 0,-1 0 0,1 1 0,0-1 0,0-1 0,0 1 0,0 0 0,0 0 0,1 0 0,-1 0 0,0-1-1,0 1 1,0-1 0,1 1 0,-1-1 0,0 1 0,1-1 0,-1 0 0,0 1 0,1-1 0,-1 0 0,0 0 0,1 0 0,-1 0 0,1 0 0,-1 0 0,0-1 0,1 1 0,-1 0 0,0-1 0,0 1 0,1-1 0,-1 1 0,0-1 0,0 0 0,1 0 0,-1 1 0,0-1 0,0 0 0,0 0 0,0 0 0,0 0 0,0 0 0,-1 0 0,1 0 0,0 0 0,0-1 0,-1 1-1,1-1 1,8-27-2898,-6-17-5882,-3 35 6628,1-34-7891</inkml:trace>
</inkml:ink>
</file>

<file path=ppt/ink/ink5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11:00.977"/>
    </inkml:context>
    <inkml:brush xml:id="br0">
      <inkml:brushProperty name="width" value="0.025" units="cm"/>
      <inkml:brushProperty name="height" value="0.025" units="cm"/>
    </inkml:brush>
  </inkml:definitions>
  <inkml:trace contextRef="#ctx0" brushRef="#br0">14 1 19314,'0'0'11467,"-14"56"-11403,33-46-833,1 0-1985,4 1-2019,-1-1-1985,-1 0-7752</inkml:trace>
</inkml:ink>
</file>

<file path=ppt/ink/ink5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11:01.352"/>
    </inkml:context>
    <inkml:brush xml:id="br0">
      <inkml:brushProperty name="width" value="0.025" units="cm"/>
      <inkml:brushProperty name="height" value="0.025" units="cm"/>
    </inkml:brush>
  </inkml:definitions>
  <inkml:trace contextRef="#ctx0" brushRef="#br0">26 1 13869,'0'0'16074,"-1"11"-14227,-21 78-870,22-88-977,-1 0 0,1 0 0,-1 1 0,1-1 0,0 0 0,0 0 0,0 0 0,0 0 0,0 1 0,0-1 0,0 0 0,0 0 0,0 0 0,0 0 0,0 1 0,1-1 0,-1 0 0,0 0 0,1 0 0,-1 0 0,1 0 0,0 0 0,-1 0 0,1 0 0,0 0 0,-1 0 0,1 0 0,2 1 0,-1-1 0,0 0 0,0-1 0,1 1 0,-1 0 0,0-1 0,1 0 0,-1 1 0,1-1 0,-1 0 0,1 0 0,-1 0 0,0-1 0,4 0 0,11-3 0,1 0 0,32-15 0,-44 17 0,12-5 0,0 0 0,1 1 0,0 2 0,0 0 0,1 0 0,-1 2 0,1 0 0,29 2 0,-26 0 0,0-2 0,-1-1 0,1 0 0,25-9 0,-24 6 0,0 1 0,0 1 0,33-1 0,-56 5-70,0 1-1,0-1 1,0 0-1,0 1 1,0-1-1,-1 0 1,1 1-1,0-1 1,0 1 0,0 0-1,0-1 1,-1 1-1,1 0 1,0-1-1,-1 1 1,1 0-1,0 0 1,-1-1 0,1 1-1,-1 0 1,0 0-1,1 0 1,-1 0-1,0 0 1,1 0-1,-1 0 1,0 1-1,0-2-73,0 1-1,0-1 0,0 1 0,0-1 0,0 1 0,0-1 1,0 0-1,0 1 0,0-1 0,0 1 0,1-1 0,-1 1 1,0-1-1,0 0 0,0 1 0,0-1 0,1 1 0,-1-1 1,0 0-1,0 1 0,1-1 0,-1 0 0,0 1 0,1-1 1,-1 0-1,0 1 0,1-1 0,-1 0 0,1 0 0,-1 0 0,0 1 1,1-1-1,-1 0 0,1 0 0,-1 0 0,1 0 0,-1 0 1,0 0-1,1 0 0,-1 0 0,1 0 0,-1 0 0,1 0 1,-1 0-1,1 0 0,-1 0 0,0 0 0,1 0 0,-1 0 1,1-1-1,-1 1 0,0 0 0,1 0 0,-1 0 0,1-1 0,-1 1 1,12-15-15220</inkml:trace>
</inkml:ink>
</file>

<file path=ppt/ink/ink5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8:37.677"/>
    </inkml:context>
    <inkml:brush xml:id="br0">
      <inkml:brushProperty name="width" value="0.025" units="cm"/>
      <inkml:brushProperty name="height" value="0.025" units="cm"/>
    </inkml:brush>
  </inkml:definitions>
  <inkml:trace contextRef="#ctx0" brushRef="#br0">145 186 14638,'0'0'8418,"-9"3"-7115,-2 2-848,1 1 1,0 0-1,0 0 0,1 0 0,-1 2 0,2-1 1,-14 15-1,17-18-313,1 1 0,0-1 0,0 1 0,0 1 0,1-1 0,-1 0 0,2 1 0,-1 0 0,0 0 0,1 0 0,0 0 0,0 0 0,1 0 0,0 0 0,0 1 0,0-1 0,1 12 0,1-17-135,-1 0 0,1 0-1,-1 0 1,1 0 0,0 0 0,0 0 0,-1 0 0,1 0 0,0-1-1,0 1 1,0 0 0,0-1 0,0 1 0,0 0 0,0-1 0,0 1-1,0-1 1,0 0 0,0 1 0,1-1 0,-1 0 0,0 0 0,0 1-1,0-1 1,0 0 0,1 0 0,-1 0 0,0-1 0,0 1 0,0 0-1,0 0 1,1-1 0,-1 1 0,0 0 0,0-1 0,2 0-1,42-17 216,-26 4-242,0 0 1,-1-2-1,0 0 1,-1-1-1,-1-1 0,22-32 1,-3-4 160,34-68-1,-55 88 526,-16 27-36,-12 17-527,-9 13-88,1 1-1,1 0 1,1 2 0,1 0 0,1 2 0,2 0-1,1 0 1,1 2 0,1 0 0,2 0-1,1 1 1,-8 39 0,18-67-15,-2 6 0,0 0 0,1 1 0,1-1 0,-1 0 0,1 1 0,1-1 0,0 0 0,3 16 0,-3-24-59,0 0 0,-1 0 0,1 0 0,0 0 0,0 0-1,0 0 1,0 0 0,0-1 0,0 1 0,0 0 0,0-1 0,0 1 0,0 0 0,0-1 0,0 0-1,1 1 1,-1-1 0,0 0 0,0 1 0,0-1 0,1 0 0,-1 0 0,0 0 0,0 0 0,1 0-1,-1 0 1,0-1 0,0 1 0,0 0 0,1-1 0,-1 1 0,0 0 0,0-1 0,0 0 0,0 1-1,0-1 1,0 0 0,1 0 0,4-3-705,0 0-1,0 0 1,-1 0-1,1-1 1,5-7-1,11-15-4915,-2-4-2632</inkml:trace>
</inkml:ink>
</file>

<file path=ppt/ink/ink5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8:38.502"/>
    </inkml:context>
    <inkml:brush xml:id="br0">
      <inkml:brushProperty name="width" value="0.025" units="cm"/>
      <inkml:brushProperty name="height" value="0.025" units="cm"/>
    </inkml:brush>
  </inkml:definitions>
  <inkml:trace contextRef="#ctx0" brushRef="#br0">157 7 17809,'0'0'10751,"-11"0"-9245,7 0-1437,-1 0 59,0 1-1,0-1 0,0 1 0,0-1 0,0 1 0,0 1 1,0-1-1,0 1 0,1 0 0,-1 0 0,0 0 0,1 1 1,0-1-1,-1 1 0,1 0 0,-5 5 0,4-3-95,0 0-1,0 0 0,0 1 0,0 0 1,1-1-1,0 1 0,0 1 1,1-1-1,0 1 0,0-1 1,0 1-1,1 0 0,0 0 1,-2 11-1,5-17-31,-1 0 0,1-1 0,-1 1 0,1 0 0,-1 0 0,1-1 0,0 1 0,-1-1 0,1 1 0,0-1 0,0 1 0,0-1 0,-1 1 0,1-1 0,0 1 0,0-1 0,0 0 0,0 0 0,0 1 0,-1-1 0,1 0 0,0 0 0,0 0 0,0 0 0,0 0 0,0 0 0,0 0 0,1-1 0,31-2 0,-25 1-63,0 0-1,0-1 1,-1-1 0,0 1 0,1-1-1,-1 0 1,-1-1 0,1 0-1,-1 0 1,1 0 0,7-10 0,-2 3-113,-2-1 0,1-1 0,-2 1 0,13-26 0,-27 50 96,0 0 0,1 0 0,0 1 0,0 0 0,2-1 0,-1 1 0,-1 23 0,5-34 94,-1 0 1,1-1 0,-1 1 0,1 0 0,-1 0 0,1 0 0,0 0 0,0-1 0,-1 1 0,1 0 0,0-1 0,0 1 0,0 0 0,0-1 0,0 1 0,-1-1 0,1 0 0,0 1 0,0-1 0,0 0 0,0 1 0,0-1-1,0 0 1,1 0 0,-1 0 0,0 0 0,0 0 0,0 0 0,0 0 0,0 0 0,0-1 0,0 1 0,0 0 0,0-1 0,0 1 0,1-1 0,41-11 302,128-93-1325,-156 95 419,-14 9 397,-2 6 204,0 0 0,0 0 1,-1 0-1,1-1 0,-1 1 0,0 0 0,-1-1 0,-4 8 0,-10 25 595,15-25-614,1 1 1,0 0-1,1 0 1,0 0-1,1-1 1,1 1-1,0 0 1,1-1-1,0 1 1,1-1-1,6 14 1,-3-5-27,-1 0 0,5 35 0,-8-31 255,-2 0 0,-1-1-1,0 1 1,-2 0-1,-6 26 1,7-44-169,0-1 0,0 0 0,-1 1 0,0-1 1,0 0-1,-1 0 0,0 0 0,0 0 0,0-1 0,0 1 1,-1-1-1,0 0 0,0 0 0,-1 0 0,1-1 0,-1 1 1,0-1-1,-1 0 0,1 0 0,0-1 0,-1 0 0,0 0 1,0 0-1,-9 2 0,12-4-53,0 0 0,-1-1 0,1 0 0,-1 0 0,1 0 0,0 0 0,-1 0 0,1-1 0,0 1 0,-1-1 0,1 0 0,0 0 0,0 0 0,-1-1 0,1 1 0,0-1 0,0 0 0,1 0 0,-1 0 0,0 0 0,1 0 0,-1 0 0,1-1 0,-1 1 0,1-1 0,0 0 0,0 0 0,1 0 0,-1 0 0,0 0 0,1 0 0,-2-5 0,-3-7 0,1-1 0,0 0 0,1 0 0,0 0 0,-1-24 0,3 23 0,1-1 0,0 1 0,1 0 0,1-1 0,1 1 0,0 0 0,6-20 0,-5 29 0,0 0 0,0 0 0,1 1 0,0-1 0,1 1 0,0-1 0,0 1 0,0 1 0,1-1 0,0 1 0,0 0 0,0 0 0,1 1 0,0 0 0,0 0 0,11-5 0,1 0-87,1 2 1,0 0-1,0 1 0,40-8 1,88-5-2175,-84 13 300,12-2-6196</inkml:trace>
</inkml:ink>
</file>

<file path=ppt/ink/ink5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25:16.748"/>
    </inkml:context>
    <inkml:brush xml:id="br0">
      <inkml:brushProperty name="width" value="0.025" units="cm"/>
      <inkml:brushProperty name="height" value="0.025" units="cm"/>
    </inkml:brush>
  </inkml:definitions>
  <inkml:trace contextRef="#ctx0" brushRef="#br0">1 266 11627,'0'0'6983,"9"-13"-6247,4-3-449,0 0-1,2 0 0,0 1 0,0 1 1,1 1-1,1 0 0,20-11 0,4 3-59,1 3-1,1 1 1,0 2-1,1 2 0,1 1 1,88-9-1,-24 12 490,193 10 0,-213 6-624,-1 5 1,0 3-1,-1 4 1,-1 4-1,86 35 1,-117-35 646,-2 2 0,0 3 0,64 44 0,-35-12-421,83 77 1,-140-114-260,-1 0 0,-1 2 1,-2 1-1,0 1 0,-2 0 0,21 40 1,-28-43 34,-1 1 1,-1 1-1,-1 0 1,-2 0-1,0 1 0,-2 0 1,-1 0-1,0 34 1,-5 53 685,-24 175 0,-2 61 361,22-68-1141,-1-209 0,-26 133 0,-33 15 0,4-18 0,52-163 0,1-1 0,2 1 0,-1 47 0,7-81 5,0-1-1,0 1 1,0 0-1,1-1 1,-1 1-1,1 0 1,1-1 0,-1 1-1,1-1 1,0 1-1,1-1 1,-1 0-1,6 8 1,-5-9-24,1-1 0,-1 1 1,1-1-1,0 0 0,0 0 0,0-1 0,0 1 0,1-1 0,-1 0 1,1 0-1,0 0 0,-1-1 0,1 0 0,0 0 0,0 0 1,8 0-1,28 3-1971,55-3 0,-2-9-3815,-7-8-3148</inkml:trace>
</inkml:ink>
</file>

<file path=ppt/ink/ink5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25:17.621"/>
    </inkml:context>
    <inkml:brush xml:id="br0">
      <inkml:brushProperty name="width" value="0.025" units="cm"/>
      <inkml:brushProperty name="height" value="0.025" units="cm"/>
    </inkml:brush>
  </inkml:definitions>
  <inkml:trace contextRef="#ctx0" brushRef="#br0">0 17 17392,'0'10'1218,"11"-4"-866,32-4 801,25-2-288,13 0-32,12-8-97,9-2-479,-4 0-193,-10 5-417,-16 3-928,-18 2-1826,-22 0-3523</inkml:trace>
</inkml:ink>
</file>

<file path=ppt/ink/ink5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25:17.949"/>
    </inkml:context>
    <inkml:brush xml:id="br0">
      <inkml:brushProperty name="width" value="0.025" units="cm"/>
      <inkml:brushProperty name="height" value="0.025" units="cm"/>
    </inkml:brush>
  </inkml:definitions>
  <inkml:trace contextRef="#ctx0" brushRef="#br0">1 77 11115,'0'0'8359,"81"21"-6116,12-39-322,22-3 193,12 2-64,9 0-1249,-1 7-769,-7 5-1409,-16 6-2819,-15 1-6086</inkml:trace>
</inkml:ink>
</file>

<file path=ppt/ink/ink5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25:21.542"/>
    </inkml:context>
    <inkml:brush xml:id="br0">
      <inkml:brushProperty name="width" value="0.025" units="cm"/>
      <inkml:brushProperty name="height" value="0.025" units="cm"/>
    </inkml:brush>
  </inkml:definitions>
  <inkml:trace contextRef="#ctx0" brushRef="#br0">300 6 18610,'-6'-1'354,"0"-1"0,0 1 0,-1 0 0,1 1 0,0 0 0,0 0 0,-1 0 0,1 1 0,0 0 0,-1 0 0,1 0 0,0 1 1,-11 4-1,7-1-68,1 0 0,0 1 0,0 0 0,0 0 0,1 1 0,0 0 0,-12 13 0,5-2 42,1 0 0,1 0 1,1 1-1,1 1 0,0 0 0,2 1 0,-9 27 0,14-37-139,1 1-1,0-1 0,0 1 0,2 0 1,-1 0-1,2 21 0,0-30-170,0 0 0,0 0-1,1 0 1,-1 0 0,1 0 0,0 0 0,0-1 0,0 1-1,0 0 1,0-1 0,1 1 0,-1 0 0,1-1 0,0 0-1,-1 1 1,1-1 0,0 0 0,1 0 0,-1 0-1,0 0 1,0-1 0,1 1 0,-1 0 0,1-1 0,0 0-1,-1 0 1,1 1 0,0-2 0,0 1 0,-1 0-1,1 0 1,5-1 0,0 1 39,1 0 0,0-1 0,-1-1 0,1 0 0,-1 0 0,1 0 0,-1-1 0,1 0 0,-1-1 0,0 0 0,9-4 0,-13 5-13,0 0 1,0 0-1,-1 0 0,1-1 0,-1 1 0,0-1 0,0 0 1,0 0-1,0 0 0,0 0 0,0 0 0,-1-1 0,0 1 1,1-1-1,-1 1 0,-1-1 0,1 0 0,-1 0 0,1 0 1,-1 0-1,0 0 0,0 0 0,-1 0 0,1-9 0,-1 12-37,0 0-1,0 0 0,-1 0 0,1-1 0,0 1 0,0 0 1,-1 0-1,1 0 0,-1 0 0,1 0 0,-1 0 0,1 0 1,-1 0-1,0 0 0,1 0 0,-1 0 0,0 1 0,0-1 0,0 0 1,0 0-1,0 1 0,0-1 0,0 0 0,0 1 0,-1-1 1,-1 0 14,0 0 1,-1 0 0,1 0 0,-1 0 0,1 1-1,-1-1 1,1 1 0,-7 1 0,4-1-1,1 0 1,-1 1-1,0 0 1,1 0-1,-1 1 1,1 0-1,0 0 1,-1 0-1,1 0 1,-10 7-1,-6 18-21,21-26 0,0-1 0,0 0 0,-1 1 0,1-1 0,0 1 0,0-1 0,0 1 0,-1 0 0,1-1 0,0 1 0,0-1 0,0 1 0,0-1 0,0 1 0,0-1 0,0 1 0,0-1 0,0 1 0,1-1 0,-1 1 0,0 0 0,0-1 0,0 1 0,0-1 0,1 1 0,-1-1 0,0 0 0,1 1 0,-1-1 0,0 1 0,1-1 0,-1 1 0,1-1 0,-1 0 0,0 1 0,1-1 0,-1 0 0,1 0 0,-1 1 0,1-1 0,-1 0 0,1 0 0,-1 0 0,1 1 0,-1-1 0,1 0 0,-1 0 0,1 0 0,0 0 0,-1 0 0,1 0 0,-1 0 0,1 0 0,-1 0 0,1 0 0,-1-1 0,2 1 0,14-2 0,0-1 0,0 0 0,0-1 0,0-1 0,0-1 0,-1 0 0,0-1 0,0 0 0,-1-1 0,16-12 0,32-15 0,-61 34 0,0 1 0,0-1 0,0 1 0,-1-1 0,1 1 0,0-1 0,0 1 0,0-1 0,1 1 0,-1 0 0,0 0 0,0-1 0,0 1 0,0 0 0,0 0 0,0 0 0,0 0 0,0 1 0,0-1 0,0 0 0,2 1 0,-3-1 0,1 1 0,-1-1 0,0 1 0,1 0 0,-1 0 0,0-1 0,0 1 0,1 0 0,-1-1 0,0 1 0,0 0 0,0 0 0,0-1 0,0 1 0,0 0 0,0 0 0,0-1 0,0 1 0,0 0 0,-1 0 0,1-1 0,0 2 0,-22 49 0,19-46 0,-16 27 42,14-26-70,1 0-1,0 0 1,0 1-1,1-1 0,0 1 1,0 0-1,1 0 1,-1 0-1,1 1 0,-1 9 1,3-16-123,0-1 1,1 1 0,-1-1-1,0 1 1,0-1-1,0 1 1,0-1 0,1 0-1,-1 1 1,0-1-1,1 0 1,-1 1 0,0-1-1,0 0 1,1 1-1,-1-1 1,1 0 0,-1 1-1,0-1 1,1 0-1,-1 0 1,1 0 0,-1 1-1,0-1 1,1 0-1,-1 0 1,1 0 0,-1 0-1,1 0 1,-1 0-1,1 0 1,-1 0 0,0 0-1,1 0 1,-1 0-1,1 0 1,-1 0 0,1 0-1,-1 0 1,1-1-1,-1 1 1,0 0 0,1 0-1,-1 0 1,1-1-1,-1 1 1,0 0 0,1-1-1,-1 1 1,23-14-7320,-6-6-3341</inkml:trace>
</inkml:ink>
</file>

<file path=ppt/ink/ink5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25:22.117"/>
    </inkml:context>
    <inkml:brush xml:id="br0">
      <inkml:brushProperty name="width" value="0.025" units="cm"/>
      <inkml:brushProperty name="height" value="0.025" units="cm"/>
    </inkml:brush>
  </inkml:definitions>
  <inkml:trace contextRef="#ctx0" brushRef="#br0">66 1 15599,'0'0'14707,"-3"14"-13565,-11 43-393,0-7-872,2 1 0,2 1 0,-3 60 0,13-93-2395,0-15-1523</inkml:trace>
</inkml:ink>
</file>

<file path=ppt/ink/ink5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25:22.756"/>
    </inkml:context>
    <inkml:brush xml:id="br0">
      <inkml:brushProperty name="width" value="0.025" units="cm"/>
      <inkml:brushProperty name="height" value="0.025" units="cm"/>
    </inkml:brush>
  </inkml:definitions>
  <inkml:trace contextRef="#ctx0" brushRef="#br0">2 112 13933,'0'0'7383,"-1"-10"-5664,1 7-1593,0 0 0,0 0 0,0 0 1,0 0-1,0 0 0,1 0 0,-1 0 0,1 1 0,0-1 0,0 0 0,0 0 0,0 0 1,0 1-1,2-4 0,0 3 16,0 0 1,1 0-1,-1 0 1,0 1-1,1-1 1,-1 1-1,1 0 1,0 0-1,0 0 1,0 1-1,0-1 1,0 1-1,4-1 0,20-5 476,0 1-1,0 2 0,43-3 0,-56 7-447,0 0 1,0 0-1,-1 2 1,1-1 0,0 2-1,-1 0 1,1 1 0,21 9-1,-30-10-154,0 0-1,0 1 1,0 0-1,0 0 1,-1 0-1,0 0 1,0 1-1,0 0 1,0 0-1,-1 1 0,0-1 1,0 1-1,0 0 1,-1 0-1,0 0 1,0 1-1,-1-1 1,1 1-1,-1-1 1,-1 1-1,2 13 1,-2-12 58,-1 1 0,0 0 0,0-1 0,-1 1 1,-1-1-1,1 1 0,-1-1 0,-1 0 1,1 0-1,-1 0 0,-1 0 0,0 0 0,0-1 1,0 1-1,-1-1 0,0 0 0,-8 8 1,3-5-67,0 0 0,-1 0 0,-1-1 1,0 0-1,0-1 0,-1-1 0,1 0 1,-2-1-1,1 0 0,-1 0 1,0-2-1,0 0 0,0 0 0,0-2 1,-1 0-1,1 0 0,-1-1 0,0-1 1,-19-2-1,31 2-63,0-1 0,0 0 0,1 0-1,-1 0 1,0 0 0,0 0 0,1-1 0,-1 1 0,0-1 0,1 0 0,0 0-1,-1 1 1,1-2 0,0 1 0,-3-4 0,4 6 4,1-1 1,-1 0 0,1 0-1,-1 0 1,1 0-1,-1 0 1,1 0-1,-1 0 1,1 0-1,0 0 1,-1 0 0,1 0-1,0 0 1,0 0-1,0 0 1,0 0-1,0 0 1,0-1-1,0 1 1,1 0 0,-1 0-1,0 0 1,0 0-1,1 0 1,-1 0-1,1 0 1,-1 0-1,1 0 1,-1 0 0,1 1-1,0-1 1,-1 0-1,1 0 1,0 0-1,0 1 1,-1-1-1,1 0 1,0 1 0,0-1-1,0 1 1,0-1-1,0 1 1,2-1-1,73-29-12510,-47 18 4586</inkml:trace>
</inkml:ink>
</file>

<file path=ppt/ink/ink5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25:23.111"/>
    </inkml:context>
    <inkml:brush xml:id="br0">
      <inkml:brushProperty name="width" value="0.025" units="cm"/>
      <inkml:brushProperty name="height" value="0.025" units="cm"/>
    </inkml:brush>
  </inkml:definitions>
  <inkml:trace contextRef="#ctx0" brushRef="#br0">54 1 19346,'0'0'8985,"-1"10"-7581,-21 112 1260,11-74-3460,3 1 1,-4 78-1,12-124-138,0 7-441</inkml:trace>
</inkml:ink>
</file>

<file path=ppt/ink/ink5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25:23.469"/>
    </inkml:context>
    <inkml:brush xml:id="br0">
      <inkml:brushProperty name="width" value="0.025" units="cm"/>
      <inkml:brushProperty name="height" value="0.025" units="cm"/>
    </inkml:brush>
  </inkml:definitions>
  <inkml:trace contextRef="#ctx0" brushRef="#br0">0 113 19346,'0'0'9001,"4"-10"-7437,-3 6-1429,0 0-42,0 0 1,0 1-1,1-1 0,-1 1 1,1 0-1,0-1 0,0 1 1,0 0-1,0 0 0,1 0 1,-1 0-1,1 1 0,0-1 1,0 1-1,0-1 0,0 1 1,0 0-1,0 0 1,6-2-1,9-4-15,0 2-1,0 0 1,1 1-1,-1 1 1,1 0 0,0 2-1,0 0 1,0 1 0,0 1-1,29 3 1,-45-2-78,-1 0 0,1 0 0,0 0 0,-1 0 0,1 0 0,-1 0 0,0 1 0,1-1 0,-1 1 0,0-1 0,0 1 0,0 0 0,0 0 0,0 0 0,-1 0 0,1 0 0,0 0 0,-1 1 0,0-1 0,1 1 0,-1-1 0,0 1 0,0-1 0,-1 1 0,1-1 0,0 1 0,-1 0 0,0-1 0,1 1 0,-1 0 0,-1 3 0,1 0 0,0-1 0,-1 1 0,0-1 0,0 1 0,0-1 0,-1 0 0,0 0 0,0 1 0,0-1 0,0-1 0,-1 1 0,0 0 0,0-1 0,-7 9 0,0-4 0,-1 0 0,-1 0 0,1-1 0,-2-1 0,1 0 0,-1 0 0,0-1 0,0-1 0,0 0 0,-1-1 0,1 0 0,-1-1 0,0-1 0,-1 0 0,1-1 0,-16-1 0,6-5-191,24 5 160,-1 0 1,1 0-1,-1 0 0,1-1 1,-1 1-1,1 0 0,-1 0 0,1-1 1,-1 1-1,1 0 0,0-1 0,-1 1 1,1 0-1,-1-1 0,1 1 1,0-1-1,-1 1 0,1-1 0,0 1 1,0-1-1,0 1 0,-1 0 0,1-1 1,0 0-1,0 1 0,0-1 1,0 1-1,0-1 0,0 1 0,0-1 1,0 1-1,0-1 0,0 1 0,0-1 1,0 1-1,0-1 0,0 1 1,0-1-1,0 1 0,1-1 0,-1 1 1,0-1-1,1 0 0,1 0-818,0 0 1,0 0-1,1 0 0,-1 1 0,0-1 0,1 1 0,-1-1 1,0 1-1,1 0 0,-1 0 0,1 0 0,-1 0 1,0 0-1,4 1 0,3 0-3288,17-1-9385</inkml:trace>
</inkml:ink>
</file>

<file path=ppt/ink/ink5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25:23.801"/>
    </inkml:context>
    <inkml:brush xml:id="br0">
      <inkml:brushProperty name="width" value="0.025" units="cm"/>
      <inkml:brushProperty name="height" value="0.025" units="cm"/>
    </inkml:brush>
  </inkml:definitions>
  <inkml:trace contextRef="#ctx0" brushRef="#br0">0 0 12075,'0'0'18962,"29"40"-18898,-21-25-32,1-1-288,0 0-1185,-3 1-673,-2-3-1762,-4 0-544,0-5-3588</inkml:trace>
</inkml:ink>
</file>

<file path=ppt/ink/ink5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25:24.145"/>
    </inkml:context>
    <inkml:brush xml:id="br0">
      <inkml:brushProperty name="width" value="0.025" units="cm"/>
      <inkml:brushProperty name="height" value="0.025" units="cm"/>
    </inkml:brush>
  </inkml:definitions>
  <inkml:trace contextRef="#ctx0" brushRef="#br0">0 288 18161,'0'0'10474,"56"-8"-8872,-19-2-417,1 0-705,1 0-416,-3 1-64,-5 2-320,-7 0-1218,-7 1-1024,-6 1-1346,-11-1-640,0-2-1858</inkml:trace>
  <inkml:trace contextRef="#ctx0" brushRef="#br0" timeOffset="1">64 39 3716,'0'0'28122,"59"-37"-27641,-23 35-321,7 2-128,-4 0-96,-5 0-1314,-6 0-2593,-6 0-4229</inkml:trace>
</inkml:ink>
</file>

<file path=ppt/ink/ink5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25:24.632"/>
    </inkml:context>
    <inkml:brush xml:id="br0">
      <inkml:brushProperty name="width" value="0.025" units="cm"/>
      <inkml:brushProperty name="height" value="0.025" units="cm"/>
    </inkml:brush>
  </inkml:definitions>
  <inkml:trace contextRef="#ctx0" brushRef="#br0">193 1 19122,'0'0'7607,"-12"9"-6576,-5 6-880,1 1 1,1 0 0,0 1 0,1 1 0,1 0 0,1 1 0,0 1-1,-11 28 1,13-24 33,1 0-1,-8 35 1,15-49-107,0 0 1,0 1-1,1-1 1,1 0-1,0 1 1,0-1-1,1 0 1,3 20-1,-2-27-78,-1 0 0,0 0-1,1 0 1,0-1 0,0 1 0,0 0-1,0-1 1,0 1 0,0-1-1,1 0 1,-1 1 0,1-1 0,-1 0-1,1-1 1,0 1 0,0 0 0,0-1-1,0 0 1,0 1 0,0-1 0,0-1-1,1 1 1,5 1 0,9 0-532,0 0 0,1-1 0,20-2 0,-18 1-852,-14 0 418,1 0 0,-1-1-1,1 1 1,-1-2 0,1 1 0,-1-1-1,0 0 1,9-4 0,20-12-6636</inkml:trace>
</inkml:ink>
</file>

<file path=ppt/ink/ink5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25:25.006"/>
    </inkml:context>
    <inkml:brush xml:id="br0">
      <inkml:brushProperty name="width" value="0.025" units="cm"/>
      <inkml:brushProperty name="height" value="0.025" units="cm"/>
    </inkml:brush>
  </inkml:definitions>
  <inkml:trace contextRef="#ctx0" brushRef="#br0">127 0 19346,'0'0'6631,"-10"15"-5222,-5 6-725,1 0 1,1 1-1,1 1 0,-15 39 1,-2 45 767,27-95-1579,0 0-1,0 0 1,1 1-1,1-1 1,0 0-1,1 0 1,2 14-1,6-18-4462</inkml:trace>
</inkml:ink>
</file>

<file path=ppt/ink/ink5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25:25.332"/>
    </inkml:context>
    <inkml:brush xml:id="br0">
      <inkml:brushProperty name="width" value="0.025" units="cm"/>
      <inkml:brushProperty name="height" value="0.025" units="cm"/>
    </inkml:brush>
  </inkml:definitions>
  <inkml:trace contextRef="#ctx0" brushRef="#br0">0 60 16464,'0'0'12908,"64"-30"-11947,-26 25-513,1 0-352,6 1-96,-2 3-480,-8 0-1570,-3-2-1986,-9 0-2274,-8-4-7047</inkml:trace>
</inkml:ink>
</file>

<file path=ppt/ink/ink5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25:25.691"/>
    </inkml:context>
    <inkml:brush xml:id="br0">
      <inkml:brushProperty name="width" value="0.025" units="cm"/>
      <inkml:brushProperty name="height" value="0.025" units="cm"/>
    </inkml:brush>
  </inkml:definitions>
  <inkml:trace contextRef="#ctx0" brushRef="#br0">181 0 15375,'0'0'9950,"9"7"-8193,4 4-1190,0 1 0,-1 1 0,0 0 1,11 18-1,-16-22-396,-1 0 0,0 1 0,-1 0 1,0 0-1,0 0 0,-1 1 0,-1-1 0,0 1 1,2 13-1,-4-9-73,-1-1 0,-1 1 1,0-1-1,-1 0 0,0 1 1,-1-1-1,-1 0 0,0 0 0,-1-1 1,0 1-1,-1-1 0,-1 0 0,0-1 1,-15 20-1,11-17-375,-1 0 1,-1 0-1,0-2 0,-1 1 1,-1-2-1,0 0 0,-1-1 0,0 0 1,0-2-1,-30 14 0,15-14-5088,5-6-3667</inkml:trace>
</inkml:ink>
</file>

<file path=ppt/ink/ink5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25:26.920"/>
    </inkml:context>
    <inkml:brush xml:id="br0">
      <inkml:brushProperty name="width" value="0.025" units="cm"/>
      <inkml:brushProperty name="height" value="0.025" units="cm"/>
    </inkml:brush>
  </inkml:definitions>
  <inkml:trace contextRef="#ctx0" brushRef="#br0">1 15 6919,'6'11'7639,"8"-5"-4601,25-2-2298,-25-4 601,297 9 4567,158-25-4018,-369 11-1669,1211-17 174,-1283 22-393,-5-1-1,1 0 0,-1 2 1,1 1-1,-1 1 0,0 1 0,25 8 0,-36-3-1287,-23-3-1341,-22-2-5279,11-5-4116</inkml:trace>
</inkml:ink>
</file>

<file path=ppt/ink/ink5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25:28.102"/>
    </inkml:context>
    <inkml:brush xml:id="br0">
      <inkml:brushProperty name="width" value="0.025" units="cm"/>
      <inkml:brushProperty name="height" value="0.025" units="cm"/>
    </inkml:brush>
  </inkml:definitions>
  <inkml:trace contextRef="#ctx0" brushRef="#br0">379 71 12460,'1'-1'429,"0"-1"0,0 1 1,0-1-1,0 1 0,0-1 0,-1 0 0,1 0 1,-1 1-1,1-1 0,-1 0 0,0 0 1,1 0-1,-1 1 0,0-1 0,0 0 1,-1 0-1,1 0 0,0 1 0,-1-1 1,1 0-1,-1 0 0,-1-3 0,1 3-126,-1 0 0,1 1-1,-1-1 1,0 0-1,0 1 1,0-1 0,0 1-1,0 0 1,0-1 0,-1 1-1,1 0 1,0 0-1,0 1 1,-5-2 0,-6-1 7,0 2-1,0-1 1,0 1 0,0 1 0,-16 2 0,18 0-261,0 0 0,0 1 0,1 0 0,-1 1 1,1 0-1,0 1 0,0 0 0,0 1 0,1 0 0,0 0 0,0 1 0,1 0 0,-14 14 0,10-8 136,0 1-1,1 0 0,0 0 1,1 1-1,1 0 0,1 0 1,-13 33-1,19-44-167,1 0-1,-1 0 1,1 1 0,0-1-1,0 0 1,1 1 0,-1-1-1,1 0 1,0 1-1,0-1 1,0 1 0,1-1-1,0 0 1,-1 1-1,2-1 1,1 5 0,-2-7-11,1 1 1,0 0-1,0-1 1,1 0-1,-1 0 1,1 0-1,-1 0 1,1 0-1,-1 0 1,1 0-1,0-1 1,0 1-1,0-1 1,0 0-1,0 0 1,0 0 0,0 0-1,0-1 1,1 1-1,-1-1 1,0 0-1,5 0 1,3 0 9,0-1 1,-1 0 0,1-1 0,-1 0 0,1 0-1,-1-1 1,1 0 0,-1-1 0,0 0 0,-1-1-1,1 0 1,15-12 0,-19 14-7,-1-1-1,-1 1 1,1-1-1,0-1 1,-1 1-1,0-1 1,0 1 0,0-1-1,-1 0 1,1-1-1,-1 1 1,-1-1 0,1 1-1,-1-1 1,0 0-1,0 0 1,0 0 0,-1 0-1,0 0 1,0 0-1,-1 0 1,0 0-1,-1-13 1,1 19-11,0-1-1,0 1 1,0 0-1,0-1 1,-1 1-1,1-1 1,0 1-1,0-1 1,-1 1-1,1-1 1,0 1-1,-1 0 1,1-1-1,0 1 1,-1 0-1,1-1 1,0 1-1,-1 0 1,1 0-1,-1-1 1,1 1-1,-1 0 1,1 0-1,-1 0 1,1-1-1,-1 1 1,1 0-1,-1 0 1,1 0-1,-1 0 1,1 0-1,-1 0 1,1 0-1,-1 0 1,1 0-1,-1 0 1,1 1-1,-1-1 1,1 0-1,0 0 1,-1 0-1,1 1 1,-1-1-1,1 0 1,-1 1-1,-19 13-4,16-9 16,1 0 0,1 0-1,-1 0 1,1 1 0,0-1-1,0 1 1,0-1 0,1 1-1,0 0 1,0-1 0,0 8-1,1-11-1,0 0-1,0 0 1,0 1-1,1-1 1,-1 0-1,1 0 1,-1 0-1,1 0 1,0 0-1,-1 0 1,1-1-1,0 1 1,0 0-1,1 0 1,-1 0-1,0-1 1,0 1-1,1-1 1,-1 1-1,1-1 1,0 0-1,-1 1 1,1-1-1,0 0 0,0 0 1,0 0-1,-1 0 1,1 0-1,0-1 1,0 1-1,0-1 1,3 1-1,25 2 92,-26-3-99,0 0-1,0 0 1,1 1-1,-1-1 1,0 1-1,0 0 1,5 2 0,-7-2-21,-1 0 1,0 0 0,0 0 0,0 0 0,0 0 0,1 0 0,-1 0 0,-1 0 0,1 1 0,0-1 0,0 0 0,0 0-1,-1 1 1,1-1 0,-1 1 0,1-1 0,-1 0 0,1 1 0,-1-1 0,0 1 0,0-1 0,0 1 0,0-1-1,0 1 1,0 1 0,-6 65-201,3-35-2131,1-1-5933</inkml:trace>
</inkml:ink>
</file>

<file path=ppt/ink/ink5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25:28.475"/>
    </inkml:context>
    <inkml:brush xml:id="br0">
      <inkml:brushProperty name="width" value="0.025" units="cm"/>
      <inkml:brushProperty name="height" value="0.025" units="cm"/>
    </inkml:brush>
  </inkml:definitions>
  <inkml:trace contextRef="#ctx0" brushRef="#br0">1 0 12748,'0'0'12972,"0"61"-10762,0-33-448,0 2-577,0 2-576,0-3-449,0-3-96,5-3-192,4-6-737,-4-2-833,0-2-1056,-5-7-1506</inkml:trace>
</inkml:ink>
</file>

<file path=ppt/ink/ink5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25:28.864"/>
    </inkml:context>
    <inkml:brush xml:id="br0">
      <inkml:brushProperty name="width" value="0.025" units="cm"/>
      <inkml:brushProperty name="height" value="0.025" units="cm"/>
    </inkml:brush>
  </inkml:definitions>
  <inkml:trace contextRef="#ctx0" brushRef="#br0">1 127 16848,'0'0'2520,"0"-9"501,0 5-2805,0 1 0,0-1 0,1 0 0,0 1 0,-1-1 0,1 0 0,1 1-1,-1-1 1,0 1 0,1 0 0,0-1 0,0 1 0,0 0 0,0 0 0,0 0 0,0 0 0,1 0 0,0 1-1,-1-1 1,1 1 0,0-1 0,0 1 0,1 0 0,-1 1 0,0-1 0,5-1 0,10-5 167,1 2 1,0 0 0,0 1 0,0 1 0,1 0-1,0 2 1,-1 1 0,39 1 0,-54 0-381,1 0 0,-1 0 0,1 1 1,-1-1-1,1 1 0,-1 0 0,0 0 1,1 1-1,-1-1 0,0 1 1,0 0-1,0 0 0,0 1 0,-1-1 1,1 1-1,-1 0 0,1-1 0,-1 2 1,0-1-1,0 0 0,0 1 0,0-1 1,-1 1-1,1 0 0,-1 0 0,0 0 1,0 0-1,-1 0 0,1 0 1,-1 0-1,0 1 0,0-1 0,0 8 1,0-3 36,-1 0 1,0-1-1,0 1 1,-1 0-1,0-1 1,-1 1 0,0 0-1,0-1 1,-1 0-1,0 0 1,0 0 0,-1 0-1,0 0 1,-1-1-1,0 1 1,-9 10-1,5-7-23,-1-1-1,0-1 0,0 0 1,-1 0-1,0-1 0,-1 0 1,1-1-1,-1 0 0,-1-1 1,1-1-1,-1 0 0,0 0 0,-1-1 1,1-1-1,-1 0 0,1-1 1,-22 0-1,34-2-93,0 0 0,0 0 0,1 0 0,-1 0 0,0-1 0,0 1-1,0 0 1,1 0 0,-1-1 0,0 1 0,0-1 0,1 1 0,-1-1 0,1 1 0,-1-1 0,0 1 0,1-1 0,-1 0 0,1 1 0,-1-1-1,1 0 1,-1 1 0,1-1 0,0 0 0,-1 0 0,1 1 0,0-1 0,0 0 0,-1 0 0,1 0 0,0 1 0,0-1 0,0 0 0,0 0-1,0 0 1,0 0 0,0 1 0,0-1 0,1-1 0,-1-1-320,0 1-1,1-1 1,0 1-1,-1-1 0,1 1 1,0 0-1,0-1 1,0 1-1,0 0 1,1 0-1,-1-1 1,1 1-1,1-2 1,20-15-5203,4-2-1196</inkml:trace>
</inkml:ink>
</file>

<file path=ppt/ink/ink5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25:29.221"/>
    </inkml:context>
    <inkml:brush xml:id="br0">
      <inkml:brushProperty name="width" value="0.025" units="cm"/>
      <inkml:brushProperty name="height" value="0.025" units="cm"/>
    </inkml:brush>
  </inkml:definitions>
  <inkml:trace contextRef="#ctx0" brushRef="#br0">52 1 5894,'0'0'16015,"1"9"-13245,0 10-1847,-2 0 0,0 0 0,-1 0-1,-1 0 1,-1-1 0,-11 36 0,9-38-1057,1 1 1,1 0-1,1 0 1,0 0-1,1 1 1,1-1 0,0 1-1,3 24 1,-1-39-845,-6-31-23049</inkml:trace>
</inkml:ink>
</file>

<file path=ppt/ink/ink5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25:29.546"/>
    </inkml:context>
    <inkml:brush xml:id="br0">
      <inkml:brushProperty name="width" value="0.025" units="cm"/>
      <inkml:brushProperty name="height" value="0.025" units="cm"/>
    </inkml:brush>
  </inkml:definitions>
  <inkml:trace contextRef="#ctx0" brushRef="#br0">1 93 15631,'0'0'8926,"3"-9"-5932,-2 5-2839,1 0-1,-1 0 1,1 1-1,0-1 0,0 0 1,0 1-1,0 0 1,1-1-1,-1 1 1,1 0-1,0 0 0,0 0 1,0 1-1,0-1 1,0 1-1,1 0 0,-1 0 1,1 0-1,0 0 1,-1 0-1,1 1 1,0 0-1,0-1 0,0 2 1,0-1-1,5 0 1,14-4-12,0 1 0,-1 1 1,1 1-1,0 1 1,0 1-1,45 6 0,-66-6-142,1 1-1,-1-1 1,1 1-1,-1 0 1,0 0-1,1 0 1,-1 0 0,0 0-1,0 0 1,0 1-1,1-1 1,-1 1-1,-1 0 1,1-1-1,0 1 1,0 0-1,-1 0 1,1 0-1,-1 0 1,0 1-1,1-1 1,-1 0 0,0 0-1,0 1 1,0-1-1,-1 1 1,1-1-1,-1 1 1,1-1-1,-1 1 1,0-1-1,0 1 1,0-1-1,0 1 1,0-1-1,-1 1 1,1-1 0,-1 1-1,-1 4 1,-1 1 1,0 0 0,-1 0-1,0 0 1,0-1 0,0 1 0,-1-1 0,0 0 0,-1 0 0,1-1 0,-11 10 0,-2-2 26,0-1-1,-1 0 1,-23 11 0,32-19-90,0 0 1,0-1-1,-1 0 1,1-1-1,-1 0 1,0-1-1,0 0 0,-17 0 1,37-2-11837,-7 0 9943,13 0-5946</inkml:trace>
</inkml:ink>
</file>

<file path=ppt/ink/ink5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25:29.919"/>
    </inkml:context>
    <inkml:brush xml:id="br0">
      <inkml:brushProperty name="width" value="0.025" units="cm"/>
      <inkml:brushProperty name="height" value="0.025" units="cm"/>
    </inkml:brush>
  </inkml:definitions>
  <inkml:trace contextRef="#ctx0" brushRef="#br0">231 0 18738,'0'0'11819,"-57"50"-9897,45-32-1634,7-3-288,5 3 0,0-3 0,0-3 0,1 0 0,6-5 0,4 0-1954,-7-2-961,0-3-1377</inkml:trace>
  <inkml:trace contextRef="#ctx0" brushRef="#br0" timeOffset="1">0 268 18481,'0'0'9962,"62"3"-8809,-25-9-448,3 1-353,0-2-256,-1 3-64,-7 3-160,-4-1-993,-6 2-1057,-6 0-288,-7 0 928,-5-2-1184,-4-3-2275,0-4-3747</inkml:trace>
</inkml:ink>
</file>

<file path=ppt/ink/ink5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25:30.261"/>
    </inkml:context>
    <inkml:brush xml:id="br0">
      <inkml:brushProperty name="width" value="0.025" units="cm"/>
      <inkml:brushProperty name="height" value="0.025" units="cm"/>
    </inkml:brush>
  </inkml:definitions>
  <inkml:trace contextRef="#ctx0" brushRef="#br0">1 59 18289,'0'0'8873,"54"-24"-7176,-17 19-383,6-2-738,0 2-384,1 0-192,-2 2-416,-6 3-1570,-6-2-2402,-7-5-3235</inkml:trace>
</inkml:ink>
</file>

<file path=ppt/ink/ink5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25:30.618"/>
    </inkml:context>
    <inkml:brush xml:id="br0">
      <inkml:brushProperty name="width" value="0.025" units="cm"/>
      <inkml:brushProperty name="height" value="0.025" units="cm"/>
    </inkml:brush>
  </inkml:definitions>
  <inkml:trace contextRef="#ctx0" brushRef="#br0">166 0 16432,'0'0'16196,"-10"13"-16084,-17 19-101,2 1 1,-23 41-1,40-60-12,0 0 0,1 1 1,1 0-1,0 0 0,1 0 1,1 1-1,0 0 0,1 0 1,-2 30-1,6-41-206,0 1 0,0-1 1,0 0-1,1 0 0,-1 0 0,1 0 0,1 0 1,-1 0-1,1-1 0,-1 1 0,1-1 0,1 1 1,-1-1-1,1 0 0,-1 0 0,1-1 0,0 1 1,1-1-1,-1 0 0,0 0 0,10 5 0,-2-2-949,0 0 0,0-1 0,0 0-1,1-1 1,0-1 0,0 0 0,25 3-1,-7-5-9834</inkml:trace>
  <inkml:trace contextRef="#ctx0" brushRef="#br0" timeOffset="1">465 109 18866,'0'0'5594,"-10"8"-3586,-4 6-1483,1 0 0,1 0 0,0 1-1,0 1 1,2 0 0,0 1 0,1 0 0,0 0 0,2 1 0,0 0 0,-5 22 0,10-34-542,1-1 1,0 1-1,1-1 0,0 1 1,0-1-1,0 1 0,0-1 1,1 1-1,0-1 0,0 1 1,3 8-1,-3-12-36,1 1 0,-1-1 1,1 0-1,0 0 0,0 0 1,-1 0-1,1 0 1,1-1-1,-1 1 0,0-1 1,0 1-1,0-1 0,1 0 1,-1 1-1,1-1 0,-1 0 1,1-1-1,-1 1 0,1 0 1,0-1-1,-1 0 0,1 1 1,0-1-1,-1 0 0,5-1 1,-5 1-850,4 0-263,-1-12-13296</inkml:trace>
</inkml:ink>
</file>

<file path=ppt/ink/ink5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25:30.965"/>
    </inkml:context>
    <inkml:brush xml:id="br0">
      <inkml:brushProperty name="width" value="0.025" units="cm"/>
      <inkml:brushProperty name="height" value="0.025" units="cm"/>
    </inkml:brush>
  </inkml:definitions>
  <inkml:trace contextRef="#ctx0" brushRef="#br0">1 34 17264,'0'0'14190,"58"-30"-13934,-21 27-192,1 2-64,-1 1-769,-6 0-1665,-4 0-2146,-3 2-2499,-6 3-8328</inkml:trace>
  <inkml:trace contextRef="#ctx0" brushRef="#br0" timeOffset="1">287 30 17521,'0'0'15246,"74"6"-15246,-48-6-256,-7 0-1698,3 0-2242,5 0-2627,-3 0-6757</inkml:trace>
</inkml:ink>
</file>

<file path=ppt/ink/ink5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25:31.336"/>
    </inkml:context>
    <inkml:brush xml:id="br0">
      <inkml:brushProperty name="width" value="0.025" units="cm"/>
      <inkml:brushProperty name="height" value="0.025" units="cm"/>
    </inkml:brush>
  </inkml:definitions>
  <inkml:trace contextRef="#ctx0" brushRef="#br0">1 205 13581,'0'0'17691,"11"-9"-16426,15-12-1226,-1-2-1,-1-1 0,-1 0 0,-1-2 1,23-35-1,-33 44-38,-11 24 0,-14 45 0,3-17 0,5-4-1319,-1 60 1,7-91 1143,-1 0 1,0 0-1,0 1 1,0-1-1,0 0 1,0 0-1,0 1 1,0-1-1,0 0 1,0 0-1,0 1 1,0-1-1,1 0 1,-1 0-1,0 0 1,0 0-1,0 1 1,0-1-1,1 0 1,-1 0-1,0 0 1,0 0-1,1 0 1,-1 1-1,0-1 1,0 0-1,0 0 1,1 0-1,-1 0 1,0 0-1,0 0 1,1 0-1,-1 0 1,0 0-1,0 0 1,1 0-1,-1 0 1,0 0-1,0 0 1,1 0-1,-1 0 1,0 0-1,0 0 1,1-1-1,1 1-1992,11 0-8366</inkml:trace>
</inkml:ink>
</file>

<file path=ppt/ink/ink5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25:31.679"/>
    </inkml:context>
    <inkml:brush xml:id="br0">
      <inkml:brushProperty name="width" value="0.025" units="cm"/>
      <inkml:brushProperty name="height" value="0.025" units="cm"/>
    </inkml:brush>
  </inkml:definitions>
  <inkml:trace contextRef="#ctx0" brushRef="#br0">274 0 20499,'0'0'9353,"-7"79"-7111,7-44-1569,0 2-673,7 2 0,-1 5 0,0 3 0,-6 2 0,0 3 0,-10 1 0,-15 6 0,-11-1 0,-7 5-160,-13-1-2851,-2-9-2274,0-7-3844</inkml:trace>
</inkml:ink>
</file>

<file path=ppt/ink/ink5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25:38.642"/>
    </inkml:context>
    <inkml:brush xml:id="br0">
      <inkml:brushProperty name="width" value="0.025" units="cm"/>
      <inkml:brushProperty name="height" value="0.025" units="cm"/>
    </inkml:brush>
  </inkml:definitions>
  <inkml:trace contextRef="#ctx0" brushRef="#br0">0 19 1666,'0'0'4681,"5"-2"-4542,2-1-180,20-2-1082,-26 5 1956,-36-9 2183,33 26-6688</inkml:trace>
</inkml:ink>
</file>

<file path=ppt/ink/ink5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25:40.257"/>
    </inkml:context>
    <inkml:brush xml:id="br0">
      <inkml:brushProperty name="width" value="0.025" units="cm"/>
      <inkml:brushProperty name="height" value="0.025" units="cm"/>
    </inkml:brush>
  </inkml:definitions>
  <inkml:trace contextRef="#ctx0" brushRef="#br0">16 48 7271,'-1'0'47,"0"0"0,1 0 0,-1 0 0,1 0 0,-1 0 0,1 0 0,-1 0 0,1 0 0,-1-1 0,1 1 0,-1 0 0,1-1 0,-1 1 1,1 0-1,-1-1 0,1 1 0,0 0 0,-1-1 0,1 1 0,-1-1 0,1 1 0,0 0 0,0-1 0,-1 1 0,1-1 0,0 1 0,0-1 0,-1 1 0,1-1 0,0 0 0,0 1 0,0-1 0,0 0 0,0-24 2481,0 14-2053,1 13-465,0-1 0,0 1 0,0-1-1,-1 1 1,1-1 0,1 0 0,-1 1 0,0-1 0,0 0 0,0 0 0,1 0 0,-1 0 0,0 0 0,1 0 0,-1 0 0,1 0 0,-1-1 0,1 1 0,0 0 0,-1-1 0,1 1 0,2-1 0,18 0 252,-22 0-225,-1 3-56,-1 0-1,0 0 1,1-1-1,-1 1 1,0-1-1,-1 1 1,1-1-1,0 0 1,-4 2-1,-13 10-3047,4-11-467</inkml:trace>
</inkml:ink>
</file>

<file path=ppt/ink/ink5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25:42.319"/>
    </inkml:context>
    <inkml:brush xml:id="br0">
      <inkml:brushProperty name="width" value="0.025" units="cm"/>
      <inkml:brushProperty name="height" value="0.025" units="cm"/>
    </inkml:brush>
  </inkml:definitions>
  <inkml:trace contextRef="#ctx0" brushRef="#br0">59 104 6374,'0'-44'4719,"6"15"-3862,-5 28-849,-1 0 1,0 0-1,1 0 1,-1 0-1,1 0 1,-1 0-1,1 0 0,0 0 1,-1 0-1,1 0 1,0 1-1,0-1 1,-1 0-1,1 0 0,0 1 1,0-1-1,0 1 1,0-1-1,0 1 1,0-1-1,0 1 1,0-1-1,0 1 0,2-1 1,-4 1-4,0 0 0,-1 0 1,1 1-1,0-1 0,0 0 0,-1 0 1,1 1-1,0-1 0,0 1 0,0-1 1,0 1-1,-1-1 0,1 1 0,0 0 1,0 0-1,0-1 0,0 1 0,0 0 1,1 0-1,-1 0 0,0 0 0,0 0 1,0 0-1,1 0 0,-1 0 0,1 1 1,-1-1-1,1 0 0,-1 0 0,1 0 1,0 1-1,-1 1 0,1-2-15,0 1-1,-1-1 0,1 0 1,0 1-1,-1-1 1,0 0-1,1 0 1,-1 1-1,1-1 1,-1 0-1,0 0 0,0 0 1,0 0-1,0 0 1,0 0-1,0 0 1,0 0-1,0 0 1,0-1-1,0 1 0,-1 0 1,1-1-1,-2 2 1,1-2 8,-1 0 1,1 1 0,-1-1-1,1 0 1,0-1-1,-1 1 1,1 0 0,-1-1-1,1 1 1,0-1-1,-4-1 1,3-3-242,22 3 86,-14 2-175,8 1 992,-5 5-4858,-6-5 3883,1 0 0,0-1 1,0 1-1,0 0 0,0-1 0,0 0 1,0 0-1,0 0 0,5 0 0,-6 0 387,1 0 1,0 0-1,-1 0 0,1-1 0,0 1 0,-1-1 0,1 0 0,-1 1 1,1-1-1,3-2 0,-14 0 390,-1 1 0,0 1 1,0 0-1,-18 0 0,26 1-427,1 0-1,-1 0 1,1 0 0,-1 0-1,1 0 1,-1 1-1,1-1 1,-1 0-1,1 0 1,-1-1 0,1 1-1,-1 0 1,1 0-1,-1 0 1,1 0-1,-1 0 1,1 0 0,-1-1-1,1 1 1,-1 0-1,1 0 1,-1-1-1,1 1 1,0 0 0,-1-1-1,1 1 1,0-1-1,-1 1 1,1 0-1,0-1 1,-1 1 0,1-1-1,0 1 1,0-1-1,-1 1 1,1-1-1,0 1 1,0-1 0,0 1-1,0-1 1,0 1-1,0-1 1,0 1-1,0-1 1,0 1 0,0-1-1,0 1 1,0-1-1,1 0-34,-1 0 1,1 0-1,-1 0 0,1 0 0,-1 0 0,1 0 0,0 1 0,0-1 1,-1 0-1,1 1 0,0-1 0,0 0 0,0 1 0,0-1 0,0 1 1,-1-1-1,1 1 0,0 0 0,0-1 0,0 1 0,0 0 0,1 0 1,-1 0-1,0-1 0,1 1 0,24-4 925,-13-3-4471,-11-3 1779</inkml:trace>
</inkml:ink>
</file>

<file path=ppt/ink/ink5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25:43.867"/>
    </inkml:context>
    <inkml:brush xml:id="br0">
      <inkml:brushProperty name="width" value="0.025" units="cm"/>
      <inkml:brushProperty name="height" value="0.025" units="cm"/>
    </inkml:brush>
  </inkml:definitions>
  <inkml:trace contextRef="#ctx0" brushRef="#br0">0 61 20756,'0'0'5092,"58"8"-2561,-14-10-1282,4-12-833,9-1-223,-1 0-129,1 2-96,-3 4-705,-5 8-865,-7 1-1761,-9 0-1826,-8 8-4740</inkml:trace>
</inkml:ink>
</file>

<file path=ppt/ink/ink5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25:44.239"/>
    </inkml:context>
    <inkml:brush xml:id="br0">
      <inkml:brushProperty name="width" value="0.025" units="cm"/>
      <inkml:brushProperty name="height" value="0.025" units="cm"/>
    </inkml:brush>
  </inkml:definitions>
  <inkml:trace contextRef="#ctx0" brushRef="#br0">1 479 18578,'0'0'12128,"10"-2"-11322,6-1-702,0-1 0,-1-1 0,0 0 0,0-1 0,0-1 0,0 0 0,-1-1-1,22-17 1,113-94-64,-128 101-11,14-11 13,-1-2 0,-1-1 0,-2-1-1,-1-2 1,49-74 0,-81 160-42,-11 17 0,3 1 0,3 0 0,2 118 0,7-174-424,0 1 1,1-1-1,0 0 1,1 0-1,1 0 1,0 0-1,0-1 1,9 14-1,6 9-6334</inkml:trace>
</inkml:ink>
</file>

<file path=ppt/ink/ink5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4:19.448"/>
    </inkml:context>
    <inkml:brush xml:id="br0">
      <inkml:brushProperty name="width" value="0.025" units="cm"/>
      <inkml:brushProperty name="height" value="0.025" units="cm"/>
    </inkml:brush>
  </inkml:definitions>
  <inkml:trace contextRef="#ctx0" brushRef="#br0">254 576 4933,'-8'-14'-572,"-60"-124"1404,58 114 155,1-1 0,1 0-1,1 0 1,-6-48 0,11 42-809,0 0 0,3 0 0,0 0 0,2 0 0,10-44 0,-14 124 1683,2-16-1502,-56 394 1012,7-70-126,6 858-700,52-1009-495,43 237 1,0-12-30,-42-246-27,-6-66 1,28 154 0,-30-257 25,0 1-1,2-1 0,0 0 0,1 0 1,7 15-1,-10-26-9,0-1 0,0 1 0,0-1 0,0 0 0,1 1 0,-1-1 0,1-1 0,0 1 0,0 0 0,1-1 0,-1 0 0,1 0 0,-1-1 0,1 1 0,0-1 0,0 0-1,0 0 1,0 0 0,7 0 0,5 1 5,0-2-1,1 0 0,-1-1 0,0 0 1,0-2-1,0 0 0,0-1 0,0 0 1,23-9-1,13-8 25,77-41 0,-20 9 39,34-8-55,206-97 18,-319 141-130,0 1 0,2 1 0,-1 2 0,56-13 0,-72 21 37,1 2 0,0 0 0,0 1 0,0 1 1,0 1-1,0 0 0,0 1 0,0 1 0,0 0 0,-1 1 1,23 9-1,-16-4-155,-11-3 123,1 0-1,0-1 1,1 0-1,-1-1 1,1-1-1,0 0 1,0-1-1,0-1 1,25 0-1,-34-2 138,-1 0 1,1-1-1,-1 0 1,0 0-1,0 0 0,0 0 1,0-1-1,0 1 0,0-1 1,-1 0-1,0 0 1,1-1-1,4-5 0,1-2 81,-1 0-1,-1 0 1,10-18-1,-8 8-89,-1 0 0,0-1-1,-2 0 1,0 0-1,-2-1 1,3-24 0,1-143 42,-8 139-61,-27-662 199,-1 74 1116,28 549-1321,9-585 63,-10 465 24,-1 180 8,-2-1 1,-1 1-1,-2 0 1,-19-53-1,16 58 14,-2 0-1,-1 1 1,-1 0-1,0 1 1,-2 0-1,-1 1 0,-1 1 1,-38-35-1,27 32 49,-1 1-1,-1 2 1,0 0 0,-2 3-1,-66-28 1,31 22 184,0 3 1,-1 4-1,-1 2 1,0 4 0,-1 2-1,-104 2 1,-301 41 505,427-28-889,19-3-47,11 0-389,-1 0 0,1-2 0,-1-1 0,-36-3 0,38-7-3288,10-9-4325</inkml:trace>
</inkml:ink>
</file>

<file path=ppt/ink/ink5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4:24.283"/>
    </inkml:context>
    <inkml:brush xml:id="br0">
      <inkml:brushProperty name="width" value="0.025" units="cm"/>
      <inkml:brushProperty name="height" value="0.025" units="cm"/>
    </inkml:brush>
  </inkml:definitions>
  <inkml:trace contextRef="#ctx0" brushRef="#br0">175 115 11211,'0'0'2087,"-10"5"-1212,4-2-831,0 0 0,0 1 1,0-1-1,1 1 0,-1 1 0,1-1 0,0 1 0,0 0 0,0 0 0,1 1 0,0-1 0,0 1 0,0 0 0,1 0 0,-5 11 0,-8 28 245,2 0 1,2 1-1,2 0 0,-8 79 0,5 193 418,13-306-682,18 638 343,18 257-155,-33-762-169,19 230 1,-12-296-35,3 1 0,38 126-1,-47-194-26,0 0 0,0-1 0,1 0-1,0 0 1,1 0 0,0 0 0,1-1-1,0 0 1,0-1 0,1 1 0,1-1 0,-1-1-1,2 0 1,-1 0 0,1-1 0,0 0-1,0 0 1,1-1 0,0-1 0,0 0-1,0 0 1,1-1 0,0-1 0,-1 0-1,18 2 1,40 8 25,114 5 0,-149-17-5,1-2-1,0-1 1,0-2 0,-1-1-1,45-13 1,52-23 5,-39 10 7,2 5 0,118-18 0,-176 40 55,0-1-1,0-2 0,-1-2 0,38-14 0,-63 20-48,-1-2 0,0 1 0,0-1 0,0 0 0,-1-1-1,0 0 1,0 0 0,0-1 0,-1 0 0,0-1 0,0 1 0,-1-1 0,0 0 0,0-1-1,-1 1 1,0-1 0,-1 0 0,0-1 0,5-15 0,34-146 703,29-232-1,-21-180-419,-46 397 479,-36-357 0,-102-174 827,119 663-1500,-2 1 0,-3 1 0,-32-66-1,41 97-106,-2 1-1,0 0 0,-1 0 1,-1 2-1,-1 0 0,0 0 0,-1 1 1,-1 1-1,-1 1 0,-29-20 1,30 26 15,-1 1 1,0 1-1,0 0 1,-1 2-1,0 0 1,0 1 0,0 1-1,0 0 1,0 2-1,-1 0 1,1 1-1,0 1 1,-21 4 0,-28 6 118,1 3 1,-83 29-1,-4 10 134,84-26-203,-2-4 0,-106 20 0,95-35-465,49-10-2467,27 0-1631,1-3-4661</inkml:trace>
</inkml:ink>
</file>

<file path=ppt/ink/ink5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4:25.623"/>
    </inkml:context>
    <inkml:brush xml:id="br0">
      <inkml:brushProperty name="width" value="0.025" units="cm"/>
      <inkml:brushProperty name="height" value="0.025" units="cm"/>
    </inkml:brush>
  </inkml:definitions>
  <inkml:trace contextRef="#ctx0" brushRef="#br0">192 61 6758,'0'0'3273,"-2"-9"-1944,0-2-846,2 7-233,-1 1 0,1-1 0,-1 0 0,0 0 1,0 1-1,-1-1 0,1 0 0,-1 1 0,-2-4 0,3 9 2523,-3 16-2572,-17 203 835,13-115-1268,-4-1 1,-36 151-1,45-244-629,0 0 0,-1 0 0,-1 0-1,1-1 1,-2 0 0,1 0 0,-2 0-1,-13 18 1,-3-8-3378</inkml:trace>
</inkml:ink>
</file>

<file path=ppt/ink/ink5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4:25.965"/>
    </inkml:context>
    <inkml:brush xml:id="br0">
      <inkml:brushProperty name="width" value="0.025" units="cm"/>
      <inkml:brushProperty name="height" value="0.025" units="cm"/>
    </inkml:brush>
  </inkml:definitions>
  <inkml:trace contextRef="#ctx0" brushRef="#br0">1 155 9929,'0'0'5728,"0"13"-5151,1 10-242,1 1 0,1-1 1,8 30-1,-9-42-273,1-1 0,0 0 0,1 0 1,0-1-1,0 1 0,1-1 0,0 1 1,1-2-1,0 1 0,0 0 0,12 10 0,-15-16-11,0-1 0,0-1-1,0 1 1,0 0-1,0-1 1,1 0 0,-1 0-1,1 0 1,-1 0-1,1 0 1,-1-1 0,1 1-1,-1-1 1,1 0-1,-1 0 1,1 0-1,-1-1 1,1 1 0,-1-1-1,1 0 1,-1 0-1,1 0 1,-1 0 0,0-1-1,0 1 1,0-1-1,0 0 1,0 0 0,6-4-1,8-8 255,-1 0-1,0-1 1,24-31-1,-21 25-264,-14 14-57,119-132-246,-46 41-3754,-38 41-2533</inkml:trace>
</inkml:ink>
</file>

<file path=ppt/ink/ink5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4:26.775"/>
    </inkml:context>
    <inkml:brush xml:id="br0">
      <inkml:brushProperty name="width" value="0.025" units="cm"/>
      <inkml:brushProperty name="height" value="0.025" units="cm"/>
    </inkml:brush>
  </inkml:definitions>
  <inkml:trace contextRef="#ctx0" brushRef="#br0">229 194 4644,'3'-10'2456,"-2"7"-2464,4-14 1750,-1 0 0,-1 0 0,0-1 0,0-27-1,-2 41-1364,-2 1 0,1 0 0,0-1 0,-1 1 0,1 0 0,-1-1 0,0 1 0,0 0 0,-1 0 0,1 0 0,0 0 0,-1 0 0,0 0 0,-3-5 0,3 7-277,-1-1 0,1 1 0,0-1 0,0 1 0,-1 0 0,1 0 0,-1 0 0,1 0 0,-1 0 0,1 1 0,-1-1 0,0 1 0,1 0 0,-1-1 0,0 1 0,1 0 0,-1 1 0,0-1 0,1 0 0,-1 1 0,1 0 0,-4 1 0,-2 0-87,1 1 0,0 1 1,0-1-1,1 1 0,-1 0 1,1 1-1,0 0 0,0 0 1,0 0-1,1 0 0,-1 1 1,2 0-1,-8 11 0,1 0-18,0 0 0,2 0-1,0 1 1,-8 23 0,-2 34-30,17-69 31,2-1-1,-1 1 0,0 0 1,1 0-1,0 0 1,1 0-1,-1-1 0,1 1 1,0 0-1,4 10 1,-4-15 3,0 1 0,0-1 1,0 0-1,0 0 1,1 0-1,-1 1 1,1-1-1,-1 0 1,1-1-1,-1 1 1,1 0-1,-1 0 1,1-1-1,-1 1 0,1-1 1,0 1-1,0-1 1,-1 0-1,1 1 1,0-1-1,-1 0 1,1 0-1,0 0 1,0-1-1,-1 1 0,4-1 1,1 0 34,0 0 1,-1-1-1,1 1 1,-1-1 0,0 0-1,0-1 1,7-3-1,1-4 9,0 0 0,-2-1 0,1 0 0,-1 0 0,-1-2 1,0 1-1,-1-1 0,0 0 0,-1-1 0,0 0 0,-1-1 0,-1 1 0,0-1 0,4-20 0,-11 47-2930,1 1 0,0 0 0,1-1 0,3 15 0,2-5-3316</inkml:trace>
</inkml:ink>
</file>

<file path=ppt/ink/ink5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4:28.317"/>
    </inkml:context>
    <inkml:brush xml:id="br0">
      <inkml:brushProperty name="width" value="0.025" units="cm"/>
      <inkml:brushProperty name="height" value="0.025" units="cm"/>
    </inkml:brush>
  </inkml:definitions>
  <inkml:trace contextRef="#ctx0" brushRef="#br0">0 444 10346,'0'0'2552,"3"-10"-65,-1 4-2197,0 0 0,0-1 0,0 1-1,1 0 1,0 0 0,0 1 0,1-1 0,-1 0 0,7-5-1,-8 8-230,1 1-1,-1-1 1,1 1-1,0 0 1,0 0-1,0 1 1,0-1 0,1 0-1,-1 1 1,0 0-1,0 0 1,1 0-1,-1 0 1,1 0-1,-1 1 1,1-1-1,-1 1 1,1 0-1,-1 0 1,1 1-1,0-1 1,-1 1-1,4 0 1,-5 0-37,0 0 0,-1 0 0,1 0 0,0 0 0,-1 0 0,1 1 0,-1-1 0,0 0-1,1 1 1,-1-1 0,0 1 0,0-1 0,0 1 0,0-1 0,0 1 0,0 0 0,0 0 0,-1-1 0,1 1 0,-1 0 0,1 0 0,-1 0 0,0 0 0,1 0 0,-1 3 0,0 62 1214,-1-47-651,-1 34 637,2-54-1219,0 1 1,1-1-1,-1 1 0,0-1 1,0 1-1,1-1 0,-1 0 1,1 1-1,-1-1 0,0 0 1,1 1-1,-1-1 0,1 0 1,-1 1-1,0-1 0,1 0 1,-1 0-1,1 0 0,-1 1 1,1-1-1,-1 0 0,1 0 1,-1 0-1,1 0 0,-1 0 1,1 0-1,0 0 0,-1 0 1,1 0-1,-1 0 0,1 0 1,-1 0-1,1 0 0,-1-1 1,1 1-1,-1 0 0,1 0 1,-1 0-1,0-1 0,1 1 0,-1 0 1,1-1-1,24-10 158,-6-5-54,-1 0-1,0-1 0,-1-1 0,-1 0 1,-1-1-1,0-1 0,-2 0 0,0-2 0,17-37 1,-26 54-163,-6 26-2,0-13 80,0 0-1,1 0 1,1 0-1,-1 0 1,1 1-1,1-1 1,2 16-1,-2-23-5,0 0-1,0 0 1,0 0-1,1 0 1,-1 0-1,0-1 1,1 1 0,-1 0-1,0-1 1,1 1-1,-1-1 1,1 1-1,-1-1 1,1 1-1,-1-1 1,1 0-1,0 0 1,-1 0-1,1 0 1,-1 0-1,1 0 1,-1-1-1,1 1 1,-1 0-1,1-1 1,-1 1-1,1-1 1,-1 1-1,3-3 1,43-21 757,-19 5-386,34-32 1,-54 44-360,0-1 0,0 0 1,-1-1-1,0 0 1,-1 0-1,0 0 0,0-1 1,4-11-1,-9 20-21,0 0 0,-1 0-1,1 0 1,-1 0-1,1 0 1,-1 1 0,1-1-1,-1 0 1,0 0 0,1 0-1,-1 0 1,0-1 0,0 1-1,0 0 1,0 0 0,0 0-1,0 0 1,0 0-1,0 0 1,0 0 0,0 0-1,-1 0 1,1 0 0,0 0-1,-1 0 1,1 0 0,-1 0-1,1 0 1,-1 0 0,0 1-1,1-1 1,-1 0 0,0 0-1,1 1 1,-1-1-1,0 0 1,0 1 0,0-1-1,0 0 1,1 1 0,-1-1-1,0 1 1,-2-1 0,1 1-18,0 0 0,-1 0 1,1 0-1,0 0 1,0 1-1,-1-1 0,1 0 1,0 1-1,0 0 0,0 0 1,0 0-1,0 0 1,0 0-1,0 0 0,0 0 1,0 0-1,0 1 1,0-1-1,-1 3 0,-48 56-50,48-56 57,0 0 0,0 0 0,1 1 0,-1-1 0,1 1 0,0-1 0,0 1 0,1 0 0,0-1 0,-1 1 0,2 0 0,-1 0 0,0 8 0,2-12-4,1 0 1,-1 0-1,0 0 1,1 0 0,-1 0-1,1 0 1,0 0-1,-1-1 1,1 1-1,-1-1 1,1 1-1,0-1 1,0 1-1,-1-1 1,1 0-1,0 0 1,-1 0-1,1 0 1,0 0-1,0 0 1,-1-1 0,3 0-1,3 1-2,88-8-211,-70 5 109,0 0 1,0 2-1,40 3 1,-62-1 102,1-1 0,-1 1 0,0 1 0,1-1 0,-1 0 0,0 1 1,0-1-1,0 1 0,0 0 0,-1 0 0,1 0 0,0 1 0,-1-1 0,0 1 0,1-1 0,-1 1 0,0 0 0,2 3 0,17 18 115,-21-24-61,1 1-1,-1-1 1,1 0-1,-1 0 1,1 1-1,0-1 1,-1 0 0,1 0-1,-1 0 1,1 1-1,0-1 1,-1 0-1,1 0 1,-1 0 0,1 0-1,0 0 1,-1 0-1,1-1 1,0 1-1,-1 0 1,1 0 0,-1 0-1,1 0 1,-1-1-1,1 1 1,0 0-1,-1-1 1,1 1 0,-1 0-1,1-1 1,-1 1-1,0-1 1,1 1-1,-1-1 1,1 1 0,-1-1-1,0 1 1,1-1-1,-1 1 1,0-1-1,0 1 1,1-1 0,-1 1-1,0-1 1,0 0-1,0 1 1,0-1-1,0 0 1,0 0 0,11-38 855,-11 36-863,9-78 506,-9 75-596,0 0-1,0 1 1,-1-1 0,1 0-1,-1 0 1,0 0 0,-1 0 0,1 1-1,-1-1 1,-1 1 0,-3-9 0,77 15-9392,53 0 805,-110-1 8038,-1-2 0,1 0 0,0 0 0,-1-2 0,0 1 0,19-9 0,-31 12 868,0-1-1,0 1 0,0 0 1,0 0-1,0-1 1,-1 1-1,1-1 1,0 1-1,0-1 0,-1 1 1,1-1-1,0 1 1,-1-1-1,1 0 0,0 1 1,-1-1-1,1 0 1,-1 0-1,1 1 1,-1-1-1,0 0 0,1 0 1,0-1-1,-2 1-26,1 1 0,0-1-1,-1 0 1,1 1 0,-1-1-1,1 1 1,-1-1 0,1 0-1,-1 1 1,1-1 0,-1 1-1,1-1 1,-1 1 0,0 0-1,1-1 1,-1 1 0,0 0-1,1-1 1,-1 1 0,-1-1-1,-42-7 3621,38 8-3787,1 0-1,-1 0 0,0 1 1,1-1-1,-1 1 0,0 1 1,1-1-1,-1 1 1,1 0-1,0 0 0,-1 1 1,1 0-1,0 0 1,1 0-1,-1 0 0,0 1 1,1-1-1,0 1 0,0 1 1,0-1-1,0 0 1,1 1-1,0 0 0,0 0 1,0 0-1,0 0 0,1 0 1,0 0-1,0 1 1,0-1-1,1 1 0,0-1 1,0 1-1,0 6 1,1-11-73,0 0 0,1 0 1,-1 0-1,1 0 0,-1 0 1,1 0-1,0 0 0,-1 0 1,1 0-1,0 0 0,0 0 1,-1 0-1,1-1 1,0 1-1,0 0 0,0-1 1,0 1-1,0-1 0,0 1 1,0-1-1,0 1 0,0-1 1,1 0-1,-1 1 1,0-1-1,0 0 0,0 0 1,0 0-1,0 0 0,1 0 1,-1 0-1,2-1 0,43-4 124,-31-1-123,0-1-1,0 0 1,-1-1-1,0-1 1,0 0 0,-1-1-1,0-1 1,-1 0-1,0-1 1,-1 0-1,0 0 1,12-20 0,-22 31-123,-2 17-779,-9 22 724,8-33 177,0 0-1,0 0 1,1 0-1,0 1 1,0-1-1,0 1 1,0-1-1,1 1 1,1 10-1,-1-15-20,1 0 0,-1-1 0,1 1-1,0 0 1,-1 0 0,1-1-1,0 1 1,-1 0 0,1-1 0,0 1-1,0-1 1,0 1 0,0-1-1,0 1 1,0-1 0,0 1-1,0-1 1,0 0 0,-1 0 0,1 0-1,1 1 1,-1-1 0,0 0-1,0 0 1,0 0 0,0 0 0,1-1-1,31-2-666,-19-2 279,1 0-1,-1-1 1,0 0 0,0-1-1,-1-1 1,0 0 0,-1-1-1,1 0 1,-2-1-1,1 0 1,-1-1 0,-1 0-1,0-1 1,-1 0-1,14-23 1,-33 52 727,1 1 1,1 0-1,0 1 0,1 0 1,1 0-1,1 1 0,1-1 0,0 1 1,2 0-1,0 0 0,1 0 1,2 1-1,-1-1 0,2 0 1,7 30-1,-6-33-297,-1 0 0,0 1 0,-1-1 0,-3 34 0,2-46 58,-1 0 0,1-1 0,-1 1 0,0 0 0,0 0 0,-1-1 0,0 1 0,1-1 0,-1 1 0,-1-1 0,1 0 0,-1 0 0,0 0 0,1 0 0,-2 0 1,1-1-1,0 1 0,-1-1 0,0 0 0,1 0 0,-1 0 0,-5 3 0,8-6-20,0 1 0,0-1-1,0 0 1,-1 1 0,1-1 0,0 0-1,0 0 1,0 1 0,0-1 0,0 0-1,0 0 1,0 0 0,0 0 0,0 0-1,-1-1 1,1 1 0,0 0 0,0 0-1,0-1 1,0 1 0,0-1 0,0 1 0,0-1-1,0 1 1,0-1 0,0 0 0,1 1-1,-1-1 1,0 0 0,0 0 0,1 1-1,-1-1 1,0 0 0,1 0 0,-1 0-1,1 0 1,-1 0 0,1 0 0,-1 0-1,1 0 1,0 0 0,-1 0 0,1 0 0,0 0-1,0 0 1,0-1 0,0 1 0,0 0-1,0-2 1,0-7-79,-1 1-1,1-1 1,1 0 0,3-15-1,0 10-6,0 1 0,1-1 0,1 1 0,1 0 0,0 1 0,0 0 0,17-22 1,75-82-94,-81 98 92,23-26-88,-18 23 119,-2-2 0,0 0 0,-1-1 0,31-55 0,-49 78 2,-1 0 0,0 0 1,0 0-1,-1-1 0,1 1 1,0 0-1,-1-1 0,1 1 1,-1 0-1,0-1 0,0 1 1,0 0-1,0-4 0,0 5 0,0 1 0,-1-1 0,1 1 0,0-1 0,-1 1 0,1-1 0,0 1 0,-1-1 0,1 1 0,-1-1 0,1 1 0,-1-1 0,1 1 0,-1 0-1,1-1 1,-1 1 0,1 0 0,-1-1 0,1 1 0,-1 0 0,0 0 0,1 0 0,-1-1 0,1 1 0,-1 0 0,0 0 0,1 0 0,-1 0 0,0 0 0,0 0 0,-4 1 10,1 0 1,-1 0-1,1 0 1,0 1 0,-1 0-1,1-1 1,0 2-1,0-1 1,0 0-1,0 1 1,-5 4 0,1 0 24,1 0 0,0 0 1,0 1-1,0 0 0,1 0 1,0 0-1,0 1 0,1 0 1,1 0-1,-1 1 1,1-1-1,1 1 0,0 0 1,0 0-1,-2 20 0,5-28-39,0 0-1,0 0 1,1 0-1,-1 0 1,1 0-1,-1 0 1,1 0-1,0 0 1,0-1 0,-1 1-1,1 0 1,0-1-1,1 1 1,-1 0-1,0-1 1,0 0-1,1 1 1,-1-1-1,1 0 1,-1 1-1,1-1 1,0 0-1,-1 0 1,1 0-1,0 0 1,0-1-1,-1 1 1,1 0-1,0-1 1,0 0-1,0 1 1,0-1-1,2 0 1,11 2-31,-1 0-1,1-2 1,21 0 0,-25-1 2,9 0-418,0-1 0,0-1 0,-1-1 0,1 0 0,24-10 0,47-26-6069,-6-3-6761</inkml:trace>
</inkml:ink>
</file>

<file path=ppt/ink/ink5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4:29.257"/>
    </inkml:context>
    <inkml:brush xml:id="br0">
      <inkml:brushProperty name="width" value="0.025" units="cm"/>
      <inkml:brushProperty name="height" value="0.025" units="cm"/>
    </inkml:brush>
  </inkml:definitions>
  <inkml:trace contextRef="#ctx0" brushRef="#br0">233 48 11050,'0'-2'321,"0"0"-1,-1 0 0,1 0 1,-1 0-1,1 0 0,-1 0 1,0 0-1,0 0 0,0 0 0,0 0 1,0 1-1,0-1 0,0 0 1,0 1-1,-1-1 0,1 1 1,-1-1-1,1 1 0,-1 0 0,1 0 1,-4-2-1,2 1-74,-1 1 0,1 0 0,-1 0 0,0 0 0,0 0 0,1 0 0,-1 1 1,0 0-1,0-1 0,-7 2 0,4 0-179,0 0 0,0 0 0,1 0-1,-1 1 1,0 0 0,1 1 0,-1-1 0,1 1 0,0 0 0,0 1 0,0 0 0,-9 7 0,8-3-50,0 1 0,0-1 0,1 2 0,1-1 0,-1 0 0,1 1 0,1 0-1,0 0 1,0 1 0,1-1 0,0 1 0,1 0 0,1-1 0,-1 1 0,2 0 0,-1 13 0,2-22-17,-1 1-1,0-1 1,1 0 0,0 0-1,-1 0 1,1 1 0,0-1-1,0 0 1,0 0 0,0 0 0,1 0-1,-1-1 1,0 1 0,1 0-1,-1 0 1,1-1 0,0 1-1,0-1 1,-1 1 0,1-1-1,0 0 1,0 0 0,0 0-1,0 0 1,1 0 0,-1 0-1,0-1 1,0 1 0,0-1-1,1 1 1,-1-1 0,0 0-1,1 0 1,-1 0 0,3 0-1,4 0 31,0-1 1,1 1-1,-1-2 0,0 1 0,0-1 0,0-1 0,15-5 1,-5-2 14,-14 7-58,0 0 1,0 0-1,1 1 1,-1-1-1,1 1 1,-1 0-1,1 1 1,0 0-1,0-1 1,-1 2-1,1-1 1,12 1-1,-16 1-10,-1 0-1,1 0 1,-1 0-1,0 0 1,1 0 0,-1 0-1,0 1 1,1-1-1,-1 0 1,0 1-1,0-1 1,0 1-1,0-1 1,-1 1-1,1 0 1,0-1 0,-1 1-1,1 0 1,-1 0-1,1-1 1,-1 1-1,0 0 1,0 3-1,2 50 44,-2-43-27,-1 12 0,0 1 0,-2-1 0,-9 44 0,9-58 235,0 0 0,0 0 0,-1 0 0,0-1 0,-1 1 0,0-1-1,0 0 1,-1-1 0,0 1 0,-1-1 0,-12 12 0,19-19-186,-1-1 1,0 1-1,1 0 0,-1-1 1,0 1-1,0-1 0,0 1 1,1-1-1,-1 1 0,0-1 1,0 0-1,0 1 0,0-1 1,0 0-1,0 1 0,0-1 1,0 0-1,0 0 0,0 0 1,-1 0-1,-6-13 422,8-34-380,1 41-138,3-22-159,1 1 1,2 0 0,1 0 0,1 1 0,1 0-1,1 0 1,1 1 0,2 1 0,0 0 0,2 1-1,22-27 1,-31 43 191,0 1 0,0-1 0,0 1 0,1 0 0,10-6 0,-16 11 14,0-1 0,1 1-1,-1 0 1,1 0-1,-1 0 1,1 0-1,-1 0 1,1 0-1,-1 0 1,1 1 0,0 0-1,-1-1 1,1 1-1,0 0 1,0 0-1,-1 1 1,1-1 0,0 0-1,-1 1 1,1 0-1,0-1 1,-1 1-1,3 1 1,-3 0-3,-1 0 1,0-1-1,1 1 0,-1 0 1,0 0-1,0 0 1,0 0-1,0 0 1,0 0-1,0 0 0,-1 0 1,1 0-1,-1 0 1,1 0-1,-1 0 0,0 4 1,1 43 39,-1-35-15,-1 7 11,0-15-4,1 1 1,-1-1 0,2 0-1,-1 1 1,1-1 0,-1 0 0,2 1-1,2 8 1,-4-15 11,0 0 0,0 1-1,0-1 1,0 1 0,1-1 0,-1 1-1,0-1 1,1 0 0,-1 1 0,0-1-1,0 1 1,1-1 0,-1 0 0,1 1 0,-1-1-1,0 0 1,1 0 0,-1 1 0,1-1-1,-1 0 1,1 0 0,-1 0 0,0 0-1,1 1 1,-1-1 0,1 0 0,-1 0 0,1 0-1,-1 0 1,1 0 0,-1 0 0,1 0-1,-1 0 1,1 0 0,-1 0 0,1-1-1,-1 1 1,1 0 0,-1 0 0,1 0 0,-1-1-1,0 1 1,1 0 0,-1 0 0,1-1-1,-1 1 1,0 0 0,1-1 0,-1 1-1,0 0 1,1-1 0,-1 1 0,0-1 0,0 1-1,1-1 1,-1 1 0,0 0 0,0-1-1,0 1 1,1-2 0,13-27 1253,-10 15-1088,-1 0 0,0 0 0,0 0 1,-2 0-1,1 0 0,-2-1 0,-1-14 0,1 20-166,-1-1 0,-1 0 1,1 1-1,-2-1 0,1 1 0,-1 0 0,0 0 1,-1 0-1,0 0 0,-1 0 0,-6-9 0,11 18-147,0 0-1,0 1 0,0-1 0,0 0 0,-1 0 0,1 0 0,0 0 1,0 0-1,0 0 0,0 1 0,0-1 0,0 0 0,0 0 1,0 0-1,0 0 0,0 0 0,0 0 0,0 0 0,-1 0 1,1 1-1,0-1 0,0 0 0,0 0 0,0 0 0,0 0 1,0 0-1,-1 0 0,1 0 0,0 0 0,0 0 0,0 0 1,0 0-1,0 0 0,0 0 0,-1 0 0,1 0 0,14 19-1817,-7-16 1200,0 1 0,0-1 1,0-1-1,0 1 0,1-1 1,-1-1-1,1 1 0,14 0 1,64-3-3762,-31-5-503</inkml:trace>
</inkml:ink>
</file>

<file path=ppt/ink/ink5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4:29.897"/>
    </inkml:context>
    <inkml:brush xml:id="br0">
      <inkml:brushProperty name="width" value="0.025" units="cm"/>
      <inkml:brushProperty name="height" value="0.025" units="cm"/>
    </inkml:brush>
  </inkml:definitions>
  <inkml:trace contextRef="#ctx0" brushRef="#br0">208 60 10602,'0'0'3726,"-10"-1"-608,4 0-2828,0 0-61,0 0 1,1 0-1,-1 1 0,0 0 0,0 0 0,0 0 0,0 1 0,0 0 0,0 0 0,1 0 0,-1 1 0,0 0 0,1 0 0,-1 0 0,-5 5 1,0 0 104,1 2 0,0-1 0,1 2 1,-15 16-1,21-21-259,-1 0 0,1-1 0,0 2 0,0-1 0,1 0 1,0 1-1,0-1 0,0 1 0,0-1 0,1 1 0,0 0 0,-1 11 0,3-17-73,-1 1-1,0-1 0,0 1 0,1-1 0,-1 1 0,0-1 0,1 0 0,-1 1 1,1-1-1,-1 1 0,1-1 0,-1 0 0,1 0 0,-1 1 0,1-1 0,-1 0 1,1 0-1,-1 1 0,1-1 0,-1 0 0,1 0 0,-1 0 0,1 0 0,-1 0 1,1 0-1,0 0 0,-1 0 0,1 0 0,-1 0 0,1 0 0,-1 0 0,1 0 1,-1-1-1,1 1 0,-1 0 0,1 0 0,-1-1 0,1 1 0,-1 0 0,1 0 1,-1-1-1,1 1 0,0-1 0,25-14 195,31-36 9,-40 35-274,0 0 0,1 1 1,0 1-1,38-22 0,-54 35 54,-1 0 1,1 1-1,-1-1 0,1 0 0,0 1 0,-1-1 0,1 1 0,0-1 1,0 1-1,-1 0 0,1 0 0,0 0 0,0 0 0,-1 0 1,1 0-1,3 1 0,-4 0 9,0-1 1,0 1-1,0-1 1,0 1-1,0 0 0,0 0 1,0 0-1,-1-1 0,1 1 1,0 0-1,0 0 1,-1 0-1,1 0 0,-1 0 1,1 0-1,-1 0 1,1 0-1,-1 0 0,1 2 1,0 6 21,0 0 0,-1 0 0,0 0 0,0 0 0,-3 12 1,2-12 31,-3 13 49,-3 29 349,6-49-435,1-1 1,0 0-1,0 0 1,0 0-1,0 0 1,0 1-1,0-1 1,1 0 0,-1 0-1,0 0 1,1 0-1,-1 1 1,1-1-1,-1 0 1,1 0-1,-1 0 1,1 0 0,0 0-1,-1 0 1,1 0-1,0-1 1,0 1-1,0 0 1,0 0-1,-1-1 1,1 1 0,0 0-1,0-1 1,1 1-1,-1-1 1,0 1-1,1 0 1,8-1 15,0 1 1,0-1-1,0-1 1,0 0-1,0 0 1,0-1-1,0 0 1,-1-1-1,1 0 1,-1 0-1,0-1 0,0 0 1,0-1-1,0 0 1,10-8-1,-2 1-19,0-1 1,-1-1-1,0 0 0,-1-2 0,-1 1 0,16-24 0,-27 33-8,-9 23-98,2-8 140,1 0 0,0 0-1,0 1 1,1-1 0,0 1 0,1-1-1,0 1 1,1 18 0,0-27-37,0 0 0,0 0 0,1 0 0,-1 0 0,0 0 0,1 0-1,-1 0 1,1 0 0,-1 0 0,1 0 0,-1 0 0,1 0 0,0-1 0,0 1 0,-1 0 0,1 0 0,0-1 0,0 1 0,0 0 0,0-1 0,0 1-1,0-1 1,0 1 0,0-1 0,1 1 0,1 0 50,0-1-1,0 1 0,1-1 1,-1 0-1,0 0 1,0 0-1,0 0 0,6-2 1,-1 1 129,-2-1-1,1 0 1,0 0 0,0-1-1,-1 0 1,1 0 0,7-6-1,-5 2 39,-1-1-1,-1 0 0,1 0 1,-1-1-1,-1 0 0,8-12 1,-11 17-185,-1 0 1,0-1-1,0 1 1,0-1 0,0 1-1,-1-1 1,0 0-1,0 0 1,0 1 0,-1-1-1,1 0 1,-1 0 0,0 0-1,0 0 1,-1 0-1,-1-7 1,0 9-44,0 0 1,0 1-1,-1 0 1,1-1-1,-1 1 1,1 0-1,-1 0 1,0 0-1,0 0 0,0 1 1,0-1-1,0 1 1,0 0-1,0 0 1,0 0-1,0 0 1,-1 0-1,1 1 0,0 0 1,-1-1-1,1 1 1,0 0-1,-1 1 1,-4 0-1,8-1-30,0 0 1,-1 1-1,1-1 0,0 0 0,0 1 1,0-1-1,-1 0 0,1 0 0,0 1 1,0-1-1,0 0 0,0 1 0,0-1 1,0 1-1,0-1 0,0 0 0,0 1 1,0-1-1,0 0 0,0 1 0,0-1 1,0 0-1,0 1 0,0-1 0,0 0 0,0 1 1,0-1-1,0 0 0,0 1 0,1-1 1,-1 0-1,0 1 0,0-1 0,0 0 1,1 0-1,-1 1 0,0-1 0,1 0 1,-1 0-1,0 1 0,0-1 0,1 0 1,-1 0-1,0 0 0,1 0 0,-1 1 1,0-1-1,1 0 0,-1 0 0,0 0 1,1 0-1,-1 0 0,0 0 0,1 0 1,0 0-1,20 9-1384,-7-6-34,0-1 0,0-1-1,25 0 1,14-10-5744,-17-6-275</inkml:trace>
</inkml:ink>
</file>

<file path=ppt/ink/ink5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4:30.472"/>
    </inkml:context>
    <inkml:brush xml:id="br0">
      <inkml:brushProperty name="width" value="0.025" units="cm"/>
      <inkml:brushProperty name="height" value="0.025" units="cm"/>
    </inkml:brush>
  </inkml:definitions>
  <inkml:trace contextRef="#ctx0" brushRef="#br0">53 109 13805,'0'0'9657,"-8"11"-8584,1-3-816,3-4-109,1 0-1,-1 1 0,1 0 0,0-1 1,0 1-1,0 1 0,0-1 1,1 0-1,0 1 0,0-1 0,1 1 1,-1-1-1,1 1 0,0 9 1,1-1-31,0 1 0,2-1 1,0 0-1,0 0 1,2 0-1,-1 0 1,2-1-1,0 1 1,0-1-1,1 0 0,1 0 1,0-1-1,1 0 1,14 16-1,-1 1 145,26 47-1,-47-75-254,0-1-1,0 0 1,0 0-1,0 0 0,0 0 1,0 0-1,0 1 1,0-1-1,0 0 0,0 0 1,0 0-1,0 0 1,0 0-1,0 0 1,0 0-1,0 1 0,0-1 1,0 0-1,0 0 1,0 0-1,0 0 0,0 0 1,0 0-1,1 0 1,-1 0-1,0 1 0,0-1 1,0 0-1,0 0 1,0 0-1,0 0 1,0 0-1,1 0 0,-1 0 1,0 0-1,0 0 1,0 0-1,0 0 0,0 0 1,0 0-1,1 0 1,-1 0-1,0 0 0,0 0 1,0 0-1,0 0 1,0 0-1,0 0 1,1 0-1,-1 0 0,0 0 1,0 0-1,0 0 1,0 0-1,0 0 0,0-1 1,0 1-1,0 0 1,1 0-1,-1 0 1,0 0-1,0 0 0,0 0 1,0 0-1,0-1 1,3-12 237,0-20-202,-3-101-2449,2 132 2404,0 0 0,-1-1 0,1 1 0,0 0 0,1 0 0,-1 0 0,0 0 0,1 0 0,-1 1 1,1-1-1,-1 1 0,1-1 0,0 1 0,-1 0 0,1 0 0,5-1 0,6-4 250,4-4-85,0-1-1,-1-1 0,0-1 1,-1 0-1,0-1 0,-1-1 1,16-20-1,-23 25-122,0 0-1,-1 0 1,0-1-1,-1 0 1,0 0 0,-1-1-1,-1 0 1,1 0-1,-2 0 1,1 0 0,-2 0-1,0-1 1,1-14-1,-3 26-39,0 0 1,0 0-1,0 0 0,0 0 0,-1 0 0,1 0 0,0 0 0,0 0 1,-1 0-1,1 0 0,0 1 0,-1-1 0,1 0 0,-1 0 0,1 0 1,-1 1-1,0-1 0,1 0 0,-1 1 0,0-1 0,1 0 0,-1 1 0,0-1 1,0 1-1,0-1 0,0 1 0,1-1 0,-1 1 0,0 0 0,0 0 1,0-1-1,0 1 0,0 0 0,0 0 0,0 0 0,0 0 0,0 0 0,0 0 1,0 0-1,1 0 0,-3 1 0,-1-1-27,0 1 0,1 0-1,-1 0 1,0 0 0,1 0 0,-1 1-1,1-1 1,-1 1 0,1 0 0,-4 2-1,-6 9 16,0 1-1,1 0 0,0 0 1,1 1-1,1 0 0,1 1 1,0 0-1,0 1 0,2 0 1,0 0-1,1 0 0,1 1 1,1 0-1,0 0 0,-1 28 0,5-44 15,0 0-1,0 1 0,0-1 0,0 0 1,1 0-1,-1 1 0,1-1 0,-1 0 0,1 0 1,0 1-1,0-1 0,0 0 0,0 0 0,1 0 1,-1 0-1,0-1 0,1 1 0,-1 0 1,1 0-1,0-1 0,0 1 0,-1-1 0,1 0 1,0 1-1,0-1 0,0 0 0,0 0 1,1 0-1,-1 0 0,0-1 0,0 1 0,1-1 1,2 1-1,9 1 9,1 0 0,-1-1 1,1-1-1,19-2 0,-13 1-47,56-2-1189,-11 0-1904,-1 1-4976,-43 2-584</inkml:trace>
</inkml:ink>
</file>

<file path=ppt/ink/ink5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4:31.797"/>
    </inkml:context>
    <inkml:brush xml:id="br0">
      <inkml:brushProperty name="width" value="0.025" units="cm"/>
      <inkml:brushProperty name="height" value="0.025" units="cm"/>
    </inkml:brush>
  </inkml:definitions>
  <inkml:trace contextRef="#ctx0" brushRef="#br0">21 280 15887,'0'0'5050,"-1"9"-3929,-6 73 1679,-5 53-160,12-134-2636,0 0 1,0 0-1,0 0 0,0 0 0,0 0 0,-1-1 1,2 1-1,-1 0 0,0 0 0,0 0 1,0 0-1,0 0 0,0-1 0,1 1 1,-1 0-1,0 0 0,1 0 0,-1-1 1,1 1-1,-1 0 0,1 0 0,-1-1 1,1 1-1,-1 0 0,1-1 0,-1 1 1,1-1-1,0 1 0,0-1 0,-1 1 1,1-1-1,0 1 0,0-1 0,-1 0 1,1 0-1,0 1 0,0-1 0,0 0 1,0 0-1,-1 0 0,1 0 0,0 0 1,0 0-1,0 0 0,0 0 0,0 0 0,0 0 1,-1 0-1,1 0 0,0-1 0,0 1 1,0 0-1,-1-1 0,3 0 0,0-1 48,1 1-1,-1-1 0,0-1 0,1 1 0,-1 0 0,0-1 0,0 1 0,-1-1 0,1 0 0,4-6 0,-3 1-63,0 0 0,-1 0-1,1 0 1,-2-1-1,0 1 1,0-1-1,0 1 1,-1-1-1,0 0 1,-1 1-1,0-1 1,0 0 0,-1 0-1,-2-10 1,-3 10-1005,3 17-101,0 15 167,3-21 875,0-1-1,0 1 1,0 0-1,1-1 1,-1 1-1,0 0 1,1-1-1,0 1 1,-1-1-1,1 1 1,0-1 0,0 1-1,0-1 1,0 1-1,0-1 1,0 0-1,0 1 1,0-1-1,0 0 1,1 0 0,-1 0-1,2 1 1,1 0-173,0 0 1,1 0-1,-1 0 0,1 0 1,-1-1-1,1 0 1,9 1-1,1 0-331,1-2 0,-1 0 1,1 0-1,17-4 0,-20 1 137,-1 0-1,0 0 1,0-1 0,0-1 0,0 0 0,-1 0 0,14-9-1,-21 11 437,0 1-1,0-1 1,0 0-1,0 0 0,0 0 1,-1-1-1,0 1 1,1-1-1,-1 0 0,-1 0 1,1 0-1,0-1 1,-1 1-1,0 0 0,0-1 1,0 1-1,-1-1 1,0 0-1,1 0 0,-1-9 1,-1 13 111,0 0 0,0 0 1,0 0-1,0 0 0,-1 0 0,1 0 1,-1 0-1,1 0 0,0 0 0,-1 0 1,0 0-1,1 0 0,-1 0 0,0 0 1,1 1-1,-1-1 0,0 0 0,0 0 1,1 1-1,-1-1 0,0 0 0,0 1 1,0-1-1,0 1 0,0-1 0,0 1 1,0 0-1,0-1 0,0 1 0,0 0 1,0 0-1,0 0 0,-1 0 0,1 0 0,0 0 1,0 0-1,0 0 0,0 0 0,0 0 1,0 1-1,0-1 0,-2 1 0,-2 0 18,1 0-1,-1 0 0,1 1 1,-1-1-1,1 1 1,0 0-1,0 0 0,0 1 1,-4 2-1,-5 7 387,1 0 1,-20 27 0,29-36-368,0 1 0,0 0 0,1 0 0,0 1 1,-1-1-1,1 0 0,1 1 0,-1 0 0,1-1 1,0 1-1,0 0 0,0-1 0,0 1 0,1 0 1,0 6-1,1-10-131,-1 0 0,1-1-1,-1 1 1,1 0 0,-1 0 0,1-1 0,0 1 0,-1-1-1,1 1 1,0-1 0,-1 1 0,1-1 0,0 1 0,0-1-1,0 1 1,0-1 0,-1 0 0,1 0 0,0 1 0,0-1-1,0 0 1,0 0 0,0 0 0,0 0 0,-1 0 0,1 0-1,0 0 1,1 0 0,29-4 271,-21 0-218,1-1 1,-1 0 0,1 0-1,-1-1 1,-1 0 0,1-1-1,-1 0 1,0-1-1,13-14 1,-7 6-300,0-2 0,-2 0 0,0 0-1,11-21 1,-16 26-629,-4 12-193,-5 21-374,-1-3 1771,0-3-313,1-8 79,1 0 0,-1 0 1,1 0-1,0 0 0,0 0 0,1 0 0,1 7 0,-1-12-67,-1 1 0,1-1 0,0 0 0,0 1 0,0-1 0,0 0 0,0 0 0,0 0 0,0 0 0,0 0 0,0 0-1,0 0 1,1 0 0,-1 0 0,0 0 0,1-1 0,-1 1 0,0-1 0,1 1 0,-1-1 0,1 1 0,-1-1 0,1 0 0,-1 0-1,1 0 1,-1 1 0,1-1 0,-1-1 0,1 1 0,-1 0 0,1 0 0,-1-1 0,2 0 0,6 0 105,-1-2 0,0 1 1,0-1-1,0-1 0,0 1 1,0-1-1,-1-1 0,0 1 1,0-1-1,0-1 0,8-7 1,4-6-2,0 0 0,21-29 0,-31 35-117,0 1 0,0-2 0,-1 1 0,0-1 0,-2 0 0,1-1 0,-2 0 0,0 0 0,-1 0 0,0 0 0,-1-1 0,1-28 0,-7 31-273,-5 19 6,-6 18 44,2 10 416,2 0 0,2 1 0,1 0 0,2 0 0,1 1 0,1 55 1,3-86-200,0 0 0,1-1 0,-1 1 0,1 0 0,0-1 0,0 1 0,1 0 0,-1-1 0,1 0 0,0 1 0,0-1 0,1 0 0,-1 0 0,1 0 1,0 0-1,0 0 0,0-1 0,0 0 0,1 1 0,0-1 0,-1 0 0,1-1 0,0 1 0,0-1 0,1 1 0,-1-1 0,0-1 0,1 1 0,-1-1 0,1 1 1,0-1-1,-1 0 0,1-1 0,6 1 0,-9-2 29,0 0-1,0 0 1,1 0 0,-1 0-1,0 0 1,0 0 0,0-1 0,0 1-1,-1-1 1,1 1 0,0-1-1,-1 0 1,1 0 0,-1 0 0,1 0-1,-1 0 1,0 0 0,0 0-1,0 0 1,0 0 0,0 0 0,0-1-1,-1 1 1,1-3 0,11-60 675,-7-60-557,-5 125-187,0-1 1,1 1 0,-1-1 0,1 1-1,-1-1 1,0 1 0,1 0-1,-1-1 1,1 1 0,-1 0-1,1-1 1,-1 1 0,1 0 0,-1 0-1,1-1 1,-1 1 0,1 0-1,-1 0 1,1 0 0,0 0-1,-1 0 1,1 0 0,-1 0-1,1 0 1,-1 0 0,1 0 0,-1 0-1,1 0 1,0 0 0,-1 0-1,1 1 1,29 3 42,-19-2-19,-6-1 31,38-1 58,-42 0-84,1 0 0,-1 0 0,0 0 0,0 0 0,0 0 0,0 0 0,0-1 1,0 1-1,0 0 0,0-1 0,0 1 0,0-1 0,0 1 0,-1-1 0,1 1 0,0-1 0,0 0 0,0 0 0,-1 1 0,1-1 1,0 0-1,0 0 0,-1 0 0,1 1 0,-1-1 0,1 0 0,-1 0 0,1 0 0,-1 0 0,0 0 0,1 0 0,-1 0 0,0-2 1,0 2-5,-1 0 1,0 0-1,1 1 1,-1-1 0,0 0-1,1 0 1,-1 0-1,0 1 1,0-1 0,0 0-1,0 1 1,0-1-1,0 1 1,0-1 0,0 1-1,0-1 1,0 1-1,0 0 1,0 0 0,0-1-1,0 1 1,0 0-1,0 0 1,0 0 0,0 0-1,0 0 1,0 0-1,-2 1 1,-33 1-170,33 0 164,1-1 0,-1 1 1,0 0-1,1-1 0,-1 1 1,1 0-1,0 1 0,0-1 1,0 0-1,0 1 0,0-1 1,0 1-1,1-1 0,-1 1 1,1 0-1,-1 0 1,1 0-1,0 0 0,0 0 1,1 0-1,-1 0 0,1 0 1,-1 0-1,1 0 0,0 4 1,0-2 12,0-1 0,0 1 0,0-1 1,0 1-1,1-1 0,-1 0 0,1 1 0,1-1 1,-1 1-1,0-1 0,1 0 0,0 0 0,0 0 1,0 0-1,1 0 0,-1-1 0,5 5 0,-1-3-31,1 0-1,0-1 0,0 1 0,0-2 1,1 1-1,0-1 0,-1 0 0,1-1 1,0 0-1,15 2 0,47 0-4375,-28-5-2502</inkml:trace>
</inkml:ink>
</file>

<file path=ppt/ink/ink5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4:58.179"/>
    </inkml:context>
    <inkml:brush xml:id="br0">
      <inkml:brushProperty name="width" value="0.025" units="cm"/>
      <inkml:brushProperty name="height" value="0.025" units="cm"/>
    </inkml:brush>
  </inkml:definitions>
  <inkml:trace contextRef="#ctx0" brushRef="#br0">1491 268 5701,'0'0'1837,"10"-7"496,33-24-123,-41 30-1999,0 0 1,0 0-1,0-1 1,0 1 0,0-1-1,-1 0 1,1 1-1,-1-1 1,1 0-1,-1 0 1,1 0 0,-1 0-1,0 0 1,0 0-1,0 0 1,0-1-1,-1 1 1,1 0 0,0 0-1,-1-1 1,0 1-1,1 0 1,-1-1-1,0 1 1,0-1 0,0 1-1,-1 0 1,1-1-1,-1 1 1,1 0-1,-1-1 1,0 1 0,1 0-1,-1 0 1,0 0-1,-1 0 1,1 0-1,0 0 1,-1 0 0,-1-3-1,-4-2 110,0 0 0,-1 0 0,0 1 0,0 0 0,0 0 0,-1 1 0,-11-6 0,-15-4 31,-1 1-1,-1 2 0,1 1 1,-2 2-1,0 1 0,-42-2 1,-233 1-353,261 9 99,-23 2 23,-1 2-1,1 4 0,0 3 0,1 4 0,-117 37 0,175-46-73,1 0-1,0 1 1,0 0-1,0 2 1,1-1 0,0 2-1,1 0 1,0 0-1,1 1 1,-15 17-1,18-17-7,0 2 0,1-1 0,1 1-1,0 0 1,0 1 0,2 0-1,0 0 1,0 0 0,1 0 0,1 1-1,-3 24 1,2-8 0,2 1-1,1-1 1,1 1 0,2-1 0,1 0-1,1 0 1,2 0 0,1 0-1,2-1 1,1 0 0,21 45 0,-25-65 41,0-1 0,0 0 0,2-1 1,-1 0-1,1 0 0,0 0 1,0-1-1,1 0 0,0-1 1,0 0-1,1 0 0,-1-1 1,1 0-1,1-1 0,-1 0 0,1-1 1,-1 0-1,1 0 0,0-1 1,12 1-1,24 1 405,0-2-1,0-2 1,64-9-1,16-6-145,149-38 0,119-56 83,-295 81-422,-2-5 0,-1-5 0,129-69 0,-214 100 0,-1 0 0,0 0 0,0-2 0,-1 1 0,0-1 0,0-1 0,-1 0 0,10-13 0,-17 20 0,-1 0 0,1 0 0,-1 0 0,1 0 0,-1 0 0,0 0 0,0 0 0,0 0 0,0 0 0,-1-1 0,1 1 0,-1 0 0,0 0 0,0-1 0,0 1 0,0 0 0,-1-1 0,1 1 0,-1 0 0,0 0 0,0 0 0,0-1 0,0 1 0,-1 0 0,1 0 0,-1 1 0,0-1 0,0 0 0,0 0 0,0 1 0,0 0 0,0-1 0,-1 1 0,1 0 0,-1 0 0,0 0 0,1 0 0,-6-2 0,-25-17 0,-2 2 0,0 1 0,-1 2 0,-1 2 0,-56-15 0,4 7 0,-114-12 0,118 24-2960,-104 2 0,149 9 821,0 1 1,0 3-1,1 1 1,-72 20-1,69-11-9691</inkml:trace>
</inkml:ink>
</file>

<file path=ppt/ink/ink5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5:03.918"/>
    </inkml:context>
    <inkml:brush xml:id="br0">
      <inkml:brushProperty name="width" value="0.025" units="cm"/>
      <inkml:brushProperty name="height" value="0.025" units="cm"/>
    </inkml:brush>
  </inkml:definitions>
  <inkml:trace contextRef="#ctx0" brushRef="#br0">2069 263 7111,'0'0'5311,"-5"-10"-4243,2 3-812,0 1-1,0-1 1,-1 1-1,0 0 0,-1 0 1,0 0-1,1 0 1,-2 1-1,1 0 1,-1 0-1,1 0 1,-1 1-1,-12-7 1,-13-3 129,-1 1 1,-1 1-1,1 2 1,-2 1-1,-37-4 1,-178-11-438,93 12 236,-37-11 186,53 5-16,-192-1 0,297 21-340,-1 2-1,1 1 0,0 2 1,0 2-1,1 1 0,0 1 1,-37 19-1,25-8 1,1 2 0,0 3 0,2 1 0,-54 46-1,87-66 9,1 0-1,1 1 0,-1 0 1,1 0-1,1 1 1,0 0-1,0 0 0,1 1 1,-8 18-1,12-25-11,1 1 0,-1 0 0,1 0 0,1 0 1,-1 0-1,1 0 0,-1-1 0,1 1 0,1 0 0,-1 0 0,1 0 0,0 0 0,0 0 0,0 0 0,1-1 0,-1 1 0,1 0 0,0-1 1,1 0-1,-1 1 0,1-1 0,0 0 0,0 0 0,0-1 0,0 1 0,5 4 0,13 9 85,0 0 0,1-1 0,1-1 0,1-1 0,-1-1 0,52 19 0,163 40 302,-226-69-381,86 20 197,1-4 0,0-5 0,1-4 0,1-5 0,-1-4 0,1-4 0,-1-5 0,139-28 0,-93 7 193,-1-6-1,169-65 1,-294 92-361,0-1 0,-1-1-1,0 0 1,-1-2 0,0 0 0,0-1-1,24-24 1,-36 31-18,0 0-1,-1-1 1,1 0 0,-2 0-1,1 0 1,-1-1 0,0 0-1,0 0 1,-1 0 0,0 0 0,-1 0-1,1 0 1,-2-1 0,1 1-1,-1-1 1,-1 0 0,1 1-1,-1-1 1,-1 0 0,0 1-1,-3-15 1,2 15-27,-1 0 0,-1 1 0,1-1 0,-1 1 0,0 0 0,-1 0 0,0 1 0,0-1 0,0 1 0,-1 0 0,0 1 0,0-1 0,-1 1 0,1 0 0,-1 1 0,0-1 0,-10-3 0,-7-4-22,1 2-1,-2 1 1,1 0-1,-32-5 1,5 4-144,1 3 0,-1 2 0,0 2 0,0 3 1,-65 7-1,-67 20-3326,2 15-4625,96-21-131</inkml:trace>
</inkml:ink>
</file>

<file path=ppt/ink/ink5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7:15.748"/>
    </inkml:context>
    <inkml:brush xml:id="br0">
      <inkml:brushProperty name="width" value="0.025" units="cm"/>
      <inkml:brushProperty name="height" value="0.025" units="cm"/>
    </inkml:brush>
  </inkml:definitions>
  <inkml:trace contextRef="#ctx0" brushRef="#br0">137 75 2883,'-8'12'1697,"-12"25"-671,2 1 0,1 0 0,1 1 0,-10 44 1,14-21-827,3 1 0,-2 93 1,13 33-2666,-2-180 2427,1 0-1,0 0 0,0 0 1,1 0-1,0 0 0,1 0 0,5 12 1,-7-20 210,0 1-1,0 0 1,0 0 0,0 0 0,0-1 0,1 1-1,-1 0 1,1-1 0,-1 1 0,1-1 0,-1 0 0,1 1-1,0-1 1,0 0 0,0 0 0,0 0 0,0 0-1,0-1 1,0 1 0,0 0 0,0-1 0,0 1-1,0-1 1,0 0 0,0 0 0,0 0 0,0 0 0,1 0-1,-1 0 1,0-1 0,0 1 0,0-1 0,0 1-1,0-1 1,0 0 0,0 0 0,3-1 0,6-4 157,-1 0 0,1-1 0,-1 0 0,0-1 1,-1 0-1,0 0 0,9-11 0,58-75 371,-53 63-553,20-26 53,-3-1 0,-2-1 0,37-81-1,-61 111-25,-2-1-1,-1-1 0,-2 0 0,0 0 0,-2-1 0,-2 0 0,-1 0 0,-1 0 1,-3-45-1,0 76-179,0-1 0,0 1 0,0-1 0,-1 1 1,1-1-1,-1 1 0,1-1 0,-1 1 0,0-1 1,0 1-1,1 0 0,-1-1 0,0 1 1,0 0-1,0 0 0,0 0 0,-1 0 0,1 0 1,0 0-1,0 0 0,-1 0 0,1 0 0,0 1 1,-1-1-1,1 0 0,0 1 0,-1-1 0,1 1 1,-1 0-1,1-1 0,-1 1 0,0 0 0,1 0 1,-1 0-1,-2 0 0,-4 1-730,-1-1 1,1 1-1,-1 1 0,1 0 0,-12 3 1,-21 11-4470</inkml:trace>
</inkml:ink>
</file>

<file path=ppt/ink/ink5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2:52.469"/>
    </inkml:context>
    <inkml:brush xml:id="br0">
      <inkml:brushProperty name="width" value="0.025" units="cm"/>
      <inkml:brushProperty name="height" value="0.025" units="cm"/>
    </inkml:brush>
  </inkml:definitions>
  <inkml:trace contextRef="#ctx0" brushRef="#br0">109 0 4965,'0'0'20659,"-10"8"-20381,4-3-197,2-3-11,0 1 1,1 0-1,-1 0 0,1 0 1,-1 0-1,1 0 0,0 1 1,1 0-1,-1-1 0,0 1 1,1 0-1,0 0 0,0 1 1,0-1-1,-1 7 0,-2 9 428,-7 22 333,3 1 0,1 0 1,-3 75-1,11-116-820,-1 0 0,1-1 0,0 1 1,1 0-1,-1 0 0,0-1 0,0 1 0,1 0 1,-1 0-1,1-1 0,0 1 0,-1 0 1,1-1-1,0 1 0,0-1 0,0 1 1,0-1-1,0 1 0,0-1 0,1 0 0,-1 0 1,0 1-1,3 1 0,-1-2 26,0 0-1,-1-1 1,1 1 0,0 0-1,0-1 1,-1 1 0,1-1-1,0 0 1,0 0 0,0 0-1,0 0 1,0-1 0,4 0-1,3-2 71,1 0 0,-1-1 0,0 0 0,0-1 1,0 1-1,17-13 0,-1-4-57,-1-2 1,0-1 0,-2 0 0,0-2-1,24-38 1,-62 111-67,7-30 18,1 0-1,1 0 1,0 1-1,1-1 1,1 1 0,1 0-1,0 1 1,2-1-1,0 36 1,1-52-2,1-1 0,-1 1 0,0 0 0,1-1 0,-1 1 0,1 0 0,0-1 0,-1 1 0,1 0 0,0-1 0,0 1 0,0-1 0,0 0 0,0 1 0,0-1 0,1 0 0,-1 0 0,0 1 0,1-1 0,-1 0 0,0 0 0,1-1 0,2 2 0,0 0 0,0-1 0,0 0 0,0-1 0,0 1 0,0-1 0,0 1 0,0-1 0,0-1 0,0 1 0,4-1 0,4-1 0,-1-1 0,0 0 0,1-1 0,-1 0 0,0 0 0,14-9 0,-11 4 0,0-1 0,-1-1 0,0 0 0,0 0 0,-1-2 0,-1 1 0,0-1 0,0-1 0,-2 0 0,0-1 0,0 1 0,-1-2 0,-1 1 0,-1-1 0,0 0 0,-1 0 0,-1-1 0,0 1 0,2-35 0,-5 49 0,-1 1 0,0-1 1,0 1-1,-1-1 0,1 1 0,0-1 0,0 1 1,-1-1-1,1 1 0,-1-1 0,1 1 0,-1 0 0,1-1 1,-1 1-1,0 0 0,0 0 0,0-1 0,0 1 1,0 0-1,0 0 0,0 0 0,0 0 0,0 0 1,0 0-1,-1 0 0,1 1 0,-3-2 0,-1 0-3,0 1-1,0 0 0,-1 0 0,1 0 0,-1 1 0,-7 0 1,13-4-6414,2-5-3865</inkml:trace>
</inkml:ink>
</file>

<file path=ppt/ink/ink5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2:53.731"/>
    </inkml:context>
    <inkml:brush xml:id="br0">
      <inkml:brushProperty name="width" value="0.025" units="cm"/>
      <inkml:brushProperty name="height" value="0.025" units="cm"/>
    </inkml:brush>
  </inkml:definitions>
  <inkml:trace contextRef="#ctx0" brushRef="#br0">75 1 18385,'0'0'5590,"-5"11"-4373,-9 19-627,3 1 1,0 1 0,2 0-1,1 0 1,2 1-1,1-1 1,0 38-1,5-69-568,0-1 0,0 1 0,0 0 0,0 0 0,0 0 0,0 0 0,0 0 0,0 0 0,1 0 0,-1-1 0,0 1-1,1 0 1,-1 0 0,0 0 0,1-1 0,-1 1 0,1 0 0,-1 0 0,1-1 0,0 1 0,-1 0 0,1-1 0,0 1 0,-1-1 0,1 1 0,0-1-1,0 1 1,0-1 0,-1 0 0,1 1 0,0-1 0,0 0 0,0 0 0,0 1 0,0-1 0,0 0 0,-1 0 0,1 0 0,0 0 0,0 0-1,0 0 1,0 0 0,0-1 0,0 1 0,0 0 0,-1 0 0,1-1 0,2 0 0,2-1 177,1 0 0,-1 0-1,1 0 1,-1-1 0,0 0 0,6-5 0,30-26 73,-24 18-235,2 1 1,29-18-1,-48 33-37,1-1 0,-1 1 0,1 0 0,0-1 0,-1 1 0,1 0 0,-1-1 0,1 1 0,0 0 0,-1 0 0,1 0 0,0 0 0,-1 0 0,1 0 0,0 0 0,-1 0 0,1 0 0,0 0 0,-1 0 0,1 0 0,-1 0 0,1 0 0,0 0 0,-1 1 0,1-1 0,-1 0 0,1 1 0,0-1 0,-1 0 0,1 1 0,0 0 0,8 23 0,-8 45 0,-1-53 0,-1-14-27,1-1-1,0 1 1,0 0 0,0 0 0,0 0-1,0-1 1,1 1 0,-1 0 0,0 0-1,1 0 1,-1-1 0,1 1 0,0 0-1,0-1 1,-1 1 0,1-1 0,0 1-1,2 2 1,-1-4-71,0 1 0,0-1 0,0 1 0,0-1 0,0 0 0,0 0 0,-1 0 1,1 0-1,0 0 0,0 0 0,0 0 0,0-1 0,0 1 0,0-1 0,0 0 0,-1 1 0,1-1 0,0 0 0,1-1 0,10-4-2583,0-1 0,-1 0 0,0-1 0,12-10 0,1-1-4819</inkml:trace>
</inkml:ink>
</file>

<file path=ppt/ink/ink5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2:54.402"/>
    </inkml:context>
    <inkml:brush xml:id="br0">
      <inkml:brushProperty name="width" value="0.025" units="cm"/>
      <inkml:brushProperty name="height" value="0.025" units="cm"/>
    </inkml:brush>
  </inkml:definitions>
  <inkml:trace contextRef="#ctx0" brushRef="#br0">125 264 11179,'0'0'9288,"-9"0"-6592,-1 1-1922,0 0-1,0 1 1,1 0 0,-1 1-1,-13 5 1,20-7-718,1-1 1,0 1 0,0 0-1,-1 0 1,1 0 0,0 0-1,0 0 1,0 1 0,0-1-1,0 0 1,1 1 0,-1 0-1,0-1 1,1 1 0,-1 0-1,1 0 1,0 0 0,-1 0-1,1 0 1,0 0 0,0 0-1,0 0 1,1 0 0,-1 1-1,0-1 1,1 0 0,-1 0-1,1 1 1,0-1 0,0 1 0,0-1-1,0 0 1,0 1 0,1 2-1,0-4-62,0 0-1,0 0 0,0 0 1,0 0-1,0 0 1,0 0-1,0-1 0,1 1 1,-1 0-1,0-1 1,0 1-1,1-1 0,-1 0 1,0 1-1,0-1 0,1 0 1,-1 0-1,0 1 1,1-1-1,-1 0 0,3-1 1,33 0-227,-35 1 205,3-1-18,0 0-1,-1 0 0,1 0 0,0-1 0,-1 1 0,1-1 0,-1 0 0,0 0 0,1-1 0,-1 1 0,0-1 0,0 0 0,-1 0 0,1 0 0,-1-1 1,1 1-1,-1-1 0,0 0 0,0 0 0,-1 0 0,1 0 0,-1-1 0,2-4 0,-4 9 45,0 0 0,0 0 1,0-1-1,0 1 0,-1 0 0,1 0 0,0 0 1,0 0-1,0 0 0,0 0 0,0-1 0,-1 1 1,1 0-1,0 0 0,0 0 0,0 0 0,-1 0 1,1 0-1,0 0 0,0 0 0,0 0 0,-1 0 1,1 0-1,0 0 0,0 0 0,0 0 0,0 0 0,-1 0 1,1 0-1,0 0 0,0 0 0,0 0 0,-1 0 1,1 1-1,0-1 0,0 0 0,0 0 0,0 0 1,-1 0-1,1 0 0,0 0 0,0 0 0,0 1 1,0-1-1,0 0 0,0 0 0,-1 0 0,1 0 1,0 1-1,0-1 0,0 0 0,0 0 0,0 0 1,0 1-1,0-1 0,0 0 0,0 0 0,0 1 0,-10 9 82,8-8-22,0 1-1,0 0 0,0-1 0,1 1 0,-1 0 0,1 0 1,0 0-1,0 0 0,0 0 0,0 4 0,1-6-36,0 0-1,0 0 0,0 0 1,0-1-1,1 1 1,-1 0-1,0-1 0,1 1 1,-1 0-1,1 0 0,-1-1 1,0 1-1,1-1 1,0 1-1,-1 0 0,1-1 1,-1 1-1,1-1 1,0 0-1,-1 1 0,1-1 1,0 1-1,-1-1 0,1 0 1,0 1-1,0-1 1,-1 0-1,1 0 0,0 0 1,0 0-1,-1 0 1,1 0-1,0 0 0,0 0 1,0 0-1,-1 0 0,1 0 1,0 0-1,0 0 1,-1-1-1,1 1 0,1-1 1,7-1 111,0 0 1,-1-1-1,1 0 1,-1-1-1,0 1 1,0-2-1,0 1 1,0-1-1,-1 0 1,12-11-1,-1 0-55,0-1-1,27-35 1,-31 34-13,0-1 0,-2 0 0,0-1 0,-2 0 0,0 0 0,-1-1 0,-1-1 0,7-28 0,-38 82 193,-12 28 63,26-39-299,0-1 1,2 1-1,0 0 0,2 1 1,-5 28-1,9-44-18,0 1 0,0 0 0,1-1 0,0 1 0,0 0-1,1-1 1,0 1 0,0 0 0,0-1 0,1 1 0,0-1 0,1 1 0,-1-1 0,1 0 0,0 0 0,0 0-1,1-1 1,0 1 0,0-1 0,0 0 0,9 9 0,-12-15-9,-1 1 0,1-1 1,-1 0-1,1 1 0,-1-1 0,1 0 0,-1 1 0,0-1 1,1 0-1,-1 1 0,0-1 0,1 0 0,-1 0 0,0 1 1,0-1-1,0 0 0,0 0 0,0 1 0,0-1 0,0 0 1,0 0-1,0 1 0,0-1 0,0 0 0,-1 0 0,1 1 1,0-1-1,0 0 0,-1 0 0,-4-33-657,0 19 198,-2-1 0,0 1 0,-1 0-1,0 0 1,-13-15 0,8 12 605,-1 1 0,0 1 0,-26-22-1,58 37 484,1 1 0,32 5 0,44 1-2055,-30-5-3622,-3-1-3979</inkml:trace>
</inkml:ink>
</file>

<file path=ppt/ink/ink5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2:54.913"/>
    </inkml:context>
    <inkml:brush xml:id="br0">
      <inkml:brushProperty name="width" value="0.025" units="cm"/>
      <inkml:brushProperty name="height" value="0.025" units="cm"/>
    </inkml:brush>
  </inkml:definitions>
  <inkml:trace contextRef="#ctx0" brushRef="#br0">0 0 19378,'0'0'10314,"4"69"-9353,-4-50-577,1-3-320,4-1-32,2-5-512,3-2-865,-1-6-865,-1-2-1089,-2-1-705,-4-16-2306</inkml:trace>
</inkml:ink>
</file>

<file path=ppt/ink/ink5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2:55.273"/>
    </inkml:context>
    <inkml:brush xml:id="br0">
      <inkml:brushProperty name="width" value="0.025" units="cm"/>
      <inkml:brushProperty name="height" value="0.025" units="cm"/>
    </inkml:brush>
  </inkml:definitions>
  <inkml:trace contextRef="#ctx0" brushRef="#br0">1 0 18866,'0'0'9481,"17"27"-10955,16-20-1633,1-2-1377,2 1-2114</inkml:trace>
</inkml:ink>
</file>

<file path=ppt/ink/ink5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2:55.600"/>
    </inkml:context>
    <inkml:brush xml:id="br0">
      <inkml:brushProperty name="width" value="0.025" units="cm"/>
      <inkml:brushProperty name="height" value="0.025" units="cm"/>
    </inkml:brush>
  </inkml:definitions>
  <inkml:trace contextRef="#ctx0" brushRef="#br0">144 0 14189,'0'0'10069,"-11"8"-7672,3-1-2018,-10 7 1103,-1 0 0,-30 16 0,60-31-1626,0 0-1,0 1 0,0 1 0,-1-1 0,1 2 0,13 2 0,-13-1 13,-1-1 0,1 2 0,-1-1 0,14 8 1,-22-10 119,0 0 1,1 0-1,-1 1 1,0-1-1,0 1 1,0 0-1,0-1 1,-1 1-1,1 0 1,0 0-1,1 4 1,-2-5 31,-1 0 0,1 0 0,-1 0 0,0 0 0,1 1 0,-1-1 0,0 0 0,0 0 0,0 1 0,0-1 0,0 0 0,0 0 0,-1 0 0,1 1 0,0-1 0,0 0 0,-1 0 0,1 0 0,-1 0 0,1 1 0,-1-1 0,0 0 0,1 0 0,-1 0 0,-1 1 0,-3 3 89,0-1 0,0 0 1,-1 0-1,1 0 0,-1-1 1,0 0-1,0 0 0,0 0 1,0-1-1,-1 0 0,1 0 1,-11 1-1,-9 2 469,-48 2 1,46-5-2614,76-9-9580,-14-1 4509</inkml:trace>
</inkml:ink>
</file>

<file path=ppt/ink/ink5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2:56.693"/>
    </inkml:context>
    <inkml:brush xml:id="br0">
      <inkml:brushProperty name="width" value="0.025" units="cm"/>
      <inkml:brushProperty name="height" value="0.025" units="cm"/>
    </inkml:brush>
  </inkml:definitions>
  <inkml:trace contextRef="#ctx0" brushRef="#br0">0 41 15951,'0'0'9892,"5"15"-8664,3 13-603,-1 1-1,-2 0 1,-1 0-1,1 42 1,-10 145 1329,17-233-1613,2-20-63,-10 14-280,0 1-1,-2-1 1,-1 0 0,-1 0 0,-1 0-1,-8-45 1,13 92-775,-3-21 767,-1 0 1,0 1-1,1-1 1,0 1 0,0-1-1,0 0 1,0 0 0,1 0-1,-1 1 1,1-1-1,-1 0 1,1-1 0,0 1-1,3 3 1,0-2 13,0 0-1,0 0 1,0-1 0,0 0 0,1 0-1,-1 0 1,1 0 0,0-1 0,-1 0-1,1 0 1,0-1 0,0 1 0,1-2 0,-1 1-1,0 0 1,0-1 0,0 0 0,1-1-1,9-1 1,-7 1 29,0-1 1,0 0-1,0 0 0,0-1 0,-1 0 0,1-1 1,-1 1-1,0-2 0,0 1 0,0-1 1,0 0-1,9-10 0,-10 7-13,-2 0 1,1-1-1,-1 1 0,0-1 1,-1 0-1,0 0 0,-1-1 1,0 1-1,0-1 0,-1 0 1,0 0-1,-1 0 0,0 0 1,0 0-1,-1 0 0,-1 0 1,0 0-1,0 0 0,-1 0 1,-3-12-1,4 20-28,1 0 1,0 0-1,-1 0 0,0 0 1,1 0-1,-1 0 0,0 0 1,0 0-1,0 0 0,0 0 1,-1 1-1,1-1 1,0 0-1,-1 1 0,1-1 1,-1 1-1,0 0 0,1-1 1,-1 1-1,0 0 0,0 0 1,0 0-1,0 0 0,1 1 1,-1-1-1,-1 0 0,1 1 1,0-1-1,-2 1 0,1 0-4,0 1 0,1 0-1,-1 0 1,0 0-1,1 0 1,-1 0-1,1 0 1,-1 1-1,1-1 1,0 1-1,-1 0 1,1 0 0,0 0-1,0 0 1,0 0-1,0 0 1,1 0-1,-1 1 1,1-1-1,-3 5 1,-7 12 61,1 1 0,1 0 0,1 0 0,0 1 0,2 0 1,0 0-1,1 1 0,2 0 0,-2 27 0,5-46-49,0-1 0,0 1 0,0-1 0,1 1 0,-1-1 0,1 1 0,-1-1 0,1 0 0,0 1 0,0-1 0,0 0 0,1 0 0,-1 0 0,0 0 0,1 0 0,-1 0 0,1 0 0,0 0 0,0 0 0,-1-1 0,5 3 0,-1-1 0,0 0 0,0-1 0,0 0 0,0 0 0,0 0 0,1-1 0,-1 0 0,1 0 0,9 0 0,-5 0 0,1-1 0,-1 0 0,0-1 0,1-1 0,-1 1 0,1-1 0,-1-1 0,0 0 0,0-1 0,12-6 0,20-23-64,-44 38 39,1 0 1,-1 1-1,1-1 0,0 1 0,0-1 1,0 1-1,1 6 0,19 71 260,-19-81-268,0-1-1,0 0 0,0 1 1,0-1-1,0 1 0,0-1 1,0 1-1,1-1 0,-1 0 0,1 1 1,-1-1-1,1 0 0,-1 1 1,1-1-1,0 0 0,-1 0 1,1 0-1,0 1 0,0-1 1,0 0-1,1 1 0,0-2-167,-1 1 0,1-1 0,-1 1 0,1-1 0,-1 0-1,1 0 1,-1 0 0,1 0 0,-1 0 0,1 0 0,-1 0 0,1-1 0,-1 1-1,1 0 1,-1-1 0,1 1 0,-1-1 0,0 0 0,1 1 0,1-3 0,20-13-4220,1-5-2310</inkml:trace>
</inkml:ink>
</file>

<file path=ppt/ink/ink5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2:57.097"/>
    </inkml:context>
    <inkml:brush xml:id="br0">
      <inkml:brushProperty name="width" value="0.025" units="cm"/>
      <inkml:brushProperty name="height" value="0.025" units="cm"/>
    </inkml:brush>
  </inkml:definitions>
  <inkml:trace contextRef="#ctx0" brushRef="#br0">11 109 13229,'0'0'18604,"14"-1"-17803,9-2-746,1-2 1,27-7-1,-41 9-58,-1 0 0,0-1-1,0 1 1,0-2 0,0 1-1,-1-2 1,0 1 0,0-1-1,14-12 1,-21 17 3,-1 1 0,1-1 0,0 0 0,0 1 0,-1-1 0,1 0 0,-1 0 0,1 1 0,-1-1 0,1 0 0,-1 0 0,1 0 0,-1 0 0,1 0 0,-1 0 0,0 0 0,0 1 0,0-1 0,1 0 0,-1 0 0,0 0 0,0 0 0,0 0 0,0 0 0,-1-1 0,1 1 0,-1 0 0,0 1 0,0-1 0,0 0 0,1 1 0,-1-1 0,0 1 0,0-1 0,0 1 0,0 0 0,0-1 0,0 1 0,0 0 0,0 0 0,0 0 0,0-1 0,0 1 0,0 0 0,-1 1 0,-6-1 0,0 0 0,0 1 0,0 0 0,1 1 0,-10 2 0,5 2 0,-1 0 0,1 0 0,-1 2 0,2-1 0,-1 1 0,-13 13 0,20-16 0,-1 0 0,1 0 0,0 0 0,1 1 0,-1-1 0,1 1 0,0 0 0,0 0 0,1 1 0,0-1 0,0 1 0,0 0 0,1-1 0,-1 9 0,3-14 0,0 0 0,0 0 0,0 0 0,0 0 0,0 0 0,0 1 0,1-1 0,-1 0 0,0 0 0,1 0 0,-1 0 0,1 0 0,-1 0 0,1 0 0,0-1 0,-1 1 0,1 0 0,0 0 0,-1 0 0,1-1 0,0 1 0,0 0 0,0-1 0,0 1 0,0 0 0,0-1 0,0 1 0,0-1 0,0 0 0,0 1 0,0-1 0,0 0 0,0 0 0,2 1 0,43 1 0,-36-2 0,12 0-66,2 1-1492,0-2 0,47-6 0,-24-6-6034</inkml:trace>
</inkml:ink>
</file>

<file path=ppt/ink/ink5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2:58.033"/>
    </inkml:context>
    <inkml:brush xml:id="br0">
      <inkml:brushProperty name="width" value="0.025" units="cm"/>
      <inkml:brushProperty name="height" value="0.025" units="cm"/>
    </inkml:brush>
  </inkml:definitions>
  <inkml:trace contextRef="#ctx0" brushRef="#br0">266 45 16015,'0'0'7848,"-12"-5"-6402,7 2-1348,0 0 0,0 0 0,0 1 0,-1 0 0,1 0 0,-1 1 0,0 0 0,1 0 0,-1 0 0,0 0 0,0 1 0,0 0-1,1 0 1,-1 1 0,0 0 0,0 0 0,1 0 0,-1 0 0,0 1 0,1 0 0,-1 0 0,1 1 0,0-1 0,0 1 0,-5 4 0,0 0 29,0 1 1,1 0 0,0 0 0,1 1-1,0 0 1,0 0 0,1 1-1,0 0 1,1 0 0,0 1 0,0 0-1,-5 15 1,11-25-120,0 0-1,0 0 1,-1-1-1,1 1 1,0 0-1,0 0 1,0 0 0,0-1-1,0 1 1,0 0-1,0 0 1,0 0 0,1-1-1,-1 1 1,0 0-1,0 0 1,1-1 0,-1 1-1,0 0 1,1-1-1,-1 1 1,1 0 0,-1-1-1,1 1 1,-1 0-1,1-1 1,-1 1 0,1-1-1,0 1 1,-1-1-1,1 1 1,0-1 0,-1 0-1,2 1 1,1 0 22,0-1-1,0 1 1,0-1 0,0 1 0,0-1 0,0 0-1,0 0 1,0-1 0,5 0 0,4-2 126,1 0 1,-1-1 0,20-9-1,-15 5 3,0-1-1,-1 0 1,0-1-1,-1-1 1,0-1-1,-1 0 1,0-1-1,-1 0 1,0-1-1,-1-1 1,-1 0-1,17-28 1,-35 58-190,1-1-1,1 1 1,0 0-1,1 0 1,1 1-1,0-1 1,1 1 0,0 27-1,2-40-120,1-1 1,-1 0-1,1 0 1,0 1-1,0-1 0,0 0 1,0 0-1,0 0 0,0 0 1,1 0-1,-1 0 1,1 0-1,-1 0 0,1-1 1,0 1-1,-1-1 1,1 1-1,0-1 0,0 1 1,0-1-1,0 0 0,1 0 1,-1 0-1,0 0 1,0-1-1,1 1 0,2 0 1,7 1-1403,0 0 0,0-1 0,0-1 0,13-1 0,-18 1 442,27-2-7163</inkml:trace>
</inkml:ink>
</file>

<file path=ppt/ink/ink5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2:59.965"/>
    </inkml:context>
    <inkml:brush xml:id="br0">
      <inkml:brushProperty name="width" value="0.025" units="cm"/>
      <inkml:brushProperty name="height" value="0.025" units="cm"/>
    </inkml:brush>
  </inkml:definitions>
  <inkml:trace contextRef="#ctx0" brushRef="#br0">17 37 13357,'0'0'16362,"-1"8"-15316,-5 24-721,3-18-142,1 0-1,0 1 1,0-1-1,2 0 1,1 26-1,-1-37-165,1 0 0,0 0 1,-1 0-1,1 0 0,0 0 0,1-1 0,-1 1 0,0 0 0,1 0 0,0-1 0,-1 1 1,1-1-1,0 0 0,0 1 0,1-1 0,-1 0 0,0 0 0,1 0 0,-1 0 0,1-1 1,0 1-1,-1-1 0,1 0 0,0 1 0,0-1 0,0 0 0,0-1 0,0 1 0,0-1 1,0 1-1,0-1 0,0 0 0,4 0 0,-1 0-17,1 0 0,-1 0 0,1-1 0,-1 0 0,0 0 0,1-1 0,-1 0 0,0 0 0,0 0 0,0-1 0,0 0 0,-1 0 0,1 0 0,-1-1 0,1 0 0,-1 0 0,-1 0 0,1-1 0,0 1 0,-1-1 0,0 0 0,0 0 0,-1-1 0,1 1 0,-1-1 0,0 0 0,-1 0 0,1 0 0,-1 0 0,-1 0 0,1-1 0,-1 1 0,0 0 0,0-1 0,-1 1 0,0-1 0,0 1 0,-2-12 0,2 17 0,0-1 0,0 1 0,0 0 0,0 0 0,0 0 0,0-1 0,-1 1 0,1 0 0,-1 0 0,1 0 0,-1 0 0,1 0 0,-1 0 0,1-1 0,-1 1 0,0 1 0,0-1 0,1 0 0,-1 0 0,0 0 0,0 0 0,0 0 0,-2 0 0,2 0 0,0 1 0,0 0 0,0 0 0,0 0 0,0 0 0,0 0 0,0 0 0,0 0 0,1 0 0,-1 0 0,0 1 0,0-1 0,0 0 0,0 1 0,0-1 0,0 0 0,0 1 0,0-1 0,0 1 0,1-1 0,-2 2 0,1-1 0,0-1 0,0 1 0,0 0 0,0 0 0,0-1 0,1 1 0,-1 0 0,0 0 0,1 0 0,-1 0 0,0 0 0,1 0 0,-1 0 0,1 0 0,0 0 0,-1 0 0,1 0 0,0 1 0,-1-1 0,1 0 0,0 0 0,0 0 0,0 0 0,0 0 0,0 0 0,1 1 0,-1-1 0,0 0 0,0 0 0,1 0 0,-1 0 0,0 0 0,1 0 0,-1 0 0,1 0 0,0 0 0,-1 0 0,1 0 0,0 0 0,0 0 0,-1 0 0,1-1 0,0 1 0,0 0 0,1 0 0,9 3 0,-1-1 0,1-1 0,0 0 0,0 0 0,0-1 0,0-1 0,0 0 0,0 0 0,0-1 0,0 0 0,-1-1 0,17-5 0,-20 5 0,-1-1 0,0 0 0,0-1 0,0 1 0,0-1 0,-1 0 0,7-6 0,-10 8 0,0 0 0,-1 0 0,1 0 0,0 0 0,-1 0 0,1 0 0,-1 0 0,0-1 0,0 1 0,0-1 0,0 1 0,0-1 0,0 1 0,-1-1 0,1 1 0,-1-1 0,0 0 0,0 1 0,0-1 0,0 0 0,0-3 0,-1 5 0,0 1 0,1-1 0,-1 0 0,0 1 0,1-1 0,-1 0 0,0 1 0,0-1 0,0 1 0,0-1 0,0 1 0,1 0 0,-1-1 0,0 1 0,0 0 0,0-1 0,0 1 0,0 0 0,0 0 0,0 0 0,0 0 0,0 0 0,0 0 0,0 0 0,-2 1 0,-27 4 0,25-2 0,-1 1 0,1-1 0,0 1 0,0 1 0,0-1 0,0 0 0,1 1 0,-1 0 0,1 0 0,1 1 0,-1-1 0,1 1 0,0 0 0,0 0 0,1 0 0,-1 0 0,1 0 0,-1 8 0,3-13 0,0 0 0,1 0 0,-1-1 0,1 1 0,-1 0 0,1 0 0,-1 0 0,1-1 0,-1 1 0,1 0 0,0-1 0,-1 1 0,1 0 0,0-1 0,0 1 0,-1-1 0,1 1 0,0-1 0,0 0 0,0 1 0,0-1 0,-1 0 0,1 1 0,0-1 0,0 0 0,0 0 0,0 0 0,0 0 0,1 0 0,35 2 0,-30-2 0,27 0 0,64 4 0,-90-3 0,0 1 0,0-1 0,0 1 0,0 1 0,-1-1 0,1 1 0,-1 1 0,1-1 0,9 8 0,-16-12 0,0-1 0,0 0 0,-1 0 0,1 1 0,0-1 0,-1 0 0,1 0 0,-1 0 0,0 1 0,0-1 0,0 0 0,0 0 0,0 0 0,0 0 0,0 0 0,-1-3 0,-4-45 0,-22-25 0,51 76-982,31 12-4233,1-3 1,0-2 0,110 0 0,-165-8 5347,0 0 0,0 0 1,0 0-1,0 0 1,0 0-1,0 0 0,0 0 1,0 0-1,0-1 1,-1 1-1,1 0 0,0-1 1,0 1-1,0-1 1,0 1-1,0-1 0,-1 1 1,1-1-1,1 0 1,-4-13 4901,0 12-4464,0 0 0,0-1-1,0 1 1,0 0 0,0 0 0,0 1-1,-1-1 1,1 0 0,-1 1-1,-4-3 1,2 3-300,-1-1 0,0 1 0,1 0 0,-1 1 0,0-1 1,0 1-1,0 0 0,0 1 0,1-1 0,-1 1 0,0 0 0,0 1 0,1-1 0,-1 1 1,1 0-1,-8 4 0,9-3-150,0-1 1,0 0-1,0 1 0,1 0 1,-1 0-1,0 0 1,1 0-1,0 1 1,0-1-1,0 1 0,0 0 1,1 0-1,0 0 1,-1 0-1,1 0 1,1 1-1,-1-1 0,1 0 1,-1 1-1,0 8 1,2-12-116,0 0 1,0 0-1,0-1 1,0 1-1,0 0 1,0 0 0,0 0-1,1 0 1,-1-1-1,0 1 1,1 0-1,-1 0 1,0 0-1,1-1 1,-1 1-1,1 0 1,-1-1 0,1 1-1,-1 0 1,1-1-1,0 1 1,-1-1-1,1 1 1,0-1-1,-1 1 1,2 0 0,28 6 225,-20-6-159,1-1-1,-1-1 1,21-3-1,-25 2-82,1-1 1,-1 1-1,1-1 1,-1 0-1,0-1 1,0 0-1,0 0 1,-1 0-1,0-1 1,0 1-1,8-10 1,15-12-96,-54 87-535,25-60 647,1 0 0,-1 0 0,1 0 1,-1 0-1,1 0 0,0 0 0,0 0 1,-1 0-1,1 0 0,0 0 0,0 0 1,0 0-1,0 0 0,0 0 1,0 0-1,0 0 0,0 0 0,0 0 1,1 0-1,-1 0 0,0 0 0,1 0 1,-1 0-1,1 0 0,-1 0 0,1 0 1,-1-1-1,1 1 0,0 0 0,0 1 1,2-1-63,-1 0-1,0-1 1,0 1 0,0 0 0,0-1-1,0 1 1,0-1 0,1 0 0,-1 0 0,0 0-1,0 0 1,1 0 0,2-1 0,6-1-663,-1 0 1,1-1-1,-1 0 1,0-1-1,14-6 1,-23 9 635,61-37-5127,-53 32 3339,-1 0-1,0-1 1,0 0-1,12-14 1,-27 30 5678,3-5-2913,0 0 0,1 0-1,-1 1 1,1 0 0,0-1-1,0 1 1,0 0 0,1 0 0,0 1-1,-3 9 1,6-14-861,0 0 0,0-1 0,0 1 0,1-1 0,-1 1 0,0-1 0,0 1 0,1-1 0,-1 0 0,0 0 0,1 1 0,-1-1 0,0 0 0,0 0 0,1 0 0,-1 0 0,0-1 0,1 1 0,-1 0 0,2-1 0,29-5-380,-30 5 265,0 0 0,0 1-1,0-1 1,0 1-1,0-1 1,0 1-1,0 0 1,0 0 0,0 0-1,0 0 1,0 0-1,0 0 1,0 0 0,-1 0-1,1 1 1,0-1-1,0 1 1,0 0 0,0 0-1,0-1 1,-1 1-1,1 0 1,0 0 0,0 1-1,-1-1 1,1 0-1,-1 0 1,0 1-1,1-1 1,1 4 0,3 4 286,0 0 0,-1 0 0,0 1 0,6 18 0,-1-4 231,-3-6 46,0-1 1,-1 1-1,-1 0 1,0 0-1,-1 0 1,-2 1-1,2 20 1,-4-32-342,1-1 1,-1 0-1,-1 0 1,1 0 0,-1 1-1,0-1 1,-1 0-1,1 0 1,-1 0-1,0 0 1,-1-1 0,1 1-1,-1 0 1,0-1-1,-1 0 1,1 0-1,-1 0 1,0 0 0,0 0-1,-1-1 1,0 0-1,1 0 1,-1 0-1,-11 6 1,14-9-142,0 0 0,-1 0 0,1 0 0,0 0 0,-1 0 0,0 0 0,1-1 0,-1 1 0,1-1 0,-1 0 0,0 0 0,1 0 0,-1 0 0,1 0 0,-1 0 0,0-1 0,1 1 0,-1-1 0,1 0 0,-1 0 0,1 0 0,-5-2 0,4 0 0,0 0 0,-1 1 0,1-1 0,1 0 0,-1-1 0,0 1 0,1 0 0,0-1 0,0 0 0,0 1 0,0-1 0,0 0 0,-1-5 0,1 3 0,0 0 0,1 0 0,-1 0 0,1 0 0,0-1 0,1 1 0,0 0 0,0 0 0,0-1 0,1 1 0,-1 0 0,2 0 0,-1 0 0,1 0 0,-1 0 0,2 0 0,-1 0 0,1 1 0,5-10 0,3 4-7,1 1-1,0 0 1,1 0 0,0 1 0,0 1-1,16-8 1,94-35-88,5-5 43,-119 51 58,51-32 102,-57 35-102,0-1-1,0 1 0,0-1 0,0 1 0,-1-1 1,1 0-1,-1 0 0,0 0 0,1-1 1,-2 1-1,1 0 0,0-1 0,-1 1 1,1-1-1,0-5 0,-2 8-5,0 0 0,0 1 0,0-1 0,0 1 0,0-1 0,0 0 0,0 1 0,0-1 0,0 1 0,-1-1 0,1 1 0,0-1 0,0 1 0,-1-1 0,1 1 0,0-1 0,0 1 0,-1-1 0,1 1 0,-1-1 0,1 1 0,-1 0 0,1-1 0,0 1 0,-1 0 0,1-1 0,-1 1 0,1 0 0,-2-1 0,-23-3 0,-24 10 0,42-4 0,0 0 0,1 1 0,0 0 0,0 0 0,0 1 0,0 0 0,-10 8 0,14-10 0,-1 0 0,1 0 0,0 0 0,0 0 0,1 0 0,-1 0 0,0 1 0,1-1 0,-1 0 0,1 1 0,0-1 0,0 1 0,0 0 0,0-1 0,0 1 0,1 0 0,-1 0 0,1 0 0,-1-1 0,1 1 0,0 0 0,1 3 0,0-4 2,0 0 0,0 0 1,0 0-1,1 0 0,-1 0 0,1-1 0,-1 1 0,1 0 1,-1-1-1,1 0 0,0 1 0,0-1 0,0 0 1,0 0-1,0 0 0,0 0 0,0 0 0,0 0 0,1 0 1,3 0-1,53 11-154,-51-11 71,102 5-4814,-51-6-3892</inkml:trace>
</inkml:ink>
</file>

<file path=ppt/ink/ink5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3:01.012"/>
    </inkml:context>
    <inkml:brush xml:id="br0">
      <inkml:brushProperty name="width" value="0.025" units="cm"/>
      <inkml:brushProperty name="height" value="0.025" units="cm"/>
    </inkml:brush>
  </inkml:definitions>
  <inkml:trace contextRef="#ctx0" brushRef="#br0">20 0 11339,'0'0'12182,"-2"11"-10880,-4 20 40,1 1 0,-1 35 0,6-66-1319,0 0 0,0 0 0,0 0 0,0 0 1,0 0-1,1-1 0,-1 1 0,0 0 1,0 0-1,1 0 0,-1 0 0,1 0 0,-1-1 1,0 1-1,1 0 0,0 0 0,-1-1 1,1 1-1,-1 0 0,1-1 0,0 1 0,-1-1 1,1 1-1,0-1 0,0 1 0,0-1 0,-1 1 1,1-1-1,1 1 0,33 0 663,-24-3-473,-1-1 1,1 0 0,-1 0-1,15-7 1,5-7-47,-1-2 0,27-23 0,15-11 426,-70 53-591,-1 0 0,0 0 0,0 0 0,1 0 1,-1 0-1,0 0 0,0-1 0,1 1 0,-1 0 0,0 0 0,0 0 0,1 0 0,-1 0 0,0 0 0,0 0 0,1 0 0,-1 0 0,0 0 0,0 0 0,1 0 0,-1 1 0,0-1 0,0 0 0,1 0 0,-1 0 0,0 0 1,0 0-1,1 0 0,-1 1 0,0-1 0,0 0 0,0 0 0,1 0 0,-1 0 0,0 1 0,0-1 0,0 0 0,0 0 0,0 1 0,1-1 0,-1 0 0,0 0 0,0 1 0,0-1 0,0 0 0,0 0 0,0 1 0,0-1 1,0 0-1,0 0 0,0 1 0,0-1 0,0 0 0,0 1 0,0 27 120,-9 29 17,6-48-125,-2 10 10,5-19-29,0 0 0,1 1 0,-1-1 0,0 0 0,0 1 0,1-1 1,-1 0-1,0 0 0,1 1 0,-1-1 0,0 0 0,1 0 1,-1 0-1,0 1 0,1-1 0,-1 0 0,0 0 0,1 0 0,-1 0 1,1 0-1,-1 0 0,0 0 0,1 0 0,-1 0 0,1 0 1,-1 0-1,0 0 0,1 0 0,-1 0 0,1 0 0,-1 0 0,0 0 1,1 0-1,-1 0 0,0-1 0,1 1 0,-1 0 0,1 0 1,-1 0-1,0-1 0,0 1 0,1-1 0,17-5-1307,12-6-3730,-1 0-4913,-10 3-2296</inkml:trace>
</inkml:ink>
</file>

<file path=ppt/ink/ink5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3:01.745"/>
    </inkml:context>
    <inkml:brush xml:id="br0">
      <inkml:brushProperty name="width" value="0.025" units="cm"/>
      <inkml:brushProperty name="height" value="0.025" units="cm"/>
    </inkml:brush>
  </inkml:definitions>
  <inkml:trace contextRef="#ctx0" brushRef="#br0">195 6 18417,'0'0'3214,"-10"-1"-299,9 1-2887,-9-2 647,0 1-1,-1 0 1,1 0-1,-19 3 1,24-2-534,0 2 1,1-1 0,-1 0 0,1 1 0,-1 0-1,1 0 1,-1 0 0,1 0 0,0 1 0,0 0-1,0 0 1,0 0 0,1 0 0,-1 0-1,-2 5 1,-27 41 342,31-46-472,1-1 0,-1 1 0,1 0 0,0-1 0,0 1 0,0 0 0,1 0 0,-1 0 0,1 0 0,0 0 0,-1 0 0,1 0 0,0 0 0,1 0 0,-1 0 0,0 0 0,2 5 0,0-7 4,0 0 1,-1 1-1,1-1 1,0 0-1,0 0 1,0 0-1,-1-1 1,1 1 0,0 0-1,0-1 1,0 1-1,0-1 1,1 1-1,-1-1 1,0 0 0,0 0-1,0 0 1,0 0-1,4-1 1,44-6 212,-35 1-224,0 0 0,0-2 1,0 1-1,-1-2 0,0 0 0,23-20 0,30-18-238,-66 46 217,0 0 0,0 0 0,0 1 0,0-1 0,0 0 0,0 1 0,1-1 0,-1 1 0,0-1 0,0 1 0,1 0 0,-1-1 0,0 1 0,0 0 0,1 0 1,-1 0-1,0 0 0,1 0 0,-1 0 0,0 0 0,1 0 0,1 1 0,-2 0 8,-1 0 0,1 0 0,0 0 0,-1 0 0,1 0 0,-1 0 0,0 0 0,1 0 0,-1 0 0,0 0 0,1 0 0,-1 0 0,0 0 0,0 0 0,0 0 0,0 0 0,0 1 0,0-1 0,0 0 0,-1 2 0,-2 11 183,-1 0 1,-10 27-1,10-32 165,4-8-336,0-1 1,0 0 0,0 0 0,0 0 0,0 0-1,0 1 1,0-1 0,0 0 0,-1 0 0,1 0-1,0 1 1,0-1 0,0 0 0,0 0 0,0 0-1,0 1 1,0-1 0,0 0 0,0 0 0,1 0-1,-1 1 1,0-1 0,0 0 0,0 0-1,0 0 1,0 1 0,0-1 0,0 0 0,0 0-1,0 0 1,1 0 0,-1 1 0,0-1 0,0 0-1,0 0 1,0 0 0,0 0 0,1 0 0,-1 0-1,0 0 1,0 1 0,0-1 0,1 0 0,-1 0-1,0 0 1,0 0 0,0 0 0,1 0 0,-1 0-1,0 0 1,0 0 0,0 0 0,1 0 0,-1 0-1,0 0 1,0 0 0,20-6 358,21-15 151,-39 20-506,5-3-11,71-35-267,-71 36 245,-1 1 0,1 0 0,0 0-1,0 1 1,-1 0 0,1 0 0,0 0 0,0 1 0,0 0-1,9 1 1,-15 0 25,-1-1 1,1 1-1,0-1 0,-1 1 1,1-1-1,0 1 0,-1 0 1,1-1-1,-1 1 0,1 0 1,-1 0-1,1 0 0,-1-1 1,1 1-1,-1 0 0,0 0 1,0 0-1,1 0 0,-1 0 1,0-1-1,0 1 0,0 0 1,0 0-1,0 0 0,0 1 1,0 31 360,-1-24-218,1-8-142,0 0 1,0 1 0,-1-1-1,1 0 1,0 0 0,0 0-1,1 0 1,-1 0 0,0 0-1,0 0 1,0 0 0,1 0-1,-1 0 1,1 0 0,-1 0-1,1 0 1,-1 0 0,1 0-1,-1 0 1,1 0 0,0 0-1,-1 0 1,1-1 0,0 1-1,0 0 1,0 0 0,1 0-1,1-1-1,0 1-1,0-1 0,0 0 0,0 0 0,0 0 0,0-1 0,0 1 1,0-1-1,-1 1 0,5-3 0,64-25 1,-60 22 0,0 1 0,1 0 0,0 1 0,-1 0 0,1 1 0,0 0 0,21-2 0,-32 6 0,0 0 0,0 0 0,-1 0 0,1 0 0,-1 0 0,1 0 0,-1 0 0,1 0 0,-1 1 0,0-1 0,1 0 0,-1 0 0,0 0 0,0 1 0,0-1 0,0 0 0,0 0 0,0 0 0,0 1 0,0-1 0,-1 0 0,1 0 0,0 0 0,-1 0 0,1 1 0,-1 0 0,-2 22 0,3-24 0,0 0 0,0 1 0,0-1 0,0 1 0,0-1 0,0 0 0,0 1 0,0-1 0,0 0 0,0 1 0,0-1 0,0 1 0,0-1 0,0 0 0,0 1 0,1-1 0,-1 0 0,0 1 0,0-1 0,0 0 0,1 1 0,-1-1 0,0 0 0,0 0 0,1 1 0,-1-1 0,0 0 0,1 0 0,-1 1 0,0-1 0,1 0 0,-1 0 0,0 0 0,1 0 0,0 1 0,10-2 0,1-1 0,0 0 0,-1-1 0,0 0 0,21-8 0,-23 7 0,1 1 0,0-1 0,0 2 0,0-1 0,0 1 0,1 1 0,-1 0 0,12 0 0,-15 45-4666,1-42-1553,4-1-1986</inkml:trace>
</inkml:ink>
</file>

<file path=ppt/ink/ink5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3:02.602"/>
    </inkml:context>
    <inkml:brush xml:id="br0">
      <inkml:brushProperty name="width" value="0.025" units="cm"/>
      <inkml:brushProperty name="height" value="0.025" units="cm"/>
    </inkml:brush>
  </inkml:definitions>
  <inkml:trace contextRef="#ctx0" brushRef="#br0">2 0 17905,'0'10'7902,"-1"21"-3660,3 54-4145,-1-84-87,-1 0-1,1 0 1,-1 0 0,1 0-1,0 0 1,0 0 0,-1 0 0,1 0-1,0 0 1,0-1 0,0 1-1,0 0 1,0-1 0,0 1-1,0 0 1,0-1 0,0 1 0,0-1-1,0 0 1,0 1 0,1-1-1,-1 0 1,0 0 0,0 0 0,0 0-1,0 0 1,1 0 0,0 0-1,37-4 409,-29 0-341,0 0-1,-1-1 1,0 0 0,0 0-1,-1-1 1,1 0-1,11-12 1,25-16 159,-45 34-240,1-1 0,-1 1 0,0 0 0,0 0 0,1-1 0,-1 1-1,0 0 1,1 0 0,-1-1 0,0 1 0,1 0 0,-1 0 0,0 0 0,1 0 0,-1 0 0,0-1 0,1 1 0,-1 0 0,0 0 0,1 0 0,-1 0-1,1 0 1,-1 0 0,0 0 0,1 0 0,-1 0 0,0 0 0,1 1 0,-1-1 0,1 0 0,-1 0 0,0 0 0,1 0 0,-1 0 0,0 1-1,0-1 1,1 0 0,-1 0 0,0 1 0,1-1 0,-1 0 0,0 0 0,0 1 0,1-1 0,-1 0 0,0 1 0,0-1 0,0 1 0,2 24 39,-2-23-17,-1-1-1,1 1 1,0-1-1,0 1 1,-1-1-1,1 1 1,0-1-1,0 0 1,0 1-1,1-1 1,-1 1-1,0-1 1,0 1-1,1-1 1,-1 1-1,1-1 0,-1 0 1,1 1-1,0-1 1,0 0-1,-1 0 1,1 1-1,0-1 1,0 0-1,0 0 1,0 0-1,2 1 1,5-2 15,-1-1 0,0 0 0,0 0 0,0-1 0,0 0 0,0 0 0,0-1 0,0 0 0,-1 0 0,1-1 0,-1 0 0,0 0 0,0 0 0,10-10 0,-9 8-14,-1 1 0,0 0 1,1 0-1,0 1 1,1 0-1,-1 0 0,0 0 1,1 1-1,0 0 1,0 1-1,0 0 1,15-2-1,-23 4-19,1 0 1,0 0-1,0 0 1,0 0-1,-1 0 0,1 0 1,0 1-1,0-1 1,0 0-1,-1 1 0,1-1 1,0 0-1,0 1 1,-1-1-1,1 1 0,0-1 1,-1 1-1,1-1 1,-1 1-1,1 0 1,-1-1-1,1 1 0,-1 0 1,1 0-1,-1-1 1,1 1-1,-1 1 0,3 30 12,-4-27-24,1 1 1,-1-1 0,-1 0-1,1 0 1,-1 0 0,0 0-1,0 0 1,0 0 0,-6 8-1,-9-3-3566,17-10 3241,0 0 1,-1 0 0,1 0-1,-1 0 1,1 0-1,-1 0 1,1 0-1,-1 0 1,1 0-1,0 0 1,-1-1 0,1 1-1,-1 0 1,1 0-1,0 0 1,-1-1-1,1 1 1,-1 0 0,1 0-1,0-1 1,0 1-1,-1 0 1,1-1-1,0 1 1,-1-1-1,1 1 1,0 0 0,0-1-1,-1 0 1,-5-15-10309</inkml:trace>
</inkml:ink>
</file>

<file path=ppt/ink/ink5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3:02.928"/>
    </inkml:context>
    <inkml:brush xml:id="br0">
      <inkml:brushProperty name="width" value="0.025" units="cm"/>
      <inkml:brushProperty name="height" value="0.025" units="cm"/>
    </inkml:brush>
  </inkml:definitions>
  <inkml:trace contextRef="#ctx0" brushRef="#br0">0 0 18353,'0'0'6342,"58"24"-23862</inkml:trace>
</inkml:ink>
</file>

<file path=ppt/ink/ink5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3:03.930"/>
    </inkml:context>
    <inkml:brush xml:id="br0">
      <inkml:brushProperty name="width" value="0.025" units="cm"/>
      <inkml:brushProperty name="height" value="0.025" units="cm"/>
    </inkml:brush>
  </inkml:definitions>
  <inkml:trace contextRef="#ctx0" brushRef="#br0">219 329 8584,'0'0'8760,"0"-11"-6918,0-1-1872,0 6 679,0 0-1,0 0 1,0 0-1,-1 1 0,1-1 1,-2 0-1,-2-10 1,3 14-437,0 0 1,0 0-1,-1 0 1,1 0-1,-1 0 1,1 0-1,-1 1 1,0-1-1,0 0 1,0 1-1,1 0 1,-2-1-1,1 1 1,0 0-1,0 0 0,0 0 1,0 0-1,-1 0 1,1 0-1,-1 1 1,1-1-1,0 1 1,-1 0-1,1 0 1,-5 0-1,1 0-138,0 1 0,0 0 0,0 0 0,0 1 0,0 0 0,1 0 0,-1 0-1,0 0 1,1 1 0,0 0 0,-1 0 0,1 1 0,0 0 0,1-1 0,-1 2 0,1-1 0,-6 7 0,4-4 10,0 0 0,0 0 0,1 1 0,0 0 0,1 0 0,-1 0 0,1 0 0,1 1 0,0 0-1,0-1 1,-1 11 0,3-18-79,1 0-1,0 0 1,0 0-1,0 1 1,0-1-1,0 0 0,1 0 1,-1 0-1,0 0 1,0 0-1,1 0 0,-1 0 1,1 0-1,-1 0 1,1 0-1,-1 0 0,1 0 1,-1 0-1,1 0 1,0 0-1,0 0 1,-1 0-1,1-1 0,0 1 1,0 0-1,2 0 1,0 1 16,0-1 0,1 1 0,-1-1 0,1 0 0,-1 0 0,1 0 0,-1-1 0,7 1 0,1-1 21,0 0 0,0-1 0,0 0 0,0-1 0,13-3 0,-14 1-42,0-1 0,0 0 0,-1-1 0,1 0 0,-1 0 0,0-1 0,-1 0 0,0-1 0,0 1 0,-1-2 0,0 1 0,9-13 0,-2-1 0,0-1 0,-1-1 0,-2 1 0,10-27 0,-21 50 0,0 0 0,0 0 0,0 0 0,1 0 0,-1 0 0,0-1 0,0 1 0,0 0 0,0 0 0,0 0 0,1 0 0,-1-1 0,0 1 0,0 0 0,0 0 0,0 0 0,0-1 0,0 1 0,0 0 0,0 0 0,0 0 0,0-1 0,0 1 0,0 0 0,0 0 0,0-1 0,0 1 0,0 0 0,0 0 0,0 0 0,0-1 0,0 1 0,0 0 0,0 0 0,0 0 0,0-1 0,-1 1 0,1 0 0,0 0 0,0 0 0,0 0 0,0-1 0,0 1 0,-1 0 0,1 0 0,0 0 0,0 0 0,0 0 0,-1 0 0,1 0 0,0-1 0,0 1 0,-11 6 0,5-3 0,13-15 0,0 6 0,-13 23 0,-13 26 0,10-27 0,1 0 0,0 1 0,2 0 0,0 1 0,0-1 0,2 1 0,0 0 0,2 1 0,-2 30 0,4-46-192,0-1-1,0 1 1,0 0 0,1 0 0,-1-1-1,1 1 1,0-1 0,-1 1 0,1 0-1,0-1 1,1 0 0,-1 1 0,0-1-1,1 0 1,-1 1 0,3 1 0,-3-3 94,0-1 0,0 1 1,0-1-1,0 1 1,1-1-1,-1 1 1,0-1-1,0 0 1,0 1-1,1-1 0,-1 0 1,0 0-1,0 0 1,1 0-1,-1 0 1,0 0-1,0-1 0,0 1 1,1 0-1,-1 0 1,0-1-1,0 1 1,0-1-1,0 1 1,0-1-1,0 0 0,0 1 1,0-1-1,0 0 1,0 0-1,0 0 1,0 0-1,0 1 0,0-1 1,-1 0-1,1 0 1,0-1-1,0 0 1,94-101 676,4-6 3016,-81 87-3181,-1-1 0,-1 0 1,-1-1-1,-1 0 0,-2-1 0,20-53 0,-32 78-414,0-1 0,1 1 0,-1 0 0,0 0 0,0-1 0,0 1 0,0 0 0,1-1 0,-1 1 0,0 0 0,0 0 0,0-1 0,0 1 0,0 0 0,0-1 0,0 1 0,0 0 0,0-1 0,0 1 0,0 0 0,0-1 0,0 1 0,0 0 0,0-1 0,0 1 0,-1 0 0,1-1 0,0 1 0,0 0 0,0-1 0,0 1 0,-1 0 0,1 0 0,0-1 0,0 1 0,-1 0 0,1 0 0,0 0 0,0-1 0,-1 1 0,1 0 0,0 0 0,-1 0 0,-15 6 0,-17 20 0,10-5 0,1 2 0,1 0 0,-35 51 0,47-60 0,1-1 0,1 1 0,0 0 0,0 1 0,2-1 0,0 1 0,0 1 0,2-1 0,-4 28 0,7-40-10,0 1 1,0 0-1,0-1 1,0 1-1,1-1 1,-1 0-1,1 1 1,0-1-1,0 1 1,1-1-1,-1 0 1,1 0-1,-1 0 1,1 0-1,0 0 1,0 0-1,0 0 1,1-1-1,-1 1 1,1-1-1,-1 1 1,1-1-1,0 0 1,0 0-1,0 0 1,0-1-1,0 1 1,0-1-1,1 1 1,-1-1-1,5 1 1,4 1-250,1-1 1,0 0 0,0-1 0,0 0 0,0-1-1,0 0 1,18-4 0,3-6-5684,1-11-5637</inkml:trace>
</inkml:ink>
</file>

<file path=ppt/ink/ink5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3:05.381"/>
    </inkml:context>
    <inkml:brush xml:id="br0">
      <inkml:brushProperty name="width" value="0.025" units="cm"/>
      <inkml:brushProperty name="height" value="0.025" units="cm"/>
    </inkml:brush>
  </inkml:definitions>
  <inkml:trace contextRef="#ctx0" brushRef="#br0">260 256 7303,'10'-13'5392,"-2"3"-4686,-1 0 1,0-1 0,0 1 0,-1-1-1,0-1 1,-1 1 0,0-1-1,-1 0 1,-1 0 0,0 0 0,0-1-1,1-21 1,-4 30-419,0 0-1,0 1 1,0-1 0,-1 0-1,1 0 1,-1 1-1,0-1 1,0 0 0,-1 1-1,1-1 1,-1 1 0,1-1-1,-1 1 1,-4-4-1,5 5-228,-1 1 1,0-1-1,1 1 0,-1 0 0,0 0 0,0-1 0,0 2 0,0-1 0,0 0 0,-1 0 0,1 1 0,0-1 0,0 1 1,0-1-1,-1 1 0,1 0 0,0 0 0,0 0 0,0 0 0,-1 1 0,1-1 0,0 0 0,0 1 0,0 0 0,0-1 1,-3 2-1,-4 3-39,-1-1 1,2 1-1,-1 0 1,0 1-1,1 0 1,0 1 0,1-1-1,-1 1 1,-6 9-1,-57 76 181,70-91-196,-12 18 55,-6 6 215,-23 45 1,38-62-230,0-1 0,1 2 1,0-1-1,0 0 0,1 0 1,0 1-1,0-1 1,1 1-1,0 0 0,1 14 1,0-21-46,0-1 1,1 0-1,-1 1 1,0-1-1,1 0 1,-1 0 0,1 0-1,-1 0 1,1 1-1,0-1 1,-1 0-1,1 0 1,0 0-1,0 0 1,0 0-1,0-1 1,0 1-1,0 0 1,0 0 0,0-1-1,0 1 1,0 0-1,3 0 1,37 7 59,-26-9-20,0 1 0,0-2 0,22-4-1,-25 3-17,0-1 0,0 0 0,-1-1 0,1 0 0,-1-1 0,0 0 0,-1 0 0,1-1 0,-1-1 0,-1 0 0,1 0 0,11-15 0,-20 23-23,-1 0 0,0 0 0,1 0-1,-1 0 1,0-1 0,1 1 0,-1 0-1,0 0 1,1 0 0,-1-1 0,0 1-1,0 0 1,1-1 0,-1 1 0,0 0-1,0 0 1,0-1 0,1 1 0,-1 0 0,0-1-1,0 1 1,0-1 0,0 1 0,0 0-1,0-1 1,0 1 0,0 0 0,0-1-1,0 1 1,0 0 0,0-1 0,0 1-1,0-1 1,0 1 0,0 0 0,0-1-1,0 1 1,0 0 0,-1-1 0,1 1 0,0 0-1,0-1 1,0 1 0,-1 0 0,1-1-1,0 1 1,0 0 0,-1 0 0,1-1-1,0 1 1,-1 0 0,1 0 0,0 0-1,-1 0 1,0-1 0,18-1-61,-7-1 56,-1 0 1,0-1 0,-1 0 0,1-1 0,-1 0 0,0 0 0,0 0 0,0-1 0,9-10-1,-7 7 4,-12 42 76,-5-14 111,0-1 0,-14 26 0,15-32-81,-1 0-1,2 0 0,0 1 1,0 0-1,1 0 0,1 0 1,-3 15-1,6-27-105,1-1-1,-1 0 1,0 1 0,0-1-1,0 1 1,0-1 0,1 0-1,-1 0 1,0 1 0,0-1-1,1 0 1,-1 1 0,0-1-1,1 0 1,-1 0 0,0 1-1,1-1 1,-1 0 0,0 0-1,1 0 1,-1 0 0,1 1 0,-1-1-1,0 0 1,1 0 0,-1 0-1,1 0 1,-1 0 0,0 0-1,1 0 1,-1 0 0,1 0-1,-1 0 1,0 0 0,1 0-1,-1-1 1,0 1 0,1 0-1,0 0 1,17-5-218,-10 1-341,-1 0 1,1-1 0,-1 1 0,0-2 0,12-10-1,13-17-4791,-3-2-2299</inkml:trace>
</inkml:ink>
</file>

<file path=ppt/ink/ink5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3:05.737"/>
    </inkml:context>
    <inkml:brush xml:id="br0">
      <inkml:brushProperty name="width" value="0.025" units="cm"/>
      <inkml:brushProperty name="height" value="0.025" units="cm"/>
    </inkml:brush>
  </inkml:definitions>
  <inkml:trace contextRef="#ctx0" brushRef="#br0">57 0 15278,'0'0'13822,"1"12"-12483,-3 24-878,-2-1-1,-2 1 0,-1-2 0,-16 50 0,19-69-795,0 1 0,1-1 0,1 1-1,-1 18 1,4-34-26,-1 0 0,1 0-1,-1 0 1,0 0 0,1-1 0,-1 1-1,1 0 1,-1 0 0,1 0 0,-1 0 0,1-1-1,-1 1 1,0 0 0,1-1 0,-1 1-1,1 0 1,-1-1 0,0 1 0,1 0-1,-1-1 1,0 1 0,0-1 0,1 1 0,-1 0-1,0-1 1,0 1 0,0-1 0,1 1-1,-1-1 1,3-18-7182</inkml:trace>
</inkml:ink>
</file>

<file path=ppt/ink/ink5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3:06.079"/>
    </inkml:context>
    <inkml:brush xml:id="br0">
      <inkml:brushProperty name="width" value="0.025" units="cm"/>
      <inkml:brushProperty name="height" value="0.025" units="cm"/>
    </inkml:brush>
  </inkml:definitions>
  <inkml:trace contextRef="#ctx0" brushRef="#br0">74 92 18097,'0'0'9791,"13"-10"-8419,2 0-997,1 0 0,0 0 0,0 2 0,1 0 0,0 1 0,0 0 0,33-6 0,-38 10-326,-1 1 0,1 0 0,0 1 1,0 0-1,0 1 0,1 1 0,15 2 1,-24-2-46,-1 0 0,1 0 0,-1 1 0,1-1 0,-1 1 0,1 0 0,-1 0 0,0 0 0,0 0 0,0 1 0,0-1 0,0 1 0,-1 0 0,1 0 0,-1 0 0,0 0 0,0 0 0,0 1 1,0-1-1,0 0 0,-1 1 0,0-1 0,1 1 0,-1 0 0,-1 0 0,1-1 0,0 5 0,1 4-4,0 0 0,-1 1 0,-1-1 0,0 0 0,0 1 0,-2-1 0,1 0 0,-1 0 0,-1 1 0,0-2 0,-1 1 0,0 0 0,-1-1 0,0 0 0,-1 0 0,0 0 0,-16 19 0,10-15 0,-2-1 0,0-1 0,0 0 0,-1-1 0,-1-1 0,0 0 0,-1-1 0,0-1 0,0-1 0,-34 12 0,-26 3 0,71-21 0,-1-1 0,0 0 0,1 0 0,-1-1 0,1 1 0,-1-1 0,0-1 0,1 0 0,-13-2 0,18 3 1,0-1-1,1 1 1,-1 0-1,0 0 1,1-1 0,-1 1-1,0-1 1,1 1-1,-1-1 1,1 1 0,-1-1-1,1 1 1,-1-1-1,1 1 1,-1-1 0,1 0-1,-1 1 1,1-1 0,0 0-1,-1 1 1,1-1-1,0 0 1,0 1 0,-1-1-1,1 0 1,0 0-1,0 1 1,0-1 0,0 0-1,0 0 1,0 1-1,0-1 1,0 0 0,0 0-1,1 1 1,-1-1-1,0 0 1,0 0 0,1 1-1,-1-1 1,1-1-1,0 0-48,0 0 0,1 0 1,-1 0-1,1-1 0,-1 1 0,1 1 0,0-1 0,0 0 0,-1 0 0,1 1 0,3-3 0,15-5-2674,1 0 0,30-8 0,-34 12 681,25-9-4594</inkml:trace>
</inkml:ink>
</file>

<file path=ppt/ink/ink5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3:06.439"/>
    </inkml:context>
    <inkml:brush xml:id="br0">
      <inkml:brushProperty name="width" value="0.025" units="cm"/>
      <inkml:brushProperty name="height" value="0.025" units="cm"/>
    </inkml:brush>
  </inkml:definitions>
  <inkml:trace contextRef="#ctx0" brushRef="#br0">150 1 23478,'0'0'4773,"-56"51"-3428,37-16-640,-1 5 63,2 5-127,4-2-417,3-4-160,4-3-32,2-5-32,5-6-160,0-3-801,0-6-864,0-5-1635,0-7-1280</inkml:trace>
</inkml:ink>
</file>

<file path=ppt/ink/ink5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3:06.781"/>
    </inkml:context>
    <inkml:brush xml:id="br0">
      <inkml:brushProperty name="width" value="0.025" units="cm"/>
      <inkml:brushProperty name="height" value="0.025" units="cm"/>
    </inkml:brush>
  </inkml:definitions>
  <inkml:trace contextRef="#ctx0" brushRef="#br0">0 56 17392,'0'0'9182,"13"-6"-8578,18-4-367,1 0 1,0 2-1,0 2 1,1 1 0,47-2-1,-57 6-137,-8 0-54,0 0 0,0 1-1,1 1 1,18 3 0,-31-4-18,-1 1-1,1-1 1,0 1 0,-1 0-1,1 0 1,0 0 0,-1 0-1,0 0 1,1 1 0,-1-1-1,0 1 1,1-1 0,-1 1-1,0 0 1,0 0-1,0 0 1,-1 0 0,1 0-1,0 0 1,-1 1 0,0-1-1,1 1 1,-1-1 0,0 1-1,0-1 1,0 1 0,-1-1-1,1 1 1,0 4-1,0-2 75,-1-1-1,0 1 1,0-1-1,0 0 1,0 1-1,-1-1 0,0 0 1,0 1-1,0-1 1,0 0-1,-1 0 0,1 0 1,-1 0-1,0 0 1,0 0-1,-1-1 0,1 1 1,-1 0-1,0-1 1,0 0-1,0 0 0,0 0 1,0 0-1,-1 0 1,1-1-1,-1 1 1,0-1-1,0 0 0,-7 3 1,-4 0-110,-1-1 1,0 0-1,0-1 1,0-1-1,-1 0 1,-28-1-1,31-7-2271,14 5 1833,0 1-1,0-1 1,0 1 0,0-1-1,0 1 1,0-1 0,0 0-1,0 1 1,0-1 0,0 1-1,0-1 1,0 1 0,0-1-1,0 0 1,0 1-1,0-1 1,1 1 0,-1-1-1,0 1 1,0-1 0,1 1-1,-1-1 1,0 1 0,1 0-1,-1-1 1,1 1 0,0-1-1,12-11-14804</inkml:trace>
</inkml:ink>
</file>

<file path=ppt/ink/ink5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3:07.733"/>
    </inkml:context>
    <inkml:brush xml:id="br0">
      <inkml:brushProperty name="width" value="0.025" units="cm"/>
      <inkml:brushProperty name="height" value="0.025" units="cm"/>
    </inkml:brush>
  </inkml:definitions>
  <inkml:trace contextRef="#ctx0" brushRef="#br0">146 118 8104,'0'0'10089,"7"-11"-8551,-1 3-1259,30-48 2283,-34 52-1930,0 0 1,-1 0 0,1 0 0,-1 0 0,0-1-1,0 1 1,0 0 0,0-6 0,-18 11 1230,11 2-1816,1 0 0,-1 1 0,1-1 0,0 1 0,0 0 0,1 0 0,-1 1 0,1 0 0,-4 4 0,-35 53-5,32-44-20,-1-1-5,4-7-8,1 0 0,0 1 0,1-1 0,0 1 0,0 1 0,1-1 1,1 1-1,0 0 0,0 0 0,-2 20 0,6-32-12,0 1 1,0-1-1,0 1 0,0 0 1,0-1-1,0 1 0,0-1 1,1 1-1,-1-1 0,0 1 1,0-1-1,1 1 0,-1-1 1,0 1-1,1-1 0,-1 1 1,0-1-1,1 1 0,-1-1 1,1 0-1,-1 1 0,1-1 1,-1 0-1,1 1 0,-1-1 1,1 0-1,-1 1 0,1-1 1,-1 0-1,1 0 0,-1 0 1,2 0-1,26-1 15,23-16 85,-51 17-97,8-5-3,0 1 0,0 0 0,0 1 0,0 0-1,1 0 1,-1 1 0,1 0 0,-1 0 0,14 0-1,-21 2-2,0 0 0,0 0-1,0 0 1,0 1 0,0-1-1,0 0 1,0 1-1,0-1 1,0 0 0,0 1-1,-1-1 1,1 1 0,0 0-1,0-1 1,0 1-1,-1 0 1,1-1 0,0 1-1,-1 0 1,1 0 0,-1 0-1,1-1 1,-1 1 0,1 1-1,7 32-47,-12 32 91,0-51-17,0-1-1,-1 0 0,-1-1 0,0 1 1,-1-1-1,0 0 0,-1-1 0,-13 16 1,14-19 156,0 1 1,-2-1 0,1-1 0,-1 0 0,0 0 0,0-1 0,-1 0 0,0 0 0,-1-1 0,-18 7 0,29-12-176,-1-1 1,0 1 0,0-1-1,0 0 1,0 1 0,0-1-1,0 0 1,0 0 0,0 0-1,0 0 1,0 0-1,0 0 1,0 0 0,0 0-1,0 0 1,0 0 0,0 0-1,0-1 1,0 1 0,0 0-1,1-1 1,-1 1 0,0-1-1,0 1 1,0-1 0,0 1-1,1-1 1,-2 0 0,1-1-1,0 0-1,1 1 1,-1-1 0,0 0 0,1 1 0,0-1 0,-1 0 0,1 0 0,0 0 0,0 1-1,0-1 1,0 0 0,0 0 0,1-2 0,0-6-11,2-1 0,-1 0 0,2 1-1,5-14 1,9-9-87,1 0 0,2 1 0,2 2 0,0 0 0,2 1 0,1 1 0,2 2 0,0 1 0,2 1 0,60-38 0,-86 59 88,0 0 1,1 1 0,-1-1 0,1 1 0,0 0-1,-1 0 1,1 1 0,0-1 0,0 1-1,0 0 1,0 0 0,10 0 0,-14 2 5,-1 0-1,1 0 1,0 0 0,0 0-1,-1 1 1,1-1 0,0 0-1,-1 0 1,1 0 0,-1 1 0,0-1-1,1 0 1,-1 0 0,0 1-1,0-1 1,0 0 0,0 0-1,0 1 1,0-1 0,0 0 0,0 1-1,0-1 1,-1 2 0,-5 34 87,1-27 90,0 0 0,0-1-1,-1 1 1,-10 11 0,-6 12 169,63-76-343,-35 34 0,0-1 0,-1 1 0,0-1 0,-1 0 0,0-1 0,0 1 0,3-18 0,-4 2 0,0 0 0,-1-34 0,-2 60-30,0 1 0,0 0 0,0-1 0,0 1 0,0 0 0,1 0 0,-1-1 0,0 1 0,0-1-1,1 1 1,-1 0 0,1-1 0,-1 1 0,1-1 0,-1 1 0,0 0 0,1-1 0,0 0 0,-1 1 0,1-1 0,-1 1 0,1-1 0,0 0 0,-1 1 0,1-1 0,0 0 0,0 1 0,29 3-1977,26-9-2395,-33 1 1730,28-4-3097,-15 5-1137,-15 3-2047</inkml:trace>
</inkml:ink>
</file>

<file path=ppt/ink/ink5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3:08.531"/>
    </inkml:context>
    <inkml:brush xml:id="br0">
      <inkml:brushProperty name="width" value="0.025" units="cm"/>
      <inkml:brushProperty name="height" value="0.025" units="cm"/>
    </inkml:brush>
  </inkml:definitions>
  <inkml:trace contextRef="#ctx0" brushRef="#br0">219 40 14542,'0'0'10057,"-9"0"-9197,2 0-755,0 0 0,0 1 0,0 0 0,1 0 0,-1 0 1,0 1-1,1 0 0,-1 0 0,1 1 0,0 0 0,0 0 0,-8 5 0,-2 4 356,0 1 1,-27 29-1,39-38-403,0 1 0,0-1 0,0 1 0,1 0-1,-1 1 1,1-1 0,1 0 0,-1 1 0,1 0 0,0 0 0,0 0 0,0-1 0,1 2 0,-1 5 0,3-11-59,-1 0-1,1-1 1,-1 1 0,1 0-1,0 0 1,-1-1 0,1 1-1,-1 0 1,1-1-1,0 1 1,0-1 0,-1 1-1,1-1 1,0 1 0,0-1-1,0 1 1,0-1 0,0 0-1,-1 1 1,1-1-1,0 0 1,0 0 0,0 0-1,0 0 1,0 0 0,0 0-1,0 0 1,0 0-1,0 0 1,0 0 0,0-1-1,0 1 1,0-1 0,37-6-17,-25 0 5,-1 0 0,0-1-1,0 0 1,-1-1 0,0 0 0,-1-1-1,0 0 1,0-1 0,15-23 0,29-29 60,-53 62-46,0 0 0,0 0 0,0 0 0,0 0 0,0 0 0,0 0 0,1 0 0,-1 0 0,0 0 0,1 1 0,-1-1 1,0 0-1,1 1 0,-1-1 0,1 1 0,-1 0 0,1-1 0,-1 1 0,1 0 0,-1 0 0,3 0 0,-2 1 0,-1-1 0,0 1-1,0-1 1,0 1 0,0 0-1,0 0 1,0 0 0,0 0 0,0 0-1,0 0 1,0 0 0,0 0-1,-1 0 1,1 0 0,0 0 0,-1 0-1,1 0 1,-1 1 0,1 1-1,1 3 6,-1-1-1,1 1 0,-1 0 1,-1 0-1,1-1 0,-1 1 1,0 0-1,-1 0 0,-1 11 0,-1-10 3,0 0-1,-1 0 0,0 0 0,0-1 0,-6 9 0,6-11-3,0 0 0,1 1-1,0 0 1,0 0-1,0-1 1,1 2-1,-1-1 1,1 0-1,1 0 1,-1 1-1,0 5 1,3-10-17,1-1 1,-1 0 0,1 0-1,-1 0 1,1 0-1,0 0 1,-1 0-1,1 0 1,-1-1-1,1 1 1,-1 0-1,1-1 1,-1 1-1,1-1 1,-1 0 0,1 1-1,1-3 1,20-10-219,-1-1 0,30-27 0,-35 27 58,0 1 0,1 0-1,0 1 1,36-17 0,-54 29 174,1 0 0,-1 0 1,0 0-1,1 0 0,-1 0 1,0 0-1,1 0 0,-1 0 0,0 0 1,1 0-1,-1 0 0,0 0 0,0 0 1,1 0-1,-1 0 0,0 0 1,1 0-1,-1 1 0,0-1 0,1 0 1,-1 0-1,0 0 0,0 0 1,1 1-1,-1-1 0,0 0 0,0 0 1,1 1-1,-1-1 0,0 0 1,0 0-1,0 1 0,0-1 0,1 0 1,-1 1-1,0-1 0,0 1 0,4 20 116,-3 34 147,-2-43-213,1-10-20,0-1-1,0 1 0,0 0 0,0-1 1,0 1-1,0 0 0,0-1 1,0 1-1,1 0 0,-1-1 0,1 1 1,-1-1-1,1 1 0,0-1 1,-1 1-1,1-1 0,0 0 0,0 1 1,0-1-1,0 0 0,0 0 1,1 1-1,-1-1 0,0 0 0,0 0 1,3 1-1,-1-1 53,-1-1 0,1 0 0,0 0-1,0 0 1,0 0 0,-1 0 0,1 0 0,0-1 0,0 1-1,-1-1 1,1 0 0,0 1 0,-1-1 0,1-1 0,-1 1 0,4-2-1,0 0-8,-1 0 0,0 0 0,1 0 0,-2-1 0,1 0 1,0 0-1,-1 0 0,1 0 0,-1-1 0,0 1 0,-1-1 0,1 0 0,-1 0 0,0-1 0,0 1 0,-1-1 0,1 0 0,-1 1 0,-1-1 0,1 0 0,-1 0 0,0 0 0,0 0 0,-1 0 0,1 0 0,-1 0 0,-1-1 0,1 1 0,-1 0 0,0 0 0,-1 0 0,1 0 0,-1 1 0,0-1 0,-1 0 0,-5-10 0,2 10-74,5 8 0,13 11 0,28 0-3440,22-9-7277,-39-4 1204</inkml:trace>
</inkml:ink>
</file>

<file path=ppt/ink/ink5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3:09.315"/>
    </inkml:context>
    <inkml:brush xml:id="br0">
      <inkml:brushProperty name="width" value="0.025" units="cm"/>
      <inkml:brushProperty name="height" value="0.025" units="cm"/>
    </inkml:brush>
  </inkml:definitions>
  <inkml:trace contextRef="#ctx0" brushRef="#br0">65 0 11147,'0'0'15983,"-3"15"-14232,-14 69-3,-26 153-48,41-184-1465,2-53-233,0 1 0,0-1 0,0 0 0,1 0 1,-1 0-1,0 1 0,0-1 0,0 0 0,0 0 0,0 0 0,1 0 0,-1 1 0,0-1 0,0 0 0,0 0 0,1 0 0,-1 0 1,0 0-1,0 0 0,0 0 0,1 1 0,-1-1 0,0 0 0,0 0 0,1 0 0,-1 0 0,0 0 0,0 0 0,0 0 0,1 0 1,-1 0-1,0 0 0,0 0 0,1-1 0,-1 1 0,0 0 0,0 0 0,0 0 0,1 0 0,-1 0 0,0 0 0,0 0 0,0 0 0,1-1 1,-1 1-1,0 0 0,0 0 0,0 0 0,0-1 0,1 1 0,10-10 79,-4-3-90,-1-1 0,0-1 1,-1 1-1,-1-1 0,5-28 0,11-34-851,-20 76 848,0 1 0,0 0-1,1 0 1,-1-1 0,0 1-1,0 0 1,0-1 0,0 1-1,0 0 1,0 0 0,1-1 0,-1 1-1,0 0 1,0 0 0,1-1-1,-1 1 1,0 0 0,0 0-1,1 0 1,-1-1 0,0 1 0,0 0-1,1 0 1,-1 0 0,0 0-1,1 0 1,-1 0 0,0-1-1,0 1 1,1 0 0,-1 0 0,0 0-1,1 0 1,-1 0 0,0 0-1,1 0 1,-1 0 0,0 1-1,1-1 1,-1 0 0,0 0 0,1 0-1,-1 0 1,0 0 0,0 0-1,1 1 1,-1-1 0,0 0-1,0 0 1,1 0 0,-1 1 0,0-1-1,1 0 1,17 21-33,2 1 44,-16-20 16,1-1 0,-1 1 0,1-1 0,0 0 0,-1 0 0,1-1 0,0 1 0,0-1 0,-1 0 0,1 0 0,0-1 0,0 1 0,-1-1 0,1 0 0,0 0 0,-1-1 0,1 0 0,-1 1 0,0-1 0,1-1 0,-1 1 0,0-1 0,0 1 0,-1-1 0,1 0 0,0-1-1,-1 1 1,5-7 0,-1 4 37,-1-1-1,0-1 0,-1 1 1,0-1-1,0 0 1,-1 0-1,0 0 0,0 0 1,0-1-1,-1 0 0,-1 0 1,0 0-1,2-18 0,-3 27-49,-1-1-1,0 0 0,0 1 1,0-1-1,0 0 0,0 1 1,0-1-1,-1 1 0,1-1 1,0 0-1,0 1 0,0-1 1,-1 1-1,1-1 0,0 1 1,0-1-1,-1 0 1,1 1-1,0-1 0,-1 1 1,1-1-1,-1 1 0,1 0 1,-1-1-1,1 1 0,-1-1 1,1 1-1,-1 0 0,1 0 1,-1-1-1,0 1 0,-21 4-60,-18 21 16,24-11 87,1 2 0,-22 28-1,33-38-32,-1 1-1,1 0 1,0 0-1,0 0 0,1 0 1,0 0-1,1 1 1,-1 0-1,1-1 1,-1 13-1,3-18-14,0-1 0,0 1 1,1-1-1,-1 0 0,0 1 0,1-1 0,-1 1 1,1-1-1,0 0 0,-1 1 0,1-1 1,0 0-1,0 1 0,0-1 0,0 0 0,0 0 1,0 0-1,0 0 0,0 0 0,1 0 0,-1 0 1,0-1-1,0 1 0,1 0 0,-1-1 0,1 1 1,-1-1-1,1 1 0,-1-1 0,0 1 0,4-1 1,55 6-248,-50-6 191,2 1-70,8-1-54,-1 1 0,1 1-1,-1 0 1,35 11 0,-50-12 199,0 0 1,0 1 0,0 0-1,0 0 1,-1 0-1,1 0 1,-1 0 0,0 1-1,1-1 1,-1 1 0,0 0-1,0 0 1,-1 0-1,1 0 1,-1 1 0,1-1-1,-1 1 1,0-1 0,-1 1-1,1 0 1,0 0-1,-1 0 1,0 0 0,0 0-1,0 0 1,-1 0 0,1 0-1,-1 8 1,0-5-1167</inkml:trace>
</inkml:ink>
</file>

<file path=ppt/ink/ink5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3:10.649"/>
    </inkml:context>
    <inkml:brush xml:id="br0">
      <inkml:brushProperty name="width" value="0.025" units="cm"/>
      <inkml:brushProperty name="height" value="0.025" units="cm"/>
    </inkml:brush>
  </inkml:definitions>
  <inkml:trace contextRef="#ctx0" brushRef="#br0">4 281 20115,'0'0'7153,"0"9"-6266,-2 36 515,0-6-355,6 70 0,-4-108-1045,0-1 0,1 1 0,-1-1 0,0 0 0,0 1 0,1-1 0,-1 1 0,0-1 0,1 0 0,-1 1 0,0-1 0,1 0 0,-1 0-1,0 1 1,1-1 0,-1 0 0,1 0 0,-1 1 0,1-1 0,-1 0 0,0 0 0,1 0 0,-1 0 0,1 0 0,-1 0 0,1 0 0,-1 0 0,1 0 0,-1 0 0,1 0-1,-1 0 1,1 0 0,-1 0 0,0 0 0,1 0 0,-1 0 0,1-1 0,-1 1 0,1 0 0,-1 0 0,1-1 0,18-10 76,-7-1-72,0-1 0,-2-1 0,0 0-1,0-1 1,-1 1 0,-1-2 0,-1 1-1,0-1 1,-1 0 0,0-1 0,-1 0-1,4-32 1,-9 47-299,0 44-1047,1-37 1113,-1-1 0,0 1 0,1-1 1,0 1-1,0-1 0,0 1 0,0-1 0,1 0 1,0 0-1,0 0 0,0 0 0,0 0 1,1 0-1,-1 0 0,1-1 0,0 0 1,0 1-1,1-1 0,-1 0 0,0 0 0,1-1 1,0 1-1,0-1 0,0 1 0,0-1 1,0-1-1,0 1 0,0 0 0,1-1 1,-1 0-1,0 0 0,1 0 0,-1-1 0,1 0 1,-1 1-1,1-1 0,-1-1 0,1 1 1,-1-1-1,1 0 0,-1 0 0,0 0 0,1 0 1,-1-1-1,0 0 0,0 0 0,6-3 1,-4 1 376,-1 1 0,1-1 0,-1-1-1,1 1 1,-1-1 0,-1 1 0,1-1 0,-1-1 0,0 1 0,0-1 0,0 1 0,-1-1 0,1 0 0,-2-1 0,1 1 0,-1 0 0,0-1 0,0 1 0,0-1 0,-1 0 0,0-11 0,-1 18-115,0-1 0,0 0 0,0 1 0,0-1 0,0 0 0,0 1 0,-1-1 0,1 0 0,0 1 0,0-1 0,-1 1 0,1-1 0,0 1 0,-1-1 0,1 0 0,-1 1 0,1 0 0,0-1 0,-1 1 0,1-1 0,-1 1 0,0-1 0,1 1 0,-1 0 0,1-1 0,-1 1 0,0 0 0,1 0 0,-1 0 0,1-1 0,-1 1-1,0 0 1,1 0 0,-1 0 0,0 0 0,1 0 0,-1 0 0,0 0 0,1 0 0,-2 1 0,0-1 3,0 0-1,0 1 1,0-1-1,0 1 1,0-1-1,0 1 1,0 0-1,0 0 1,0 0-1,0 0 1,0 0-1,1 1 1,-4 1-1,-4 10 128,-1 0 0,2 0-1,0 0 1,0 1 0,2 0 0,-1 1-1,2 0 1,0 0 0,1 0 0,0 0 0,1 1-1,1-1 1,0 1 0,1 16 0,2-31-151,-1 1 0,0-1 0,1 0 0,-1 0 0,0 0 0,1 0 0,-1 0 1,1 0-1,0 1 0,-1-1 0,1-1 0,0 1 0,0 0 0,0 0 0,0 0 0,-1 0 1,1 0-1,0-1 0,0 1 0,0 0 0,1-1 0,-1 1 0,0-1 0,0 0 0,0 1 1,0-1-1,0 0 0,1 1 0,-1-1 0,0 0 0,0 0 0,1 0 0,-1 0 0,0 0 1,2-1-1,3 1 63,0 0 1,-1-1 0,1 0-1,0 0 1,-1-1 0,11-3-1,0-4-28,0-1-1,-1 0 1,-1-1-1,0-1 0,0 0 1,-1 0-1,-1-2 1,0 1-1,-1-2 0,0 1 1,-1-2-1,-1 1 1,-1-1-1,8-18 0,-28 63-609,5-12 607,0 0-1,1 0 1,1 0 0,1 1 0,0 0 0,-1 18 0,5-35-33,0 0 1,0 0-1,0 0 0,0-1 0,0 1 1,0 0-1,0 0 0,0-1 0,0 1 1,0 0-1,1 0 0,-1-1 0,0 1 1,1 0-1,-1 0 0,0-1 0,1 1 1,-1-1-1,1 1 0,-1 0 0,1-1 1,-1 1-1,1-1 0,0 1 1,-1-1-1,1 1 0,0-1 0,-1 1 1,1-1-1,0 0 0,-1 0 0,2 1 1,0-1 19,1 0 1,-1 0-1,1 0 1,-1 0-1,1 0 1,-1-1-1,0 1 1,1-1-1,-1 0 1,4-1-1,52-31 1024,-21 5-830,-1-2 0,-2-1 0,-1-1 0,-1-2 0,-2-1-1,-2-2 1,-1 0 0,-2-2 0,31-64 0,-47 79-227,-46 78 0,21-24 0,2 0 0,1 1 0,-10 34 0,18-48 0,1 0 0,1 0 0,1 1 0,0-1 0,1 1 0,1-1 0,3 31 0,-2-43 0,0-1 0,0 0 0,1 1 0,-1-1 0,1 0 0,0 0 0,5 8 0,-6-10 0,0-1 0,0 1 0,1-1 0,-1 1 0,0-1 0,1 1 0,-1-1 0,1 0 0,0 1 0,-1-1 0,1 0 0,0 0 0,-1 0 0,1-1 0,0 1 0,0 0 0,0-1 0,0 1 0,4 0 0,-5-5-213,0 1 0,0 0 0,-1-1 0,1 1 0,-1 0-1,0-1 1,0 1 0,0-1 0,0 1 0,0 0 0,-2-6 0,-4-9-476,-1 0-1,0 0 1,-1 1 0,-1 0 0,-1 1-1,-23-31 1,-20-35 3774,52 82-3035,1 0 0,0 0 0,0 0 1,0-1-1,0 1 0,0 0 1,0 0-1,0 0 0,0-1 0,0 1 1,0 0-1,0 0 0,0-1 0,0 1 1,0 0-1,0 0 0,0-1 1,0 1-1,0 0 0,0 0 0,0 0 1,0-1-1,1 1 0,-1 0 0,0 0 1,0 0-1,0-1 0,0 1 1,0 0-1,1 0 0,-1 0 0,0 0 1,0 0-1,0-1 0,1 1 1,-1 0-1,0 0 0,0 0 0,0 0 1,1 0-1,-1 0 0,17-4 635,24 3-776,-34 2 322,101-1 44,5 1-3738,-38-2-5980,-13 0-4944</inkml:trace>
</inkml:ink>
</file>

<file path=ppt/ink/ink5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3:11.899"/>
    </inkml:context>
    <inkml:brush xml:id="br0">
      <inkml:brushProperty name="width" value="0.025" units="cm"/>
      <inkml:brushProperty name="height" value="0.025" units="cm"/>
    </inkml:brush>
  </inkml:definitions>
  <inkml:trace contextRef="#ctx0" brushRef="#br0">15 1 17745,'0'0'2290,"-1"10"208,-4 38 243,1-18-1746,1 2-1,1-1 1,2 0 0,4 34-1,-3-63-985,-1 0-1,1 0 1,0 0-1,0 0 1,0 0-1,0 0 1,0 0-1,0 0 1,1 0-1,-1-1 1,1 1 0,-1 0-1,1-1 1,0 1-1,-1-1 1,1 0-1,0 0 1,0 1-1,0-1 1,0 0-1,0-1 1,0 1-1,0 0 1,0 0-1,0-1 1,0 0-1,1 1 1,-1-1-1,0 0 1,0 0-1,0 0 1,1 0-1,-1 0 1,0-1-1,3 0 1,4 0 20,0-1-1,1 0 1,-1-1 0,0 0-1,-1 0 1,17-9-1,0-4 18,-2-1 1,1-1-1,-2-1 0,-1-1 0,0 0 0,-1-2 0,20-29 0,-40 51-47,0-1 1,0 1-1,0-1 1,0 1-1,0-1 0,1 1 1,-1 0-1,0-1 1,0 1-1,1-1 1,-1 1-1,0 0 0,0-1 1,1 1-1,-1 0 1,0-1-1,1 1 1,-1 0-1,0-1 1,1 1-1,-1 0 0,1 0 1,-1 0-1,0-1 1,1 1-1,-1 0 1,1 0-1,-1 0 0,1 0 1,-1 0-1,1 0 1,-1 0-1,1 0 1,-1 0-1,0 0 1,2 0-1,-2 19 58,-12 29 136,7-33-153,1-1-1,0 1 1,1 0-1,-1 21 1,4-36-30,0 1 1,1-1 0,-1 1-1,0-1 1,0 0-1,1 1 1,-1-1-1,0 1 1,1-1 0,-1 0-1,0 1 1,1-1-1,-1 0 1,1 1-1,-1-1 1,1 0 0,-1 0-1,0 1 1,1-1-1,-1 0 1,1 0-1,-1 0 1,1 0 0,-1 0-1,1 0 1,-1 0-1,1 0 1,-1 0-1,1 0 1,-1 0 0,1 0-1,-1 0 1,1 0-1,-1 0 1,1 0-1,-1 0 1,1-1 0,-1 1-1,1 0 1,-1 0-1,1-1 1,24-9 324,-2-5-255,-2-1-1,1-1 0,-2-1 1,29-33-1,4-2-38,-53 52-41,1 1 0,-1-1 0,0 0 0,1 1 0,-1-1 0,1 0 0,-1 1 0,1-1 0,-1 1 0,1-1 0,0 1 0,-1-1 0,1 1 0,0-1 0,-1 1 0,1 0 0,0-1 0,-1 1 0,1 0 0,0 0 0,0-1 0,-1 1 0,1 0 0,0 0 0,0 0 0,-1 0 0,1 0 0,0 0 0,0 0 0,0 0 0,-1 0 0,1 1 0,0-1 0,0 0 0,-1 0 0,1 1 0,1 0 0,-1 1 0,-1 0 0,1 0 0,0 1 0,-1-1 0,1 0 0,-1 0 0,0 1 0,0-1 0,0 1 0,0-1 0,0 0 0,-1 3 0,-16 75 0,12-63-51,-1 5-593,-2 1 0,0-1 1,-19 35-1,27-56 506,-4 3-2478,2-22-13080</inkml:trace>
</inkml:ink>
</file>

<file path=ppt/ink/ink5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3:12.256"/>
    </inkml:context>
    <inkml:brush xml:id="br0">
      <inkml:brushProperty name="width" value="0.025" units="cm"/>
      <inkml:brushProperty name="height" value="0.025" units="cm"/>
    </inkml:brush>
  </inkml:definitions>
  <inkml:trace contextRef="#ctx0" brushRef="#br0">1 0 24183,'0'0'5733</inkml:trace>
</inkml:ink>
</file>

<file path=ppt/ink/ink5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3:12.661"/>
    </inkml:context>
    <inkml:brush xml:id="br0">
      <inkml:brushProperty name="width" value="0.025" units="cm"/>
      <inkml:brushProperty name="height" value="0.025" units="cm"/>
    </inkml:brush>
  </inkml:definitions>
  <inkml:trace contextRef="#ctx0" brushRef="#br0">55 138 7431,'0'0'18065,"8"2"-17467,-6-1-516,1-1 1,-1 1-1,1-1 1,-1 1-1,0-1 1,1 0-1,-1 0 1,1 0-1,-1 0 0,1-1 1,-1 1-1,0 0 1,1-1-1,-1 0 1,0 0-1,1 1 0,2-3 1,-2 1 26,-1-1 0,1 0 1,-1 1-1,1-1 0,-1 0 1,0 0-1,0-1 0,-1 1 0,1 0 1,0-1-1,-1 1 0,0-1 0,0 1 1,1-6-1,-1 4-40,1-1 1,-1 0-1,0 1 0,0-1 0,-1 0 1,0 0-1,-1-11 0,1 16-62,0 0 0,-1-1 0,1 1-1,-1 0 1,1-1 0,-1 1 0,1 0-1,-1 0 1,0 0 0,0-1 0,0 1-1,0 0 1,1 0 0,-2 0 0,1 0 0,0 0-1,0 1 1,0-1 0,0 0 0,0 0-1,-1 1 1,1-1 0,0 1 0,0-1-1,-1 1 1,1-1 0,-1 1 0,1 0-1,0 0 1,-1 0 0,1 0 0,-1 0 0,1 0-1,0 0 1,-1 0 0,1 0 0,-2 1-1,-1 0-10,0 1-1,1-1 1,-1 1-1,1 0 0,-1 0 1,1 0-1,0 0 1,0 0-1,-1 1 0,2 0 1,-1-1-1,0 1 1,1 0-1,-1 0 0,1 1 1,0-1-1,0 0 1,0 1-1,-2 6 0,-4 6-8,2 0 0,0 1 0,-4 18 0,7-23 10,0 1-1,1-1 0,-1 23 1,3-33 2,0 0 0,0 0 0,0 0 1,0 0-1,0 1 0,0-1 1,1 0-1,-1 0 0,1 0 0,-1 0 1,1-1-1,0 1 0,0 0 1,0 0-1,0 0 0,0 0 1,0-1-1,0 1 0,0-1 0,1 1 1,-1-1-1,1 1 0,-1-1 1,1 0-1,0 0 0,-1 1 0,1-1 1,0 0-1,0-1 0,0 1 1,3 1-1,6 0-68,1-1 0,-1-1 1,0 1-1,0-2 0,0 1 1,1-2-1,-1 1 0,0-2 0,11-3 1,-8 2-1541,-1-2 1,0 1-1,21-14 1,2-4-5872</inkml:trace>
</inkml:ink>
</file>

<file path=ppt/ink/ink5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3:13.753"/>
    </inkml:context>
    <inkml:brush xml:id="br0">
      <inkml:brushProperty name="width" value="0.025" units="cm"/>
      <inkml:brushProperty name="height" value="0.025" units="cm"/>
    </inkml:brush>
  </inkml:definitions>
  <inkml:trace contextRef="#ctx0" brushRef="#br0">88 0 14189,'0'0'15076,"-4"18"-14286,-74 371 1580,75-364-2087,3-25-281,-1 0 0,1 1 0,0-1 0,0 0-1,0 1 1,-1-1 0,1 0 0,0 1 0,0-1 0,0 1-1,0-1 1,0 0 0,0 1 0,0-1 0,0 0 0,0 1-1,0-1 1,0 0 0,0 1 0,0-1 0,0 0 0,0 1-1,1-1 1,-1 1 0,0-1 0,0 0 0,0 0 0,0 1-1,1-1 1,-1 0 0,0 1 0,0-1 0,1 0 0,-1 0-1,0 1 1,0-1 0,1 0 0,-1 0 0,1 1 0,4-6-17,-4 5 15,7-11 0,1-1 0,-2 0 0,1 0 0,-2-1 0,0 0 0,0 0 0,-1 0 0,4-17 0,0-5 0,-2 0 0,4-42 0,-8 51 0,-3 56 0,-1 4 0,1-29-5,0 0-1,0 0 1,0 0-1,1 0 1,0 0-1,0 0 1,0 0-1,0 0 1,1-1-1,0 1 1,0-1-1,0 1 1,1-1-1,-1 0 1,1 1-1,5 4 1,-5-6 2,1 0 1,0-1-1,0 1 1,0-1 0,0 0-1,0 0 1,0 0-1,1-1 1,-1 0 0,1 1-1,-1-1 1,1-1 0,-1 1-1,1-1 1,0 0-1,-1 0 1,1 0 0,6-1-1,1-2 10,1 0 1,-1 0-1,0-1 0,0-1 0,0 0 0,-1 0 1,0-1-1,0-1 0,0 0 0,-1 0 0,0-1 0,18-18 1,-19 18-5,-1-1 0,1-1 0,-2 1 1,1-1-1,-2-1 0,1 1 0,-1-1 1,-1 0-1,0-1 0,0 1 0,-1-1 1,-1 0-1,3-16 0,-6 28-3,0 0 0,0-1 0,1 1 0,-1-1 0,0 1 0,0 0 0,0-1 0,0 1 0,0-1 0,0 1 0,0 0 0,0-1 0,0 1 0,0-1 0,0 1 0,0 0 0,0-1 0,0 1 0,0 0 0,0-1 0,0 1 0,-1-1 0,1 1 0,0 0 0,0-1 0,0 1 0,-1 0 0,1-1 0,0 1 0,-1 0 0,1-1 0,0 1 0,0 0 0,-1 0 0,1 0 0,0-1 0,-1 1 0,1 0 0,-1 0 0,1 0 0,0 0 0,-1-1 0,1 1 0,-1 0 0,1 0 0,0 0 0,-1 0 0,1 0 0,-1 0 0,1 0 0,0 0 0,-1 0 0,1 0 0,-1 1 0,1-1 0,0 0 0,-1 0 0,1 0 0,0 0 0,-1 0 0,1 1 0,0-1 0,-1 0 0,1 0 0,0 1 0,-1-1 0,1 1 0,-23 18 0,8 1 0,0 0 0,1 0 0,1 2 0,0 0 0,2 0 0,1 1 0,1 0 0,1 1 0,1 0 0,-8 45 0,15-66 0,0 0 0,-1 0 0,1-1 0,0 1 0,1 0 0,-1 0 0,0-1 0,1 1 0,-1 0 0,1 0 0,0-1 0,0 1 0,0-1 0,0 1 0,1-1 0,-1 1 0,1-1 0,-1 0 0,1 0 0,0 0 0,0 0 0,0 0 0,0 0 0,0 0 0,0 0 0,0-1 0,1 1 0,-1-1 0,1 0 0,-1 0 0,1 0 0,-1 0 0,1 0 0,0 0 0,-1-1 0,1 1 0,0-1 0,0 0 0,-1 0 0,1 0 0,4 0 0,3-1 0,1 0 0,0 0 0,-1-1 0,0 0 0,1-1 0,-1 0 0,0-1 0,0 0 0,16-10 0,-5 1 0,0-2 0,20-18 0,-35 28 0,-1 0 0,0-1 0,0 1 0,0-1 0,0 0 0,-1 0 0,0 0 0,0-1 0,-1 0 0,0 1 0,4-11 0,-10 11 0,-7 11 0,-8 10 0,12-6-11,0 0 0,1 0 0,0 1 1,1-1-1,0 1 0,0 0 0,-3 16 0,6-24-31,1 1 0,-1-1 1,0 1-1,1 0 0,0-1 0,-1 1 0,1 0 0,0-1 0,0 1 0,1 0 1,-1 0-1,0-1 0,1 1 0,0-1 0,0 1 0,0 0 0,0-1 0,0 1 0,0-1 1,0 0-1,1 1 0,0-1 0,-1 0 0,1 0 0,0 0 0,0 0 0,0 0 1,0-1-1,0 1 0,0 0 0,1-1 0,-1 0 0,5 3 0,27 2-4597,6-6-3785</inkml:trace>
</inkml:ink>
</file>

<file path=ppt/ink/ink6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3:14.468"/>
    </inkml:context>
    <inkml:brush xml:id="br0">
      <inkml:brushProperty name="width" value="0.025" units="cm"/>
      <inkml:brushProperty name="height" value="0.025" units="cm"/>
    </inkml:brush>
  </inkml:definitions>
  <inkml:trace contextRef="#ctx0" brushRef="#br0">103 0 19314,'0'0'2152,"-3"11"-225,-34 178 2888,9-40-3678,-6 16-528,33-164-492,3-21 364,5-8-524,1 0 1,2 1-1,1 0 1,1 0 0,20-31-1,-15 25-140,-1 4 15,48-88-126,-54 101 291,0 1 0,1 1-1,1-1 1,0 2 0,14-13 0,-24 24 5,0 1 0,0-1 0,0 0 0,0 1 0,1 0-1,-1-1 1,0 1 0,1 0 0,-1 0 0,1 0 0,-1 0 0,1 1-1,-1-1 1,1 1 0,-1 0 0,1-1 0,0 1 0,-1 0-1,1 1 1,0-1 0,-1 0 0,1 1 0,-1-1 0,4 2-1,-2 0 7,0 0-1,0 1 0,-1-1 0,1 1 0,0 0 0,-1 0 0,0 0 0,0 0 1,0 1-1,0-1 0,0 1 0,-1 0 0,3 5 0,-1-2 3,0 1-1,-1 0 1,0-1-1,-1 1 1,0 0-1,0 0 1,1 12 0,-3-16-12,1 0 0,-1 0 1,0 1-1,0-1 0,-1 0 1,1 0-1,-1 0 0,0 0 1,0 0-1,0 0 0,-1 0 1,0 0-1,1 0 1,-3 3-1,-3 0 66,1 0 1,-1-1 0,0 0-1,-1 0 1,1 0-1,-1-1 1,0 0 0,-1-1-1,1 0 1,-1 0-1,0-1 1,-13 4-1,1-2 105,-1 0-1,0-2 1,1 0-1,-29-1 0,45-1-165,1-2-1,-1 1 1,0 0-1,1-1 0,-1 0 1,1 0-1,-1-1 0,1 1 1,-1-1-1,-4-2 1,8 3-93,0 0 0,0 0 0,0 0 1,-1 0-1,1 0 0,0 0 1,0 0-1,0 0 0,1-1 1,-1 1-1,0 0 0,0-1 0,1 1 1,-1-1-1,1 1 0,-1 0 1,1-1-1,-1 1 0,1-1 1,0 0-1,0 1 0,0-1 1,0 1-1,0-1 0,0 1 0,0-1 1,1 1-1,-1-1 0,0 1 1,1-1-1,-1 1 0,1 0 1,0-1-1,-1 1 0,2-2 0,0 0-340,0 0 0,0 1 0,0-1 0,1 1 0,-1 0 0,1-1 0,-1 1 0,1 0 0,0 0 0,0 1 0,0-1 0,0 0 0,0 1 0,0 0 0,6-2 0,54-11-8535,-60 14 8261,35-6-8654</inkml:trace>
</inkml:ink>
</file>

<file path=ppt/ink/ink6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3:15.158"/>
    </inkml:context>
    <inkml:brush xml:id="br0">
      <inkml:brushProperty name="width" value="0.025" units="cm"/>
      <inkml:brushProperty name="height" value="0.025" units="cm"/>
    </inkml:brush>
  </inkml:definitions>
  <inkml:trace contextRef="#ctx0" brushRef="#br0">27 169 9769,'0'0'12129,"-5"10"-9198,-14 32-758,19-42-2125,-1 1 0,1-1 0,0 1 0,0-1 0,-1 1 0,1 0 0,0-1 0,0 1 0,0-1 1,0 1-1,0-1 0,0 1 0,0 0 0,0-1 0,0 1 0,0-1 0,0 1 0,0 0 0,0-1 0,1 1 1,-1-1-1,0 1 0,0-1 0,1 1 0,-1-1 0,0 1 0,1-1 0,-1 1 0,0-1 0,1 1 1,-1-1-1,1 1 0,-1-1 0,1 0 0,-1 1 0,1-1 0,-1 0 0,1 1 0,-1-1 0,1 0 0,-1 0 1,1 0-1,0 0 0,-1 1 0,1-1 0,0 0 0,31 0 765,-27 0-609,5-2-118,0 0 0,-1 0 0,1-1-1,-1 0 1,1 0 0,-1-1 0,0-1 0,-1 0-1,1 0 1,-1 0 0,0-1 0,0 0-1,0-1 1,-1 1 0,0-2 0,-1 1 0,0-1-1,0 0 1,0 0 0,-1 0 0,0-1 0,-1 0-1,0 0 1,0 0 0,-1-1 0,0 1-1,0-1 1,1-17 0,-4 26-86,0-1 0,0 1 0,0 0 0,0-1 0,0 1 0,0 0 0,0 0 0,0-1 0,-1 1 0,1 0 0,0-1 0,-1 1 0,1 0 0,-1 0 0,0 0 0,1 0 0,-1 0 0,0 0 0,0 0 0,0 0 0,1 0 0,-1 0 0,0 0 0,0 0 0,0 0 0,0 1 0,-1-1 0,1 0 0,0 1 0,0-1 0,0 1 0,-1-1 0,1 1 0,0 0 0,0-1 0,-1 1 0,1 0 0,0 0 0,-1 0 0,1 0 0,0 0 0,0 0 0,-1 0 0,1 1 0,0-1 0,0 0 0,-1 1 0,1-1 0,0 1 0,0-1 0,-2 2 0,-3 0 0,0 1 0,1-1 0,-1 1 0,0 0 0,1 1 0,0-1 0,0 1 0,0 0 0,-6 8 0,4-5 0,1 1 0,0 0 0,0 0 0,1 1 0,0 0 0,0 0 0,1 0 0,1 0 0,-1 1 0,2 0 0,-1-1 0,-1 16 0,4-25 0,0 1 0,0 0 0,0 0 0,1-1 0,-1 1 0,0 0 0,0 0 0,1-1 0,-1 1 0,0 0 0,1-1 0,-1 1 0,0 0 0,1-1 0,-1 1 0,1-1 0,0 1 0,-1-1 0,1 1 0,-1-1 0,1 1 0,0-1 0,-1 1 0,1-1 0,0 0 0,-1 1 0,2-1 0,28 5 0,29-12 0,87-35 0,-63 17 0,-92 25 0,-23-1 0,24-1 0,17-1 0,7-2 0,1 0 0,-1-1 0,0 0 0,-1-2 0,1 1 0,-2-2 0,1 0 0,-1-1 0,0 0 0,23-24 0,-32 24 0,-10 10 0,-12 16 0,5 0 0,1 0 0,-16 36 0,24-45 0,0 1 0,0-1 0,1 1 0,0-1 0,0 1 0,1 0 0,0-1 0,0 1 0,1 0 0,1 11 0,-1-17 0,1-1 0,0 0 0,0 1 0,0-1 0,0 0 0,0 0 0,0 0 0,1 0 0,-1 0 0,0 0 0,1 0 0,-1 0 0,0 0 0,1-1 0,-1 1 0,1 0 0,-1-1 0,1 1 0,-1-1 0,1 0 0,-1 0 0,1 1 0,0-1 0,-1 0 0,1 0 0,-1-1 0,1 1 0,2-1 0,49-6 0,2-20-2064,-49 23 1365,0-1-1,0 1 1,0-1-1,-1 0 1,1 0-1,-1-1 1,-1 0-1,1 1 1,-1-2-1,6-9 0,0-10-7126</inkml:trace>
</inkml:ink>
</file>

<file path=ppt/ink/ink6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3:15.500"/>
    </inkml:context>
    <inkml:brush xml:id="br0">
      <inkml:brushProperty name="width" value="0.025" units="cm"/>
      <inkml:brushProperty name="height" value="0.025" units="cm"/>
    </inkml:brush>
  </inkml:definitions>
  <inkml:trace contextRef="#ctx0" brushRef="#br0">32 1 20852,'0'0'10249,"-31"52"-9960,50-35-193,9 4 0,1-2-865,4-1-1153,-1-2-1569,0 0-705,-7-3-1409,-5-3 480</inkml:trace>
</inkml:ink>
</file>

<file path=ppt/ink/ink6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3:15.860"/>
    </inkml:context>
    <inkml:brush xml:id="br0">
      <inkml:brushProperty name="width" value="0.025" units="cm"/>
      <inkml:brushProperty name="height" value="0.025" units="cm"/>
    </inkml:brush>
  </inkml:definitions>
  <inkml:trace contextRef="#ctx0" brushRef="#br0">188 3 15022,'0'0'3411,"-14"0"-528,11-1-2715,-3 0 112,-1 1 0,1 0 1,0-1-1,-1 2 1,1-1-1,0 1 1,0 0-1,-1 0 1,1 1-1,0 0 1,0 0-1,0 0 1,0 1-1,1 0 0,-1 0 1,1 0-1,-9 8 1,7-4 306,0 1 0,1 0 1,0 1-1,0-1 1,-8 19-1,12-24-507,1 0 0,0 0 1,0 0-1,0 0 0,1 0 0,-1 0 1,1 1-1,0-1 0,0 0 1,0 5-1,0-6-71,1-1 1,-1 1-1,0-1 1,1 0-1,0 1 1,-1-1-1,1 0 1,0 0-1,-1 0 1,1 1-1,0-1 1,0 0-1,0 0 1,0 0-1,0 0 1,0 0-1,1-1 1,-1 1-1,0 0 1,0 0-1,1-1 1,-1 1-1,0-1 1,2 1-1,9 2 60,-1-2 0,0 1 1,1-1-1,0-1 0,-1 0 0,1-1 0,-1 0 1,0 0-1,1-2 0,-1 1 0,0-1 0,0-1 0,0 0 1,0-1-1,-1 1 0,0-2 0,0 0 0,0 0 0,-1-1 1,0 0-1,0 0 0,15-18 0,-22 23-137,0-1 1,0 0-1,0 1 1,-1-1-1,1 0 1,-1 0-1,1 0 0,-1 0 1,0 0-1,0 0 1,-1-1-1,1 1 1,-1 0-1,1 0 1,-1-6-1,0 8 33,-1 0 1,1 0-1,0 0 1,-1 0-1,1-1 1,-1 1-1,0 0 1,1 0-1,-1 0 1,0 0-1,0 0 1,0 0-1,1 1 1,-1-1-1,0 0 1,0 0-1,0 1 1,0-1-1,0 0 1,-1 1-1,1-1 1,0 1-1,0-1 1,0 1-1,0 0 1,-1-1-1,1 1 1,0 0-1,0 0 1,-1 0-1,1 0 1,0 0-1,0 0 1,-1 0-1,1 1 1,0-1-1,0 0 1,0 1-1,-1-1 1,1 0-1,-1 2 1,0-2-121,1 0 0,-1 1 0,1-1 0,-1 1 0,1 0 0,-1-1 1,1 1-1,-1 0 0,1 0 0,0 0 0,-1 0 0,1 0 0,0 0 1,0 0-1,0 1 0,0-1 0,0 0 0,0 1 0,0-1 0,0 0 1,1 1-1,-1-1 0,0 1 0,1 0 0,-1 2 0,1-3-56,0 0 0,0 0-1,0 0 1,0 0 0,0 0-1,0 1 1,0-1 0,1 0-1,-1 0 1,0 0 0,1 0-1,-1 0 1,1 0 0,-1 0-1,1 0 1,-1 0-1,1-1 1,0 1 0,-1 0-1,1 0 1,0 0 0,0-1-1,0 1 1,0 0 0,0-1-1,-1 1 1,1-1 0,0 1-1,0-1 1,0 1 0,0-1-1,1 0 1,-1 1 0,0-1-1,0 0 1,2 0 0,30 2-4113,7-2 1115</inkml:trace>
</inkml:ink>
</file>

<file path=ppt/ink/ink6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3:16.201"/>
    </inkml:context>
    <inkml:brush xml:id="br0">
      <inkml:brushProperty name="width" value="0.025" units="cm"/>
      <inkml:brushProperty name="height" value="0.025" units="cm"/>
    </inkml:brush>
  </inkml:definitions>
  <inkml:trace contextRef="#ctx0" brushRef="#br0">188 165 9353,'-9'0'6870,"-1"1"-6085,0 1 0,0-1 0,1 2 0,-1 0 0,0 0 0,1 0 0,-1 1 0,1 1 0,0 0 0,-11 8 0,15-10-644,0 0-1,1 0 1,0 0 0,0 0-1,0 1 1,0 0 0,1 0 0,-1 0-1,1 0 1,0 1 0,0-1-1,0 1 1,1 0 0,0-1-1,0 1 1,0 0 0,0 0 0,1 1-1,0-1 1,0 0 0,0 0-1,1 1 1,0 8 0,0-13-131,0 0 1,1 0 0,-1 0 0,0 0-1,1 0 1,-1 0 0,1 0 0,-1 0-1,1 0 1,0 0 0,-1 0 0,1 0-1,0 0 1,0 0 0,0 0-1,-1-1 1,1 1 0,0 0 0,0-1-1,0 1 1,0-1 0,0 1 0,0-1-1,2 1 1,35 3 150,-27-6-116,1 1 1,-1-2-1,0 1 1,16-7-1,-7-1 66,0 0 0,0-2 1,-1 0-1,-1-1 0,0-1 0,-1 0 0,24-27 0,-33 32-25,1-1 0,-1 0 0,-1 0 0,0-1 0,0 0 0,-1 0 0,0-1 0,-1 0 0,-1 0 0,0 0 0,0 0-1,-1-1 1,-1 1 0,2-21 0,-4 33-83,0-1 0,0 0-1,0 1 1,0-1 0,0 1-1,0-1 1,-1 1-1,1-1 1,0 1 0,0-1-1,0 1 1,-1-1 0,1 1-1,0-1 1,-1 1 0,1-1-1,0 1 1,-1-1-1,1 1 1,0 0 0,-1-1-1,1 1 1,-1 0 0,1-1-1,-1 1 1,1 0-1,-1-1 1,1 1 0,-1 0-1,1 0 1,-1 0 0,1 0-1,-1 0 1,1-1 0,-1 1-1,0 0 1,1 0-1,-1 0 1,1 0 0,-1 1-1,1-1 1,-1 0 0,1 0-1,-1 0 1,0 0 0,1 0-1,-1 1 1,1-1-1,-1 0 1,1 1 0,0-1-1,-1 0 1,1 1 0,-1-1-1,0 1 1,-28 19 10,13-4 140,1 1 1,1 1 0,0 0 0,-17 32-1,24-38-76,2-1 0,-1 1 0,2 1 0,-1-1 0,2 1 0,0-1-1,0 1 1,1 0 0,0 17 0,2-27-329,1 1-1,-1-1 1,1 0 0,0 1-1,0-1 1,0 0 0,1 0-1,-1 0 1,1 0 0,-1 0-1,1 0 1,0 0 0,0-1-1,1 1 1,-1-1 0,0 1-1,1-1 1,0 0 0,-1 0-1,1 0 1,0 0 0,0 0-1,0-1 1,0 1 0,0-1-1,0 0 1,1 0 0,-1 0-1,5 0 1,9 1-6560</inkml:trace>
</inkml:ink>
</file>

<file path=ppt/ink/ink6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5:27.752"/>
    </inkml:context>
    <inkml:brush xml:id="br0">
      <inkml:brushProperty name="width" value="0.025" units="cm"/>
      <inkml:brushProperty name="height" value="0.025" units="cm"/>
    </inkml:brush>
  </inkml:definitions>
  <inkml:trace contextRef="#ctx0" brushRef="#br0">1 14 8648,'0'0'9994,"57"2"-7720,-19-2 64,11 0-672,6 0-738,5-1-159,-2-3-384,-3 0-289,-5 2-64,-5-1-257,-10 2-351,-9 1-449,-10 0-865,-10 0-288,-29 1-17072</inkml:trace>
</inkml:ink>
</file>

<file path=ppt/ink/ink6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5:28.097"/>
    </inkml:context>
    <inkml:brush xml:id="br0">
      <inkml:brushProperty name="width" value="0.025" units="cm"/>
      <inkml:brushProperty name="height" value="0.025" units="cm"/>
    </inkml:brush>
  </inkml:definitions>
  <inkml:trace contextRef="#ctx0" brushRef="#br0">0 1 5573,'0'0'15567,"10"52"-13549,29-50-192,13 0-609,6-2-481,7 0-319,1 0-289,-1 0-128,-8 0-1473,-7-3-2403,-8-1-3587</inkml:trace>
</inkml:ink>
</file>

<file path=ppt/ink/ink6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5:28.645"/>
    </inkml:context>
    <inkml:brush xml:id="br0">
      <inkml:brushProperty name="width" value="0.025" units="cm"/>
      <inkml:brushProperty name="height" value="0.025" units="cm"/>
    </inkml:brush>
  </inkml:definitions>
  <inkml:trace contextRef="#ctx0" brushRef="#br0">1 420 17873,'0'0'4836,"13"-7"-2129,51-33-551,106-83 0,56-75 883,-176 146-3039,-50 53 0,0-1 0,0 0 0,0 0 0,0 1 0,0-1 0,0 0 0,0 1 0,0-1 0,0 0 0,0 0 0,0 1 0,0-1 0,0 0 0,0 0 0,1 1 0,-1-1 0,0 0 0,0 0 0,0 1 0,0-1 0,0 0 0,1 0 0,-1 0 0,0 1 0,0-1 0,0 0 0,1 0 0,-1 0 0,0 0 0,0 1 0,1-1 0,-1 0 0,0 0 0,0 0 0,1 0 0,-1 0 0,0 0 0,0 0 0,1 0 0,-1 0 0,0 0 0,1 0 0,-1 0 0,0 0 0,0 0 0,1 0 0,-1 0 0,0 0 0,0 0 0,1 0 0,-1 0 0,1-1 0,-2 2 0,-5 24 0,-2-1 0,-1 0 0,-19 38 0,19-45 0,1 1 0,0 0 0,1 0 0,1 0 0,0 1 0,2 0 0,0 0 0,-1 25 0,5-44-44,0 1 0,0 0-1,0-1 1,0 1 0,0-1 0,1 1 0,-1-1 0,0 1-1,0 0 1,1-1 0,-1 1 0,0-1 0,1 1 0,-1-1-1,0 0 1,1 1 0,-1-1 0,1 1 0,-1-1 0,0 0-1,1 1 1,-1-1 0,1 0 0,-1 1 0,1-1 0,0 0-1,-1 0 1,1 0 0,-1 1 0,1-1 0,-1 0 0,1 0-1,0 0 1,-1 0 0,1 0 0,-1 0 0,1 0 0,-1 0-1,1 0 1,0 0 0,-1-1 0,1 1 0,-1 0-1,1 0 1,-1-1 0,1 1 0,-1 0 0,1 0 0,-1-1-1,1 1 1,0-1 0,28-18-4967,-13-5-1780,1-4-3165</inkml:trace>
</inkml:ink>
</file>

<file path=ppt/ink/ink6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5:28.971"/>
    </inkml:context>
    <inkml:brush xml:id="br0">
      <inkml:brushProperty name="width" value="0.025" units="cm"/>
      <inkml:brushProperty name="height" value="0.025" units="cm"/>
    </inkml:brush>
  </inkml:definitions>
  <inkml:trace contextRef="#ctx0" brushRef="#br0">114 0 17745,'0'0'14323,"-2"13"-13715,-5 11-590,-1 1 1,-2-1-1,0 0 0,-19 32 0,26-52-18,-2 4 0,-1 0 0,1 0 0,1 1 0,-1 0 0,2 0 0,-1 0 0,1 1 0,1-1 0,-1 1 0,2-1 0,-1 1 0,1 10 0,1-19 0,0 0 0,1 0 0,-1 0 0,0 0 0,1 0 0,-1 0 0,1 0 0,0 0 0,-1 0 0,1-1 0,0 1 0,-1 0 0,1 0 0,0-1 0,0 1 0,0 0 0,0-1 0,-1 1 0,1-1 0,0 1 0,0-1 0,0 1 0,0-1 0,0 0 0,0 0 0,0 1 0,0-1 0,0 0 0,2 0 0,37 1 0,-30-1 0,1-1-305,1 0-1,-1 0 1,1-1 0,-1 0-1,0-1 1,0-1 0,0 0-1,13-7 1,-15 7-309,0-1-1,-1 0 1,0 0-1,-1-1 0,1 0 1,-1 0-1,0-1 1,0 0-1,-1 0 1,8-12-1,0-7-8615</inkml:trace>
</inkml:ink>
</file>

<file path=ppt/ink/ink6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5:29.301"/>
    </inkml:context>
    <inkml:brush xml:id="br0">
      <inkml:brushProperty name="width" value="0.025" units="cm"/>
      <inkml:brushProperty name="height" value="0.025" units="cm"/>
    </inkml:brush>
  </inkml:definitions>
  <inkml:trace contextRef="#ctx0" brushRef="#br0">72 1 15407,'0'0'7847,"-44"72"-4804,31-44-417,2 0-768,7-2-513,4-2-704,0-3-641,6-3 0,14-5 0,1-2-352,2-5-1794,4-3-2275,-5-3-2465,4 0-9930</inkml:trace>
</inkml:ink>
</file>

<file path=ppt/ink/ink6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5:29.630"/>
    </inkml:context>
    <inkml:brush xml:id="br0">
      <inkml:brushProperty name="width" value="0.025" units="cm"/>
      <inkml:brushProperty name="height" value="0.025" units="cm"/>
    </inkml:brush>
  </inkml:definitions>
  <inkml:trace contextRef="#ctx0" brushRef="#br0">47 12 19186,'0'0'7906,"12"-1"-6027,1-1-1315,60-6 1531,-68 8-2008,0 0 1,0 0-1,0 0 1,0 0-1,0 1 1,0 0-1,0 0 1,0 0-1,0 1 1,-1 0-1,1 0 1,6 4-1,-9-6-87,-1 1 0,0 0 0,0 0 0,0 0 0,0 0 0,0 0 0,0 1 0,-1-1 0,1 0 0,0 0 0,-1 0 0,1 1 0,0-1 0,-1 0 0,0 1 0,1-1 0,-1 1 0,0-1 0,0 0 0,1 1 0,-1-1 0,0 1 0,-1 1 0,1 0 0,-1 0 0,0 0 0,0 0 0,-1 0 0,1 0 0,0 0 0,-1-1 0,0 1 0,0 0 0,-2 2 0,-7 6 0,1 0 0,-2-1 0,-17 12 0,25-19 0,-33 22 0,26-19 0,-1 1 0,2 1 0,-1-1 0,1 2 0,0-1 0,1 2 0,0-1 0,-14 19 0,23-27 0,-1 0 0,1-1 0,-1 1 0,1 0 0,0 0 0,-1-1 0,1 1 0,0 0 0,0 0 0,-1 0 0,1 0 0,0-1 0,0 1 0,0 0 0,0 0 0,0 0 0,0 0 0,0-1 0,0 1 0,1 0 0,-1 0 0,0 0 0,0 0 0,1-1 0,-1 1 0,1 0 0,-1 0 0,0-1 0,1 1 0,-1 0 0,1-1 0,0 1 0,-1-1 0,1 1 0,-1 0 0,1-1 0,0 0 0,0 1 0,-1-1 0,1 1 0,0-1 0,0 0 0,-1 1 0,1-1 0,0 0 0,0 0 0,0 0 0,1 1 0,49 1 0,-40-2 0,-9 0 0,171-2-1672,-57-7-2619,-74 2-5153</inkml:trace>
</inkml:ink>
</file>

<file path=ppt/ink/ink6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5:30.053"/>
    </inkml:context>
    <inkml:brush xml:id="br0">
      <inkml:brushProperty name="width" value="0.025" units="cm"/>
      <inkml:brushProperty name="height" value="0.025" units="cm"/>
    </inkml:brush>
  </inkml:definitions>
  <inkml:trace contextRef="#ctx0" brushRef="#br0">0 0 18481,'0'0'7816,"0"60"-5958,0-31-225,0 5-512,0-3-512,0 2-481,0-4-64,0-4-32,5-6-705,2-5-736,1-8-1281,-1-4-1603,-1-2-3234</inkml:trace>
</inkml:ink>
</file>

<file path=ppt/ink/ink6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5:30.409"/>
    </inkml:context>
    <inkml:brush xml:id="br0">
      <inkml:brushProperty name="width" value="0.025" units="cm"/>
      <inkml:brushProperty name="height" value="0.025" units="cm"/>
    </inkml:brush>
  </inkml:definitions>
  <inkml:trace contextRef="#ctx0" brushRef="#br0">4 82 21524,'0'0'2995,"12"-10"390,-3 3-3013,-1-1 1,2 1-1,-1 0 1,1 1-1,0 0 0,0 1 1,1 0-1,0 1 1,-1 0-1,2 0 1,-1 1-1,19-2 1,-28 4-372,1 1 1,0 0 0,0 0 0,0 0 0,0 0-1,0 1 1,0-1 0,0 1 0,0 0-1,-1 0 1,1 0 0,0 0 0,-1 0 0,5 3-1,-6-3-1,0 0 0,0 1 0,-1-1 0,1 0-1,0 1 1,0-1 0,-1 1 0,1-1 0,-1 1 0,1-1-1,-1 1 1,0-1 0,0 1 0,1 0 0,-1-1 0,0 1-1,0-1 1,-1 1 0,1 0 0,0-1 0,-1 1-1,1-1 1,0 1 0,-1-1 0,0 1 0,1-1 0,-1 0-1,0 1 1,-1 2 0,-8 10 0,0 0 0,-1-1 0,0 0 0,0 0 0,-2-1 0,0-1 0,-16 12 0,-25 23 0,47-38 0,0-1 0,0 1 0,1 1 0,0-1 0,-5 11 0,10-18 0,0 0 0,0 0 0,0 0 0,1 1 0,-1-1 0,1 0 0,-1 0 0,1 1 0,-1-1 0,1 0 0,0 1 0,-1-1 0,1 0 0,0 1 0,0-1 0,0 0 0,0 1 0,0-1 0,0 1 0,1-1 0,-1 0 0,0 1 0,1-1 0,-1 0 0,1 0 0,-1 1 0,1-1 0,0 0 0,-1 0 0,1 0 0,0 0 0,0 0 0,0 0 0,0 0 0,0 0 0,0 0 0,0 0 0,0 0 0,0-1 0,1 1 0,-1 0 0,0-1 0,0 1 0,1-1 0,-1 1 0,0-1 0,1 0 0,-1 1 0,2-1 0,14 2-245,0 0 1,0-1-1,1-1 1,-1 0-1,0-1 1,0-1-1,20-5 0,2-3-2182,73-27-1,-83 23-5254,-4-2-4922</inkml:trace>
</inkml:ink>
</file>

<file path=ppt/ink/ink6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5:30.764"/>
    </inkml:context>
    <inkml:brush xml:id="br0">
      <inkml:brushProperty name="width" value="0.025" units="cm"/>
      <inkml:brushProperty name="height" value="0.025" units="cm"/>
    </inkml:brush>
  </inkml:definitions>
  <inkml:trace contextRef="#ctx0" brushRef="#br0">97 2 18930,'0'0'9945,"-10"0"-8290,6 0-1594,1-1-1,0 1 1,0 0-1,0 0 0,-1 0 1,1 1-1,0-1 1,0 1-1,0 0 1,0-1-1,0 1 1,0 1-1,0-1 1,0 0-1,0 1 0,0 0 1,1-1-1,-1 1 1,1 0-1,-1 0 1,1 1-1,0-1 1,0 0-1,0 1 1,0 0-1,0-1 0,0 1 1,1 0-1,-1 0 1,1 0-1,0 0 1,0 0-1,0 0 1,0 0-1,1 0 1,-1 4-1,0-3-165,1 0 1,1-1-1,-1 1 1,0 0-1,1-1 1,0 1-1,0 0 0,0-1 1,0 1-1,0-1 1,1 0-1,0 1 1,-1-1-1,1 0 0,0 0 1,1 0-1,-1 0 1,0 0-1,1-1 1,0 1-1,0-1 0,-1 0 1,1 0-1,1 0 1,-1 0-1,0 0 1,0 0-1,1-1 0,-1 0 1,4 2-1,2-1-404,0 1-1,-1-1 0,1-1 0,0 0 1,0 0-1,0 0 0,0-1 1,0-1-1,0 0 0,0 0 1,16-4-1,-6-5-6051,-4-3-2536</inkml:trace>
</inkml:ink>
</file>

<file path=ppt/ink/ink6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5:31.121"/>
    </inkml:context>
    <inkml:brush xml:id="br0">
      <inkml:brushProperty name="width" value="0.025" units="cm"/>
      <inkml:brushProperty name="height" value="0.025" units="cm"/>
    </inkml:brush>
  </inkml:definitions>
  <inkml:trace contextRef="#ctx0" brushRef="#br0">123 1 2434,'0'0'20724,"-62"54"-17361,43-25-288,0 5-833,4-1-1313,7 0-929,8-4 0,0-2 0,11-3 0,14-7-1473,4-11-5798</inkml:trace>
</inkml:ink>
</file>

<file path=ppt/ink/ink6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5:18.573"/>
    </inkml:context>
    <inkml:brush xml:id="br0">
      <inkml:brushProperty name="width" value="0.025" units="cm"/>
      <inkml:brushProperty name="height" value="0.025" units="cm"/>
    </inkml:brush>
  </inkml:definitions>
  <inkml:trace contextRef="#ctx0" brushRef="#br0">1 419 7911,'0'0'24402,"13"-10"-23985,250-217-371,-65 52-55,-198 175 9,0-1 0,1 1 0,-1-1 0,0 1 0,1 0 0,-1-1 0,0 1 0,1-1 0,-1 1 0,1 0 0,-1-1 0,0 1 0,1 0 0,-1 0 0,1-1 0,-1 1 0,1 0 0,-1 0 0,1 0 0,-1 0 0,1 0 0,-1-1 0,1 1 0,0 0 0,-1 0 0,1 0 0,-1 0 0,1 1 0,-1-1 0,1 0 0,-1 0 0,1 0 0,0 1 0,-1 17 0,-16 25 0,-46 71 0,38-75 0,3 1 0,-20 50 0,36-65-1625,5-25 1534,0 0-1,0 0 0,0 1 1,0-1-1,0 0 0,0 0 0,0 1 1,0-1-1,0 0 0,1 0 0,-1 0 1,0 1-1,0-1 0,0 0 0,0 0 1,0 0-1,1 1 0,-1-1 0,0 0 1,0 0-1,0 0 0,1 0 1,-1 0-1,0 0 0,0 1 0,1-1 1,-1 0-1,0 0 0,0 0 0,1 0 1,-1 0-1,0 0 0,0 0 0,1 0 1,-1 0-1,0 0 0,0 0 0,1 0 1,-1 0-1,0 0 0,0 0 0,1-1 1,3-1-1235,0 0 1,1 0 0,-1-1 0,-1 0-1,1 0 1,6-6 0,13-12-7083</inkml:trace>
</inkml:ink>
</file>

<file path=ppt/ink/ink6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5:19.007"/>
    </inkml:context>
    <inkml:brush xml:id="br0">
      <inkml:brushProperty name="width" value="0.025" units="cm"/>
      <inkml:brushProperty name="height" value="0.025" units="cm"/>
    </inkml:brush>
  </inkml:definitions>
  <inkml:trace contextRef="#ctx0" brushRef="#br0">178 21 17681,'0'0'12492,"-9"-5"-12316,5 3-155,3 1 0,-1-1-1,0 1 0,0 0 1,1 0-1,-1 0 1,0 1-1,0-1 0,0 0 1,0 1-1,0-1 0,0 1 1,0-1-1,0 1 1,0 0-1,-1 0 0,1 0 1,0 0-1,0 1 0,0-1 1,0 0-1,0 1 1,0-1-1,0 1 0,0 0 1,0 0-1,0 0 0,1 0 1,-1 0-1,0 0 1,0 0-1,1 1 0,-4 2 1,-9 11 231,0 1 1,1 1-1,-14 22 1,23-31-188,0-1 0,0 1 0,0 0 0,1 0 0,0 1-1,1-1 1,0 1 0,0-1 0,1 1 0,-1 14 0,2-22-65,0 1 0,1-1 0,-1 1 0,0-1 0,0 0 0,1 1 0,-1-1 0,1 0 0,-1 1 0,1-1 0,0 0 0,-1 1 0,1-1 0,0 0 0,0 0 0,0 0 0,0 0 0,0 0 0,0 0 0,0 0 0,0 0 0,2 1 0,1-1 0,0 1 0,-1 0 0,1-1 0,0 0 0,0 0 0,0 0 0,0 0 0,4-1 0,5 1 0,0-1 0,0-1 0,0 0 0,17-4 0,-18 2 0,0-1 0,0 0 0,-1-1 0,0 0 0,0-1 0,0 0 0,-1-1 0,1 0 0,10-11 0,-16 14 0,1-1 0,-1 0 0,0-1 0,-1 1 0,1-1 0,-1 0 0,0 0 0,-1 0 0,1 0 0,-1-1 0,0 0 0,-1 1 0,0-1 0,0 0 0,0 0 0,-1 0 0,1-9 0,-3 14 0,1-1 0,0 1 0,-1-1 0,0 1 0,1-1 0,-1 1 0,0 0 0,0-1 0,0 1 0,-1 0 0,1 0 0,0 0 0,-1 0 0,0 0 0,1 0 0,-1 0 0,0 0 0,0 1 0,0-1 0,0 1 0,0-1 0,0 1 0,-1 0 0,1 0 0,0 0 0,-1 0 0,1 0 0,-1 0 0,1 1 0,-1-1 0,-4 1 0,-10-3 0,-1 2 0,1 0 0,-27 2 0,31 0 0,-4 1-656,29 0-1012,29 2-2889,-7-4-856,5 0-2024</inkml:trace>
</inkml:ink>
</file>

<file path=ppt/ink/ink6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5:19.364"/>
    </inkml:context>
    <inkml:brush xml:id="br0">
      <inkml:brushProperty name="width" value="0.025" units="cm"/>
      <inkml:brushProperty name="height" value="0.025" units="cm"/>
    </inkml:brush>
  </inkml:definitions>
  <inkml:trace contextRef="#ctx0" brushRef="#br0">237 4 16976,'0'0'9545,"-11"-1"-7607,5 0-1749,-1 0 1,0 1-1,0 0 0,0 0 1,0 0-1,0 1 0,1 0 1,-1 1-1,0-1 0,0 1 1,1 1-1,0-1 0,-1 1 1,-5 3-1,1 2-81,0 0 0,0 0 1,1 1-1,1 0 0,0 0 1,0 1-1,-8 12 0,12-15-62,1 0 1,0 1-1,1-1 0,-1 1 1,2-1-1,-1 1 0,1 0 1,0 0-1,0 0 0,1 0 0,1 1 1,-1 12-1,1-18-46,0-1 0,1 0 0,-1 1 0,1-1 0,-1 1 0,1-1 0,0 0 0,0 1 0,0-1 0,0 0 0,0 0 0,0 0 0,1 0 0,-1 0 0,1 0 0,0 0 0,-1 0 0,1 0 0,0-1 0,4 3 0,-1-1 0,0 0 0,0-1 0,0 0 0,1 0 0,-1 0 0,1-1 0,-1 0 0,12 1 0,-5-1 0,0 0 0,0-2 0,-1 1 0,1-1 0,0-1 0,-1 0 0,1-1 0,17-7 0,-18 5 0,-1 0 0,1-2 0,-1 1 0,-1-1 0,1-1 0,-1 0 0,16-17 0,-22 20 0,1 1 0,-1 0 0,0-1 0,0 0 0,0 0 0,-1 0 0,1 0 0,-1 0 0,-1 0 0,1-1 0,-1 1 0,0 0 0,0-1 0,0 1 0,-1-1 0,0 0 0,0 1 0,0-1 0,-2-6 0,1 10 0,0-1 0,-1 0 0,1 1 0,-1 0 0,0-1 0,0 1 0,0 0 0,0 0 0,0 0 0,0 0 0,0 0 0,-1 1 0,1-1 0,-1 1 0,1 0 0,-1-1 0,0 1 0,0 0 0,1 0 0,-1 1 0,-4-2 0,-63-9 0,70 11 0,-13-2 0,7 1 0,-1 0 0,1 0 0,-1 1 0,1 0 0,0 0 0,-1 0 0,1 1 0,-10 1 0,15 8-2634,1-8-60,0 8-7160</inkml:trace>
</inkml:ink>
</file>

<file path=ppt/ink/ink6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5:37.307"/>
    </inkml:context>
    <inkml:brush xml:id="br0">
      <inkml:brushProperty name="width" value="0.025" units="cm"/>
      <inkml:brushProperty name="height" value="0.025" units="cm"/>
    </inkml:brush>
  </inkml:definitions>
  <inkml:trace contextRef="#ctx0" brushRef="#br0">149 33 8232,'0'0'18940,"3"-6"-18219,3-20 126,-13 25-28,-12 16-56,6-1-658,1-1 0,1 1 0,0 1 1,1 0-1,1 1 0,0-1 0,1 2 0,1-1 0,1 1 0,0 0 0,1 1 1,-3 19-1,0 13 254,3 2 1,2 100-1,3-148-553,0 0-1,1 1 1,0-1 0,0 0 0,0 0-1,0 1 1,1-1 0,-1 0 0,1 0-1,0 0 1,0-1 0,1 1 0,-1 0-1,1-1 1,3 4 0,-5-6 1,1 0 0,-1 1 0,1-1 0,-1 0 0,1 0 1,-1 0-1,1 0 0,0-1 0,0 1 0,-1 0 0,1-1 0,0 1 0,0-1 1,0 1-1,0-1 0,0 0 0,0 0 0,0 0 0,-1 0 0,1 0 1,0 0-1,0-1 0,0 1 0,0-1 0,0 1 0,0-1 0,-1 0 0,1 1 1,0-1-1,-1 0 0,1 0 0,0 0 0,-1-1 0,1 1 0,-1 0 1,2-2-1,13-15-9838</inkml:trace>
</inkml:ink>
</file>

<file path=ppt/ink/ink6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5:38.569"/>
    </inkml:context>
    <inkml:brush xml:id="br0">
      <inkml:brushProperty name="width" value="0.025" units="cm"/>
      <inkml:brushProperty name="height" value="0.025" units="cm"/>
    </inkml:brush>
  </inkml:definitions>
  <inkml:trace contextRef="#ctx0" brushRef="#br0">66 129 4484,'-2'0'1147,"-1"1"1,0-1-1,1 1 0,-1-1 0,1 1 1,-1 0-1,1 0 0,-1 0 0,1 0 1,0 1-1,-1-1 0,-3 4 0,3-3-519,1 0-1,0 0 0,-1 0 1,1 0-1,0 1 0,0-1 1,0 1-1,1-1 0,-1 1 1,1 0-1,-1 0 0,1 0 1,0 0-1,0 0 0,0 0 1,0 0-1,0 3 0,35-10 916,-5-11-1439,-1-1-1,0-1 1,-1-2-1,40-35 1,-29 24-88,-22 15-16,16-9 0,-31 56 0,-3-22 0,-1 1 0,0-1 0,-1 0 0,0 0 0,-1-1 0,-6 12 0,6-14 0,1 1 0,0 0 0,0 0 0,1 0 0,0 1 0,0-1 0,1 1 0,0 0 0,-1 10 0,4-19-115,-1 1 1,0-1-1,1 0 0,-1 1 1,0-1-1,1 0 0,-1 1 1,0-1-1,1 0 0,-1 0 1,1 1-1,-1-1 0,1 0 1,-1 0-1,1 0 0,-1 0 1,0 0-1,1 0 0,-1 1 1,1-1-1,-1 0 0,1 0 1,-1 0-1,1-1 0,-1 1 1,1 0-1,-1 0 1,1 0-1,-1 0 0,0 0 1,1 0-1,-1-1 0,1 1 1,0-1-1,16-5-7558,-4-6-916</inkml:trace>
</inkml:ink>
</file>

<file path=ppt/ink/ink6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5:38.962"/>
    </inkml:context>
    <inkml:brush xml:id="br0">
      <inkml:brushProperty name="width" value="0.025" units="cm"/>
      <inkml:brushProperty name="height" value="0.025" units="cm"/>
    </inkml:brush>
  </inkml:definitions>
  <inkml:trace contextRef="#ctx0" brushRef="#br0">72 0 3683,'0'0'26692,"-4"13"-25544,-8 26-526,-28 58 0,37-92-622,1-1 0,0 1 0,0 0 0,1 0 0,-1 0 0,1 0 0,0 0 0,0 0 0,1 0 0,-1 0 0,2 9 0,-1-14-66,0 0 0,1 1 0,-1-1 0,1 0 0,-1 0 0,1 0 0,-1 0 0,0 0 0,1 0 0,-1 0-1,1 0 1,-1 0 0,1 0 0,-1 0 0,0 0 0,1 0 0,-1 0 0,1 0 0,-1 0 0,1-1 0,-1 1 0,0 0 0,1 0 0,-1 0 0,0-1 0,1 1 0,-1 0 0,1-1 0,-1 1 0,0 0 0,0-1 0,1 1-1,-1 0 1,0-1 0,0 1 0,1 0 0,-1-1 0,0 1 0,0-1 0,0 0 0,13-16-4716,-10-11-6028,-3 14 1852</inkml:trace>
</inkml:ink>
</file>

<file path=ppt/ink/ink6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5:39.336"/>
    </inkml:context>
    <inkml:brush xml:id="br0">
      <inkml:brushProperty name="width" value="0.025" units="cm"/>
      <inkml:brushProperty name="height" value="0.025" units="cm"/>
    </inkml:brush>
  </inkml:definitions>
  <inkml:trace contextRef="#ctx0" brushRef="#br0">11 0 11018,'0'0'17361,"-11"10"-16400,30-6-257,6-1-255,2 0-289,4-2-160,0 0-1922,-4-1-3459,0 0-5797</inkml:trace>
</inkml:ink>
</file>

<file path=ppt/ink/ink6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5:52.575"/>
    </inkml:context>
    <inkml:brush xml:id="br0">
      <inkml:brushProperty name="width" value="0.025" units="cm"/>
      <inkml:brushProperty name="height" value="0.025" units="cm"/>
    </inkml:brush>
  </inkml:definitions>
  <inkml:trace contextRef="#ctx0" brushRef="#br0">147 62 3555,'0'0'2253,"5"8"683,-3-8-2359,1 0-1,0-1 0,0 1 1,-1-1-1,1 0 1,0 0-1,-1 0 0,1 0 1,-1 0-1,1-1 0,-1 1 1,1-1-1,-1 1 1,0-1-1,0 0 0,0 0 1,0 0-1,0 0 0,-1 0 1,3-3-1,3-19 7462,-8 22-7916,0 1 0,0 0 0,0 0 0,0 0 0,0 0-1,0 0 1,0 0 0,-1 0 0,1 0 0,0 1 0,0-1 0,-1 0 0,1 1 0,-1-1 0,1 1 0,0 0-1,-1-1 1,1 1 0,-1 0 0,1 0 0,-1 0 0,1 0 0,-1 0 0,1 0 0,-3 0 0,-42 2 167,41-1-275,1 1 0,0 0 0,0 0 1,0 0-1,0 0 0,0 1 0,0-1 0,1 1 0,-1 0 0,1 0 0,0 0 0,0 1 0,0-1 0,0 1 0,1 0 0,-1 0 0,1 0 0,0 0 0,0 0 0,0 0 0,1 0 1,0 1-1,-1-1 0,1 1 0,1-1 0,-1 1 0,1-1 0,0 1 0,0 7 0,1-11-14,0 0 0,0 0 0,0 0 0,0 0 0,0 0 0,0 0 0,0 0 0,0-1 0,0 1 0,1 0 0,-1-1 0,0 1 0,0-1 0,1 1 0,-1-1 0,0 0 0,1 1 0,-1-1 0,0 0 0,1 0 0,-1 0 0,1 0 0,1-1 0,36-2 0,-30 0 0,0 0 0,0 0 0,-1-2 0,1 1 0,-1-1 0,0 0 0,0 0 0,0-1 0,-1 0 0,8-9 0,-16 54 0,0-27 0,-29 165 0,24-149 0,-2 0 0,-1 0 0,-1-1 0,-14 29 0,23-54 0,0 1 0,-1-1 0,1 0 0,0 0 0,-1 1 0,1-1 0,-1 0 0,0 0 0,1 0 0,-1 0 0,0-1 0,0 1 0,0-1 0,-1 1 0,1-1 0,0 1 0,0-1 0,-1 0 0,1 0 0,-1 0 0,-2 0 0,2-1 0,1 0 0,-1 0 0,1-1 0,0 1 0,-1-1 0,1 0 0,0 0 0,-1 0 0,1 0 0,0 0 0,0 0 0,0 0 0,0-1 0,0 1 0,0-1 0,0 1 0,1-1 0,-3-2 0,-1-3 0,0 1 0,0-1 0,1 1 0,0-1 0,0-1 0,0 1 0,1 0 0,1-1 0,-1 0 0,1 1 0,0-1 0,-1-14 0,4 18 3,0 1 1,-1-1-1,2 1 0,-1-1 1,0 1-1,0 0 0,1-1 0,0 1 1,0 0-1,0 0 0,0 0 1,0 0-1,0 1 0,1-1 1,0 0-1,-1 1 0,1 0 0,0 0 1,0 0-1,0 0 0,0 0 1,1 0-1,-1 1 0,4-2 0,17-7-50,0 2-1,36-9 0,-19 5-254,17-10-4659,-23 0-4892,-14 3-5847</inkml:trace>
</inkml:ink>
</file>

<file path=ppt/ink/ink6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5:52.919"/>
    </inkml:context>
    <inkml:brush xml:id="br0">
      <inkml:brushProperty name="width" value="0.025" units="cm"/>
      <inkml:brushProperty name="height" value="0.025" units="cm"/>
    </inkml:brush>
  </inkml:definitions>
  <inkml:trace contextRef="#ctx0" brushRef="#br0">0 0 16143,'0'0'16272,"74"25"-15920,-43-25-352,5 0 0,1 4 0,7-1-801,4-2-3074,1-1-3877,4 0-9384</inkml:trace>
</inkml:ink>
</file>

<file path=ppt/ink/ink6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5:54.933"/>
    </inkml:context>
    <inkml:brush xml:id="br0">
      <inkml:brushProperty name="width" value="0.025" units="cm"/>
      <inkml:brushProperty name="height" value="0.025" units="cm"/>
    </inkml:brush>
  </inkml:definitions>
  <inkml:trace contextRef="#ctx0" brushRef="#br0">181 1 11979,'0'0'6785,"6"12"-5882,1 3-560,15 33 1457,23 75 0,-40-109-1494,-1 1-1,-1 0 1,0 1-1,-1-1 0,-1 0 1,0 1-1,-1-1 0,-1 1 1,-1-1-1,-4 24 1,2-28-139,0-1 1,0 0 0,-1 0 0,-1 0 0,0-1-1,0 0 1,0 0 0,-1 0 0,-16 14 0,-8 5-393,-47 31 0,4-3-8349,58-41 993</inkml:trace>
</inkml:ink>
</file>

<file path=ppt/ink/ink6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6:05.875"/>
    </inkml:context>
    <inkml:brush xml:id="br0">
      <inkml:brushProperty name="width" value="0.025" units="cm"/>
      <inkml:brushProperty name="height" value="0.025" units="cm"/>
    </inkml:brush>
  </inkml:definitions>
  <inkml:trace contextRef="#ctx0" brushRef="#br0">161 1 14862,'0'0'6427,"-10"6"-5305,1-1-874,0 1 0,1 0 0,-1 1 0,1 0-1,1 0 1,-1 1 0,1 0 0,1 0 0,-1 1 0,-4 9 0,1 0-13,1 0 0,1 1 0,1 0 0,1 0 0,0 0 0,1 1 0,2 0 0,0 0-1,1 0 1,0 0 0,2 1 0,4 39 0,-3-57-312,0 0 0,0-1-1,0 1 1,0 0 0,0-1 0,0 1-1,1-1 1,-1 0 0,1 1 0,0-1-1,0 0 1,0 0 0,0 0 0,0 0-1,0 0 1,0-1 0,0 1 0,1-1-1,-1 1 1,1-1 0,-1 0 0,1 0-1,3 1 1,-1 0-725,-1-1-1,1-1 1,0 1 0,0-1-1,-1 1 1,1-1 0,0-1-1,6 0 1,15-6-5503</inkml:trace>
</inkml:ink>
</file>

<file path=ppt/ink/ink6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6:06.291"/>
    </inkml:context>
    <inkml:brush xml:id="br0">
      <inkml:brushProperty name="width" value="0.025" units="cm"/>
      <inkml:brushProperty name="height" value="0.025" units="cm"/>
    </inkml:brush>
  </inkml:definitions>
  <inkml:trace contextRef="#ctx0" brushRef="#br0">0 190 13837,'0'0'16442,"11"-2"-15710,3-2-658,0-1 1,0 0 0,0-1 0,-1-1-1,0 0 1,0-1 0,0 0 0,-1-1-1,-1 0 1,19-20 0,6-9-26,-27 27-32,0 1 0,1 0 0,14-11 0,-24 42-294,-4-7 351,0-1 0,-1 1 0,-1-1 0,0-1 0,-1 1 0,-14 19-1,13-20 0,0-1-1,1 1 0,1 0 0,0 1 0,1 0 0,0-1 0,-6 24 0,11-35-156,0-1 0,0 1 0,0 0 0,0-1-1,0 1 1,0 0 0,0-1 0,0 1 0,0 0 0,0 0 0,0-1 0,0 1-1,0 0 1,0-1 0,1 1 0,-1 0 0,0-1 0,0 1 0,1 0 0,-1-1-1,0 1 1,1-1 0,-1 1 0,1-1 0,-1 1 0,1-1 0,-1 1 0,1-1 0,-1 1-1,1-1 1,0 1 0,1-1-285,0 0 0,-1 1 0,1-1 0,-1 0 0,1 0 0,0 0 0,-1 0 0,1 0 0,0-1 0,-1 1 0,1 0 0,-1-1 0,1 1 1,1-2-1,19-10-6203</inkml:trace>
</inkml:ink>
</file>

<file path=ppt/ink/ink6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6:06.633"/>
    </inkml:context>
    <inkml:brush xml:id="br0">
      <inkml:brushProperty name="width" value="0.025" units="cm"/>
      <inkml:brushProperty name="height" value="0.025" units="cm"/>
    </inkml:brush>
  </inkml:definitions>
  <inkml:trace contextRef="#ctx0" brushRef="#br0">53 1 18161,'0'0'6823,"-24"74"-4677,15-47-641,0-3-448,3 0-544,2-2-353,4-5-32,0-4-64,0-1 32,0-5-96,0-3-96,1-1-1249,1-3-1698</inkml:trace>
</inkml:ink>
</file>

<file path=ppt/ink/ink6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6:06.974"/>
    </inkml:context>
    <inkml:brush xml:id="br0">
      <inkml:brushProperty name="width" value="0.025" units="cm"/>
      <inkml:brushProperty name="height" value="0.025" units="cm"/>
    </inkml:brush>
  </inkml:definitions>
  <inkml:trace contextRef="#ctx0" brushRef="#br0">1 37 16528,'0'0'7463,"56"-4"-6566,-25-1-513,7-1-384,-2 1-320,2-2-2659,1 2-2723,-3 0-6533</inkml:trace>
</inkml:ink>
</file>

<file path=ppt/ink/ink6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6:07.319"/>
    </inkml:context>
    <inkml:brush xml:id="br0">
      <inkml:brushProperty name="width" value="0.025" units="cm"/>
      <inkml:brushProperty name="height" value="0.025" units="cm"/>
    </inkml:brush>
  </inkml:definitions>
  <inkml:trace contextRef="#ctx0" brushRef="#br0">248 112 14446,'0'0'7100,"-10"0"-4746,3 0-2108,0 0 0,0 1 0,0-1 0,1 2 0,-1-1 0,0 1 0,1 0 1,-1 0-1,1 1 0,0 0 0,0 0 0,0 1 0,0-1 0,0 1 0,1 1 0,-1-1 0,1 1 0,1-1 0,-1 2 0,-5 7 0,8-11-191,0 0-1,0 0 0,0 1 0,1-1 0,-1 0 0,1 1 0,-1 0 0,1-1 0,0 1 0,0 0 0,0 0 0,0 0 0,1-1 0,-1 1 0,1 0 0,0 4 0,3-6-38,1 0 0,-1 0 0,1 0 0,-1-1 1,1 1-1,-1-1 0,1 0 0,0 0 0,-1 0 0,5-1 1,-2 1-94,11-1-327,-12 1 73,0 0-1,0 0 0,0 0 1,0 0-1,0 1 0,0 0 1,0 0-1,7 2 0,-10-1 291,0-1 0,0 0-1,0 1 1,-1-1-1,1 1 1,-1 0-1,1 0 1,-1-1 0,0 1-1,0 0 1,0 0-1,0 0 1,0 0-1,0 1 1,0-1 0,-1 0-1,1 0 1,-1 0-1,1 1 1,-1-1 0,0 0-1,0 0 1,0 4-1,1 21 366,-1 1-1,-1 0 1,-7 36 0,7-53 67,-2-1-1,1 1 1,-1-1 0,-1 0 0,0 0 0,0 0-1,-1-1 1,0 1 0,-1-1 0,0 0 0,-13 13 0,18-20-350,-1 0 1,1-1 0,-1 1 0,0-1 0,0 1-1,1-1 1,-1 0 0,0 0 0,0 0-1,0 0 1,-1 0 0,1 0 0,0-1 0,0 1-1,0-1 1,-1 1 0,1-1 0,0 0 0,0 0-1,-1 0 1,1 0 0,0 0 0,-3-1-1,1-1-26,0 1-1,1-1 1,-1 0-1,1 0 0,-1 0 1,1 0-1,0-1 1,0 0-1,0 1 0,0-1 1,0 0-1,-3-4 0,0-2-44,0 0 0,0 0-1,1 0 1,1 0 0,-1-1-1,1 0 1,1 0 0,0 0-1,-3-16 1,6 23-15,0 0 0,0 0 1,0-1-1,1 1 0,-1 0 0,1 0 1,0 0-1,0 0 0,0 0 0,0 0 1,0 0-1,1 0 0,-1 0 0,1 0 1,0 1-1,0-1 0,0 1 0,0-1 0,0 1 1,0 0-1,1 0 0,-1 0 0,4-2 1,8-5-670,1 1 0,-1 0 0,27-8 0,-28 11-1856,1-1-1,-1 0 1,19-12 0,-9-1-8139</inkml:trace>
  <inkml:trace contextRef="#ctx0" brushRef="#br0" timeOffset="1">0 6 16784,'0'0'8039,"86"-5"-7494,-51 5-481,2 0-352,-3 0-3396,-1-1-4932</inkml:trace>
</inkml:ink>
</file>

<file path=ppt/ink/ink6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6:08.972"/>
    </inkml:context>
    <inkml:brush xml:id="br0">
      <inkml:brushProperty name="width" value="0.025" units="cm"/>
      <inkml:brushProperty name="height" value="0.025" units="cm"/>
    </inkml:brush>
  </inkml:definitions>
  <inkml:trace contextRef="#ctx0" brushRef="#br0">32 1 9993,'0'0'8440,"8"2"-7660,0 0-556,0 0 0,-1 1 1,0 0-1,0 0 0,0 1 1,0 0-1,0 0 0,-1 0 1,0 1-1,0 0 0,0 1 0,9 11 1,-6-6 31,-1 1 0,0 0 0,-1 0 1,0 0-1,-1 1 0,9 27 0,-10-21-117,0 0 0,-1 0-1,-1 0 1,0 0 0,-2 1 0,0-1-1,-2 1 1,0-1 0,-1 1-1,-1-1 1,-7 26 0,1-19-104,-2 0 0,0 0-1,-2-1 1,-1-1 0,-1 0 0,-30 36 0,9-23-3916,-2-7-4002,28-23-4326</inkml:trace>
</inkml:ink>
</file>

<file path=ppt/ink/ink6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6:09.362"/>
    </inkml:context>
    <inkml:brush xml:id="br0">
      <inkml:brushProperty name="width" value="0.025" units="cm"/>
      <inkml:brushProperty name="height" value="0.025" units="cm"/>
    </inkml:brush>
  </inkml:definitions>
  <inkml:trace contextRef="#ctx0" brushRef="#br0">174 0 15439,'0'0'8979,"-10"10"-8013,-10 13-465,1 1 0,1 1 0,1 0 0,1 1 0,2 0 0,-22 54 0,31-65-365,1 0 0,0 0 0,0 0 0,1 0 0,1 1 0,1-1 0,1 1 0,2 30 0,-1-40-205,0 0 1,1 0 0,-1 0-1,2 0 1,-1-1-1,0 1 1,1-1 0,0 1-1,1-1 1,6 8-1,-6-8-272,1 0-1,0-1 0,1 0 0,-1 0 1,0 0-1,1-1 0,0 0 0,0 0 1,0 0-1,0-1 0,10 3 0,37 3-5824,5-7-4889</inkml:trace>
</inkml:ink>
</file>

<file path=ppt/ink/ink6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6:09.874"/>
    </inkml:context>
    <inkml:brush xml:id="br0">
      <inkml:brushProperty name="width" value="0.025" units="cm"/>
      <inkml:brushProperty name="height" value="0.025" units="cm"/>
    </inkml:brush>
  </inkml:definitions>
  <inkml:trace contextRef="#ctx0" brushRef="#br0">1 203 7687,'0'0'16822,"12"4"-15082,-6-1-1620,0-1 1,0 0-1,0 0 0,0-1 1,0 0-1,1 0 1,-1-1-1,0 1 1,0-1-1,0-1 0,1 1 1,-1-1-1,0 0 1,0 0-1,0-1 0,0 0 1,6-3-1,32-16 7,-1-3 1,-1-2-1,-1-1 0,-2-3 0,48-44 1,-80 70-242,-6 7 36,-9 21 8,-20 30 161,16-32-78,3-9-23,1 1 1,1 0 0,0 1-1,0 0 1,2 0 0,0 0 0,0 0-1,2 1 1,-4 25 0,7-40-82,0-1 0,0 0 0,0 1 0,0-1 0,0 1 0,0-1 0,0 0 0,0 1 0,0-1 0,0 0 0,0 1 0,1-1 0,-1 0 0,0 1 0,0-1 0,0 0 0,0 1 1,1-1-1,-1 0 0,0 1 0,0-1 0,1 0 0,-1 0 0,0 1 0,0-1 0,1 0 0,-1 0 0,0 0 0,1 1 0,-1-1 0,0 0 0,1 0 0,-1 0 0,0 0 0,1 0 0,-1 0 0,0 0 1,1 1-1,-1-1 0,0 0 0,1 0 0,-1 0 0,1-1 0,-1 1 0,0 0 0,1 0 0,0 0 0,2 0-924,12 0-5717</inkml:trace>
</inkml:ink>
</file>

<file path=ppt/ink/ink6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6:10.204"/>
    </inkml:context>
    <inkml:brush xml:id="br0">
      <inkml:brushProperty name="width" value="0.025" units="cm"/>
      <inkml:brushProperty name="height" value="0.025" units="cm"/>
    </inkml:brush>
  </inkml:definitions>
  <inkml:trace contextRef="#ctx0" brushRef="#br0">88 0 8904,'0'0'18135,"-2"12"-17089,-22 68-43,12-48-1026,2 1 0,-9 57 0,15-79-2727,-5-9-3916,1-2-701</inkml:trace>
</inkml:ink>
</file>

<file path=ppt/ink/ink6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6:10.572"/>
    </inkml:context>
    <inkml:brush xml:id="br0">
      <inkml:brushProperty name="width" value="0.025" units="cm"/>
      <inkml:brushProperty name="height" value="0.025" units="cm"/>
    </inkml:brush>
  </inkml:definitions>
  <inkml:trace contextRef="#ctx0" brushRef="#br0">1 34 15246,'0'0'3268,"77"-4"-2083,-33 0-449,5-1-447,5 0-225,-1 0-769,3 0-3907,-4 0-5510</inkml:trace>
</inkml:ink>
</file>

<file path=ppt/ink/ink6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6:10.915"/>
    </inkml:context>
    <inkml:brush xml:id="br0">
      <inkml:brushProperty name="width" value="0.025" units="cm"/>
      <inkml:brushProperty name="height" value="0.025" units="cm"/>
    </inkml:brush>
  </inkml:definitions>
  <inkml:trace contextRef="#ctx0" brushRef="#br0">193 0 14542,'0'0'2311,"-9"1"230,8-1-2537,-57 9 3101,54-9-2837,0 1 0,0 1 0,1-1 0,-1 0 0,1 1 0,-1 0 0,1-1 0,-1 2 1,1-1-1,0 0 0,0 0 0,0 1 0,0 0 0,1 0 0,-1 0 0,-2 3 0,5-6-254,0 1 0,0-1 0,-1 0-1,1 1 1,0-1 0,0 1 0,0-1 0,0 0-1,0 1 1,0-1 0,0 0 0,-1 1 0,1-1-1,0 1 1,0-1 0,0 0 0,1 1 0,-1-1-1,0 1 1,0-1 0,0 0 0,0 1 0,0-1-1,0 0 1,0 1 0,1-1 0,-1 0 0,0 1-1,0-1 1,1 0 0,-1 1 0,0-1 0,0 0-1,1 1 1,-1-1 0,0 0 0,1 0 0,-1 0-1,0 1 1,1-1 0,22 5 324,24-9 34,-23-3-277,-21 6-192,0-1 0,1 1 0,-1 0 0,1 1 0,-1-1 0,1 0 1,0 1-1,5 0 0,-8 1 80,1-1 0,-1 1 0,0-1 0,0 1 0,0-1 0,-1 1 0,1 0 0,0 0 1,0-1-1,0 1 0,0 0 0,-1 0 0,1 0 0,0 0 0,-1 0 0,1 0 0,-1 0 0,1 0 0,-1 0 1,1 1-1,-1-1 0,0 0 0,0 0 0,0 0 0,1 0 0,-1 0 0,0 1 0,0-1 0,0 0 0,-1 0 0,1 2 1,0 29 131,0 20 1446,-8 68 0,6-105-1282,-1 1 0,0-1 0,-1 1 0,-1-1 0,0 0 1,-1-1-1,-1 1 0,-15 22 0,21-35-279,0 0 0,0 0 0,0 0 0,0 0 0,0 0 0,-1-1 0,1 1 0,-1 0 0,1-1 0,-1 1 0,0-1 0,0 0 0,1 0 0,-1 0 0,0 0 0,0 0 0,0 0 0,0 0 0,0 0 0,-1-1 0,1 1 0,0-1 0,0 1 0,0-1 0,0 0 0,-1 0 0,1 0 0,0 0 0,0-1 0,0 1 0,0 0 0,0-1 0,-1 0 0,1 1 0,0-1 0,0 0 0,0 0 0,0 0 0,1 0 0,-1 0 0,0-1 0,0 1 0,1-1 0,-1 1 0,1-1 0,-1 1 0,1-1 0,-2-3 0,-5-4 0,2 0 0,-1-1 0,1 0 0,0-1 0,1 0 0,0 1 0,-5-20 0,7 18 0,0 1 0,1-1 0,0 1 0,1-1 0,0-22 0,2 30 0,-1 1 0,1-1 0,-1 0 0,1 1 0,0-1 0,1 1 0,-1-1 0,0 1 0,1 0 0,0 0 0,0-1 0,0 1 0,0 0 0,0 1 0,1-1 0,-1 0 0,1 1 0,0-1 0,0 1 0,0 0 0,0 0 0,5-3 0,17-5-1132,0 0 0,0 2 1,43-8-1,40-14-4863,-69 15-1516</inkml:trace>
</inkml:ink>
</file>

<file path=ppt/ink/ink6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6:11.277"/>
    </inkml:context>
    <inkml:brush xml:id="br0">
      <inkml:brushProperty name="width" value="0.025" units="cm"/>
      <inkml:brushProperty name="height" value="0.025" units="cm"/>
    </inkml:brush>
  </inkml:definitions>
  <inkml:trace contextRef="#ctx0" brushRef="#br0">1 31 17360,'0'0'8136,"78"-8"-7271,-23 5-32,9-1-481,6 2-256,2-1-160,-2-1-2947,-6-2-3971</inkml:trace>
</inkml:ink>
</file>

<file path=ppt/ink/ink6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6:11.638"/>
    </inkml:context>
    <inkml:brush xml:id="br0">
      <inkml:brushProperty name="width" value="0.025" units="cm"/>
      <inkml:brushProperty name="height" value="0.025" units="cm"/>
    </inkml:brush>
  </inkml:definitions>
  <inkml:trace contextRef="#ctx0" brushRef="#br0">178 0 17072,'0'0'4719,"14"9"-1863,-11-7-2719,24 14 1363,0 2 0,32 29 1,-52-40-1344,1 0-1,-1 0 1,0 1 0,0 0 0,-1 0 0,0 1 0,0 0-1,-1 0 1,-1 0 0,1 1 0,-1-1 0,-1 1 0,3 12-1,-4-3-98,-1 0-1,0 0 1,-2 0-1,0 0 1,-1-1-1,-1 1 1,-1 0-1,0-1 1,-1 0-1,-16 35 1,-8 6 254,-64 100 1,65-115-284,-59 80-3105,18-50-5229,23-35-12024</inkml:trace>
</inkml:ink>
</file>

<file path=ppt/ink/ink6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6:16.665"/>
    </inkml:context>
    <inkml:brush xml:id="br0">
      <inkml:brushProperty name="width" value="0.025" units="cm"/>
      <inkml:brushProperty name="height" value="0.025" units="cm"/>
    </inkml:brush>
  </inkml:definitions>
  <inkml:trace contextRef="#ctx0" brushRef="#br0">0 258 6566,'0'0'6849,"3"-10"-6005,-1 6-772,-1 0 6,0-1 0,0 1 0,0 0-1,1 0 1,0 0 0,0 0 0,0 0 0,0 1 0,1-1-1,0 0 1,-1 1 0,1 0 0,0 0 0,1 0 0,-1 0 0,0 0-1,8-4 1,44-20 353,2 2 0,0 2 0,1 4 0,1 1 0,1 4 0,109-13 0,374 5-193,-479 23-130,-17 0-94,1 3-1,-1 2 1,53 13-1,139 48 83,-9-3 790,-162-49 290,0-4 0,1-2-1,134-2 1,-187-8-1088,0-1 0,0 0 1,-1-1-1,1-1 0,-1-1 0,0 0 0,0-1 0,17-9 0,38-27-726,-6-9-3905,-54 41 849,-3 1-1815</inkml:trace>
</inkml:ink>
</file>

<file path=ppt/ink/ink6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6:17.115"/>
    </inkml:context>
    <inkml:brush xml:id="br0">
      <inkml:brushProperty name="width" value="0.025" units="cm"/>
      <inkml:brushProperty name="height" value="0.025" units="cm"/>
    </inkml:brush>
  </inkml:definitions>
  <inkml:trace contextRef="#ctx0" brushRef="#br0">1 16 12364,'0'0'11547,"8"-3"-11088,3-1-328,0 2 1,0-1 0,1 1 0,-1 1-1,1 0 1,0 1 0,13 1-1,96 14 99,2 0-163,68-11-33,-52-2 19,233 32-1,-250-17 9,0-5-1,131-3 1,-173-11 212,-28 0 196,66 6 0,-117-4-479,-1 0-1,1 0 1,-1 0-1,1 0 0,-1 0 1,1 0-1,-1 0 0,1 1 1,0-1-1,-1 0 1,1 0-1,-1 0 0,1 1 1,-1-1-1,1 0 0,-1 1 1,0-1-1,1 0 1,-1 1-1,1-1 0,-1 0 1,0 1-1,1-1 0,-1 1 1,0-1-1,1 1 1,-1-1-1,0 1 0,0-1 1,1 1-1,-1-1 0,0 1 1,0-1-1,0 1 1,0-1-1,0 1 0,0-1 1,0 1-1,0 0 0,0-1 1,0 1-1,0-1 1,0 1-1,0 0 0,-1 0-210,1 0 0,0 0 0,-1 0 0,1 0 0,-1 0 0,1-1 0,-1 1 0,0 0 0,1 0 0,-1 0 0,0-1 0,0 1-1,0 0 1,1-1 0,-1 1 0,0 0 0,0-1 0,0 1 0,0-1 0,0 0 0,0 1 0,-1-1 0,-15 1-5838</inkml:trace>
</inkml:ink>
</file>

<file path=ppt/ink/ink6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6:17.929"/>
    </inkml:context>
    <inkml:brush xml:id="br0">
      <inkml:brushProperty name="width" value="0.025" units="cm"/>
      <inkml:brushProperty name="height" value="0.025" units="cm"/>
    </inkml:brush>
  </inkml:definitions>
  <inkml:trace contextRef="#ctx0" brushRef="#br0">0 147 9641,'0'0'10805,"9"-1"-9358,16-4-1182,-1-1-1,0 0 1,-1-2 0,1-1 0,-2-1 0,43-25 0,-24 13-15,48-18 0,-88 39-249,0 1-1,0-1 1,1 1-1,-1-1 1,0 1 0,0 0-1,0-1 1,1 1-1,-1 0 1,0 0-1,0 0 1,1 0 0,-1 0-1,0 0 1,0 0-1,1 1 1,-1-1 0,0 0-1,0 1 1,2-1-1,-3 1 2,0 0 0,1-1-1,-1 1 1,1 0-1,-1 0 1,0-1 0,0 1-1,1 0 1,-1-1 0,0 1-1,0 0 1,0 0-1,0 0 1,0-1 0,0 1-1,0 0 1,0 0-1,0-1 1,0 1 0,0 0-1,-1 0 1,1-1-1,0 2 1,-27 51 159,23-46-111,-5 9 52,-1 0-36,1-1 0,1 1 0,0 1 0,1-1 0,1 1 0,0 1-1,-3 18 1,9-36-88,0 1 0,0 0 0,1-1 0,-1 1 0,0 0 0,0-1 0,0 1 0,0-1 0,1 1 0,-1 0 0,0-1 0,0 1 0,1-1 0,-1 1 0,0-1 0,1 1 0,-1-1 0,1 1 0,-1-1-1,1 0 1,-1 1 0,1-1 0,-1 0 0,1 1 0,-1-1 0,1 0 0,-1 1 0,1-1 0,0 0 0,-1 0 0,1 0 0,-1 0 0,1 0 0,0 0 0,-1 1 0,1-1 0,0-1 0,-1 1 0,1 0 0,-1 0-1,1 0 1,1 0 0,30-8-3172,-4-11-917,4-9-1627</inkml:trace>
</inkml:ink>
</file>

<file path=ppt/ink/ink6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6:18.303"/>
    </inkml:context>
    <inkml:brush xml:id="br0">
      <inkml:brushProperty name="width" value="0.025" units="cm"/>
      <inkml:brushProperty name="height" value="0.025" units="cm"/>
    </inkml:brush>
  </inkml:definitions>
  <inkml:trace contextRef="#ctx0" brushRef="#br0">197 0 3395,'0'0'16389,"-6"11"-15086,-19 34-121,-36 70 2338,55-102-3930,1 0 0,0 0 1,1 1-1,1-1 1,0 1-1,1 0 1,-1 18-1,3-44-14255</inkml:trace>
  <inkml:trace contextRef="#ctx0" brushRef="#br0" timeOffset="1">1 164 12844,'0'0'7495,"62"0"-6278,-27 0-736,7 1-321,6-1-160,1 0-1377,-2 0-1634,-3-10-961,-2-3-6374</inkml:trace>
</inkml:ink>
</file>

<file path=ppt/ink/ink6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6:18.678"/>
    </inkml:context>
    <inkml:brush xml:id="br0">
      <inkml:brushProperty name="width" value="0.025" units="cm"/>
      <inkml:brushProperty name="height" value="0.025" units="cm"/>
    </inkml:brush>
  </inkml:definitions>
  <inkml:trace contextRef="#ctx0" brushRef="#br0">229 1 12908,'0'0'2760,"-11"3"-507,-1 0-1699,1 1-1,0 0 1,0 1 0,1 0 0,-1 1-1,-17 12 1,24-15-376,-1 1 0,1 0 0,0-1 0,0 1 0,0 1 0,0-1 0,1 0 0,-1 1 0,1 0 0,1 0 0,-1 0 0,1 0 0,-1 0 0,1 0 0,1 1 0,-1-1 0,1 1 0,0-1 0,0 8 0,1-10-165,1-1 0,-1 1 0,1-1-1,0 1 1,0-1 0,-1 0 0,2 1-1,-1-1 1,0 0 0,0 0 0,1 0-1,-1 0 1,1 0 0,0 0 0,2 2-1,36 30 135,-14-14-151,-22-15-30,0-1 0,0 1 0,0 0 0,0 0 0,-1 0 0,0 0 0,0 0-1,0 1 1,-1-1 0,0 1 0,0 0 0,1 6 0,-2-10 103,-1 1 0,0-1 0,0 1 0,0-1 0,0 1 0,0-1 0,0 0 0,-1 1 1,1-1-1,-1 1 0,1-1 0,-1 0 0,0 1 0,0-1 0,0 0 0,0 0 0,-1 0 0,1 0 0,-1 0 0,1 0 0,-1 0 1,0 0-1,1-1 0,-1 1 0,0-1 0,0 1 0,0-1 0,0 0 0,-1 1 0,1-1 0,-3 1 0,-1 1 121,-1-1 0,1 0-1,0 0 1,-1 0 0,0-1-1,1 0 1,-1 0 0,0 0-1,1-1 1,-1 0 0,0-1-1,0 1 1,-10-4 0,14 3-174,0 0 1,0 0-1,0-1 1,0 0-1,0 1 1,0-1-1,0 0 1,1 0-1,-1-1 1,1 1-1,-1 0 1,1-1-1,0 0 1,0 1-1,0-1 1,1 0-1,-1 0 1,1 0-1,-1 0 1,1 0-1,0-1 1,0 1-1,0 0 1,1-1-1,-1 1 0,1 0 1,0-1-1,0-3 1,0 4-77,-1-1 0,1 0 0,1 0 0,-1 0 0,0 0 0,1 0 0,0 0 0,0 1 0,0-1 0,0 0 0,1 1 0,0-1 0,-1 1 0,1-1 0,0 1 0,3-4 0,0 2 40,1 0 1,-1 1-1,1 0 1,0 0-1,0 0 1,0 1-1,0-1 1,10-2-1,11-4-301,53-11 0,-11 4-2468,-5-9-3896,-36 10 685</inkml:trace>
</inkml:ink>
</file>

<file path=ppt/ink/ink6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6:19.035"/>
    </inkml:context>
    <inkml:brush xml:id="br0">
      <inkml:brushProperty name="width" value="0.025" units="cm"/>
      <inkml:brushProperty name="height" value="0.025" units="cm"/>
    </inkml:brush>
  </inkml:definitions>
  <inkml:trace contextRef="#ctx0" brushRef="#br0">0 2 13901,'0'0'10666,"56"0"-8776,-19 0-545,6 0-928,6 0-353,-4 0 0,0 0-737,-7 0-1697,-7 0-2371,-7-1-2978</inkml:trace>
</inkml:ink>
</file>

<file path=ppt/ink/ink6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6:19.487"/>
    </inkml:context>
    <inkml:brush xml:id="br0">
      <inkml:brushProperty name="width" value="0.025" units="cm"/>
      <inkml:brushProperty name="height" value="0.025" units="cm"/>
    </inkml:brush>
  </inkml:definitions>
  <inkml:trace contextRef="#ctx0" brushRef="#br0">313 0 12364,'0'0'10426,"10"7"-9524,-5-3-810,0-2 5,0 1 1,0 0-1,-1 0 1,0 1-1,0-1 1,0 1-1,0 0 1,0 0-1,-1 0 1,0 1-1,1-1 1,-2 1-1,1 0 1,0-1-1,-1 1 1,0 1-1,2 8 1,-3-3 16,0 0 0,-1 0 0,-1 0 1,0 0-1,0 0 0,-1 0 0,-1 0 1,0-1-1,0 1 0,-1-1 0,0 0 0,-1 0 1,0 0-1,0-1 0,-1 0 0,0 0 0,-1 0 1,0 0-1,-9 7 0,2-1-336,-1-2 0,0 0 0,-1 0 0,-1-2 0,1 0 0,-2-1 0,1 0 0,-1-2 0,-34 12 0,39-17-1702,0 0 0,0-1 0,0-1 0,-14 1 0,-12-2-9383</inkml:trace>
</inkml:ink>
</file>

<file path=ppt/ink/ink6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6:19.907"/>
    </inkml:context>
    <inkml:brush xml:id="br0">
      <inkml:brushProperty name="width" value="0.025" units="cm"/>
      <inkml:brushProperty name="height" value="0.025" units="cm"/>
    </inkml:brush>
  </inkml:definitions>
  <inkml:trace contextRef="#ctx0" brushRef="#br0">328 15 8712,'0'0'10613,"-11"-4"-9156,6 2-1362,0 0-1,0 0 0,0 1 0,0 0 0,0 0 1,0 0-1,-1 0 0,1 1 0,0 0 1,0 0-1,-1 1 0,1-1 0,0 1 1,0 0-1,0 1 0,0-1 0,0 1 1,0 0-1,0 0 0,1 1 0,-1-1 0,-7 6 1,-4 4 40,0 1-1,1 1 1,1 0 0,0 0 0,1 2-1,0-1 1,2 2 0,0 0 0,0 0 0,2 1-1,0 0 1,1 1 0,1-1 0,1 2 0,0-1-1,2 1 1,0 0 0,1-1 0,-1 41 0,5-56-137,-1 0 0,0 0 1,1-1-1,-1 1 0,1 0 1,0 0-1,0-1 0,1 1 1,-1-1-1,1 1 0,0-1 1,0 0-1,0 1 0,0-1 0,0 0 1,1 0-1,5 4 0,-2-2-119,0-1 0,0 0 0,1 0 0,-1 0 0,1-1 0,0 0 0,0-1-1,12 4 1,10-1-1862,0-1-1,1-1 0,45-1 0,-72-2 1655,58 0-5810</inkml:trace>
</inkml:ink>
</file>

<file path=ppt/ink/ink6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6:21.164"/>
    </inkml:context>
    <inkml:brush xml:id="br0">
      <inkml:brushProperty name="width" value="0.025" units="cm"/>
      <inkml:brushProperty name="height" value="0.025" units="cm"/>
    </inkml:brush>
  </inkml:definitions>
  <inkml:trace contextRef="#ctx0" brushRef="#br0">0 25 13196,'12'-1'2097,"0"0"-1,-1-1 1,20-5-1,-20 4-1216,1 0 0,-1 1-1,22-2 1,-32 4-831,0 0-1,0 0 1,0-1 0,0 1-1,0 0 1,0 0-1,0 0 1,0 0 0,0 0-1,0 0 1,0 0 0,0 0-1,0 1 1,0-1 0,0 0-1,0 1 1,0-1-1,0 0 1,-1 1 0,1-1-1,0 1 1,1 0 0,-22 10 1854,-10 5-484,29-16-1423,0 1 0,0-1 0,1 1 0,-1-1 0,0 1 0,0-1 0,1 1 0,-1-1 0,0 1 0,1 0 0,-1-1-1,0 1 1,1 0 0,-1 0 0,1-1 0,0 1 0,-1 0 0,1 0 0,-1 0 0,1 0 0,0 0 0,0 0 0,0-1 0,-1 3 0,4 0 23,0 0 0,0-1-1,1 1 1,-1-1 0,0 0-1,1 1 1,-1-2 0,8 4-1,10 7 1,-20-12-24,1 1 0,-1 0 0,0 0-1,0 0 1,0 1 0,1-1 0,-1 0 0,0 0 0,0 1-1,-1-1 1,1 0 0,0 1 0,0-1 0,-1 1 0,1-1 0,-1 1-1,1-1 1,-1 1 0,0-1 0,1 1 0,-1 0 0,0-1-1,0 1 1,0 0 0,0-1 0,-1 4 0,0-2 29,-1 0 1,1 0-1,-1 0 1,1 0-1,-1 0 1,0-1-1,-1 1 0,1 0 1,0-1-1,-1 0 1,1 1-1,-4 1 1,-2 2 257,1-1 1,-1 0 0,0-1-1,0 0 1,-1 0 0,1 0-1,-1-1 1,-17 3 0,-2-4-470,35-9-3297,16-7-954,-2-2-2059</inkml:trace>
</inkml:ink>
</file>

<file path=ppt/ink/ink6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6:55.926"/>
    </inkml:context>
    <inkml:brush xml:id="br0">
      <inkml:brushProperty name="width" value="0.025" units="cm"/>
      <inkml:brushProperty name="height" value="0.025" units="cm"/>
    </inkml:brush>
  </inkml:definitions>
  <inkml:trace contextRef="#ctx0" brushRef="#br0">1 327 9065,'0'0'16826,"12"0"-15021,1-1-1559,1-2 0,-1 1 0,1-1 0,-1-1 0,0-1 0,0 0 0,-1 0 0,1-1 0,-1-1 0,-1 0 0,16-12 0,323-232 592,-349 250-842,0 0-1,0 0 1,0 1 0,0-1-1,0 0 1,0 1 0,0-1 0,0 1-1,0-1 1,0 1 0,0-1-1,0 1 1,0 0 0,0-1 0,1 1-1,-1 0 1,0 0 0,0 0-1,0 0 1,0 0 0,0 0 0,3 1-1,-4 0-2,1-1 1,-1 1-1,1 0 0,-1 0 0,1 0 0,-1-1 0,0 1 0,1 0 0,-1 0 0,0 0 0,0 0 0,0 0 1,0 0-1,0 0 0,0 0 0,0 0 0,0 0 0,0-1 0,0 1 0,0 0 0,-1 1 0,-19 55 39,-5-8 99,16-33-127,0 0 0,2 0 1,-1 1-1,2 0 0,0 0 1,1 1-1,-4 28 0,9-46-92,0 1-1,0 0 0,0 0 1,0-1-1,0 1 0,0 0 1,0 0-1,0 0 0,0-1 1,1 1-1,-1 0 0,0 0 1,0-1-1,1 1 1,-1 0-1,0 0 0,1-1 1,-1 1-1,1 0 0,-1-1 1,1 1-1,-1-1 0,1 1 1,0-1-1,-1 1 0,1-1 1,-1 1-1,1-1 0,0 1 1,0-1-1,-1 0 0,1 0 1,0 1-1,0-1 0,-1 0 1,1 0-1,0 0 0,0 0 1,0 1-1,-1-1 0,1-1 1,0 1-1,0 0 0,0 0 1,1 0-1,2-1-665,0 0 0,1 0 0,-1-1 0,0 1 0,0-1 0,0 0 0,6-3 0,25-22-5834</inkml:trace>
</inkml:ink>
</file>

<file path=ppt/ink/ink6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6:56.270"/>
    </inkml:context>
    <inkml:brush xml:id="br0">
      <inkml:brushProperty name="width" value="0.025" units="cm"/>
      <inkml:brushProperty name="height" value="0.025" units="cm"/>
    </inkml:brush>
  </inkml:definitions>
  <inkml:trace contextRef="#ctx0" brushRef="#br0">80 1 18610,'0'0'3576,"-4"9"-1248,-1 3-1504,-43 109 4367,42-104-5020,2 0 0,0 0 0,-2 20 1,4-18-395,1 0 1,2 30-1,6-40-3922,-7-8 3906,0-1 0,0-1 0,1 1-1,-1 0 1,0 0 0,0 0 0,1 0 0,-1 0 0,0 0 0,0 0 0,1 0-1,-1 0 1,0 0 0,0 0 0,0-1 0,1 1 0,-1 0 0,0 0 0,0 0-1,0 0 1,0-1 0,1 1 0,-1 0 0,0 0 0,0 0 0,0-1 0,0 1-1,0 0 1,0 0 0,0-1 0,1 1 0,-1 0 0,0 0 0,0-1 0,0 1-1,0 0 1,0 0 0,0-1 0,0 1 0,0 0 0,0 0 0,0-1 0,-1 1-1,1 0 1,0-1 0,0-15-9877</inkml:trace>
</inkml:ink>
</file>

<file path=ppt/ink/ink6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6:56.601"/>
    </inkml:context>
    <inkml:brush xml:id="br0">
      <inkml:brushProperty name="width" value="0.025" units="cm"/>
      <inkml:brushProperty name="height" value="0.025" units="cm"/>
    </inkml:brush>
  </inkml:definitions>
  <inkml:trace contextRef="#ctx0" brushRef="#br0">1 82 3683,'0'0'22230,"54"-5"-21077,-16 2-833,8-2-224,5-3-737,7-1-1825,-3-1-1089,1-2-609,-6-2 929,-2-1-4132</inkml:trace>
</inkml:ink>
</file>

<file path=ppt/ink/ink6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6:56.945"/>
    </inkml:context>
    <inkml:brush xml:id="br0">
      <inkml:brushProperty name="width" value="0.025" units="cm"/>
      <inkml:brushProperty name="height" value="0.025" units="cm"/>
    </inkml:brush>
  </inkml:definitions>
  <inkml:trace contextRef="#ctx0" brushRef="#br0">291 179 6342,'0'0'18257,"-8"5"-17408,2-2-775,1 0-1,0 1 1,0 0-1,0-1 1,0 1 0,1 1-1,0-1 1,0 1-1,0 0 1,0 0-1,1 0 1,-1 0 0,1 0-1,1 1 1,-1 0-1,1-1 1,0 1-1,0 0 1,1 0 0,-1 0-1,1 0 1,0 8-1,1 21 17,1-1 0,2 1 0,1-1 0,1 0 0,11 33 0,-15-64-70,3 8 62,-2 1 0,1-1 0,-1 1 1,-1-1-1,0 1 0,0 0 0,-2 14 1,1-24 32,-1-1 1,0 1-1,0-1 1,1 1-1,-1-1 1,0 1-1,0-1 1,0 0-1,0 0 1,-1 1-1,1-1 1,0 0-1,0 0 1,-1 0-1,1 0 1,-1 0-1,1 0 1,-1-1-1,1 1 1,-1 0-1,1-1 1,-1 0-1,1 1 1,-1-1-1,0 0 1,-2 1-1,-49 2 1115,45-3-1201,0-1-26,0 0 0,0 0 0,0-1 0,1 0 0,-1 0 0,1-1 1,-1 0-1,1 0 0,0-1 0,0 0 0,0 0 0,-8-7 0,12 8-3,-1 1-1,1-1 1,-1 0 0,1 0-1,0-1 1,0 1 0,0-1-1,1 1 1,-1-1 0,1 0-1,0 0 1,0 0 0,0 0-1,1 0 1,-1 0 0,1-1-1,0 1 1,0 0 0,1-1-1,-1 1 1,1-1 0,0 1-1,1-8 1,0 10 0,0-1 0,0 0 0,1 1 0,-1-1 0,1 1 0,0 0 0,0-1 0,0 1 0,0 0 0,0 0 0,0 0 0,0 0 0,1 1 0,-1-1 0,1 0 0,-1 1 0,5-2 0,53-21 0,-46 20 0,47-16-1493,-18 6-3039,49-21 0,-81 30 3536,0 0 0,-1-1 0,0 0 1,0-1-1,0 0 0,-1-1 0,0 0 0,-1 0 0,12-14 1,-1-7-10200</inkml:trace>
  <inkml:trace contextRef="#ctx0" brushRef="#br0" timeOffset="1">127 9 13837,'0'0'16688,"86"-9"-15919,-35 13-513,1 1-224,-3-2-320,-3-2-1858,-6-1-2467,-7-2-3426</inkml:trace>
</inkml:ink>
</file>

<file path=ppt/ink/ink6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6:57.395"/>
    </inkml:context>
    <inkml:brush xml:id="br0">
      <inkml:brushProperty name="width" value="0.025" units="cm"/>
      <inkml:brushProperty name="height" value="0.025" units="cm"/>
    </inkml:brush>
  </inkml:definitions>
  <inkml:trace contextRef="#ctx0" brushRef="#br0">380 0 15471,'0'0'4895,"6"11"-2888,21 37-268,-15-30-1124,0 1-1,-2 1 1,0 0 0,-1 0 0,-1 1 0,10 40 0,-16-46-522,-1 1-1,-1-1 0,-1 0 1,0 0-1,-1 1 0,-1-1 1,0-1-1,-1 1 0,0 0 1,-1-1-1,-1 0 1,0 0-1,-14 22 0,8-19-74,-1 0-1,-1-1 1,0 0-1,-1-1 1,0 0-1,-2-2 1,1 0-1,-2 0 1,-24 12-1,23-15-629,1-1 0,-39 12 1,37-15-1456,-1-2 1,-37 5 0,-13-6-4922</inkml:trace>
</inkml:ink>
</file>

<file path=ppt/ink/ink6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6:57.738"/>
    </inkml:context>
    <inkml:brush xml:id="br0">
      <inkml:brushProperty name="width" value="0.025" units="cm"/>
      <inkml:brushProperty name="height" value="0.025" units="cm"/>
    </inkml:brush>
  </inkml:definitions>
  <inkml:trace contextRef="#ctx0" brushRef="#br0">279 0 16207,'0'0'2712,"-11"8"-2167,-13 12-148,1 0 1,1 2 0,1 1 0,1 0-1,1 2 1,1 0 0,1 1-1,-23 48 1,29-51-290,1 0 1,1 0-1,1 0 0,1 1 1,2 1-1,0-1 0,1 1 1,2-1-1,0 1 0,2 0 1,4 47-1,-2-65-109,-1 0-1,1 0 1,1 0 0,-1-1-1,1 1 1,0-1-1,0 0 1,1 0 0,0 0-1,0 0 1,1-1-1,-1 1 1,1-1 0,0 0-1,0-1 1,1 1 0,0-1-1,10 6 1,-3-3-338,0-1 0,0-1 1,0 0-1,1-1 0,0 0 0,0-2 1,0 1-1,19 0 0,44-2-3633</inkml:trace>
</inkml:ink>
</file>

<file path=ppt/ink/ink6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6:58.523"/>
    </inkml:context>
    <inkml:brush xml:id="br0">
      <inkml:brushProperty name="width" value="0.025" units="cm"/>
      <inkml:brushProperty name="height" value="0.025" units="cm"/>
    </inkml:brush>
  </inkml:definitions>
  <inkml:trace contextRef="#ctx0" brushRef="#br0">1 58 13485,'0'0'3213,"12"-6"-405,10-4-1627,-1 2 0,1 0-1,0 1 1,0 2-1,1 0 1,34-2-1,-49 6-840,2 1 14,0-1-1,1 2 0,-1-1 0,19 4 1,-28-3-319,0-1-1,1 0 1,-1 1 0,0-1 0,1 1 0,-1-1 0,0 1 0,1-1 0,-1 1-1,0 0 1,0 0 0,0 0 0,0 0 0,0 0 0,0 0 0,0 0 0,0 0-1,0 0 1,0 0 0,0 0 0,-1 0 0,1 1 0,-1-1 0,1 0 0,-1 1-1,1-1 1,-1 0 0,0 1 0,1-1 0,-1 1 0,0-1 0,0 0-1,0 1 1,0-1 0,0 1 0,0-1 0,-1 0 0,1 1 0,0-1 0,-1 1-1,1-1 1,-1 0 0,-1 3 0,0 0 27,-1 0 1,0 0-1,0-1 0,0 1 1,0 0-1,-1-1 0,0 0 1,1 0-1,-1 0 0,0 0 1,0-1-1,-1 0 0,1 1 1,0-2-1,-10 4 0,7-2-2,0 0 0,0 0 0,1 1-1,-1 0 1,-7 6 0,14-10-60,-1 1 0,0 0 0,1 0 0,-1 0 0,1 0 0,-1 0 0,1 0 0,-1 0 0,1 0 0,0 0 0,-1 0 0,1 0 0,0 0 0,0 0 0,0 0 0,0 0 0,0 0 0,0 0 0,0 0 0,0 0 0,0 1 0,0-1 0,1 0 0,-1 0 0,0 0 0,1 0 0,-1 0 0,1 0 0,-1 0 0,1-1 0,-1 1 0,1 0 0,0 0 0,0 0 0,-1 0 0,1-1 0,1 2 0,35 28 0,-32-26 0,22 13 0,-13-10 0,-1 2 0,0-1 0,-1 2 0,13 11 0,-23-19 0,0 0 0,-1 0 0,1 0 0,0 0 0,-1 0 0,1 0 0,-1 0 0,0 1 0,1-1 0,-1 0 0,0 1 0,-1-1 0,1 1 0,0-1 0,-1 1 0,1-1 0,-1 1 0,0 0 0,0-1 0,0 1 0,0-1 0,0 1 0,-1 0 0,1-1 0,-1 1 0,1-1 0,-1 1 0,0-1 0,0 0 0,-3 5 0,1-4 0,0 1 0,0 0 0,-1-1 0,0 0 0,0 0 0,0 0 0,0 0 0,0-1 0,0 1 0,-1-1 0,1 0 0,-1 0 0,1-1 0,-1 1 0,0-1 0,0 0 0,-5 0 0,-14 2 0,-1-1 0,-25-1 0,39-1 0,-8-4-2400,37 0-3442,4 4-1771</inkml:trace>
</inkml:ink>
</file>

<file path=ppt/ink/ink6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6:59.470"/>
    </inkml:context>
    <inkml:brush xml:id="br0">
      <inkml:brushProperty name="width" value="0.025" units="cm"/>
      <inkml:brushProperty name="height" value="0.025" units="cm"/>
    </inkml:brush>
  </inkml:definitions>
  <inkml:trace contextRef="#ctx0" brushRef="#br0">12 4 13613,'-7'-3'2146,"2"2"2178,8 1-3139,19 8 609,6 2 224,11 1-417,11 2-512,8-3-448,5 0-257,1-1-288,-3-2-32,-6 0-416,-10-1-1442,-13 0-864,-12-5-1026,-16-1-1473</inkml:trace>
</inkml:ink>
</file>

<file path=ppt/ink/ink6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6:59.800"/>
    </inkml:context>
    <inkml:brush xml:id="br0">
      <inkml:brushProperty name="width" value="0.025" units="cm"/>
      <inkml:brushProperty name="height" value="0.025" units="cm"/>
    </inkml:brush>
  </inkml:definitions>
  <inkml:trace contextRef="#ctx0" brushRef="#br0">0 1 12460,'0'0'11531,"65"27"-10058,-3-27-768,5 2-577,6 0-64,-3 3-64,-4-1-1345,-3-4-3524,-2 0-6181</inkml:trace>
</inkml:ink>
</file>

<file path=ppt/ink/ink6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7:00.315"/>
    </inkml:context>
    <inkml:brush xml:id="br0">
      <inkml:brushProperty name="width" value="0.025" units="cm"/>
      <inkml:brushProperty name="height" value="0.025" units="cm"/>
    </inkml:brush>
  </inkml:definitions>
  <inkml:trace contextRef="#ctx0" brushRef="#br0">0 277 8520,'0'0'13597,"12"0"-11563,3-2-1635,0 0 0,0-1 1,0-1-1,0 0 0,0-1 1,-1 0-1,0-2 0,0 1 1,20-14-1,116-75 961,-131 80-1115,1-1 0,-2 0 0,0-1 0,-1-1-1,17-23 1,-47 60-266,2 1-1,-10 24 1,-2 3 176,17-38-108,1 0 0,1 0 0,0 1 0,0-1 0,1 1 1,0 0-1,0 0 0,1 0 0,1 0 0,-1 12 0,2-21-79,1 0 1,0 0-1,-1 0 1,1 0-1,0 0 1,0-1-1,0 1 1,0 0-1,-1-1 0,1 1 1,0 0-1,0-1 1,0 1-1,0-1 1,1 0-1,-1 1 1,0-1-1,0 0 1,0 1-1,0-1 1,0 0-1,0 0 0,0 0 1,1 0-1,-1 0 1,0 0-1,0-1 1,0 1-1,2-1 1,37-6-2413,-30 2 701,0 0 0,0 0 0,-1-2 0,0 1 0,11-11 0,17-16-7375</inkml:trace>
</inkml:ink>
</file>

<file path=ppt/ink/ink6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7:00.674"/>
    </inkml:context>
    <inkml:brush xml:id="br0">
      <inkml:brushProperty name="width" value="0.025" units="cm"/>
      <inkml:brushProperty name="height" value="0.025" units="cm"/>
    </inkml:brush>
  </inkml:definitions>
  <inkml:trace contextRef="#ctx0" brushRef="#br0">141 1 12940,'0'0'8376,"-10"10"-5611,-3 2-2098,-58 59 3998,66-66-4432,0 1 0,0 1 0,0-1 1,1 1-1,0-1 0,1 1 1,0 0-1,0 1 0,0-1 0,1 0 1,-3 11-1,5-16-230,0-1 0,0 1 0,0 0 0,1-1 0,-1 1 0,0-1 0,1 1 0,-1-1 1,1 1-1,-1 0 0,1-1 0,0 0 0,-1 1 0,1-1 0,0 1 0,0-1 0,0 0 0,0 0 0,0 1 0,3 1 1,-1-1-75,1 1 0,0-1 0,0 0 0,0 0 0,0 0 0,0 0 0,8 1 0,2 1-1234,1-2 0,0 0 0,25 0 0,-29-2 307,-7 1 626,0 0 0,-1-1 0,1 0 0,0 0 0,0 0 0,-1-1 0,1 1 0,0-1 0,-1 0 0,1 0 0,0 0 0,-1 0 0,1-1 0,-1 0 0,0 1 0,1-1 0,-1 0 0,5-5 2119,-30 42 2246,16-25-3417,1 0-1,0 0 0,0 0 1,1 1-1,1-1 0,-4 14 1,7-21-569,-1-1 1,1 1 0,0 0 0,0-1-1,0 1 1,0 0 0,1-1 0,-1 1-1,1 0 1,-1-1 0,1 1 0,0-1-1,1 4 1,0-4-200,-1-1 0,0 1 0,1 0 1,-1-1-1,1 1 0,-1-1 0,1 0 0,0 0 0,-1 1 1,1-1-1,0 0 0,0 0 0,0 0 0,0-1 0,0 1 1,0 0-1,0-1 0,0 0 0,3 1 0,17 0-5531,3-1-5380</inkml:trace>
</inkml:ink>
</file>

<file path=ppt/ink/ink6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7:01.112"/>
    </inkml:context>
    <inkml:brush xml:id="br0">
      <inkml:brushProperty name="width" value="0.025" units="cm"/>
      <inkml:brushProperty name="height" value="0.025" units="cm"/>
    </inkml:brush>
  </inkml:definitions>
  <inkml:trace contextRef="#ctx0" brushRef="#br0">1 40 12460,'0'0'9844,"10"-7"-8307,-2 2-1207,-4 1-192,0 2 1,0-1-1,0 0 1,0 1-1,0 0 1,0 0 0,1 0-1,-1 0 1,1 1-1,0 0 1,-1 0-1,1 0 1,0 0-1,0 1 1,8 0 0,2 2 436,0 1 1,-1 1 0,0 0 0,0 1 0,19 9 0,-30-12-478,0 0 1,0 0-1,1 0 1,-1 0-1,0 0 1,-1 1-1,1-1 1,0 1-1,-1 0 1,1 0-1,-1 0 1,2 4-1,-3-6-59,0 1 0,-1 0 0,1 0 0,-1 0-1,0 0 1,0 0 0,1 0 0,-1 0 0,0 0 0,-1 0-1,1 0 1,0 0 0,0 0 0,-1 0 0,0 0 0,1 0 0,-1-1-1,0 1 1,0 0 0,0 0 0,0-1 0,0 1 0,0 0 0,-2 2-1,-5 4 25,0 0-1,-1-1 1,0 1-1,0-2 1,0 1-1,-1-1 1,-13 6-1,12-7-33,-1 2 0,1-1 0,1 2-1,0-1 1,-18 18 0,27-25-29,0 1 1,1 0-1,-1-1 1,0 1-1,1 0 1,-1 0-1,0 0 0,1-1 1,-1 1-1,1 0 1,-1 0-1,1 0 1,0 0-1,0 0 0,-1 0 1,1 0-1,0 0 1,0 0-1,0 0 1,0 0-1,0 0 0,0 0 1,0 0-1,0 0 1,0 0-1,1 2 1,0-2-2,0 1 1,0-1 0,0 0 0,0 0-1,1 0 1,-1 0 0,0 0 0,1 0-1,-1 0 1,1 0 0,-1 0 0,1-1-1,-1 1 1,4 0 0,8 2-71,-1 0 1,2-1-1,16 1 1,-23-3-46,77 4-4948,-27-5-4915,-25 0-693</inkml:trace>
</inkml:ink>
</file>

<file path=ppt/ink/ink6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7:01.470"/>
    </inkml:context>
    <inkml:brush xml:id="br0">
      <inkml:brushProperty name="width" value="0.025" units="cm"/>
      <inkml:brushProperty name="height" value="0.025" units="cm"/>
    </inkml:brush>
  </inkml:definitions>
  <inkml:trace contextRef="#ctx0" brushRef="#br0">59 1 14830,'0'0'12075,"-36"57"-9448,26-39-833,2-1-769,4 2-609,4-2-416,0-1 0,1-1-288,10 0-1378,3-5-1665,-1-5-1954,0-2 416,5-3-9288</inkml:trace>
</inkml:ink>
</file>

<file path=ppt/ink/ink6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7:01.814"/>
    </inkml:context>
    <inkml:brush xml:id="br0">
      <inkml:brushProperty name="width" value="0.025" units="cm"/>
      <inkml:brushProperty name="height" value="0.025" units="cm"/>
    </inkml:brush>
  </inkml:definitions>
  <inkml:trace contextRef="#ctx0" brushRef="#br0">1 34 18578,'0'0'8787,"13"-5"-7250,3-1-1147,0 0 1,0 1-1,1 1 0,19-2 1,-32 5-329,0 1 1,1 0-1,-1 0 0,0 0 1,0 0-1,0 1 0,0-1 1,0 1-1,0 0 1,0 1-1,0-1 0,4 2 1,-6-1-55,0-1 1,0 1-1,-1-1 1,1 1-1,-1-1 1,1 1-1,-1 0 1,0 0-1,0-1 1,1 1-1,-1 0 1,-1 0-1,1 0 1,0 1-1,0-1 1,-1 0 0,1 0-1,-1 0 1,0 0-1,1 1 1,-1-1-1,0 0 1,0 0-1,-1 0 1,1 3-1,-1-1 13,0-1 1,0 1-1,0-1 0,-1 1 1,1-1-1,-1 0 0,0 1 1,0-1-1,0 0 0,0 0 1,0 0-1,-1-1 0,1 1 1,-1 0-1,-4 2 0,-52 37 452,38-29-406,6-3-67,-27 19 0,41-28 0,-1 1 0,0 0 0,0-1 0,1 1 0,-1 0 0,1 0 0,-1 0 0,1 0 0,0 0 0,0 0 0,0 0 0,0 0 0,0 1 0,1-1 0,-1 0 0,0 5 0,1-6 0,1 0 0,0 0 0,-1-1 0,1 1 0,0 0 0,-1-1 0,1 1 0,0 0 0,0-1 0,0 1 0,0-1 0,-1 1 0,1-1 0,0 0 0,0 1 0,0-1 0,0 0 0,0 0 0,0 1 0,0-1 0,0 0 0,0 0 0,0 0 0,0 0 0,2-1 0,36 2 0,-31-1 0,62-6-2131,-51 2 414,-1-1 0,0 0-1,0-1 1,0-1 0,-1-1-1,26-15 1,-6 0-7481</inkml:trace>
</inkml:ink>
</file>

<file path=ppt/ink/ink6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7:02.172"/>
    </inkml:context>
    <inkml:brush xml:id="br0">
      <inkml:brushProperty name="width" value="0.025" units="cm"/>
      <inkml:brushProperty name="height" value="0.025" units="cm"/>
    </inkml:brush>
  </inkml:definitions>
  <inkml:trace contextRef="#ctx0" brushRef="#br0">67 1 11563,'0'0'17841,"-60"37"-16560,54-19-512,5 2-513,1-4-224,0 1 32,0-6-32,12-1 0,2-1-512,2-4-609,1-4-1089,2-1-1442,-2 0-1312,-1-1-1955</inkml:trace>
  <inkml:trace contextRef="#ctx0" brushRef="#br0" timeOffset="1">153 100 11371,'0'0'11467,"-45"54"-8649,34-29-736,1-3-576,5-1-674,5-1-607,0 0-161,0-3-96,7-3-1378,1-2-1985,-2-5-2466</inkml:trace>
</inkml:ink>
</file>

<file path=ppt/ink/ink6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7:02.516"/>
    </inkml:context>
    <inkml:brush xml:id="br0">
      <inkml:brushProperty name="width" value="0.025" units="cm"/>
      <inkml:brushProperty name="height" value="0.025" units="cm"/>
    </inkml:brush>
  </inkml:definitions>
  <inkml:trace contextRef="#ctx0" brushRef="#br0">1 0 9513,'0'0'6342,"12"1"-4559,433 25 6553,243-11-4217,-441-11-3783,585 1-16,-811-4-310,-27 2-1410,-37 2-4758,18-7-104,-3-6-3983</inkml:trace>
</inkml:ink>
</file>

<file path=ppt/ink/ink6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7:02.905"/>
    </inkml:context>
    <inkml:brush xml:id="br0">
      <inkml:brushProperty name="width" value="0.025" units="cm"/>
      <inkml:brushProperty name="height" value="0.025" units="cm"/>
    </inkml:brush>
  </inkml:definitions>
  <inkml:trace contextRef="#ctx0" brushRef="#br0">0 233 10346,'0'0'10783,"9"3"-8765,-5-2-1829,1 1-1,-1-1 1,0-1-1,0 1 0,1-1 1,-1 1-1,1-1 1,-1 0-1,0-1 1,1 1-1,-1-1 0,0 0 1,1 0-1,3-2 1,8-3 122,-1-1 1,-1-1 0,17-10-1,19-14 398,-1-3 0,-1-2-1,47-48 1,-87 79-832,-5 8 46,-7 19 23,-16 28 111,7-22-35,7-16-29,1-1 0,0 1 1,0 0-1,1 0 0,1 0 0,0 1 1,0-1-1,1 1 0,0 0 0,1 0 1,1 16-1,0-27-112,1 0 1,-1 0-1,0-1 0,1 1 1,-1 0-1,1 0 1,-1 0-1,1-1 0,-1 1 1,1 0-1,0-1 0,-1 1 1,1 0-1,0-1 1,0 1-1,-1-1 0,1 1 1,0-1-1,0 1 0,0-1 1,0 0-1,-1 1 1,1-1-1,0 0 0,0 0 1,0 0-1,0 0 0,0 0 1,1 0-1,29-1-5344,-1-6-2214</inkml:trace>
</inkml:ink>
</file>

<file path=ppt/ink/ink6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7:03.249"/>
    </inkml:context>
    <inkml:brush xml:id="br0">
      <inkml:brushProperty name="width" value="0.025" units="cm"/>
      <inkml:brushProperty name="height" value="0.025" units="cm"/>
    </inkml:brush>
  </inkml:definitions>
  <inkml:trace contextRef="#ctx0" brushRef="#br0">131 5 16111,'0'0'2045,"-12"5"117,2 0-1650,0 0 0,1 1 0,-1 0 0,1 1 0,1 0 0,-17 17 0,21-20-287,1 0 1,-1 0 0,1 1 0,0-1-1,0 1 1,0 0 0,1 0-1,-1 0 1,1 0 0,1 1 0,-1-1-1,1 0 1,0 1 0,0-1 0,0 1-1,1-1 1,-1 1 0,2 0-1,0 6 1,0-10-193,0 1 0,0-1-1,0 0 1,0 0-1,1 0 1,-1 0 0,1 0-1,-1-1 1,1 1 0,0 0-1,-1-1 1,1 1 0,0-1-1,0 1 1,0-1 0,1 0-1,-1 0 1,0 0 0,0 0-1,0-1 1,1 1 0,-1 0-1,0-1 1,1 0 0,-1 1-1,5-1 1,3 0 31,-1 1 0,1-1 0,0 0 0,-1-1-1,15-3 1,-17 2-7,0 0 0,0-1-1,-1 0 1,0 0-1,1 0 1,-1-1 0,0 0-1,-1 0 1,1 0-1,-1-1 1,1 0-1,-2 0 1,1 0 0,0-1-1,-1 1 1,0-1-1,0 0 1,-1 0 0,0-1-1,0 1 1,0-1-1,-1 0 1,0 1 0,0-1-1,-1 0 1,0 0-1,0 0 1,0 0-1,-1-8 1,-1 12-36,0 1 0,0-1 0,0 1 0,0-1 0,0 1 0,-1 0 0,1 0 0,-1-1 0,0 1 0,1 0 0,-1 0 0,0 1 0,0-1 0,0 0 0,0 1 0,-1-1 0,1 1 0,0 0 0,-1-1 0,1 1 0,0 0 0,-1 1 0,0-1 0,1 0 0,-1 1 0,1-1 0,-1 1 0,0 0 0,1 0 0,-1 0 0,-3 0 0,4 0-44,-1 0 1,0 0-1,0 0 1,1 0-1,-1 1 1,0-1-1,1 1 0,-1-1 1,0 1-1,1 0 1,-1 0-1,1 0 1,-1 1-1,1-1 1,0 0-1,0 1 1,-1 0-1,1-1 1,0 1-1,0 0 1,1 0-1,-1 0 1,0 0-1,1 1 1,-1-1-1,1 0 0,-1 1 1,1-1-1,0 1 1,-1 3-1,2-3-207,0 0 0,0 0-1,0 0 1,0 0 0,1 0 0,-1 0-1,1 0 1,0 0 0,0 0-1,0 0 1,0 0 0,0 0 0,1-1-1,-1 1 1,1 0 0,-1-1-1,1 0 1,0 1 0,0-1-1,1 0 1,-1 0 0,0 0 0,1 0-1,-1 0 1,1-1 0,-1 1-1,1-1 1,0 1 0,0-1 0,0 0-1,-1 0 1,1 0 0,6 0-1,9 3-2188,1 0-1,-1-2 0,1 0 1,22-1-1,16-1-3174</inkml:trace>
</inkml:ink>
</file>

<file path=ppt/ink/ink6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7:03.605"/>
    </inkml:context>
    <inkml:brush xml:id="br0">
      <inkml:brushProperty name="width" value="0.025" units="cm"/>
      <inkml:brushProperty name="height" value="0.025" units="cm"/>
    </inkml:brush>
  </inkml:definitions>
  <inkml:trace contextRef="#ctx0" brushRef="#br0">255 0 14189,'0'0'4175,"-14"2"-1153,-1 0-2378,0 0 0,0 2 0,0 0 0,1 0 0,-1 1 1,1 1-1,1 1 0,-21 11 0,27-12-203,-51 39 2103,56-43-2461,-1 0-1,1 0 1,0 0-1,1 0 1,-1 0-1,0 1 0,1-1 1,-1 1-1,1-1 1,0 1-1,-1 0 1,1-1-1,1 1 1,-1 0-1,0 0 1,1 0-1,-1-1 0,1 1 1,0 0-1,0 0 1,0 4-1,1-5-71,0 0-1,1-1 1,-1 1 0,0-1-1,0 0 1,1 1 0,-1-1-1,1 0 1,-1 0-1,1 0 1,-1 0 0,1 0-1,0 0 1,-1 0-1,1 0 1,0-1 0,0 1-1,0-1 1,0 1-1,-1-1 1,1 0 0,0 0-1,3 0 1,53 2 94,-48-2-118,5 0-214,0 0-1,-1-1 0,1-1 1,-1 0-1,0-1 1,1-1-1,22-9 0,-32 11 279,-1 0-1,0 0 0,0-1 1,0 1-1,0-1 0,0 0 1,0 0-1,-1-1 0,0 1 1,1-1-1,-1 1 1,0-1-1,-1 0 0,1 0 1,-1 0-1,0-1 0,0 1 1,0 0-1,-1-1 0,1 1 1,-1-1-1,0 0 0,0 0 1,-1 1-1,1-1 0,-1 0 1,-1-6-1,1 9-33,0 1 1,0-1-1,-1 0 0,1 0 0,0 1 1,-1-1-1,0 0 0,1 1 0,-1-1 1,0 1-1,0-1 0,0 1 1,0-1-1,0 1 0,0-1 0,0 1 1,-1 0-1,1 0 0,0 0 0,-3-2 1,0 1 15,0 0 0,0 0 0,0 0 1,-1 1-1,1-1 0,0 1 1,-9-1-1,-4 0 22,1 1 0,-1 1 0,-23 2 0,31 0-55,-1 0 0,0 0 0,1 1 0,-16 6 0,23-9 0,0 1 0,0 0 0,0 0 0,0 0 0,0 0 0,0 0 0,0 0 0,0 1 0,0-1 0,0 1 0,0-1 0,1 1 0,-1-1 0,1 1 0,-1 0 0,1 0 0,0 0 0,0 0 0,0 0 0,0 0 0,0 0 0,0 0 0,0 0 0,1 1 0,-1 2 0,1-4-27,0 0 0,0-1 0,1 1 1,-1 0-1,1 0 0,-1 0 0,1 0 0,-1 0 0,1 0 0,-1-1 0,1 1 1,0 0-1,-1 0 0,1-1 0,0 1 0,0 0 0,-1-1 0,1 1 1,0-1-1,0 1 0,0-1 0,0 0 0,0 1 0,0-1 0,0 0 1,0 0-1,1 1 0,32 3-3026,-30-4 2310,34 0-6016</inkml:trace>
</inkml:ink>
</file>

<file path=ppt/ink/ink6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7:52.770"/>
    </inkml:context>
    <inkml:brush xml:id="br0">
      <inkml:brushProperty name="width" value="0.025" units="cm"/>
      <inkml:brushProperty name="height" value="0.025" units="cm"/>
    </inkml:brush>
  </inkml:definitions>
  <inkml:trace contextRef="#ctx0" brushRef="#br0">1 1 10282,'0'0'11435,"79"3"-9546,-36-3-511,3 0-289,4 0-417,6 0-544,-6 0-128,-3 0-576,-11 2-930,-14 3-1184,-14 4-994,-8 3-1376,-11 0-3172</inkml:trace>
</inkml:ink>
</file>

<file path=ppt/ink/ink6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7:53.112"/>
    </inkml:context>
    <inkml:brush xml:id="br0">
      <inkml:brushProperty name="width" value="0.025" units="cm"/>
      <inkml:brushProperty name="height" value="0.025" units="cm"/>
    </inkml:brush>
  </inkml:definitions>
  <inkml:trace contextRef="#ctx0" brushRef="#br0">60 35 7655,'0'0'6310,"-57"8"-2947,54-7 1058,14-1-2884,11 0-256,11 0-448,11-1-417,4-4-319,6-1-226,-2-1-2369,-4-3-2595,0-4-4836</inkml:trace>
</inkml:ink>
</file>

<file path=ppt/ink/ink6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7:53.470"/>
    </inkml:context>
    <inkml:brush xml:id="br0">
      <inkml:brushProperty name="width" value="0.025" units="cm"/>
      <inkml:brushProperty name="height" value="0.025" units="cm"/>
    </inkml:brush>
  </inkml:definitions>
  <inkml:trace contextRef="#ctx0" brushRef="#br0">1 40 12011,'0'0'5798,"10"-5"-3332,9-2-1964,0 1 0,0 0 0,0 1-1,0 2 1,1 0 0,-1 0 0,22 2 0,-14 1-323,0 1 1,47 8 0,-67-8-167,0 0 0,0 1-1,-1 0 1,1 0 0,-1 0 0,1 1 0,-1 0 0,0 1 0,0-1 0,0 1-1,-1 0 1,1 1 0,-1-1 0,0 1 0,0 0 0,5 8 0,-8-9 41,0 0 0,0 1 0,-1-1 0,1 0 0,-1 1 1,0-1-1,0 1 0,-1-1 0,1 1 0,-1 0 0,0-1 0,0 1 1,-1-1-1,0 1 0,1-1 0,-1 1 0,-1-1 0,1 1 0,-1-1 1,1 0-1,-1 0 0,-1 0 0,1 0 0,0 0 0,-1 0 0,-3 4 1,-9 11 420,-1-1 0,-1 0 0,-29 23 0,39-35-415,-142 109 667,83-71-3280,49-34-3581,10-8-5792</inkml:trace>
</inkml:ink>
</file>

<file path=ppt/ink/ink6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7:54.419"/>
    </inkml:context>
    <inkml:brush xml:id="br0">
      <inkml:brushProperty name="width" value="0.025" units="cm"/>
      <inkml:brushProperty name="height" value="0.025" units="cm"/>
    </inkml:brush>
  </inkml:definitions>
  <inkml:trace contextRef="#ctx0" brushRef="#br0">54 27 10250,'0'0'17771,"13"-4"-16986,-9 2-698,56-15 620,-56 16-674,0 0 0,0 0 0,0 1 1,0-1-1,0 1 0,0 0 0,0 1 0,0-1 0,0 0 0,0 1 0,0 0 0,0 0 1,0 0-1,0 1 0,5 2 0,-8-3-32,0 0 1,0 0-1,0 0 1,0 0 0,0 0-1,0 0 1,-1 0-1,1 1 1,0-1-1,-1 0 1,1 1-1,-1-1 1,1 0-1,-1 1 1,0-1-1,1 0 1,-1 1 0,0-1-1,0 1 1,0-1-1,0 0 1,0 1-1,0-1 1,0 1-1,-1-1 1,1 0-1,-1 1 1,1-1-1,-1 0 1,1 1-1,-1-1 1,0 0 0,1 0-1,-1 1 1,0-1-1,-1 1 1,-34 38 149,-52 23 329,88-63-477,0 0 1,0 1-1,0-1 0,0 0 0,0 1 0,-1-1 0,1 1 0,0-1 0,0 0 0,0 1 0,0-1 0,1 0 0,-1 1 0,0-1 0,0 0 0,0 1 0,0-1 0,0 0 0,0 1 0,0-1 0,1 0 0,-1 0 0,0 1 0,0-1 0,0 0 0,1 1 0,-1-1 0,0 0 0,0 0 0,1 1 0,-1-1 0,0 0 0,1 0 0,-1 0 0,0 0 0,1 1 0,-1-1 0,0 0 0,1 0 0,-1 0 0,0 0 0,1 0 0,-1 0 0,1 0 0,27 13 10,-13-7-39,-13-4 32,1-1 0,-1 1 0,0-1 0,0 1 0,0 0 0,0 0 0,-1 0 0,1 0 0,0 0 0,-1 0 0,1 0 0,-1 1 0,0-1 0,0 1 0,0-1 0,0 1-1,0-1 1,-1 1 0,1-1 0,-1 1 0,1-1 0,-1 1 0,0 0 0,0-1 0,0 1 0,0 0 0,-1-1 0,1 1 0,-1 0 0,0 2 0,-1-1 86,0 0 1,0 0-1,0 0 1,0 0-1,-1 0 1,1-1-1,-1 1 0,0-1 1,0 1-1,0-1 1,-1 0-1,1 0 1,-1-1-1,1 1 1,-1-1-1,-7 3 1,1-1-85,0-1 1,-1 0 0,1-1-1,-1 0 1,1-1 0,-1 0-1,-17-2 1,36-3-1640,8-2-3283,3 1-2634</inkml:trace>
</inkml:ink>
</file>

<file path=ppt/ink/ink6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7:55.167"/>
    </inkml:context>
    <inkml:brush xml:id="br0">
      <inkml:brushProperty name="width" value="0.025" units="cm"/>
      <inkml:brushProperty name="height" value="0.025" units="cm"/>
    </inkml:brush>
  </inkml:definitions>
  <inkml:trace contextRef="#ctx0" brushRef="#br0">1 402 14221,'0'0'9423,"2"15"-8265,11 63 301,32 166 2061,-35-206-3020,1 0 0,2 0 0,1-1 0,26 46 0,-37-78-458,0 0 0,0-1 0,0 1 0,1-1 0,0 0-1,0 0 1,6 5 0,-9-8-38,1 0 0,-1 0 0,0 0 0,0-1 0,0 1-1,0-1 1,0 1 0,1-1 0,-1 1 0,0-1 0,1 0 0,-1 0-1,0 1 1,1-1 0,-1 0 0,0 0 0,0 0 0,1 0 0,-1-1 0,0 1-1,1 0 1,-1 0 0,0-1 0,0 1 0,1-1 0,-1 1 0,0-1-1,0 0 1,0 1 0,0-1 0,0 0 0,0 0 0,0 0 0,0 0 0,0 0-1,0 0 1,0 0 0,1-2 0,5-9-4,0 0 0,0-1 0,-1 1 0,-1-2 0,0 1 0,-1 0 0,4-22 0,0-10 0,2-47 0,-8-119 0,-2 15 0,2 163 0,2 0 0,1 0 0,16-58 0,-15 73-49,-1 0 0,-1 0 0,-1-1 0,0 1 0,0-24 0,-3 42-214,0-1 0,0 0-1,0 1 1,1-1 0,-1 0-1,0 1 1,1-1 0,-1 0-1,0 1 1,1-1 0,-1 1-1,1-1 1,-1 1 0,1-1-1,-1 1 1,1-1 0,-1 1-1,1-1 1,-1 1 0,1 0-1,0-1 1,-1 1 0,1 0-1,0 0 1,-1-1 0,1 1-1,0 0 1,-1 0 0,1 0-1,0 0 1,0 0 0,-1 0-1,1 0 1,0 0 0,-1 0-1,1 0 1,0 0 0,-1 0-1,1 1 1,0-1 0,0 1-1,6-1-1909,15 0-4447</inkml:trace>
</inkml:ink>
</file>

<file path=ppt/ink/ink6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7:55.803"/>
    </inkml:context>
    <inkml:brush xml:id="br0">
      <inkml:brushProperty name="width" value="0.025" units="cm"/>
      <inkml:brushProperty name="height" value="0.025" units="cm"/>
    </inkml:brush>
  </inkml:definitions>
  <inkml:trace contextRef="#ctx0" brushRef="#br0">76 277 9769,'-9'-2'1447,"-33"-5"117,41 7-1345,-1 0 0,1-1 0,0 1 0,0 0 0,-1 0 0,1-1 0,0 1 0,0-1 0,0 1 0,-1-1 0,1 1 0,0-1 0,0 0 0,0 1 0,0-1 0,0 0 0,0 0 0,0 0 0,-1-2 0,2 2-134,0 1 0,0-1 0,0 0 1,1 1-1,-1-1 0,0 0 1,0 1-1,1-1 0,-1 1 0,1-1 1,-1 0-1,0 1 0,1-1 0,-1 1 1,1-1-1,-1 1 0,1-1 1,-1 1-1,1-1 0,0 1 0,-1 0 1,1-1-1,0 1 0,0 0 1,47-18 1233,141-20 1062,293-20-1,199 31-2581,-354 18 793,744-77 3177,-1050 81-3064,-21 4-145,-19 6 6,10 1-522,0 0 1,1 1-1,0 0 1,0 1-1,1-1 1,0 1-1,0 1 1,1-1-1,-7 13 1,5-7 109,0 0 1,1 0-1,1 1 1,0 0-1,-5 23 1,9-25-61,0 0 0,0 1 1,2-1-1,0 26 0,1-34-226,0 0 0,0 0 0,0-1 0,0 1 0,1 0 0,0-1 0,3 7 0,-4-9-199,0 0-1,1 0 1,-1 0 0,1-1-1,-1 1 1,1 0-1,0-1 1,-1 1-1,1-1 1,0 1-1,0-1 1,0 0 0,0 0-1,0 0 1,1 0-1,2 0 1,14 1-8088</inkml:trace>
</inkml:ink>
</file>

<file path=ppt/ink/ink6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7:56.644"/>
    </inkml:context>
    <inkml:brush xml:id="br0">
      <inkml:brushProperty name="width" value="0.025" units="cm"/>
      <inkml:brushProperty name="height" value="0.025" units="cm"/>
    </inkml:brush>
  </inkml:definitions>
  <inkml:trace contextRef="#ctx0" brushRef="#br0">1 309 14510,'0'0'13725,"10"-5"-11974,32-24-1354,-2-1 0,-1-1 1,-1-3-1,-2-1 0,-1-2 1,38-53-1,-60 74-397,-13 16 0,1-1-1,-1 1 1,0 0-1,0 0 1,0 0 0,0 0-1,0 0 1,0 0 0,1 0-1,-1 0 1,0-1-1,0 1 1,0 0 0,0 0-1,0 0 1,1 0-1,-1 0 1,0 0 0,0 0-1,0 0 1,0 0-1,1 0 1,-1 0 0,0 0-1,0 0 1,0 0 0,0 0-1,1 0 1,-1 0-1,0 0 1,0 0 0,0 1-1,0-1 1,0 0-1,1 0 1,-1 0 0,0 0-1,0 0 1,0 0-1,0 0 1,0 0 0,0 1-1,1-1 1,-1 0 0,0 0-1,0 0 1,0 0-1,0 0 1,0 1 0,0-1-1,0 0 1,0 0-1,0 0 1,0 0 0,0 1-1,0-1 1,0 0-1,0 0 1,0 0 0,0 0-1,0 1 1,0-1 0,0 0-1,0 0 1,1 11-56,-1-10 52,-2 14 13,1 1 1,-2-1 0,0 0-1,-1 0 1,-9 23 0,7-22-8,1 0 0,1 0 1,0 1-1,-2 22 0,6-38-86,0 0 0,-1 0 0,1 0 0,0 0 0,0 0 0,0 0 0,0 0 0,0-1 0,0 1 0,1 0 0,-1 0 0,0 0 0,0 0 0,1 0 0,-1 0 0,0 0 0,1 0 0,-1 0 0,1-1 0,-1 1 0,1 0 0,0 0 0,-1-1 0,1 1 0,0 0 0,-1-1 0,1 1 0,0-1 0,0 1 0,0-1 0,0 1 0,-1-1-1,1 1 1,0-1 0,0 0 0,0 1 0,0-1 0,0 0 0,0 0 0,0 0 0,0 0 0,0 0 0,0 0 0,0 0 0,0 0 0,0 0 0,0 0 0,0-1 0,-1 1 0,3-1 0,2 0-891,-1-1-1,1 0 1,-1 0 0,1 0-1,-1-1 1,0 1 0,0-1-1,7-6 1,15-20-8047</inkml:trace>
</inkml:ink>
</file>

<file path=ppt/ink/ink6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7:56.987"/>
    </inkml:context>
    <inkml:brush xml:id="br0">
      <inkml:brushProperty name="width" value="0.025" units="cm"/>
      <inkml:brushProperty name="height" value="0.025" units="cm"/>
    </inkml:brush>
  </inkml:definitions>
  <inkml:trace contextRef="#ctx0" brushRef="#br0">106 0 19410,'-8'9'2830,"-6"6"-1261,-36 42 3017,46-51-4134,-1 0-1,2 0 0,-1 0 1,0 0-1,1 0 0,0 1 1,1-1-1,-3 12 0,4-18-442,1 1 0,0-1 0,0 1-1,0-1 1,0 1 0,0-1 0,0 1-1,0-1 1,0 1 0,0-1 0,0 1-1,0-1 1,1 1 0,-1-1-1,0 1 1,0-1 0,0 1 0,1-1-1,-1 1 1,0-1 0,1 1 0,-1-1-1,0 0 1,1 1 0,-1-1 0,0 0-1,1 1 1,-1-1 0,1 0 0,-1 1-1,1-1 1,0 0 0,20 1 43,21-15-131,-36 10-315,0 1 1,0-1-1,-1 0 0,1 0 0,-1-1 1,0 0-1,0 0 0,-1 0 1,0 0-1,1-1 0,3-7 0,-22 78-22,11-57 481,-1 1-18,0 0 0,0 1 0,1-1 0,1 1 0,0 0 0,0 0-1,0 0 1,2 0 0,-1 17 0,2-26-96,-1-1 0,0 1 0,0 0-1,1 0 1,-1-1 0,0 1 0,1 0 0,-1-1 0,1 1 0,-1 0 0,1-1-1,-1 1 1,1-1 0,-1 1 0,1-1 0,-1 1 0,1-1 0,0 1 0,-1-1-1,1 0 1,0 1 0,0-1 0,-1 0 0,1 0 0,0 1 0,0-1 0,-1 0-1,2 0 1,23-1-5375,-1-5-2194</inkml:trace>
</inkml:ink>
</file>

<file path=ppt/ink/ink6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7:57.359"/>
    </inkml:context>
    <inkml:brush xml:id="br0">
      <inkml:brushProperty name="width" value="0.025" units="cm"/>
      <inkml:brushProperty name="height" value="0.025" units="cm"/>
    </inkml:brush>
  </inkml:definitions>
  <inkml:trace contextRef="#ctx0" brushRef="#br0">63 46 20467,'0'0'8883,"10"-7"-6005,3 0-2743,1 0-1,-1 1 1,1 1 0,20-6 0,-31 11-140,0-1 1,0 0-1,0 1 1,0-1-1,0 1 1,0 0-1,1 0 1,-1 1-1,0-1 1,0 0-1,0 1 1,0 0-1,0 0 1,4 1-1,-6-1 3,0 1-1,1-1 1,-1 0-1,0 1 1,1-1-1,-1 1 1,0-1-1,0 1 1,0 0-1,0-1 1,-1 1-1,1 0 1,0 0-1,-1 0 1,1-1-1,-1 1 1,0 0-1,1 0 1,-1 0-1,0 0 1,0 0-1,0 0 1,-1 0-1,1 0 1,0-1-1,-2 5 1,0 0 2,0 0 0,0 1 0,0-1 0,-1 0 0,0 0 0,0-1 0,-1 1 0,0-1 0,0 1 0,-7 6 0,-56 52 0,37-37 0,12-11 0,10-9 0,0 0 0,0 1 0,0 0 0,1 0 0,0 0 0,1 1 0,-11 18 0,17-26 0,0-1 0,0 0 0,0 1 0,-1-1 0,1 0 0,0 1 0,0-1 0,0 0 0,0 1 0,0-1 0,0 0 0,0 1 0,0-1 0,0 0 0,0 1 0,0-1 0,1 0 0,-1 1 0,0-1 0,0 0 0,0 1 0,0-1 0,0 0 0,1 1 0,-1-1 0,0 0 0,0 0 0,0 1 0,1-1 0,-1 0 0,0 0 0,1 0 0,-1 1 0,0-1 0,0 0 0,1 0 0,-1 0 0,0 0 0,1 0 0,-1 1 0,0-1 0,1 0 0,-1 0 0,0 0 0,1 0 0,19 0 0,-14 0 0,14-1-1194,1 0 0,30-7 0,-17 0-2292,-1-2 0,-1 0 0,0-3 0,48-24 0,-55 23-4682</inkml:trace>
</inkml:ink>
</file>

<file path=ppt/ink/ink6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7:57.702"/>
    </inkml:context>
    <inkml:brush xml:id="br0">
      <inkml:brushProperty name="width" value="0.025" units="cm"/>
      <inkml:brushProperty name="height" value="0.025" units="cm"/>
    </inkml:brush>
  </inkml:definitions>
  <inkml:trace contextRef="#ctx0" brushRef="#br0">82 0 10634,'0'0'18706,"-54"70"-16913,43-42-543,0-2-866,6 0-384,5-5 0,0-3 0,3-3 0,8-5-1602,2-8-1472,3-2-2564,-1-1-4547</inkml:trace>
</inkml:ink>
</file>

<file path=ppt/ink/ink6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7:58.046"/>
    </inkml:context>
    <inkml:brush xml:id="br0">
      <inkml:brushProperty name="width" value="0.025" units="cm"/>
      <inkml:brushProperty name="height" value="0.025" units="cm"/>
    </inkml:brush>
  </inkml:definitions>
  <inkml:trace contextRef="#ctx0" brushRef="#br0">0 51 18802,'0'0'3609,"11"-5"373,1-2-3274,1 0 0,0 1 1,0 1-1,0 0 0,0 1 0,1 1 1,0 0-1,23-2 0,-36 5-708,0 0 0,-1 0 0,1 0 0,0 0 0,0 0 0,0 0 0,-1 0 0,1 1 0,0-1 0,0 0 0,-1 0 0,1 1 0,0-1 0,0 1 0,-1-1 0,1 0 0,0 1 0,-1-1 0,1 1 0,-1 0 0,1-1 0,0 1 0,-1-1 0,1 1 0,-1 0 0,0 0 0,1-1 0,-1 1 0,0 0 0,1 0 0,-1-1 0,0 1 0,0 0 0,0 0 0,1 0 0,-1-1 0,0 1 0,0 0 0,0 0 0,0 0 0,-1-1 0,1 1 0,0 0 0,0 0 0,0 0 0,-1-1 0,1 1 0,0 0 0,-1 1 0,-1 2 0,0 1 0,0 0 0,0-1 0,0 0 0,-1 1 0,0-1 0,-3 4 0,-40 32 0,38-35 0,0 1 0,0 0 0,1 0 0,0 1 0,0-1 0,1 1 0,0 1 0,0-1 0,1 1 0,-9 17 0,14-25 0,0 1 0,-1-1 0,1 1 0,0 0 0,0-1 0,0 1 0,0 0 0,0-1 0,0 1 0,0 0 0,0-1 0,0 1 0,1 0 0,-1-1 0,0 1 0,0-1 0,1 1 0,-1 0 0,0-1 0,1 1 0,-1-1 0,0 1 0,1-1 0,-1 1 0,1-1 0,-1 1 0,1-1 0,-1 0 0,1 1 0,-1-1 0,1 0 0,-1 1 0,2-1 0,29 7 0,32-10 0,-50 1-771,-1-1 1,0 0-1,17-7 1,-15 3-1298,0 1 0,0-1 1,-1-1-1,21-16 0,-7 1-7509</inkml:trace>
</inkml:ink>
</file>

<file path=ppt/ink/ink6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7:58.407"/>
    </inkml:context>
    <inkml:brush xml:id="br0">
      <inkml:brushProperty name="width" value="0.025" units="cm"/>
      <inkml:brushProperty name="height" value="0.025" units="cm"/>
    </inkml:brush>
  </inkml:definitions>
  <inkml:trace contextRef="#ctx0" brushRef="#br0">55 1 11755,'0'0'20072,"-8"10"-19383,-27 36-465,34-44-223,-1 0-1,1 0 0,0 0 1,0 0-1,0 0 0,0 1 1,0-1-1,0 0 0,1 1 1,-1-1-1,1 1 0,-1-1 1,1 1-1,0-1 0,0 3 1,1-3-72,-1-1-1,0 0 1,1 1 0,-1-1 0,1 0-1,0 0 1,-1 1 0,1-1 0,0 0-1,0 0 1,0 0 0,-1 0 0,1 0 0,0 0-1,1 0 1,-1 0 0,0 0 0,0 0-1,2 0 1,-1 0-97,0 0 0,1 0-1,-1 0 1,1 0 0,-1-1-1,1 1 1,-1-1 0,1 0-1,-1 0 1,1 0 0,-1 0-1,1 0 1,0 0 0,-1-1-1,1 1 1,-1-1 0,0 0 0,1 1-1,-1-1 1,1 0 0,-1-1-1,4-1 1,3-6-596,-7 7 703,0 0 1,0-1-1,0 1 1,1 0-1,-1 0 0,1 1 1,-1-1-1,1 0 1,0 1-1,4-2 0,-20 34 4102,5-17-3453,2-5-440,0 0 0,1 0 0,0 1 0,1 0-1,0 0 1,0 0 0,1 0 0,0 1-1,1-1 1,0 1 0,1 0 0,0 18-1,6-14-2003,0-13-1249,1-1-3550</inkml:trace>
</inkml:ink>
</file>

<file path=ppt/ink/ink6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7:58.751"/>
    </inkml:context>
    <inkml:brush xml:id="br0">
      <inkml:brushProperty name="width" value="0.025" units="cm"/>
      <inkml:brushProperty name="height" value="0.025" units="cm"/>
    </inkml:brush>
  </inkml:definitions>
  <inkml:trace contextRef="#ctx0" brushRef="#br0">0 102 16752,'0'0'6705,"10"-1"-4121,723-12 3317,-490 15-5076,-115 0-847,159-3-270,-231-3 84,1-2-1,-1-2 1,57-17-1,-72 10-4099,-17-2-4618,-12 1-4174</inkml:trace>
</inkml:ink>
</file>

<file path=ppt/ink/ink6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7:59.174"/>
    </inkml:context>
    <inkml:brush xml:id="br0">
      <inkml:brushProperty name="width" value="0.025" units="cm"/>
      <inkml:brushProperty name="height" value="0.025" units="cm"/>
    </inkml:brush>
  </inkml:definitions>
  <inkml:trace contextRef="#ctx0" brushRef="#br0">36 179 18546,'0'0'2557,"-6"9"507,-18 28-133,23-37-2872,1 0 1,0 1 0,-1-1 0,1 1 0,-1-1-1,1 0 1,0 1 0,0-1 0,-1 1 0,1-1 0,0 1-1,0-1 1,-1 1 0,1-1 0,0 1 0,0-1-1,0 1 1,0 0 0,0-1 0,0 1 0,0-1-1,0 1 1,0-1 0,0 1 0,0-1 0,0 1 0,0-1-1,0 1 1,0-1 0,1 1 0,-1-1 0,0 1-1,0-1 1,1 1 0,-1-1 0,0 1 0,1-1-1,-1 1 1,0-1 0,1 0 0,-1 1 0,1-1-1,-1 0 1,1 1 0,0-1 0,21 0 1280,-18 0-1241,8-3 5,-1 0 0,1 0 0,-1-1 0,1 0 0,-1-1 0,-1 0 0,1-1 0,-1 0 0,10-8 0,12-10 115,39-38 1,-52 44-220,-2-1 0,0 0 0,20-31 0,-43 60-264,2 1 0,-1-1 0,1 1 0,-4 21 0,4-17-226,4-14 433,-14 68-3553,17-34-1142,-3-33 4331,1-1 0,-1 0 0,1 0 0,-1 0 0,1 0 0,-1 0 0,1 0 0,0 0 0,-1 0 0,1 0 0,0 0 0,0 0 0,0-1 0,0 1 0,0 0 0,0 0 0,0-1 0,0 1 0,0-1 0,0 1 0,0-1 0,2 1 0,20 1-9711</inkml:trace>
</inkml:ink>
</file>

<file path=ppt/ink/ink6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7:59.500"/>
    </inkml:context>
    <inkml:brush xml:id="br0">
      <inkml:brushProperty name="width" value="0.025" units="cm"/>
      <inkml:brushProperty name="height" value="0.025" units="cm"/>
    </inkml:brush>
  </inkml:definitions>
  <inkml:trace contextRef="#ctx0" brushRef="#br0">91 22 17200,'-9'10'2552,"1"0"-1783,-41 58 3259,46-63-3612,0 0 1,0 0-1,0 1 1,1-1 0,0 1-1,0-1 1,0 1-1,1 0 1,-1 0 0,2 0-1,-1 0 1,1 10-1,0-15-375,1 0-1,-1 0 1,1 0-1,0 0 1,0 0-1,-1 0 1,1 0-1,0 0 0,0 0 1,0 0-1,0-1 1,0 1-1,0 0 1,0-1-1,0 1 1,0-1-1,0 1 1,1-1-1,-1 1 0,0-1 1,0 0-1,0 0 1,1 0-1,-1 1 1,0-1-1,0 0 1,1-1-1,-1 1 1,2 0-1,38-7 892,-37 5-902,1-1-1,-1 0 1,0 0-1,0 0 1,0 0-1,0-1 0,-1 1 1,1-1-1,-1 0 1,0 0-1,0 0 1,-1-1-1,1 1 1,-1-1-1,0 1 0,3-8 1,-3 5-17,0 0 0,-1 0 0,1 0 0,-1-1 0,0 1 0,-1 0 0,0-1 0,0 1 0,-1 0 0,0 0 0,-1-8 0,1 13-51,0 0 0,1 0-1,-1 0 1,0 0 0,0 0 0,0 0-1,-1 0 1,1 0 0,0 1 0,-1-1-1,1 0 1,-1 1 0,1-1 0,-1 1 0,0 0-1,0-1 1,1 1 0,-1 0 0,0 0-1,0 0 1,0 1 0,0-1 0,0 0-1,0 1 1,-1-1 0,1 1 0,0 0-1,0-1 1,0 1 0,0 0 0,-1 1 0,1-1-1,0 0 1,0 0 0,0 1 0,0 0-1,0-1 1,0 1 0,0 0 0,0 0-1,0 0 1,0 0 0,0 0 0,0 0 0,1 1-1,-1-1 1,1 1 0,-1-1 0,1 1-1,-1-1 1,1 1 0,0 0 0,-1 0-1,1 0 1,0 0 0,1 0 0,-1 0-1,0 0 1,0 0 0,1 0 0,-1 0 0,1 0-1,0 0 1,0 0 0,0 1 0,0-1-1,0 4 1,1-5-178,-1 1-1,1 0 1,0-1-1,0 1 1,0-1 0,0 1-1,0-1 1,0 1-1,0-1 1,0 0-1,0 1 1,1-1 0,-1 0-1,1 0 1,-1 0-1,1 0 1,-1 0-1,1-1 1,-1 1 0,1 0-1,0-1 1,-1 1-1,1-1 1,0 1-1,0-1 1,-1 0-1,3 0 1,56 4-6538,-52-5 5464,31 1-4070,1-2-1211</inkml:trace>
</inkml:ink>
</file>

<file path=ppt/ink/ink6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7:59.874"/>
    </inkml:context>
    <inkml:brush xml:id="br0">
      <inkml:brushProperty name="width" value="0.025" units="cm"/>
      <inkml:brushProperty name="height" value="0.025" units="cm"/>
    </inkml:brush>
  </inkml:definitions>
  <inkml:trace contextRef="#ctx0" brushRef="#br0">121 4 10954,'0'0'12503,"-9"-2"-11339,4 2-1056,1-1 1,-1 0-1,1 1 1,-1 0-1,1 0 1,0 1-1,-1-1 0,1 1 1,-1 0-1,1 0 1,0 0-1,0 1 1,-1-1-1,1 1 1,0 0-1,0 0 1,1 1-1,-1-1 1,0 1-1,1 0 1,0 0-1,-1 0 1,1 0-1,0 1 1,1-1-1,-1 1 1,-3 6-1,17-13-464,4-6-3644,-11 1-2022,-2 0-5332</inkml:trace>
</inkml:ink>
</file>

<file path=ppt/ink/ink6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8:00.360"/>
    </inkml:context>
    <inkml:brush xml:id="br0">
      <inkml:brushProperty name="width" value="0.025" units="cm"/>
      <inkml:brushProperty name="height" value="0.025" units="cm"/>
    </inkml:brush>
  </inkml:definitions>
  <inkml:trace contextRef="#ctx0" brushRef="#br0">31 19 13485,'0'0'14472,"-5"9"-13767,1-2-562,0 1 1,1 0-1,0 0 1,0 0 0,1 0-1,0 0 1,0 0-1,0 15 1,1-20-98,1 0 0,0 1 0,0-1 1,1 0-1,-1 0 0,0 0 0,1 0 0,0 0 1,0 0-1,0 0 0,0 0 0,1 0 1,-1 0-1,1 0 0,-1-1 0,1 1 0,0-1 1,0 1-1,0-1 0,0 1 0,1-1 0,-1 0 1,1 0-1,-1-1 0,1 1 0,0 0 0,-1-1 1,1 1-1,0-1 0,0 0 0,5 1 0,0 0 11,1-1 0,0 1 0,0-2 0,0 1-1,0-1 1,0-1 0,0 0 0,0 0 0,0-1 0,-1 0-1,1 0 1,0-1 0,13-6 0,-17 7-30,1-1 0,0 0 0,-1-1 0,1 1 0,-1-1 0,0 0 0,0 0-1,-1-1 1,1 1 0,-1-1 0,0 0 0,0 0 0,0-1 0,-1 1 0,0-1 0,0 0 0,-1 1 0,1-1 0,2-12 0,-4 16-27,-1 0 0,0 0 0,0-1 0,0 1 0,0 0 0,0 0 0,0 0 0,0 0 0,0 0 0,-1 0 0,1 0 0,-1 0 0,0 0 0,0 0 0,1 0 0,-1 1 0,0-1 0,-1 0 0,1 0 0,0 1 0,-3-4 0,1 2 0,-1 1 0,0-1 0,1 1 0,-1 0 0,0 0 0,0 0 0,0 1 0,0-1 0,0 1 0,-5-1 0,-8-1 0,0 1 0,0 1 0,0 1 0,-22 1 0,38-1-23,-1 0 0,1 0 0,0 0 0,0 0 0,0 1 0,0-1 0,0 0 0,0 0 0,0 1 0,0-1-1,0 1 1,0-1 0,0 1 0,0-1 0,0 1 0,1 0 0,-1-1 0,0 1 0,0 0 0,0-1 0,1 1 0,-1 0 0,0 0 0,1 0 0,-2 2 0,2-3-70,1 1 1,-1 0 0,0-1-1,0 1 1,0 0 0,1-1-1,-1 1 1,0-1 0,0 1-1,1 0 1,-1-1-1,1 1 1,-1-1 0,0 1-1,1-1 1,-1 1 0,1-1-1,-1 1 1,1-1 0,0 1-1,-1-1 1,1 0-1,-1 1 1,1-1 0,0 0-1,-1 0 1,1 1 0,0-1-1,-1 0 1,1 0 0,0 0-1,-1 0 1,1 0 0,0 0-1,-1 0 1,1 0-1,0 0 1,1 0 0,23 0-7718</inkml:trace>
</inkml:ink>
</file>

<file path=ppt/ink/ink6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8:00.871"/>
    </inkml:context>
    <inkml:brush xml:id="br0">
      <inkml:brushProperty name="width" value="0.025" units="cm"/>
      <inkml:brushProperty name="height" value="0.025" units="cm"/>
    </inkml:brush>
  </inkml:definitions>
  <inkml:trace contextRef="#ctx0" brushRef="#br0">0 1 14574,'0'0'15278,"80"23"-13772,-26-21-642,5-2-447,4 0-289,-3 0-128,-6 0-641,-9 0-1120,-14 0-930,-14 0-1697,-11 0-2434</inkml:trace>
</inkml:ink>
</file>

<file path=ppt/ink/ink6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8:01.215"/>
    </inkml:context>
    <inkml:brush xml:id="br0">
      <inkml:brushProperty name="width" value="0.025" units="cm"/>
      <inkml:brushProperty name="height" value="0.025" units="cm"/>
    </inkml:brush>
  </inkml:definitions>
  <inkml:trace contextRef="#ctx0" brushRef="#br0">1 13 13036,'0'0'8681,"53"19"-7528,-10-19-289,7-2-447,6-5-321,-6-3-641,0-3-5284</inkml:trace>
</inkml:ink>
</file>

<file path=ppt/ink/ink6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8:02.505"/>
    </inkml:context>
    <inkml:brush xml:id="br0">
      <inkml:brushProperty name="width" value="0.025" units="cm"/>
      <inkml:brushProperty name="height" value="0.025" units="cm"/>
    </inkml:brush>
  </inkml:definitions>
  <inkml:trace contextRef="#ctx0" brushRef="#br0">0 444 14478,'16'-18'1195,"68"-74"1355,105-154-1,-138 158 1390,-58 102-3269,1 1-1,1 0 1,-5 24 0,1-5-338,-1 2-151,2 0-1,2 1 1,1 0-1,0 54 0,4-88-217,1-1 0,0 0 0,0 1 0,0-1 0,1 0 0,-1 1 0,1-1 0,-1 0 0,1 0 0,0 1 0,-1-1 0,1 0 0,0 0 0,1 0 0,-1 0 0,0 0 0,0 0 0,1 0 0,-1 0-1,1-1 1,0 1 0,0 0 0,-1-1 0,1 0 0,0 1 0,0-1 0,0 0 0,0 0 0,3 1 0,-2-1-323,0-1 1,0 0-1,0 0 1,0 0 0,0 0-1,0 0 1,0 0-1,-1-1 1,1 0-1,0 1 1,0-1-1,0 0 1,-1 0-1,1-1 1,0 1-1,2-3 1,26-20-6725</inkml:trace>
</inkml:ink>
</file>

<file path=ppt/ink/ink6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8:02.831"/>
    </inkml:context>
    <inkml:brush xml:id="br0">
      <inkml:brushProperty name="width" value="0.025" units="cm"/>
      <inkml:brushProperty name="height" value="0.025" units="cm"/>
    </inkml:brush>
  </inkml:definitions>
  <inkml:trace contextRef="#ctx0" brushRef="#br0">119 1 20435,'0'0'3331,"-51"78"-1249,27-41-608,5 2-129,4 1-768,5 0-513,10-1-64,0-4-993,10-3-1089,2-6-1153,-2-4 768,-3-10-2177,-2-7-1858</inkml:trace>
</inkml:ink>
</file>

<file path=ppt/ink/ink6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8:03.207"/>
    </inkml:context>
    <inkml:brush xml:id="br0">
      <inkml:brushProperty name="width" value="0.025" units="cm"/>
      <inkml:brushProperty name="height" value="0.025" units="cm"/>
    </inkml:brush>
  </inkml:definitions>
  <inkml:trace contextRef="#ctx0" brushRef="#br0">0 80 17777,'0'0'7783,"55"-29"-6822,-20 22-545,6-1-383,0-1-1443,5 3-1953,-1-2-865,0 2 1281,0-1-4804</inkml:trace>
</inkml:ink>
</file>

<file path=ppt/ink/ink6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8:03.552"/>
    </inkml:context>
    <inkml:brush xml:id="br0">
      <inkml:brushProperty name="width" value="0.025" units="cm"/>
      <inkml:brushProperty name="height" value="0.025" units="cm"/>
    </inkml:brush>
  </inkml:definitions>
  <inkml:trace contextRef="#ctx0" brushRef="#br0">168 225 9257,'0'0'15059,"-14"-2"-14055,6 1-864,4 0-95,0 0 1,-1 0-1,1 1 0,0 0 0,0-1 0,-1 1 0,1 1 1,0-1-1,0 1 0,0-1 0,-1 1 0,1 1 1,0-1-1,0 0 0,0 1 0,0 0 0,1 0 0,-1 0 1,0 0-1,-5 6 0,3-2 155,0 1 0,0 0-1,0 1 1,1 0 0,1-1 0,-1 2 0,1-1-1,-5 16 1,8-22-187,1-1 0,-1 1 0,1 0 0,-1 0 0,1 0 0,0 0 0,0 0 0,0 0 0,0 0 0,0 0 0,0 0 0,0-1 0,1 1 0,-1 0 0,1 0 0,-1 0 0,1 0 0,0 0 0,0-1 0,0 1 0,0 0 0,0-1 1,0 1-1,0-1 0,0 1 0,1-1 0,-1 1 0,0-1 0,1 0 0,0 0 0,-1 0 0,1 0 0,-1 0 0,1 0 0,0 0 0,0 0 0,0-1 0,-1 1 0,1-1 0,0 1 0,0-1 0,0 0 0,0 0 0,0 0 0,4 0 0,7 0-81,0 0 1,1-1-1,-1 0 1,0-1-1,26-7 1,24-4-307,-61 13 366,-1 0 0,1 0 1,0 0-1,0 1 1,-1-1-1,1 0 0,0 1 1,-1-1-1,1 1 1,-1 0-1,1-1 0,0 1 1,-1 0-1,1 0 1,-1 0-1,0 0 1,1 0-1,-1 0 0,0 1 1,0-1-1,0 0 1,0 1-1,0-1 0,0 0 1,0 1-1,0-1 1,0 1-1,-1 0 1,1-1-1,-1 1 0,1 0 1,0 2-1,1 9 66,1-1-1,-1 1 0,-1 18 1,0-17 85,0-5-73,1 15 156,-1-1-1,0 1 1,-2 0-1,-7 40 0,7-57-108,-1 0-1,0-1 0,-1 1 0,0 0 0,0-1 0,0 0 0,0 0 0,-1 0 0,0 0 1,-1-1-1,1 1 0,-1-1 0,0 0 0,-1 0 0,1-1 0,-1 0 0,1 0 0,-1 0 1,-1-1-1,-9 5 0,11-5-72,-1-1 1,0 1 0,0-1 0,-1-1-1,1 1 1,0-1 0,0 0-1,-1 0 1,1-1 0,-1 0 0,1 0-1,-1 0 1,1-1 0,0 0-1,-10-3 1,13 2-35,-1 1 0,1-1 0,-1 0 0,1-1 0,0 1-1,0 0 1,0-1 0,0 0 0,1 0 0,-1 0 0,1 0 0,-1 0 0,1 0 0,0-1-1,0 1 1,1-1 0,-1 1 0,1-1 0,0 0 0,0 0 0,0 1 0,0-1-1,0 0 1,1 0 0,0 0 0,0-4 0,0-6-251,0 0 0,1 1 0,0-1 0,1 1 1,1-1-1,0 1 0,1 0 0,1 0 0,-1 0 0,2 1 0,0 0 0,1 0 0,9-14 0,8-6-1284,2 2-1,0 1 0,41-34 0,-43 39-6182,-4 2-7010</inkml:trace>
  <inkml:trace contextRef="#ctx0" brushRef="#br0" timeOffset="1">11 36 17873,'0'0'7143,"65"-21"-6086,-15 13 384,8 3-672,0 4-641,2 1-384,-2 0-3332,-4 0-4163</inkml:trace>
</inkml:ink>
</file>

<file path=ppt/ink/ink6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8:24.119"/>
    </inkml:context>
    <inkml:brush xml:id="br0">
      <inkml:brushProperty name="width" value="0.025" units="cm"/>
      <inkml:brushProperty name="height" value="0.025" units="cm"/>
    </inkml:brush>
  </inkml:definitions>
  <inkml:trace contextRef="#ctx0" brushRef="#br0">0 69 10890,'0'0'5675,"16"6"-4581,-12-5-1025,10 4 174,1 0 0,0-1 0,0 0 0,0-1 0,1-1 0,-1-1 0,20 0 0,47-10 927,128-31-1,-139 24-626,1 2-1,127-6 0,-180 19-526,0 1-1,0 1 1,0 1-1,0 1 1,0 0-1,30 10 1,-41-10-27,-1 1 1,1 0 0,-1 0 0,0 1 0,0 0 0,0 0-1,0 0 1,-1 1 0,0 0 0,0 0 0,-1 1 0,0 0-1,0-1 1,0 2 0,-1-1 0,0 1 0,3 9 0,12 43-2256,-10-20-3435,-8-38 5313,2 10-4123</inkml:trace>
</inkml:ink>
</file>

<file path=ppt/ink/ink6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8:24.555"/>
    </inkml:context>
    <inkml:brush xml:id="br0">
      <inkml:brushProperty name="width" value="0.025" units="cm"/>
      <inkml:brushProperty name="height" value="0.025" units="cm"/>
    </inkml:brush>
  </inkml:definitions>
  <inkml:trace contextRef="#ctx0" brushRef="#br0">1 173 16400,'0'0'7260,"11"-7"-6257,22-9-802,0 2 0,1 1-1,1 1 1,0 2 0,0 2-1,39-5 1,11 3-153,135 0-1,-213 10-37,1 0 0,-1 1 0,0 0 0,1 0 0,-1 0 0,0 1 0,0 0 0,0 0 0,0 1-1,11 5 1,-13-4 94,0 0-1,-1-1 0,0 1 0,1 1 0,-1-1 0,-1 0 1,1 1-1,-1 0 0,0 0 0,0 0 0,0 0 1,-1 1-1,4 8 0,-4-7 19,0 0 1,1-1-1,0 1 0,0-1 1,1 0-1,0 0 1,0 0-1,0-1 0,1 0 1,0 1-1,0-1 1,9 7-1,-7-8-32,0-1 0,0 1-1,0-1 1,1-1 0,0 1 0,-1-1 0,1 0 0,0-1 0,0 0-1,0 0 1,9-1 0,45-2 85,-1-3 0,0-3 0,-1-2 0,60-18-1,116-19-55,-191 43 142,60 4-1,-79 1-136,1-1 0,0 0 0,-1-2 0,1-2-1,-1 0 1,35-11 0,-49 12-584,-1-1 0,0-1 1,-1 0-1,1-1 0,9-6 0,-17 10 169,0-1-1,0 1 0,-1 0 0,1-1 1,-1 1-1,1-1 0,-1 0 1,0 0-1,0 0 0,0 0 0,-1 0 1,1 0-1,-1-1 0,0 1 0,0 0 1,0-1-1,0 1 0,0-1 0,-1 1 1,1-1-1,-1-4 0,-2-21-8468</inkml:trace>
</inkml:ink>
</file>

<file path=ppt/ink/ink6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8:59.297"/>
    </inkml:context>
    <inkml:brush xml:id="br0">
      <inkml:brushProperty name="width" value="0.025" units="cm"/>
      <inkml:brushProperty name="height" value="0.025" units="cm"/>
    </inkml:brush>
  </inkml:definitions>
  <inkml:trace contextRef="#ctx0" brushRef="#br0">0 43 10378,'0'0'8637,"19"5"-7003,11 0-1110,0-1 0,1-1 1,-1-2-1,46-3 0,958-36 2567,-824 55-2757,-131-8 874,139-2-1,-200-10 516,-29-2-456,-31-1-798,33 6-518,-21 0-249,-49-8 0,69 4-1625,9-8-3826,5-3-694</inkml:trace>
</inkml:ink>
</file>

<file path=ppt/ink/ink6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8:59.949"/>
    </inkml:context>
    <inkml:brush xml:id="br0">
      <inkml:brushProperty name="width" value="0.025" units="cm"/>
      <inkml:brushProperty name="height" value="0.025" units="cm"/>
    </inkml:brush>
  </inkml:definitions>
  <inkml:trace contextRef="#ctx0" brushRef="#br0">0 70 13613,'0'0'5595,"19"0"-4464,354-4 3894,213-14-3238,-248-2-1470,450-8-148,-785 28-211,38 5 65,-40-5-81,0 0 0,0 0 0,0 1 0,1-1 0,-1 1 1,0-1-1,0 1 0,0-1 0,0 1 0,0-1 0,0 1 0,0 0 1,0 0-1,0-1 0,0 1 0,0 0 0,-1 0 0,1 0 1,0 0-1,-1 0 0,1 0 0,0 0 0,-1 0 0,1 1 0,-1-1 1,0 0-1,1 2 0,-1-2-66,0 1 0,-1-1 0,1 0-1,-1 0 1,1 0 0,-1 0 0,1 0 0,-1 0 0,1 0 0,-1 0 0,0 0 0,1 0-1,-1 0 1,0 0 0,0-1 0,0 1 0,0 0 0,0-1 0,0 1 0,0 0-1,0-1 1,0 1 0,0-1 0,0 0 0,0 1 0,0-1 0,-1 0 0,1 1 0,0-1-1,-2 0 1,-44 5-5052,43-5 3977,-49 0-12910</inkml:trace>
</inkml:ink>
</file>

<file path=ppt/ink/ink6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23.538"/>
    </inkml:context>
    <inkml:brush xml:id="br0">
      <inkml:brushProperty name="width" value="0.025" units="cm"/>
      <inkml:brushProperty name="height" value="0.025" units="cm"/>
    </inkml:brush>
  </inkml:definitions>
  <inkml:trace contextRef="#ctx0" brushRef="#br0">0 161 10954,'0'0'11040,"13"-2"-10116,39-6-82,96 0 1,0 0-489,264-53 61,-255 32-369,312-15 0,-455 44 4,-7 0 153,1 0 0,-1 0 1,1 0-1,-1 1 0,1 0 1,-1 0-1,15 6 903,-59 5 95,-316 94-175,3-1-1020,242-78-31,-140 17 0,104-37 30,195-27-512,73-17 442,192-31 1,134 8-1041,-374 51 561,-14 3 137,-34 4 203,0-1 1,0-1-1,0-1 1,30-11-1,-57 16 207,-1 0 0,1 0 0,-1 0 0,1 0 0,-1 0 0,1 0-1,-1 0 1,1-1 0,-1 1 0,1 0 0,-1 0 0,0 0 0,1-1 0,-1 1 0,1 0 0,-1-1-1,0 1 1,1 0 0,-1-1 0,0 1 0,1-1 0,-1 1 0,0 0 0,0-1 0,1 1 0,-1-1-1,0 1 1,0-1 0,1 0 0,-13-6 206,-24 0 264,-47 2-189,1 4-1,-141 16 1,-163 47 204,19-2-188,336-57-349,21-3-758,28 1-334,102-5-3424,-38-1-2347,-18 1-2681</inkml:trace>
</inkml:ink>
</file>

<file path=ppt/ink/ink6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22.322"/>
    </inkml:context>
    <inkml:brush xml:id="br0">
      <inkml:brushProperty name="width" value="0.025" units="cm"/>
      <inkml:brushProperty name="height" value="0.025" units="cm"/>
    </inkml:brush>
  </inkml:definitions>
  <inkml:trace contextRef="#ctx0" brushRef="#br0">0 96 15310,'0'0'2515,"11"0"-1645,132-15 2536,-51 6-1725,171 4-1,-166 7-1356,138-15 0,-141 3-423,105 3 1,-198-14-6650,-6 3 747</inkml:trace>
</inkml:ink>
</file>

<file path=ppt/ink/ink6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24.878"/>
    </inkml:context>
    <inkml:brush xml:id="br0">
      <inkml:brushProperty name="width" value="0.025" units="cm"/>
      <inkml:brushProperty name="height" value="0.025" units="cm"/>
    </inkml:brush>
  </inkml:definitions>
  <inkml:trace contextRef="#ctx0" brushRef="#br0">32 111 11275,'-12'2'2377,"-6"2"981,16-2-1654,12-1 7,30-4-748,-1-1 0,0-3 0,50-13 1,40-8-274,47 11-486,302 10 1,-267 10-139,-180-3-15,-19 1 89,-1 0 0,1-1 1,0 0-1,0-1 0,-1-1 0,1 0 0,0 0 1,12-6-1,-24 8-111,0 1 0,1-1 0,-1 0 0,0 0 0,0 0 0,0 0 0,0 0 0,1 0 0,-1-1 0,0 1 0,0 0 1,0 0-1,1 0 0,-1 0 0,0 0 0,0 0 0,0 0 0,1 0 0,-1 0 0,0 0 0,0-1 0,0 1 0,0 0 0,0 0 0,1 0 0,-1 0 0,0 0 0,0-1 0,0 1 0,0 0 0,0 0 0,0 0 0,0-1 0,0 1 1,0 0-1,0 0 0,0 0 0,0 0 0,1-1 0,-1 1 0,0 0 0,0 0 0,-1 0 0,1-1 0,0 1 0,0 0 0,0 0 0,0 0 0,0-1 0,0 1 0,0 0 0,0 0 0,0 0 0,0-1 0,-15-3 768,-23 1-282,-107 11-364,-255 45 0,256-28-182,-264 11 1,381-37-170,27 1 181,0 0 1,0 0 0,0 0-1,0 0 1,0 0 0,0 0-1,0 0 1,0 0-1,0 0 1,0-1 0,0 1-1,0 0 1,0 0 0,0 0-1,0 0 1,0 0-1,0 0 1,0 0 0,0 0-1,0 0 1,0 0 0,0 0-1,0 0 1,42-5-893,-3 1 973,284-63-2292,-113 21-6969,-178 38 2782</inkml:trace>
</inkml:ink>
</file>

<file path=ppt/ink/ink6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8:36.776"/>
    </inkml:context>
    <inkml:brush xml:id="br0">
      <inkml:brushProperty name="width" value="0.025" units="cm"/>
      <inkml:brushProperty name="height" value="0.025" units="cm"/>
    </inkml:brush>
  </inkml:definitions>
  <inkml:trace contextRef="#ctx0" brushRef="#br0">18 20 7527,'0'0'6614,"3"-1"-3170,82-13 2444,49 10-2582,-132 4-3270,-1 0 11,1-1 0,0 1-1,0 0 1,0 1 0,-1-1 0,1 0 0,0 0 0,0 1 0,-1-1 0,1 1 0,0 0 0,-1-1-1,1 1 1,0 0 0,-1 0 0,1 0 0,-1 0 0,0 0 0,1 1 0,-1-1 0,0 0 0,2 3-1,-2-3 4,-1 1 0,0-1-1,1 1 1,-1-1 0,0 1-1,0 0 1,0-1-1,0 1 1,0 0 0,0-1-1,0 1 1,-1-1-1,1 1 1,-1 0 0,1-1-1,-1 1 1,1-1-1,-1 1 1,0-1 0,0 0-1,0 1 1,0-1 0,0 0-1,0 0 1,0 1-1,-2 0 1,-8 9 312,0-1 0,-1-1 1,0 0-1,-1 0 0,-19 9 0,-38 27 609,134-36-1093,-57-8 89,0 0 0,-1 0 1,1 1-1,0 0 1,-1 0-1,1 1 1,-1 0-1,0 0 1,0 0-1,9 7 1,-13-8 32,0 0 1,0 0 0,-1 0-1,1 0 1,0 0 0,-1 0-1,1 0 1,-1 1 0,0-1 0,0 1-1,0-1 1,0 1 0,0-1-1,0 1 1,-1-1 0,1 1-1,-1 0 1,0 0 0,1-1 0,-2 1-1,1 0 1,0-1 0,0 1-1,-1 0 1,1-1 0,-1 1-1,0-1 1,0 1 0,0-1-1,-2 5 1,0-2 28,-1 0-1,1 1 1,-1-1-1,0 0 1,-1-1-1,1 1 1,-1-1-1,0 0 1,0 0-1,0 0 1,0-1-1,-1 0 1,1 0-1,-1 0 1,0-1-1,-8 3 1,-1 0 31,0-1 1,-1-1 0,1 0 0,-1-1-1,-22 0 1,35-2-61,0 0 0,1 0 0,-1 0 0,1-1 0,-1 1 0,1-1 0,-1 1 0,1-1 0,-1 0 0,1 0 0,0 0 0,-1 0 0,1 0 0,0-1 0,0 1 0,0-1 0,0 1 0,0-1 0,0 0 0,0 0 0,1 0 0,-1 0 0,1 0 0,-1 0 0,1 0 0,0 0 0,0-1 0,-1-2 0,24 2-3147,-13 2-657,15-4-6029</inkml:trace>
</inkml:ink>
</file>

<file path=ppt/ink/ink6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8:37.771"/>
    </inkml:context>
    <inkml:brush xml:id="br0">
      <inkml:brushProperty name="width" value="0.025" units="cm"/>
      <inkml:brushProperty name="height" value="0.025" units="cm"/>
    </inkml:brush>
  </inkml:definitions>
  <inkml:trace contextRef="#ctx0" brushRef="#br0">1 397 14926,'0'0'5974,"7"12"-4479,6 9-1016,-1 0 1,-1 1-1,-1 1 1,-1-1-1,7 26 1,15 144 1579,1 7 2379,-32-199-4429,0 0 1,0 1-1,0-1 1,0 0-1,0 1 1,0-1-1,0 0 1,0 0-1,0 1 1,0-1-1,0 0 1,0 1-1,0-1 1,0 0-1,0 0 1,0 1-1,0-1 1,1 0-1,-1 1 1,0-1-1,0 0 1,0 0-1,0 1 1,0-1-1,1 0 1,-1 0-1,0 0 1,0 1-1,1-1 1,-1 0-1,0 0 1,0 0-1,1 0 1,-1 1-1,0-1 1,0 0-1,1 0 1,-1 0-1,0 0 1,0 0-1,1 0 1,-1 0-1,0 0 1,1 0-1,-1 0 1,0 0-1,1 0 1,-1 0-1,0 0 1,0 0-1,1 0 1,-1 0-1,0 0 1,0 0-1,1 0 1,-1-1-1,0 1 1,1 0-1,-1 0 1,0 0-1,0 0 1,0-1-1,1 1 1,-1 0-1,0 0 1,0-1-1,0 1 1,1 0-1,9-20 334,3-33-343,-1 0 0,6-82 0,-5-109 0,-12 186 0,0-23-15,-3 53-110,2-1 1,1 0 0,1 0-1,2 1 1,0 0-1,14-45 1,-14 65-1436,0 0 0,0 1-1,1 0 1,0 0 0,7-8 0,-10 13 965,15-18-5603</inkml:trace>
</inkml:ink>
</file>

<file path=ppt/ink/ink6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8:38.710"/>
    </inkml:context>
    <inkml:brush xml:id="br0">
      <inkml:brushProperty name="width" value="0.025" units="cm"/>
      <inkml:brushProperty name="height" value="0.025" units="cm"/>
    </inkml:brush>
  </inkml:definitions>
  <inkml:trace contextRef="#ctx0" brushRef="#br0">1 212 9513,'0'0'7041,"14"-5"-5930,34-9 129,0 2 1,86-11 0,122 0 510,-202 19-1437,1277-52 948,-398 25-1670,227 9 521,-676 19 783,-473 3-736,-6 0 109,0 1 0,0-1 0,0 0 0,1 0 1,-1-1-1,0 0 0,0 0 0,0 0 1,0 0-1,0-1 0,0 0 0,0 0 0,6-4 1,-13 4 2598,-9 3-2213,-14 7-676,18-3 23,0 1 1,0-1 0,0 2-1,1-1 1,-1 1 0,2 0-1,-1 0 1,1 1 0,-5 9-1,8-14-2,1-1 0,0 1 0,0 0 0,0 0-1,0 0 1,1 0 0,-1 0 0,1-1 0,0 1 0,0 0-1,0 0 1,0 0 0,0 0 0,1 0 0,-1 0 0,1 0-1,0 0 1,0 0 0,0-1 0,0 1 0,0 0 0,0-1-1,1 1 1,0-1 0,-1 1 0,1-1 0,0 0 0,0 0-1,0 0 1,0 0 0,5 3 0,-2 0-571,1-1 1,-1-1-1,1 1 0,0-1 1,0 0-1,0 0 0,1-1 1,-1 1-1,11 1 0,6-3-6918</inkml:trace>
</inkml:ink>
</file>

<file path=ppt/ink/ink6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8:39.833"/>
    </inkml:context>
    <inkml:brush xml:id="br0">
      <inkml:brushProperty name="width" value="0.025" units="cm"/>
      <inkml:brushProperty name="height" value="0.025" units="cm"/>
    </inkml:brush>
  </inkml:definitions>
  <inkml:trace contextRef="#ctx0" brushRef="#br0">0 306 17905,'0'0'9780,"11"-8"-8462,59-52-814,-2-3 0,87-105-1,-155 168-502,0 0-1,0-1 1,1 1 0,-1 0-1,0-1 1,0 1 0,0 0-1,0-1 1,1 1 0,-1 0-1,0-1 1,0 1 0,0 0-1,1 0 1,-1-1 0,0 1-1,1 0 1,-1 0 0,0 0-1,0-1 1,1 1-1,-1 0 1,0 0 0,1 0-1,-1 0 1,0 0 0,1-1-1,-1 1 1,1 0 0,-1 0-1,0 0 1,1 0 0,-1 0-1,0 0 1,1 0 0,-1 0-1,0 1 1,1-1-1,-1 0 1,0 0 0,1 0-1,-1 0 1,0 0 0,1 1-1,-1-1 1,0 0 0,1 0-1,-1 0 1,0 1 0,0-1-1,1 0 1,-1 0 0,1 1-1,2 29 137,-9 40 396,3-52-375,-3 10 182,-1 55 0,7-82-358,0-1 1,0 1-1,0 0 0,1-1 1,-1 1-1,0 0 0,1-1 1,-1 1-1,0-1 1,1 1-1,-1 0 0,1-1 1,-1 1-1,1-1 0,-1 1 1,1-1-1,-1 1 0,1-1 1,0 0-1,-1 1 0,1-1 1,0 0-1,-1 1 0,1-1 1,0 0-1,-1 0 0,1 0 1,0 0-1,0 0 1,-1 1-1,1-1 0,0 0 1,-1-1-1,2 1 0,17-5-4147,-4-10-3378</inkml:trace>
</inkml:ink>
</file>

<file path=ppt/ink/ink7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8:40.598"/>
    </inkml:context>
    <inkml:brush xml:id="br0">
      <inkml:brushProperty name="width" value="0.025" units="cm"/>
      <inkml:brushProperty name="height" value="0.025" units="cm"/>
    </inkml:brush>
  </inkml:definitions>
  <inkml:trace contextRef="#ctx0" brushRef="#br0">0 0 15503,'0'0'14082,"1"11"-13051,1 102 469,-2-112-1494,0-1 0,0 1 0,0 0 0,0 0 0,1-1 0,-1 1 0,0 0 0,0 0 0,0-1 0,1 1 0,-1 0 0,0 0 0,1-1 0,-1 1 0,0 0 0,1-1 0,-1 1 0,1-1 0,-1 1 0,1-1 0,0 1 0,-1-1 0,1 1 0,-1-1 0,1 1 0,0-1 0,-1 1 0,1-1 0,0 0 0,1 1 0,28-2-450,-22-1-159,0 0 0,-1-1 0,1 0 0,0 0 0,8-6 0,2-8-1863,-6 8-752,-10 27 2795,-11 34 2166,6-44-1579,1 0 0,0 1 0,1-1 0,0 1 0,0-1 0,1 1 0,0-1 0,3 17 0,-3-23-196,1-1 0,-1 0 0,1 1-1,0-1 1,-1 0 0,1 0 0,0 1 0,0-1 0,0 0-1,0 0 1,0 0 0,0 0 0,0 0 0,1 0 0,-1-1 0,0 1-1,0 0 1,1-1 0,-1 1 0,0-1 0,1 1 0,-1-1 0,1 1-1,1-1 1,22 2-6931,-9-2-5081</inkml:trace>
</inkml:ink>
</file>

<file path=ppt/ink/ink7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8:41.147"/>
    </inkml:context>
    <inkml:brush xml:id="br0">
      <inkml:brushProperty name="width" value="0.025" units="cm"/>
      <inkml:brushProperty name="height" value="0.025" units="cm"/>
    </inkml:brush>
  </inkml:definitions>
  <inkml:trace contextRef="#ctx0" brushRef="#br0">1 43 14189,'0'0'11184,"12"-6"-9662,-7 4-1305,61-25 1225,-62 26-1267,1-1 0,0 1 0,0 0 1,0 0-1,0 0 0,0 1 0,0-1 0,0 1 0,0 1 0,0-1 0,0 1 0,0 0 0,9 2 0,-14-2-151,1-1 0,0 1-1,0 0 1,0 0-1,-1 0 1,1 0 0,0-1-1,-1 1 1,1 0 0,-1 0-1,1 0 1,-1 0-1,1 0 1,-1 0 0,0 1-1,0-1 1,1 0-1,-1 0 1,0 0 0,0 0-1,0 0 1,0 0 0,0 0-1,0 0 1,-1 0-1,1 1 1,0-1 0,0 0-1,-1 0 1,1 0 0,-1 0-1,1 0 1,-1 0-1,1 0 1,-2 0 0,-20 34 764,-20 6-639,-20 25-175,61-65 8,0 1 1,0-1-1,0 0 0,0 1 1,0-1-1,0 1 0,0-1 0,0 1 1,1-1-1,-1 1 0,1-1 1,-1 1-1,1-1 0,0 1 1,-1 0-1,1-1 0,0 1 1,0 0-1,0-1 0,0 1 0,1 0 1,-1 2-1,1-3-44,0 1 0,0-1 0,1 0 1,-1 1-1,0-1 0,0 0 0,1 0 0,-1 0 0,0 0 0,1 0 1,-1 0-1,1 0 0,-1 0 0,1-1 0,0 1 0,-1-1 0,4 1 0,9 2-679,1-1 0,-1 0 0,1-1 0,14-2 0,-18 1-33,16 0-5510,-2 0-2540</inkml:trace>
</inkml:ink>
</file>

<file path=ppt/ink/ink7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8:41.503"/>
    </inkml:context>
    <inkml:brush xml:id="br0">
      <inkml:brushProperty name="width" value="0.025" units="cm"/>
      <inkml:brushProperty name="height" value="0.025" units="cm"/>
    </inkml:brush>
  </inkml:definitions>
  <inkml:trace contextRef="#ctx0" brushRef="#br0">57 1 3427,'0'0'21268,"-42"58"-18449,35-42-833,2 0-929,2-1-481,3-3-447,0-2-65,5-1-961,2 0-993,3-7-1793,-1 0-2083</inkml:trace>
</inkml:ink>
</file>

<file path=ppt/ink/ink7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8:41.925"/>
    </inkml:context>
    <inkml:brush xml:id="br0">
      <inkml:brushProperty name="width" value="0.025" units="cm"/>
      <inkml:brushProperty name="height" value="0.025" units="cm"/>
    </inkml:brush>
  </inkml:definitions>
  <inkml:trace contextRef="#ctx0" brushRef="#br0">1 27 15054,'0'0'9716,"13"-4"-8226,6-2-963,1 1 1,-1 1 0,1 1-1,0 0 1,0 2 0,26 1 0,-46 0-494,1 0 0,0 0 1,0 0-1,-1 0 1,1 0-1,0 1 0,-1-1 1,1 0-1,0 0 0,-1 1 1,1-1-1,0 0 1,-1 1-1,1-1 0,-1 1 1,1-1-1,-1 0 0,1 1 1,-1 0-1,1-1 1,-1 1-1,1-1 0,-1 1 1,0-1-1,1 1 0,-1 0 1,0-1-1,1 1 1,-1 1-1,-5 22 653,-22 19 296,-2-12-868,-16 19-95,42-47-22,1 0 1,-1 1-1,1 0 0,0-1 0,0 1 1,1 0-1,-1 0 0,1 0 0,0 0 0,0 0 1,0 0-1,0 6 0,1-9-14,1 0-1,0 0 1,-1 0-1,1 0 1,0 0-1,0 0 1,0 0-1,-1-1 1,1 1-1,0 0 1,0 0-1,0-1 1,0 1 0,0-1-1,0 1 1,1-1-1,-1 1 1,0-1-1,0 1 1,0-1-1,0 0 1,1 0-1,-1 0 1,0 0-1,0 0 1,0 0 0,1 0-1,-1 0 1,2 0-1,38-2-1966,-36 1 892,1 0 1,-1-1-1,0 1 0,-1-1 1,1 0-1,0 0 1,0-1-1,-1 1 0,6-5 1,16-15-8525</inkml:trace>
</inkml:ink>
</file>

<file path=ppt/ink/ink7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8:42.333"/>
    </inkml:context>
    <inkml:brush xml:id="br0">
      <inkml:brushProperty name="width" value="0.025" units="cm"/>
      <inkml:brushProperty name="height" value="0.025" units="cm"/>
    </inkml:brush>
  </inkml:definitions>
  <inkml:trace contextRef="#ctx0" brushRef="#br0">48 1 18706,'0'0'10452,"-8"10"-9219,-22 35-731,29-43-486,-1 0 0,1 0-1,0 0 1,0 0 0,1 0 0,-1 0-1,0 0 1,1 0 0,-1 0 0,1 0-1,-1 0 1,1 0 0,0 0 0,0 1-1,0 2 1,1-4-13,-1 0 0,0 0-1,1 0 1,-1-1 0,1 1-1,0 0 1,-1 0 0,1 0-1,0 0 1,-1 0 0,1-1-1,0 1 1,0 0 0,-1-1-1,1 1 1,0 0 0,0-1 0,0 1-1,0-1 1,0 0 0,1 1-1,4 1-190,-1-1 0,1-1-1,0 1 1,-1-1-1,1 1 1,0-2 0,9 0-1,-27 19 1213,1 0-1,-13 33 0,20-41-1023,1 0 0,0 1 0,1-1 0,1 0 0,-1 1 0,2 0 0,-1-1 0,2 1 0,2 19 0,3-24-3370,9-10-7647,-5-8 388</inkml:trace>
</inkml:ink>
</file>

<file path=ppt/ink/ink7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8:43.079"/>
    </inkml:context>
    <inkml:brush xml:id="br0">
      <inkml:brushProperty name="width" value="0.025" units="cm"/>
      <inkml:brushProperty name="height" value="0.025" units="cm"/>
    </inkml:brush>
  </inkml:definitions>
  <inkml:trace contextRef="#ctx0" brushRef="#br0">130 1 6919,'-11'3'4228,"-3"0"-3133,0 0 443,0 0 0,0 2 1,1-1-1,-24 13 1,36-17-1388,0 0 0,1 1 1,-1-1-1,0 0 0,0 1 1,1-1-1,-1 1 0,1-1 1,-1 1-1,0-1 0,1 1 1,-1-1-1,1 1 0,-1 0 1,1-1-1,0 1 0,-1 0 1,1-1-1,-1 1 0,1 0 1,0-1-1,0 1 1,0 0-1,-1 0 0,1 1 1,15 8 1307,35-2-394,-47-8-809,470 2 3432,-212-9-3500,369 7-92,-664-11-9278,7 5 1292</inkml:trace>
</inkml:ink>
</file>

<file path=ppt/ink/ink7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8:44.746"/>
    </inkml:context>
    <inkml:brush xml:id="br0">
      <inkml:brushProperty name="width" value="0.025" units="cm"/>
      <inkml:brushProperty name="height" value="0.025" units="cm"/>
    </inkml:brush>
  </inkml:definitions>
  <inkml:trace contextRef="#ctx0" brushRef="#br0">0 15 13132,'0'0'18477,"17"6"-17319,-8-14-3520,-7-4-7255</inkml:trace>
</inkml:ink>
</file>

<file path=ppt/ink/ink7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8:46.054"/>
    </inkml:context>
    <inkml:brush xml:id="br0">
      <inkml:brushProperty name="width" value="0.025" units="cm"/>
      <inkml:brushProperty name="height" value="0.025" units="cm"/>
    </inkml:brush>
  </inkml:definitions>
  <inkml:trace contextRef="#ctx0" brushRef="#br0">17 0 19058,'0'0'4388,"0"2"-2562,-1 14-1121,-4 8 800,1 5-448,0 1-769,2 3-224,2-4 0,0-3-128,6-6-993,6-3-864,4-5-354,-1-2-735,-3-3-194,-2-4-2177,-2-3-4388</inkml:trace>
</inkml:ink>
</file>

<file path=ppt/ink/ink7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8:46.384"/>
    </inkml:context>
    <inkml:brush xml:id="br0">
      <inkml:brushProperty name="width" value="0.025" units="cm"/>
      <inkml:brushProperty name="height" value="0.025" units="cm"/>
    </inkml:brush>
  </inkml:definitions>
  <inkml:trace contextRef="#ctx0" brushRef="#br0">72 0 12075,'0'0'14259,"9"4"-13351,-7-3-883,0 0 34,1 0 0,-1 0 1,1 0-1,-1 0 0,0 0 0,0 1 1,1-1-1,-1 1 0,0 0 1,0 0-1,0-1 0,-1 1 1,1 0-1,0 1 0,-1-1 1,1 0-1,-1 0 0,0 1 1,0-1-1,0 1 0,0-1 1,0 1-1,0-1 0,-1 1 1,1-1-1,-1 1 0,0 0 0,0-1 1,0 5-1,0-2 28,0 0 1,-1 0-1,1 0 0,-1-1 1,0 1-1,-1 0 0,1 0 0,-1 0 1,0-1-1,0 1 0,0-1 1,-1 0-1,-3 5 0,-3 1 355,0 0 0,0 0-1,-15 11 1,-23 23 290,46-43-734,1-1 0,0 0-1,-1 1 1,1-1 0,0 0 0,-1 1-1,1-1 1,0 1 0,0-1 0,-1 1-1,1-1 1,0 1 0,0-1 0,0 0-1,0 1 1,0-1 0,0 1 0,-1-1-1,1 1 1,0-1 0,0 1 0,1-1-1,-1 1 1,0-1 0,0 1 0,0-1-1,0 1 1,0-1 0,0 1 0,1-1-1,-1 1 1,0-1 0,0 1 0,1-1-1,-1 1 1,0-1 0,1 0 0,-1 1-1,0-1 1,1 0 0,-1 1 0,1-1 0,-1 0-1,0 0 1,1 1 0,-1-1 0,1 0-1,-1 0 1,1 0 0,-1 1 0,1-1-1,-1 0 1,1 0 0,-1 0 0,1 0-1,-1 0 1,1 0 0,-1 0 0,1 0-1,-1 0 1,1 0 0,-1-1 0,1 1-1,47 0-569,-36 0 210,-6 0 5,50-3-5970,-19-9-3661,-18 1-1922</inkml:trace>
</inkml:ink>
</file>

<file path=ppt/ink/ink7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8:46.757"/>
    </inkml:context>
    <inkml:brush xml:id="br0">
      <inkml:brushProperty name="width" value="0.025" units="cm"/>
      <inkml:brushProperty name="height" value="0.025" units="cm"/>
    </inkml:brush>
  </inkml:definitions>
  <inkml:trace contextRef="#ctx0" brushRef="#br0">14 11 13645,'0'0'18140,"9"-3"-17606,-2 1-438,20-3 158,-27 5-251,1 1 0,0-1-1,0 1 1,0 0 0,-1-1 0,1 1 0,0 0 0,-1-1 0,1 1 0,0 0 0,-1 0 0,1-1 0,-1 1 0,1 0 0,-1 0 0,0 0 0,1 0 0,-1 0 0,0 0 0,1 0 0,-1-1 0,0 1 0,0 0 0,0 0 0,0 0 0,0 0 0,0 0 0,0 0 0,0 0 0,-1 0 0,1 0 0,-1 2 0,0 4-3,-1-1 0,0 1 0,-1 0 0,1-1 0,-1 1 0,-1-1 0,1 0 0,-1 0 0,-5 6 0,5-7 0,1 0 0,-1 0 0,1 1 0,0-1 0,0 1 0,0 0 0,1 0 0,0 0 0,0 0 0,0 0 0,0 10 0,4-14-145,1-1 1,-1 0-1,1 0 1,-1 0-1,1 0 1,0 0-1,0 0 1,0-1-1,-1 1 0,1-1 1,0 0-1,0 1 1,0-2-1,4 1 1,5 1-1174,29 8-11265,-33-7 5302</inkml:trace>
</inkml:ink>
</file>

<file path=ppt/ink/ink7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8:47.317"/>
    </inkml:context>
    <inkml:brush xml:id="br0">
      <inkml:brushProperty name="width" value="0.025" units="cm"/>
      <inkml:brushProperty name="height" value="0.025" units="cm"/>
    </inkml:brush>
  </inkml:definitions>
  <inkml:trace contextRef="#ctx0" brushRef="#br0">83 1 10730,'0'0'19048,"-8"10"-17959,-37 63 531,40-64-1595,1 0 0,0 0 0,0 0 0,1 1 1,0 0-1,1-1 0,0 1 0,-1 12 1,10-17-3579,5-5-6123,-3-2 184</inkml:trace>
</inkml:ink>
</file>

<file path=ppt/ink/ink7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8:47.690"/>
    </inkml:context>
    <inkml:brush xml:id="br0">
      <inkml:brushProperty name="width" value="0.025" units="cm"/>
      <inkml:brushProperty name="height" value="0.025" units="cm"/>
    </inkml:brush>
  </inkml:definitions>
  <inkml:trace contextRef="#ctx0" brushRef="#br0">13 1 18674,'0'0'13228,"-7"65"-13164,5-48 0,-1 0-128,3-3-672,-1 1-321,1 0-449,0-6-1088,0 0-609</inkml:trace>
</inkml:ink>
</file>

<file path=ppt/ink/ink7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8:48.050"/>
    </inkml:context>
    <inkml:brush xml:id="br0">
      <inkml:brushProperty name="width" value="0.025" units="cm"/>
      <inkml:brushProperty name="height" value="0.025" units="cm"/>
    </inkml:brush>
  </inkml:definitions>
  <inkml:trace contextRef="#ctx0" brushRef="#br0">52 1 17232,'0'0'12604,"-4"11"-11312,-4 13-895,-1-1-190,2 0 0,0 0 0,2 1 0,1 0 0,-3 37 0,7-60-295,0 0 0,1 0 1,-1-1-1,1 1 0,-1 0 0,1 0 0,-1 0 0,1 0 1,-1 0-1,1-1 0,0 1 0,-1 0 0,1 0 1,0-1-1,0 1 0,-1-1 0,1 1 0,0-1 1,0 1-1,0-1 0,0 1 0,0-1 0,0 0 0,0 1 1,0-1-1,0 0 0,0 0 0,0 0 0,0 0 1,0 0-1,0 0 0,0 0 0,0 0 0,0 0 0,0 0 1,0-1-1,0 1 0,-1 0 0,3-1 0,-1 1-387,1-1 0,0 0 0,0 1 0,0-1 0,-1 0 0,1-1 0,0 1-1,-1 0 1,1-1 0,-1 1 0,0-1 0,1 0 0,2-2 0,4-13-7143,0-2-3716</inkml:trace>
  <inkml:trace contextRef="#ctx0" brushRef="#br0" timeOffset="1">110 141 9833,'0'0'10442,"-23"55"-6918,12-32-802,4 2-544,3-5-993,1-3-512,3-5-385,0-3-224,7-5-320,6-4-769,2 0-961,2-9-1697,-2-7-2019,1-2-3106</inkml:trace>
</inkml:ink>
</file>

<file path=ppt/ink/ink7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8:48.454"/>
    </inkml:context>
    <inkml:brush xml:id="br0">
      <inkml:brushProperty name="width" value="0.025" units="cm"/>
      <inkml:brushProperty name="height" value="0.025" units="cm"/>
    </inkml:brush>
  </inkml:definitions>
  <inkml:trace contextRef="#ctx0" brushRef="#br0">102 1 15599,'0'0'13020,"-10"0"-12219,-29 3-438,38-2-357,0-1 0,0 1 1,0-1-1,0 1 0,0 0 1,0 0-1,0-1 0,0 1 0,0 0 1,0 0-1,0 0 0,0 0 1,0 0-1,1 0 0,-1 1 0,0-1 1,1 0-1,-1 0 0,1 0 1,0 1-1,-1-1 0,1 0 0,0 0 1,0 1-1,-1-1 0,1 0 1,0 1-1,0-1 0,1 0 0,-1 1 1,0-1-1,0 0 0,1 0 1,-1 1-1,0-1 0,1 0 0,-1 0 1,1 0-1,0 1 0,-1-1 1,1 0-1,0 0 0,0 0 0,1 1 1,20-2-205,-20 0 110,0 0 0,1 0 0,-1 0 0,0 0 0,1 0 0,-1 0 1,0 1-1,0-1 0,1 1 0,3 1 0,-5-1 60,0 0 0,0 0 0,0 0 0,0 1 0,-1-1-1,1 0 1,0 0 0,0 1 0,-1-1 0,1 1 0,-1-1 0,1 0 0,-1 1 0,0-1-1,0 1 1,0-1 0,1 1 0,-1-1 0,0 1 0,-1-1 0,1 2 0,1 13 221,0-1 1,1 0-1,1 0 1,0 0-1,1 0 1,0-1-1,11 23 1,-14-35-99,-1 0 0,0 0 0,0 1 0,0-1 0,0 0 1,0 0-1,0 1 0,0-1 0,-1 0 0,1 0 0,-1 1 0,0-1 0,1 0 0,-1 0 0,0 0 1,0 0-1,-1 0 0,1 0 0,0 0 0,-1-1 0,1 1 0,-1 0 0,1-1 0,-1 1 1,0-1-1,1 0 0,-1 1 0,0-1 0,0 0 0,0 0 0,0 0 0,-5 1 0,2 1-178,0-1-1,0 1 0,-1-1 0,0 0 1,1-1-1,-1 1 0,0-1 0,0-1 1,0 1-1,1-1 0,-1 0 1,-8-1-1,2-4-8965,4 4 823</inkml:trace>
</inkml:ink>
</file>

<file path=ppt/ink/ink7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8:48.843"/>
    </inkml:context>
    <inkml:brush xml:id="br0">
      <inkml:brushProperty name="width" value="0.025" units="cm"/>
      <inkml:brushProperty name="height" value="0.025" units="cm"/>
    </inkml:brush>
  </inkml:definitions>
  <inkml:trace contextRef="#ctx0" brushRef="#br0">1 27 2691,'0'0'26323,"16"6"-25010,-16-6-1312,13 6 208,1 0 1,-1-1-1,1-1 0,0-1 1,1 0-1,-1 0 0,0-2 1,26 1-1,426-41 323,-325 26-509,-102 9-33,105-6-717,-144 11 572,0-1 0,-1 0 0,1 0 0,-1 0 0,1 0-1,0 0 1,-1 0 0,1 1 0,0-1 0,-1 0 0,1 0 0,0 1-1,-1-1 1,1 0 0,0 0 0,-1 1 0,1-1 0,0 0 0,0 1-1,-1-1 1,1 0 0,0 1 0,0-1 0,0 1 0,0-1 0,0 0-1,-1 1 1,1-1 0,0 0 0,0 1 0,0-1 0,0 1 0,0-1-1,0 1 1,0-1 0,0 0 0,0 1 0,0-1 0,1 1 0,-1-1-1,0 0 1,0 1 0,0-1 0,0 0 0,1 1 0,-1-1 0,0 0-1,0 1 1,1-1 0,-1 0 0,0 1 0,0-1 0,1 0 0,-1 0 0,0 1-1,1-1 1,-1 0 0,1 0 0,-1 0 0,0 1 0,1-1 0,-1 0-1,0 0 1,1 0 0,-16 4-6833</inkml:trace>
</inkml:ink>
</file>

<file path=ppt/ink/ink7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8:55.614"/>
    </inkml:context>
    <inkml:brush xml:id="br0">
      <inkml:brushProperty name="width" value="0.025" units="cm"/>
      <inkml:brushProperty name="height" value="0.025" units="cm"/>
    </inkml:brush>
  </inkml:definitions>
  <inkml:trace contextRef="#ctx0" brushRef="#br0">0 211 12172,'0'0'19543,"9"-2"-18656,6-5-858,-1 0 0,1-1 0,-1 0 0,-1-1 0,1 0 0,12-13 1,78-78-61,-71 67 23,-33 33 8,0 0 0,0-1 0,0 1 0,1 0 0,-1-1 0,0 1 0,0 0 0,1-1 0,-1 1 0,0 0 0,0-1 0,1 1 0,-1 0 0,0 0 0,1 0 0,-1-1 0,0 1 0,1 0 0,-1 0 0,0 0 0,1 0 0,-1 0 0,1-1 0,-1 1 0,0 0 0,1 0 0,-1 0 0,1 0 0,-1 0 0,0 0 0,1 0 0,-1 1 0,1-1 0,-1 0 0,1 0 0,0 15 0,-11 22 0,4-21-24,-4 6-405,2 1-1,0 0 0,2 0 0,0 0 0,2 1 1,-3 36-1,7-60 272,0 0 0,0 1 0,0-1 0,0 0 0,0 1 0,0-1 0,0 0 0,0 1 0,0-1 0,0 0 0,0 1 0,0-1 0,0 0 0,0 1 0,0-1 0,1 0 0,-1 1 0,0-1-1,0 0 1,0 1 0,1-1 0,-1 0 0,0 1 0,0-1 0,1 0 0,-1 0 0,0 0 0,1 1 0,-1-1 0,0 0 0,1 0 0,-1 0 0,0 0 0,1 1 0,-1-1 0,0 0 0,1 0 0,-1 0 0,0 0 0,1 0 0,-1 0 0,0 0 0,1 0 0,-1 0 0,1 0 0,-1 0 0,0 0 0,1-1 0,-1 1 0,13 0-6430</inkml:trace>
</inkml:ink>
</file>

<file path=ppt/ink/ink7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8:55.971"/>
    </inkml:context>
    <inkml:brush xml:id="br0">
      <inkml:brushProperty name="width" value="0.025" units="cm"/>
      <inkml:brushProperty name="height" value="0.025" units="cm"/>
    </inkml:brush>
  </inkml:definitions>
  <inkml:trace contextRef="#ctx0" brushRef="#br0">44 20 17457,'0'0'9956,"10"-3"-8478,32-10-309,-40 13-1138,-1-1 0,0 1 0,1-1 0,-1 1 0,0-1 0,1 1 0,-1 0-1,0 0 1,1 0 0,-1 0 0,1 0 0,-1 0 0,0 0 0,1 0 0,-1 0-1,0 1 1,1-1 0,-1 1 0,0-1 0,1 1 0,-1-1 0,0 1 0,0 0-1,0 0 1,1-1 0,-1 1 0,0 0 0,0 0 0,0 0 0,0 0 0,-1 0-1,1 1 1,0-1 0,0 0 0,-1 0 0,1 0 0,-1 1 0,1-1 0,-1 0-1,1 1 1,-1-1 0,0 0 0,1 1 0,-1-1 0,0 1 0,0-1 0,0 0-1,0 1 1,0-1 0,-1 0 0,0 3 0,1 3 79,-1-1 0,-1 1 0,1-1 0,-1 0 0,0 0 1,-1 0-1,1 0 0,-1 0 0,-4 6 0,-35 33-110,32-36 0,0 1 0,1 0 0,0 1 0,1 0 0,0 0 0,-10 20 0,17-31 1,1 1-1,0-1 1,-1 1 0,1 0-1,0-1 1,0 1-1,-1-1 1,1 1 0,0 0-1,0-1 1,0 1 0,0 0-1,0-1 1,0 1-1,0 0 1,0-1 0,0 1-1,0 0 1,0-1 0,0 1-1,0 0 1,1-1 0,-1 1-1,0 0 1,0-1-1,1 1 1,-1-1 0,1 1-1,-1-1 1,0 1 0,1-1-1,-1 1 1,1-1 0,-1 1-1,1-1 1,-1 1-1,1-1 1,-1 0 0,2 1-1,1 0 3,0 0-1,0-1 1,1 1 0,-1-1-1,0 0 1,0 0-1,1 0 1,-1 0-1,3-1 1,68-17-257,-70 16 101,42-15-4581,-16 2-4024,-10 4-1961</inkml:trace>
</inkml:ink>
</file>

<file path=ppt/ink/ink7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8:56.330"/>
    </inkml:context>
    <inkml:brush xml:id="br0">
      <inkml:brushProperty name="width" value="0.025" units="cm"/>
      <inkml:brushProperty name="height" value="0.025" units="cm"/>
    </inkml:brush>
  </inkml:definitions>
  <inkml:trace contextRef="#ctx0" brushRef="#br0">86 1 13581,'0'0'13340,"-10"12"-11306,5-6-1757,-43 60 1941,45-61-2130,0 0-1,0 0 1,1 0 0,-1 1 0,1-1 0,1 0 0,-1 1-1,1 0 1,0-1 0,0 1 0,1 0 0,0-1-1,0 1 1,1 8 0,-1-14-89,1 1 1,-1-1-1,1 1 1,0-1-1,0 1 0,-1-1 1,1 0-1,0 1 1,0-1-1,0 0 0,-1 0 1,1 1-1,0-1 1,0 0-1,0 0 1,-1 0-1,1 0 0,0 0 1,0 0-1,0 0 1,0-1-1,-1 1 0,1 0 1,0 0-1,0-1 1,1 1-1,22-8-560,16-23-5078,-9-7-3450,-46 64 14676,-25 46 569,36-64-5713,1-1-1,0 1 1,0-1-1,0 1 1,1 0-1,1 0 1,-2 13 0,3-21-509,0 1 0,0-1 0,1 1 0,-1-1 0,0 1 1,0-1-1,1 0 0,-1 1 0,0-1 0,1 1 0,-1-1 0,0 0 1,1 1-1,-1-1 0,1 0 0,-1 0 0,0 1 0,1-1 0,-1 0 1,1 0-1,-1 0 0,1 1 0,-1-1 0,1 0 0,-1 0 0,1 0 1,-1 0-1,1 0 0,-1 0 0,1 0 0,-1 0 0,1 0 0,-1 0 1,1 0-1,-1 0 0,1 0 0,-1-1 0,1 1 0,-1 0 1,1 0-1,-1-1 0,0 1 0,1-1 0,23-10-9512,-10-3-1627</inkml:trace>
</inkml:ink>
</file>

<file path=ppt/ink/ink7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8:56.686"/>
    </inkml:context>
    <inkml:brush xml:id="br0">
      <inkml:brushProperty name="width" value="0.025" units="cm"/>
      <inkml:brushProperty name="height" value="0.025" units="cm"/>
    </inkml:brush>
  </inkml:definitions>
  <inkml:trace contextRef="#ctx0" brushRef="#br0">60 0 15503,'0'0'13036,"-42"64"-11082,31-45-673,7 1-736,2-2-385,2-3-224,0-4-1282,5-3-832,5-4-1729,-3-4-1346,2 0-3620</inkml:trace>
</inkml:ink>
</file>

<file path=ppt/ink/ink7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8:57.043"/>
    </inkml:context>
    <inkml:brush xml:id="br0">
      <inkml:brushProperty name="width" value="0.025" units="cm"/>
      <inkml:brushProperty name="height" value="0.025" units="cm"/>
    </inkml:brush>
  </inkml:definitions>
  <inkml:trace contextRef="#ctx0" brushRef="#br0">78 0 14542,'0'0'14728,"0"9"-13067,-2 6-1432,0 0 1,-1-1-1,-1 1 1,0-1-1,-1 0 1,-1 0-1,-13 24 1,14-29-230,2-3 0,-1-1 0,1 1 0,0 0 0,0 0 0,1 0 0,0 0 0,0 0 0,0 1 0,1-1 0,0 0 0,0 1 0,1-1 0,0 9 0,1-14 0,0 0 0,0-1 0,0 1 0,0 0 0,0-1 0,1 1 0,-1-1 0,0 1 0,0-1 0,0 1 0,1-1 0,-1 0 0,0 0 0,1 0 0,-1 0 0,0 0 0,0 0 0,1 0 0,1 0 0,27-2 0,-26 1-359,0 0 0,0-1 0,0 1 0,0-1 0,0 1 0,-1-1 0,6-4 0,-2 1-1494,0 0 1,0-1 0,-1 0-1,11-13 1,-1-3-6449</inkml:trace>
  <inkml:trace contextRef="#ctx0" brushRef="#br0" timeOffset="1">197 84 12172,'0'0'17424,"-36"64"-15598,29-43-481,1-2-1345,2-1 0,2 1 0,2-4 0,0-2 0,2-3-1826,7-5-672,1-5-3716,4 0-4388</inkml:trace>
</inkml:ink>
</file>

<file path=ppt/ink/ink7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8:57.431"/>
    </inkml:context>
    <inkml:brush xml:id="br0">
      <inkml:brushProperty name="width" value="0.025" units="cm"/>
      <inkml:brushProperty name="height" value="0.025" units="cm"/>
    </inkml:brush>
  </inkml:definitions>
  <inkml:trace contextRef="#ctx0" brushRef="#br0">162 0 20083,'0'0'9257,"-11"1"-8286,8-1-929,-1 0 8,0-1 0,0 2 0,0-1 0,0 0 0,0 1 0,0 0 0,0 0 0,0 0 0,1 0 0,-1 0 0,0 1 0,1 0 0,-1 0 0,1 0 0,0 0 1,-1 0-1,1 1 0,0-1 0,0 1 0,1 0 0,-5 6 0,4-5 57,-16 24 489,18-27-572,0 0 0,1 0 1,-1-1-1,1 1 0,-1 0 1,1 0-1,-1 0 0,1 0 1,-1 0-1,1 0 0,0 0 1,0 1-1,0-1 0,-1 0 1,1 0-1,0 0 0,0 0 0,0 0 1,1 0-1,-1 0 0,0 0 1,0 0-1,1 2 0,0-3-22,1 1-1,-1-1 1,0 1-1,1-1 1,-1 0-1,1 1 1,-1-1-1,0 0 1,1 0-1,-1 0 1,1 0-1,-1 0 1,1 0-1,-1-1 1,0 1-1,1 0 1,-1-1-1,1 1 1,-1-1-1,0 1 1,0-1-1,1 0 1,1-1-1,32-20-68,-32 20 34,6-4-249,-7 3-22,1 1-1,0 0 0,0 0 0,0 0 0,0 0 0,0 0 0,0 1 0,1 0 1,-1-1-1,7 0 0,-9 32-272,-1-10 635,1 0 328,-1 1-1,-1 0 1,-1-1 0,-1 1 0,-6 22-1,8-38-310,-1 0-1,0 0 0,0 0 0,0 0 1,-1-1-1,0 1 0,1-1 0,-2 0 1,1 0-1,0 0 0,-1 0 0,0-1 1,0 1-1,0-1 0,0 0 0,0 0 1,-1 0-1,0-1 0,1 0 0,-1 0 1,0 0-1,0 0 0,0-1 1,0 1-1,-9 0 0,-21-4-725,27-7-734,16-10-1213,4 8-6093</inkml:trace>
</inkml:ink>
</file>

<file path=ppt/ink/ink7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00.943"/>
    </inkml:context>
    <inkml:brush xml:id="br0">
      <inkml:brushProperty name="width" value="0.025" units="cm"/>
      <inkml:brushProperty name="height" value="0.025" units="cm"/>
    </inkml:brush>
  </inkml:definitions>
  <inkml:trace contextRef="#ctx0" brushRef="#br0">56 207 8136,'0'0'9838,"-9"2"-6998,1 1-1849,-12 2-235,2 0 5158,31-9-5536,-1-1 1,1-1-1,-1 0 0,-1 0 0,1-1 1,12-10-1,68-58 392,-67 52-638,54-50 226,-79 74-362,0-1 1,0 0-1,0 0 1,0 1-1,0-1 1,0 0-1,0 0 1,0 0-1,0 1 1,0-1-1,0 0 1,0 0-1,0 1 1,0-1 0,0 0-1,0 0 1,0 1-1,0-1 1,0 0-1,0 0 1,0 0-1,0 1 1,0-1-1,0 0 1,1 0-1,-1 0 1,0 1-1,0-1 1,0 0-1,0 0 1,1 0-1,-1 0 1,0 1 0,0-1-1,0 0 1,1 0-1,-1 0 1,0 0-1,0 0 1,0 0-1,1 0 1,-1 0-1,0 0 1,0 0-1,1 0 1,-1 0-1,0 0 1,0 0-1,1 0 1,-1 0-1,0 0 1,0 0-1,0 0 1,1 0 0,-1 0-1,0 0 1,0 0-1,1 0 1,-1 0-1,0 0 1,0-1-1,0 1 1,1 0-1,-1 0 1,0-1-1,-2 20-33,-21 49 105,18-57-157,1 0-1,0 0 0,0 0 1,1 1-1,0-1 1,1 1-1,1 0 0,0-1 1,0 20-1,2-30 25,-1-1 1,0 1-1,1-1 0,-1 1 0,1-1 0,-1 1 0,0-1 1,1 1-1,-1-1 0,1 1 0,-1-1 0,1 0 0,0 1 0,-1-1 1,1 0-1,-1 1 0,1-1 0,-1 0 0,1 0 0,0 0 1,-1 0-1,1 0 0,0 1 0,-1-1 0,1 0 0,0 0 0,-1-1 1,1 1-1,1 0 0,19-3-1961,-15-1 956,0 0 0,0 0 0,0 0 0,0 0 0,-1-1 0,0 0 0,0 0 0,0-1 0,5-8 0,-4 8-285,15-23-4458</inkml:trace>
</inkml:ink>
</file>

<file path=ppt/ink/ink7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01.304"/>
    </inkml:context>
    <inkml:brush xml:id="br0">
      <inkml:brushProperty name="width" value="0.025" units="cm"/>
      <inkml:brushProperty name="height" value="0.025" units="cm"/>
    </inkml:brush>
  </inkml:definitions>
  <inkml:trace contextRef="#ctx0" brushRef="#br0">142 1 9417,'0'0'7580,"-11"13"-5375,-2 1-1716,-60 73 2110,68-80-2111,0 0-1,0 1 0,0-1 1,1 1-1,0 0 1,1 0-1,0 1 0,0-1 1,1 1-1,0-1 0,-1 11 1,3-18-432,1 0 0,-1 0 1,0-1-1,1 1 0,-1 0 1,1 0-1,0-1 0,-1 1 1,1 0-1,0-1 0,-1 1 1,1 0-1,0-1 0,0 1 0,-1-1 1,1 1-1,0-1 0,0 0 1,0 1-1,0-1 0,0 0 1,-1 0-1,1 1 0,0-1 1,0 0-1,0 0 0,0 0 1,0 0-1,0 0 0,0 0 1,0 0-1,0-1 0,0 1 1,0 0-1,1-1 0,39-10 890,-31 6-869,-1-1-1,1 0 0,-1 0 1,0-1-1,-1-1 1,0 1-1,0-1 1,10-14-1,-14 18-35,-1-1 0,0 1 0,0-1 0,0 0 0,-1 0 0,1 0 1,-1-1-1,0 1 0,-1 0 0,1-1 0,-1 1 0,0-1 0,-1 0 0,1 1 0,-1-1 0,0 0 0,0 1 0,-2-10 0,1 13-36,0 1 0,1-1 0,-1 0 0,0 1 0,0-1 0,0 1 0,0-1 0,0 1 0,-1-1 0,1 1 0,0 0 0,0 0 0,-1-1 0,1 1 0,-1 0 0,1 0 0,-1 1 1,0-1-1,1 0 0,-1 0 0,0 1 0,0-1 0,1 1 0,-1-1 0,0 1 0,0 0 0,0 0 0,1 0 0,-1 0 0,0 0 0,0 0 0,0 0 0,0 1 0,1-1 0,-5 2 0,3-1-120,-1 0 1,1 0 0,-1 0-1,1 0 1,-1 1-1,1 0 1,0-1-1,0 1 1,0 0 0,0 1-1,0-1 1,0 0-1,0 1 1,1 0-1,-1 0 1,1 0-1,-2 3 1,3-6-71,1 1-1,-1 0 1,1-1-1,0 1 1,-1-1 0,1 1-1,0 0 1,-1 0-1,1-1 1,0 1 0,0 0-1,0-1 1,0 1-1,-1 0 1,1 0 0,0-1-1,0 1 1,0 0-1,1 0 1,-1-1-1,0 1 1,0 0 0,0 0-1,1-1 1,-1 1-1,0 0 1,0-1 0,1 1-1,-1 0 1,1-1-1,-1 1 1,1-1 0,-1 1-1,1 0 1,25 3-9484,-22-4 8910,12 0-5306</inkml:trace>
</inkml:ink>
</file>

<file path=ppt/ink/ink7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01.646"/>
    </inkml:context>
    <inkml:brush xml:id="br0">
      <inkml:brushProperty name="width" value="0.025" units="cm"/>
      <inkml:brushProperty name="height" value="0.025" units="cm"/>
    </inkml:brush>
  </inkml:definitions>
  <inkml:trace contextRef="#ctx0" brushRef="#br0">164 0 11082,'0'0'18466,"-11"11"-17745,-9 8-254,2 1 0,-24 32 0,36-46-389,1 2 1,0-1-1,1 0 0,-1 1 1,1 0-1,1 0 0,0 0 1,0 1-1,0-1 1,1 1-1,1-1 0,-1 1 1,1 17-1,1-25-78,0-1 0,1 1 0,-1-1 0,1 1 0,-1-1 0,1 1 0,-1-1 0,1 1 0,-1-1 0,1 0 0,0 1 0,-1-1 0,1 0 0,-1 1 0,1-1 0,0 0 0,-1 0 0,1 1 0,0-1 0,-1 0 0,1 0 0,0 0 0,0 0 0,-1 0 0,1 0 0,0 0 0,-1 0 0,1 0 0,0-1 0,-1 1 0,1 0 0,1-1 0,23-7 0,-21 6 0,0-2 0,0 1 0,-1 0 0,1-1 0,-1 0 0,0 0 0,0 0 0,4-7 0,-6 9 0,1 0 0,-1 0 0,0-1 0,0 1 0,0 0 0,0-1 0,-1 1 0,1 0 0,-1-1 0,1 1 0,-1-1 0,0 1 0,0-1 0,0 1 0,0-1 0,0 1 0,-1-1 0,1 1 0,-1-4 0,-1 5 0,1 0 0,0 0 0,0 0 0,-1 0 0,1 0 0,0 0 0,-1 1 0,1-1 0,-1 0 0,1 1 0,-1-1 0,1 1 0,-1-1 0,1 1 0,-1 0 0,0-1 0,1 1 0,-1 0 0,1 0 0,-1 0 0,0 0 0,1 1 0,-3 0 0,0-1 0,0 0 0,0 1 0,0 0 0,0 0 0,1 0 0,-1 0 0,0 1 0,-6 3 0,-16 24-1042,25-28 929,0 1 0,0 0 1,0-1-1,0 1 1,0 0-1,0 0 0,1 0 1,-1-1-1,1 1 0,-1 0 1,1 0-1,-1 0 1,1 0-1,0 0 0,0 0 1,0 0-1,1 3 0,0-4-319,1 0-1,-1 0 0,1 0 1,-1 0-1,1 0 0,-1-1 1,1 1-1,-1-1 0,1 1 1,0-1-1,0 0 0,-1 1 0,1-1 1,0 0-1,-1 0 0,1 0 1,0 0-1,0-1 0,3 0 1,2 1-1682,16 0-4548</inkml:trace>
</inkml:ink>
</file>

<file path=ppt/ink/ink7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02.006"/>
    </inkml:context>
    <inkml:brush xml:id="br0">
      <inkml:brushProperty name="width" value="0.025" units="cm"/>
      <inkml:brushProperty name="height" value="0.025" units="cm"/>
    </inkml:brush>
  </inkml:definitions>
  <inkml:trace contextRef="#ctx0" brushRef="#br0">58 1 15214,'0'0'5798,"-27"59"-3876,17-34-161,0-3-127,4-2-417,1-5-865,5-4-288,0-6-256,6-5-1153,8 0-865,0-13-1890,-1-6-2658</inkml:trace>
</inkml:ink>
</file>

<file path=ppt/ink/ink7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02.333"/>
    </inkml:context>
    <inkml:brush xml:id="br0">
      <inkml:brushProperty name="width" value="0.025" units="cm"/>
      <inkml:brushProperty name="height" value="0.025" units="cm"/>
    </inkml:brush>
  </inkml:definitions>
  <inkml:trace contextRef="#ctx0" brushRef="#br0">21 0 7335,'0'0'20627,"-1"41"-20242,-6-21-289,0 3 0,2-2-96,4-6-224,1-1-481,0-4-384,0-6-897,6-4-1954,4 0-3362</inkml:trace>
</inkml:ink>
</file>

<file path=ppt/ink/ink7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02.716"/>
    </inkml:context>
    <inkml:brush xml:id="br0">
      <inkml:brushProperty name="width" value="0.025" units="cm"/>
      <inkml:brushProperty name="height" value="0.025" units="cm"/>
    </inkml:brush>
  </inkml:definitions>
  <inkml:trace contextRef="#ctx0" brushRef="#br0">1 75 12043,'0'0'10554,"9"-10"-7644,33-31-978,-39 38-1720,1 1-1,-1-1 1,1 1-1,0 0 1,0 0-1,0 0 1,0 1-1,0-1 1,0 1-1,0 0 1,0 0 0,1 0-1,-1 1 1,0 0-1,6 0 1,-9 0-169,1 0 1,0 0-1,0 0 1,-1 0-1,1 0 1,0 1-1,-1-1 1,1 1-1,0-1 1,-1 1-1,1 0 1,-1 0-1,1-1 1,-1 1-1,0 0 1,1 0-1,-1 1 1,0-1-1,1 0 1,-1 0-1,0 0 1,0 1-1,0-1 1,0 1-1,0-1 1,-1 1-1,1-1 1,0 1-1,-1-1 1,1 1-1,-1 0 1,1-1-1,-1 3 1,0 0-32,0 0 0,0 0 0,-1 0 0,1-1 0,-1 1 0,0 0 0,0 0 0,0 0 0,-1-1 1,1 1-1,-1-1 0,0 1 0,0-1 0,0 0 0,-4 5 0,-47 42 177,3-4-107,50-46-82,0 0 0,0 0 0,-1 1 0,1-1 0,0 0 0,0 1 0,0-1 0,-1 0 0,1 1 0,0-1 0,0 0 0,0 1 0,0-1 0,0 0 0,0 1 0,0-1 0,0 0 0,0 1 0,0-1 0,0 0 0,0 1 0,0-1 0,0 0 0,0 1 0,0-1 0,0 0 0,0 1 0,0-1 0,0 0 0,1 1 0,-1-1 0,0 0 0,0 1 0,0-1 0,1 1 0,15 6 0,32 0 0,-31-5 0,22 5-1423,18 4-4868,-23-7-3067</inkml:trace>
</inkml:ink>
</file>

<file path=ppt/ink/ink7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03.738"/>
    </inkml:context>
    <inkml:brush xml:id="br0">
      <inkml:brushProperty name="width" value="0.025" units="cm"/>
      <inkml:brushProperty name="height" value="0.025" units="cm"/>
    </inkml:brush>
  </inkml:definitions>
  <inkml:trace contextRef="#ctx0" brushRef="#br0">1 20 18706,'0'0'8936,"0"-3"-6149,0-2-1474,0 1-288,0 1-1025,0 0 0,0 2 0,0 0-256,5 1-1506,-3 0-1249</inkml:trace>
</inkml:ink>
</file>

<file path=ppt/ink/ink7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04.455"/>
    </inkml:context>
    <inkml:brush xml:id="br0">
      <inkml:brushProperty name="width" value="0.025" units="cm"/>
      <inkml:brushProperty name="height" value="0.025" units="cm"/>
    </inkml:brush>
  </inkml:definitions>
  <inkml:trace contextRef="#ctx0" brushRef="#br0">0 313 8840,'0'0'20884,"4"-8"-19976,10-16-694,0 0 1,2 1-1,1 1 1,0 1 0,33-31-1,29-36-1,-62 64-122,1-2 201,-15 27-190,-9 19-96,-15 33 16,11-31-5,1 0 1,1 1-1,1 0 1,1 0-1,1 1 1,-3 41-1,8-65-91,0 1 0,0-1 0,1 1 1,-1-1-1,0 1 0,0-1 0,0 0 0,0 1 0,0-1 1,1 1-1,-1-1 0,0 1 0,0-1 0,1 1 0,-1-1 0,0 0 1,0 1-1,1-1 0,-1 0 0,1 1 0,-1-1 0,0 0 1,1 1-1,-1-1 0,1 0 0,-1 0 0,1 1 0,-1-1 0,0 0 1,1 0-1,-1 0 0,1 0 0,-1 0 0,1 0 0,-1 0 0,1 0 1,-1 0-1,1 0 0,-1 0 0,1 0 0,-1 0 0,1 0 1,-1 0-1,1 0 0,-1-1 0,1 1 0,-1 0 0,1 0 0,-1-1 1,0 1-1,1 0 0,-1 0 0,1-1 0,-1 1 0,0 0 1,1-1-1,-1 1 0,0-1 0,1 1 0,25-22-7688,-10-2 224</inkml:trace>
</inkml:ink>
</file>

<file path=ppt/ink/ink7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04.813"/>
    </inkml:context>
    <inkml:brush xml:id="br0">
      <inkml:brushProperty name="width" value="0.025" units="cm"/>
      <inkml:brushProperty name="height" value="0.025" units="cm"/>
    </inkml:brush>
  </inkml:definitions>
  <inkml:trace contextRef="#ctx0" brushRef="#br0">131 1 16656,'0'0'9694,"-9"3"-7243,0 2-2187,0 0 0,1 1 1,0 0-1,0 1 1,0-1-1,0 2 1,1-1-1,0 1 0,1 0 1,0 0-1,0 1 1,1-1-1,0 1 1,-5 13-1,8-17-264,0-1 0,0 1 0,1-1 0,0 1 0,-1 0 0,2-1 0,-1 1 0,1 0 0,-1 0 0,1 0 0,0 0 0,1 0 0,1 8 0,-1-11 0,0 0 0,1 0 0,-1 0 0,1 0 0,-1 0 0,1-1 0,0 1 0,0 0 0,-1-1 0,1 1 0,0-1 0,0 0 0,1 0 0,-1 1 0,0-1 0,0-1 0,1 1 0,-1 0 0,0 0 0,1-1 0,-1 0 0,0 1 0,1-1 0,-1 0 0,1 0 0,-1 0 0,4-1 0,-1 1 0,1-1 0,-1 1 0,0-1 0,1 0 0,-1 0 0,0-1 0,0 0 0,0 0 0,0 0 0,0 0 0,0-1 0,-1 0 0,1 0 0,-1 0 0,0-1 0,0 1 0,0-1 0,0 0 0,3-4 0,-3 2 0,0 0 0,0 0 0,0-1 0,-1 1 0,0-1 0,0 0 0,-1 1 0,0-1 0,0-1 0,-1 1 0,0 0 0,0 0 0,0-14 0,-1 20 0,0-1 0,-1 1 0,1-1 0,0 1 0,-1-1 0,0 1 0,1 0 0,-1-1 0,1 1 0,-1 0 0,0-1 0,0 1 0,0 0 0,0 0 0,0-1 0,0 1 0,0 0 0,0 0 0,-1 0 0,1 1 0,0-1 0,-1 0 0,1 0 0,0 1 0,-1-1 0,1 1 0,-1-1 0,-2 0 0,-1 0 0,-1 0 0,0 0 0,1 1 0,-1-1 0,0 1 0,-10 1 0,15 0-168,0-1 0,0 1 0,0-1 0,0 1 1,0-1-1,0 1 0,0 0 0,0-1 0,0 1 0,0 0 0,1 0 0,-1 0 1,0-1-1,1 1 0,-1 0 0,0 0 0,1 0 0,-1 0 0,1 0 0,-1 0 0,1 0 1,0 1-1,-1-1 0,1 0 0,0 0 0,0 0 0,0 0 0,0 2 0,-1-1-359,1 1 0,0-1-1,0 0 1,0 0-1,1 1 1,-1-1-1,0 0 1,1 0-1,-1 0 1,1 0 0,0 0-1,0 1 1,0-1-1,1 2 1,9 6-6264</inkml:trace>
</inkml:ink>
</file>

<file path=ppt/ink/ink7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05.201"/>
    </inkml:context>
    <inkml:brush xml:id="br0">
      <inkml:brushProperty name="width" value="0.025" units="cm"/>
      <inkml:brushProperty name="height" value="0.025" units="cm"/>
    </inkml:brush>
  </inkml:definitions>
  <inkml:trace contextRef="#ctx0" brushRef="#br0">199 23 15086,'0'0'10827,"-11"-5"-8697,5 1-1808,4 3-265,0-1 0,0 1 0,0-1 0,0 1 0,0 0 0,0 0 0,0 0 0,-1 0-1,1 0 1,0 1 0,-1-1 0,1 1 0,-1-1 0,1 1 0,0 0 0,-1 0 0,1 0 0,-1 0 0,1 1 0,-1-1 0,1 1-1,0-1 1,-1 1 0,1 0 0,0 0 0,-1 0 0,-3 2 0,-4 7 118,-1-1 1,2 2 0,-1-1-1,2 1 1,-1 1-1,1 0 1,1 0-1,0 0 1,1 1-1,0 0 1,1 0-1,1 0 1,0 1-1,1 0 1,-4 26-1,7-38-175,0-1 0,1 0 0,-1 0 0,0 0 0,0 0 0,1 0 0,-1 0 0,1 0 0,-1 0 0,1 0 0,-1 0 0,1 0 0,-1 0 0,1 0 0,0 0 0,0 0 0,-1-1 0,1 1 0,0 0 0,0-1 0,0 1 0,0 0 0,0-1 0,0 1 0,0-1 0,0 1 0,0-1 0,0 0 0,0 1 0,0-1 0,0 0 0,1 0 0,-1 0 0,0 0 0,0 0 0,0 0 0,0 0 0,0 0 0,0 0 0,0-1 0,2 1 0,0-1 0,0 1 0,0-1 0,0 0 0,0 0 0,0 0 0,0 0 0,0 0 0,0 0 0,-1-1 0,1 0 0,0 1 0,-1-1 0,0 0 0,5-4 0,-6 4 0,1 0 0,-1 0 0,0 0 0,0-1 0,0 1 0,0 0 0,0 0 0,0-1 0,-1 1 0,1-1 0,-1 1 0,0 0 0,1-1 0,-1 1 0,0-1 0,-1 1 0,1-4 0,-1 5 0,1 0 0,-1 0 0,0 0 0,1 0 0,-1 0 0,0 0 0,1 0 0,-1 0 0,0 1 0,0-1 0,0 0 0,0 0 0,0 1 0,0-1 0,0 1 0,0-1 0,0 1 0,0-1 0,0 1 0,0 0 0,-1-1 0,1 1 0,0 0 0,0 0 0,0 0 0,0 0 0,0 0 0,-1 0 0,1 0 0,0 0 0,0 0 0,0 1 0,0-1 0,0 1 0,-1-1 0,1 0 0,-1 2 0,0-1-372,1 0-1,-1 0 1,0 0 0,1 1 0,-1-1-1,1 1 1,0-1 0,-1 1-1,1 0 1,0-1 0,0 1 0,0 0-1,0 0 1,0 0 0,0 0-1,1 0 1,-1 0 0,0 3 0,1-4 76,-1 0 0,1-1 0,-1 1 0,1 0 0,0 0 0,0 1 0,-1-1 0,1 0 0,0 0 0,0 0 1,0 0-1,0 0 0,0 0 0,1 0 0,-1 0 0,0 0 0,0 0 0,1 0 0,-1 0 0,0 0 0,1 0 0,-1 0 0,1 0 1,-1-1-1,1 1 0,0 0 0,-1 0 0,1 0 0,0-1 0,0 1 0,-1 0 0,1-1 0,0 1 0,0 0 0,0-1 1,1 1-1,14 1-9164</inkml:trace>
</inkml:ink>
</file>

<file path=ppt/ink/ink7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05.587"/>
    </inkml:context>
    <inkml:brush xml:id="br0">
      <inkml:brushProperty name="width" value="0.025" units="cm"/>
      <inkml:brushProperty name="height" value="0.025" units="cm"/>
    </inkml:brush>
  </inkml:definitions>
  <inkml:trace contextRef="#ctx0" brushRef="#br0">56 0 13485,'0'0'10730,"-29"56"-8616,21-37-128,0 0-449,3-2-704,2-3-353,1-1-351,2-3-129,0-5-961,3-5-1185,6 0-1538,0-2-1441,1-15-4964</inkml:trace>
</inkml:ink>
</file>

<file path=ppt/ink/ink7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05.931"/>
    </inkml:context>
    <inkml:brush xml:id="br0">
      <inkml:brushProperty name="width" value="0.025" units="cm"/>
      <inkml:brushProperty name="height" value="0.025" units="cm"/>
    </inkml:brush>
  </inkml:definitions>
  <inkml:trace contextRef="#ctx0" brushRef="#br0">14 1 17969,'0'0'13389,"1"72"-13101,-5-43-64,-4-2-96,5-1-64,3-5-32,0-4-256,0-3-929,0-5-1025,5-6-1698,4-3-2241</inkml:trace>
</inkml:ink>
</file>

<file path=ppt/ink/ink7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06.305"/>
    </inkml:context>
    <inkml:brush xml:id="br0">
      <inkml:brushProperty name="width" value="0.025" units="cm"/>
      <inkml:brushProperty name="height" value="0.025" units="cm"/>
    </inkml:brush>
  </inkml:definitions>
  <inkml:trace contextRef="#ctx0" brushRef="#br0">766 61 12716,'0'0'12385,"11"-9"-10047,35-27-555,-44 34-1675,0 0 0,0 1 0,0 0 0,1-1 0,-1 1 0,0 0 0,1 0 0,-1 0 0,1 0 0,-1 0 0,1 1 0,-1-1 0,1 1 0,-1-1 0,1 1 0,0 0-1,-1 0 1,1 1 0,-1-1 0,1 0 0,0 1 0,-1-1 0,1 1 0,-1 0 0,1 0 0,-1 0 0,3 2 0,-2-1-85,-1 0-1,0 0 1,0 1 0,0-1-1,0 0 1,-1 1 0,1 0 0,0-1-1,-1 1 1,0 0 0,0 0-1,0 0 1,0 0 0,0 0-1,-1 0 1,1 0 0,-1 0 0,0 5-1,0-2-18,0-1-1,-1 0 0,0 1 1,0-1-1,0 0 0,-1 0 1,1 0-1,-1 0 0,0 0 1,-1 0-1,1 0 0,-1-1 1,-5 8-1,-4 1 8,0-1-1,-26 21 1,26-23-8,0 1 0,0 0 0,-13 18 0,25-29-3,0 0 0,0 1 0,0-1 0,0 1 0,0-1 0,1 1 0,-1-1 0,0 1 0,0-1 0,1 0 0,-1 1 0,0-1 0,1 0 0,-1 1 0,0-1 0,1 0 0,-1 1 0,1-1 0,-1 0 0,1 0 0,-1 1 0,0-1 0,1 0 0,-1 0 0,1 0 0,-1 0 0,1 1 0,-1-1 0,1 0 0,-1 0 0,1 0 0,-1 0 0,1 0 0,-1 0 0,1 0 0,-1-1 0,1 1 0,-1 0 0,1 0 0,0-1 0,36 2 0,-25-1 0,10 2-1377,25-1-8232,-31-1-1282</inkml:trace>
  <inkml:trace contextRef="#ctx0" brushRef="#br0" timeOffset="1">0 474 15855,'0'0'5680,"13"0"-2952,362-27 2813,-67 1-2578,1 21-7506,-300 4-427,-1-4-3102</inkml:trace>
</inkml:ink>
</file>

<file path=ppt/ink/ink7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07.647"/>
    </inkml:context>
    <inkml:brush xml:id="br0">
      <inkml:brushProperty name="width" value="0.025" units="cm"/>
      <inkml:brushProperty name="height" value="0.025" units="cm"/>
    </inkml:brush>
  </inkml:definitions>
  <inkml:trace contextRef="#ctx0" brushRef="#br0">0 250 7976,'0'0'18038,"11"-2"-16009,5-4-1764,0-1 0,0 0 1,0-1-1,-1 0 1,0-2-1,-1 0 1,0 0-1,20-20 1,-10 8 45,-1-2 0,-1-1 0,-1-1 0,17-28 1,-56 116-195,10-43-101,-2 5-43,1 0-1,0 0 1,2 0-1,1 1 1,1 0-1,-2 29 1,7-53-73,0 0 0,0 0 0,0 0 0,0 0 0,0 0 0,1 0 0,-1 0 0,0 0 0,0 0 0,1 0 0,-1 0 0,1 0 0,-1 0 1,1 0-1,-1 0 0,1 0 0,0-1 0,0 1 0,-1 0 0,1 0 0,0-1 0,0 1 0,-1-1 0,1 1 0,0-1 0,0 1 0,0-1 0,0 1 0,0-1 0,0 0 0,0 1 0,0-1 0,0 0 0,2 0 0,0 1-646,1-1-1,0 0 0,0-1 1,-1 1-1,1 0 0,0-1 1,-1 0-1,1 0 1,3-2-1,22-13-6828</inkml:trace>
</inkml:ink>
</file>

<file path=ppt/ink/ink7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08.020"/>
    </inkml:context>
    <inkml:brush xml:id="br0">
      <inkml:brushProperty name="width" value="0.025" units="cm"/>
      <inkml:brushProperty name="height" value="0.025" units="cm"/>
    </inkml:brush>
  </inkml:definitions>
  <inkml:trace contextRef="#ctx0" brushRef="#br0">126 0 11018,'0'0'6583,"-10"11"-3348,3-4-2776,-55 60 2661,56-60-2664,0 0 0,1 0 0,0 1 0,1 0 1,0 0-1,0 0 0,1 0 0,0 1 1,-3 10-1,6-18-415,0 1-1,0-1 1,-1 0 0,1 0 0,0 0 0,1 0 0,-1 0 0,0 0-1,0 0 1,0 0 0,0 0 0,1 0 0,-1 0 0,1 0 0,-1 0-1,1 0 1,-1 0 0,1 0 0,-1 0 0,1 0 0,0-1 0,-1 1-1,1 0 1,0 0 0,0-1 0,0 1 0,-1 0 0,3 0 0,0 0 44,0 1 0,0-1 0,0 0 0,1-1 0,-1 1 0,0-1 1,1 1-1,-1-1 0,5 0 0,3-1 72,0 0 0,0 0 0,-1-1 0,1-1 0,13-4 1,-15 2-101,0 1 1,0-1 0,-1 0-1,1-1 1,-1 0 0,0 0 0,11-13-1,-16 16-43,-1 1 0,1-1 0,-1 0 0,0 0 0,0 0 0,0 0 0,0-1 0,-1 1 0,1 0 0,-1-1 0,0 1 0,0-1 0,0 0 0,0 1 0,-1-1 0,1 0 0,-1 1 0,0-1 0,0 0 0,-1 1 0,1-1 0,-1 0 0,1 1 0,-3-5 0,2 6-14,-1 0 0,1 0 0,-1 0 0,0 1 0,0-1 0,0 0 0,0 1 0,0-1 0,0 1 0,0 0 0,-1 0 0,1 0 0,0 0 0,-1 0 0,1 0 0,0 1 0,-1-1 0,1 1 0,-1 0 0,0-1 0,1 1 0,-5 1 0,1-2 0,-1 1 0,0 1 0,0-1 0,0 1 0,0 0 0,1 1 0,-10 3 0,14-4-66,-1 0 0,1 0 0,0 1 0,0-1 1,0 1-1,0-1 0,0 1 0,0 0 0,1 0 0,-1 0 0,1 0 0,-1 0 0,1 0 0,0 0 1,-3 5-1,4-6 13,0 0 1,0 0-1,0 0 1,0 0-1,0 0 1,0 0-1,0-1 1,0 1-1,0 0 1,0 0-1,1 0 0,-1 0 1,0 0-1,1 0 1,-1-1-1,0 1 1,1 0-1,-1 0 1,1 0-1,-1-1 1,1 1-1,0 0 1,-1-1-1,1 1 1,0 0-1,-1-1 1,1 1-1,0-1 1,0 1-1,0-1 1,-1 0-1,1 1 1,0-1-1,0 0 1,0 1-1,0-1 1,0 0-1,0 0 1,0 0-1,-1 0 1,1 0-1,0 0 1,0 0-1,0 0 1,1 0-1,59 0-7200,-20-6-324,-1-7-4872</inkml:trace>
</inkml:ink>
</file>

<file path=ppt/ink/ink7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08.345"/>
    </inkml:context>
    <inkml:brush xml:id="br0">
      <inkml:brushProperty name="width" value="0.025" units="cm"/>
      <inkml:brushProperty name="height" value="0.025" units="cm"/>
    </inkml:brush>
  </inkml:definitions>
  <inkml:trace contextRef="#ctx0" brushRef="#br0">178 1 17168,'0'0'3011,"-9"6"208,-4 3-2411,1 0-1,1 0 1,-1 1 0,2 1-1,-11 12 1,16-16-497,0-1-1,0 1 1,0 0-1,1 1 1,0-1-1,1 1 1,-1 0-1,2 0 1,-1 0 0,1 0-1,0 0 1,-1 12-1,3-19-301,0 1 0,0-1 0,0 0 0,1 1 0,-1-1 0,0 1 0,0-1 0,1 0 0,-1 1 0,1-1 0,-1 0 0,1 1 0,0-1 0,-1 0 0,1 0 0,0 0 0,0 1 0,0-1 0,0 0 0,0 0 0,0 0 0,0-1 0,3 3 0,-1-2 6,0 1 0,1-1 0,-1 1 0,1-1 0,-1 0 1,1 0-1,0-1 0,-1 1 0,6-1 0,-2 0-5,-1 0 0,0 0 0,0 0 0,1-1 0,-1 0 0,0-1 0,0 1-1,0-1 1,0 0 0,0-1 0,7-3 0,-9 2-10,1 0 0,-1 0 0,0-1 0,0 1 0,-1-1 0,1 0 0,-1 0 0,0 0 0,-1 0 0,1 0 0,-1-1 0,0 1 0,0-1 0,-1 0 0,1 1 0,-1-1 0,-1 0 0,1 0 0,-1-10 0,0 12 0,-1 1 0,1-1 0,-1 1 0,1-1 0,-1 1 0,0-1 0,-1 1 0,1 0 0,0-1 0,-1 1 0,0 0 0,0 0 0,0 0 0,0 0 0,0 0 0,-1 1 0,1-1 0,-1 1 0,0-1 0,0 1 0,0 0 0,0 0 0,0 0 0,0 1 0,0-1 0,-1 1 0,1-1 0,0 1 0,-1 0 0,1 1 0,-1-1 0,-4 0 0,3 0-180,1 1 0,-1 0 1,0 0-1,1 0 0,-1 1 0,1-1 0,-1 1 0,1 0 1,-1 0-1,1 1 0,0 0 0,-1-1 0,1 1 1,-6 4-1,0 2-1723,0 0 1,1 1 0,0 0-1,-9 11 1,-6 8-15965</inkml:trace>
</inkml:ink>
</file>

<file path=ppt/ink/ink7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13.804"/>
    </inkml:context>
    <inkml:brush xml:id="br0">
      <inkml:brushProperty name="width" value="0.025" units="cm"/>
      <inkml:brushProperty name="height" value="0.025" units="cm"/>
    </inkml:brush>
  </inkml:definitions>
  <inkml:trace contextRef="#ctx0" brushRef="#br0">1 0 8040,'0'0'5765,"25"37"-8872,6-37 224</inkml:trace>
</inkml:ink>
</file>

<file path=ppt/ink/ink7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14.145"/>
    </inkml:context>
    <inkml:brush xml:id="br0">
      <inkml:brushProperty name="width" value="0.025" units="cm"/>
      <inkml:brushProperty name="height" value="0.025" units="cm"/>
    </inkml:brush>
  </inkml:definitions>
  <inkml:trace contextRef="#ctx0" brushRef="#br0">0 19 9129,'0'0'3651,"3"-18"-4452</inkml:trace>
</inkml:ink>
</file>

<file path=ppt/ink/ink7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14.741"/>
    </inkml:context>
    <inkml:brush xml:id="br0">
      <inkml:brushProperty name="width" value="0.025" units="cm"/>
      <inkml:brushProperty name="height" value="0.025" units="cm"/>
    </inkml:brush>
  </inkml:definitions>
  <inkml:trace contextRef="#ctx0" brushRef="#br0">1 100 5605,'0'0'1890,"64"-22"-1954,-42 23-64,6-1-481,7 0-448,10-16-32,9-11 577,8-8-1794</inkml:trace>
</inkml:ink>
</file>

<file path=ppt/ink/ink7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15.064"/>
    </inkml:context>
    <inkml:brush xml:id="br0">
      <inkml:brushProperty name="width" value="0.025" units="cm"/>
      <inkml:brushProperty name="height" value="0.025" units="cm"/>
    </inkml:brush>
  </inkml:definitions>
  <inkml:trace contextRef="#ctx0" brushRef="#br0">38 0 8904,'0'0'3139,"-37"8"-12011</inkml:trace>
</inkml:ink>
</file>

<file path=ppt/ink/ink7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31.487"/>
    </inkml:context>
    <inkml:brush xml:id="br0">
      <inkml:brushProperty name="width" value="0.025" units="cm"/>
      <inkml:brushProperty name="height" value="0.025" units="cm"/>
    </inkml:brush>
  </inkml:definitions>
  <inkml:trace contextRef="#ctx0" brushRef="#br0">1 1 641,'0'0'18620,"4"11"-16890,5 26-596,-1 0 0,-2 1 1,3 67-1,-9-96-966,1 1 1,0 0-1,0-1 0,1 1 1,0-1-1,7 16 0,-8-22-87,0-1 0,1 1 0,-1-1-1,1 1 1,0-1 0,0 1 0,0-1-1,0 0 1,0 0 0,1 0 0,-1 0-1,1 0 1,-1-1 0,1 1 0,-1-1-1,1 0 1,0 1 0,0-1 0,0 0-1,0-1 1,0 1 0,0 0 0,0-1-1,0 0 1,3 0 0,14-1 151,1-1 0,-1-1 0,0-1 0,-1-1 0,1-1 0,-1 0 0,0-1 0,23-13 0,-7 4-312,40-11 0,-63 24 72,1 0 0,-1 1 0,0 0 0,1 1 0,-1 0-1,1 1 1,17 2 0,-28-2-4,1 0-1,-1 1 1,1 0 0,-1-1 0,1 1-1,-1 0 1,0 0 0,1 0-1,-1 1 1,0-1 0,0 0 0,0 1-1,0-1 1,0 1 0,0 0-1,0 0 1,-1 0 0,1 0 0,-1 0-1,1 0 1,-1 0 0,0 0-1,0 1 1,0-1 0,0 0 0,0 1-1,0-1 1,-1 1 0,1 4-1,1 7-726,-1-1-1,-1 1 1,0 0 0,-4 20-1,1 5-7755</inkml:trace>
</inkml:ink>
</file>

<file path=ppt/ink/ink7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31.864"/>
    </inkml:context>
    <inkml:brush xml:id="br0">
      <inkml:brushProperty name="width" value="0.025" units="cm"/>
      <inkml:brushProperty name="height" value="0.025" units="cm"/>
    </inkml:brush>
  </inkml:definitions>
  <inkml:trace contextRef="#ctx0" brushRef="#br0">0 153 2947,'0'0'19859,"9"-9"-18375,8-7-1318,0 0 0,1 2 0,1 0 0,0 2 0,1 0 0,1 0 0,-1 2 0,2 1 0,22-7 0,-32 13-137,-1 0 1,1 0-1,0 2 0,0 0 0,0 0 1,0 1-1,21 2 0,-26-1 41,0 1 0,0 0 0,-1 0 0,1 0-1,-1 1 1,1 0 0,-1 0 0,0 1-1,0 0 1,0 0 0,-1 0 0,1 1 0,-1 0-1,6 6 1,6 10 426,-8-10-144,1 0-1,0 0 1,20 15 0,-25-22-258,0-1 0,1 0 0,-1-1 0,0 1-1,1-1 1,-1 0 0,1 0 0,0-1 0,0 0 0,0 0-1,0 0 1,10-1 0,-2-1 41,0 0 0,0-2 0,0 0 1,-1 0-1,1-1 0,-1-1 0,0 0 0,0-1 0,-1-1 0,1 0 0,-2 0 1,1-1-1,-1-1 0,0 0 0,14-15 0,-25 24-151,1 0 0,-1 0 1,1-1-1,-1 1 0,1 0 0,-1-1 0,1 1 1,-1-1-1,1 1 0,-1 0 0,0-1 0,1 1 1,-1-1-1,0 1 0,0-1 0,1 1 0,-1-1 1,0 0-1,0 1 0,0-1 0,1 1 0,-1-1 0,0 1 1,0-1-1,0 0 0,0 1 0,0-1 0,0 1 1,0-1-1,-1 1 0,1-1 0,0 0 0,-11-6-5234,6 4 2198,-8-5-5618</inkml:trace>
</inkml:ink>
</file>

<file path=ppt/ink/ink7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32.580"/>
    </inkml:context>
    <inkml:brush xml:id="br0">
      <inkml:brushProperty name="width" value="0.025" units="cm"/>
      <inkml:brushProperty name="height" value="0.025" units="cm"/>
    </inkml:brush>
  </inkml:definitions>
  <inkml:trace contextRef="#ctx0" brushRef="#br0">0 0 7271,'0'0'8979,"0"10"-6742,0 8-1274,1 0 0,0 0 0,1 0 0,1 0 0,1-1 0,8 25 0,-11-38-854,1 0 1,-1-1-1,1 1 0,0 0 1,0-1-1,0 0 1,0 1-1,1-1 1,-1 0-1,1 0 1,0 0-1,0-1 1,0 1-1,0-1 1,1 1-1,-1-1 1,0 0-1,1-1 1,0 1-1,-1 0 1,1-1-1,0 0 1,0 0-1,0 0 1,0 0-1,0-1 1,0 0-1,0 1 1,0-1-1,0-1 0,0 1 1,0-1-1,0 1 1,-1-1-1,1 0 1,0-1-1,6-2 1,13-5 58,0-2 0,0-1 0,24-16 0,-20 10-180,48-21-1,-66 35-232,0 1 0,0 0 0,0 0-1,0 1 1,1 0 0,-1 1 0,0 0 0,1 0 0,18 2-1,-27-1 146,0 0 0,1 1 0,-1-1-1,0 1 1,0-1 0,0 1 0,1-1-1,-1 1 1,0-1 0,0 1-1,0 0 1,0 0 0,0 0 0,0-1-1,-1 1 1,1 0 0,0 0 0,0 0-1,-1 0 1,1 0 0,0 1 0,-1-1-1,1 0 1,-1 0 0,1 0-1,-1 0 1,0 1 0,1 0 0,1 41-6615,-2-34 3157,0 8-6233</inkml:trace>
</inkml:ink>
</file>

<file path=ppt/ink/ink7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32.983"/>
    </inkml:context>
    <inkml:brush xml:id="br0">
      <inkml:brushProperty name="width" value="0.025" units="cm"/>
      <inkml:brushProperty name="height" value="0.025" units="cm"/>
    </inkml:brush>
  </inkml:definitions>
  <inkml:trace contextRef="#ctx0" brushRef="#br0">0 144 10346,'0'0'7858,"10"-9"-6443,-3 3-1103,13-12 416,39-27-1,-54 41-612,1 0 0,0 1-1,1-1 1,-1 1 0,1 0 0,-1 1-1,1-1 1,0 2 0,0-1-1,0 1 1,0 0 0,0 0 0,9 0-1,-15 2-44,0-1 0,1 1 0,-1-1-1,0 1 1,0-1 0,0 1-1,0-1 1,0 1 0,0 0 0,-1 0-1,1 0 1,0-1 0,0 1 0,0 0-1,-1 0 1,1 0 0,0 0-1,-1 0 1,1 0 0,0 3 0,11 30 1240,0 0 74,-9-30-1265,0 1 1,0-1-1,1 0 1,-1 0-1,1-1 0,0 1 1,0-1-1,1 0 0,-1 0 1,0 0-1,1 0 1,0-1-1,0 0 0,0 0 1,0 0-1,0-1 1,6 2-1,-2-2-11,0 0 0,0-1 0,0 0-1,0 0 1,0-1 0,0 0 0,0 0 0,0-1 0,15-5 0,-15 4-69,1-1 0,-1 1 0,0-2 0,-1 1 0,1-1 0,-1 0 0,0-1 0,0 0 0,0 0 0,-1-1 0,0 0 1,0 0-1,-1-1 0,0 1 0,0-1 0,-1-1 0,0 1 0,-1-1 0,6-15 0,-9 3-43,-1 21-11,-1 0 1,1 0-1,0 0 0,0-1 1,-1 1-1,1 0 1,0 0-1,0 0 1,-1-1-1,1 1 1,0 0-1,0 0 1,-1 0-1,1 0 1,0 0-1,-1 0 1,1 0-1,0 0 1,-1-1-1,1 1 1,0 0-1,-1 0 1,1 1-1,0-1 1,-1 0-1,1 0 1,0 0-1,0 0 1,-1 0-1,1 0 1,0 0-1,-1 0 1,1 1-1,-14 9-2769,2 5-4093,9-9-1792</inkml:trace>
</inkml:ink>
</file>

<file path=ppt/ink/ink7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33.640"/>
    </inkml:context>
    <inkml:brush xml:id="br0">
      <inkml:brushProperty name="width" value="0.025" units="cm"/>
      <inkml:brushProperty name="height" value="0.025" units="cm"/>
    </inkml:brush>
  </inkml:definitions>
  <inkml:trace contextRef="#ctx0" brushRef="#br0">1 0 9577,'0'0'19245,"5"12"-18850,-2-4-349,1 2 11,1-1 1,0 1-1,0-1 0,8 10 1,-11-16-42,1 0 1,-1 0-1,1 0 1,0 0-1,0-1 1,1 1-1,-1-1 1,0 0-1,1 0 1,0 0 0,-1 0-1,1-1 1,0 1-1,0-1 1,-1 0-1,9 1 1,39 1-347,79-6 0,-76 0-4387,-1 2-5505</inkml:trace>
</inkml:ink>
</file>

<file path=ppt/ink/ink7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34.002"/>
    </inkml:context>
    <inkml:brush xml:id="br0">
      <inkml:brushProperty name="width" value="0.025" units="cm"/>
      <inkml:brushProperty name="height" value="0.025" units="cm"/>
    </inkml:brush>
  </inkml:definitions>
  <inkml:trace contextRef="#ctx0" brushRef="#br0">0 78 12780,'0'0'7255,"11"-8"-5766,-1 0-1135,1 1 1,0 0-1,0 0 0,0 1 0,1 0 0,0 1 0,0 1 0,20-5 0,-26 8-235,8-2 121,1 0-1,-1 1 0,1 1 0,18 1 1,-30 0-222,0 0 1,0 0-1,0 1 1,0-1 0,0 1-1,0 0 1,0 0 0,-1 0-1,1 0 1,0 0-1,-1 1 1,1-1 0,-1 1-1,1-1 1,-1 1-1,0 0 1,1 0 0,-1 0-1,0 1 1,-1-1 0,1 0-1,0 1 1,-1-1-1,1 1 1,-1-1 0,0 1-1,2 4 1,5 23 456,-7-23-279,0-1 0,1 1 1,0-1-1,1 1 0,-1-1 0,7 12 1,-7-16-165,0 0 0,0 0 0,0 0 1,0 0-1,1-1 0,-1 1 0,0-1 0,1 1 0,-1-1 1,1 0-1,-1 0 0,1 0 0,0 0 0,0 0 1,-1-1-1,1 1 0,0-1 0,0 1 0,-1-1 1,7-1-1,8-1 0,1-1 1,-1 0 0,1-2-1,-1 0 1,0-1-1,-1 0 1,31-17 0,38-15 74,-69 33-94,0 0-1,0-2 1,-1 0-1,0-1 0,14-10 1,-29 18-138,1 0-1,-1 0 1,0 0-1,1-1 1,-1 1 0,0 0-1,0 0 1,1-1 0,-1 1-1,0 0 1,0-1 0,0 1-1,1 0 1,-1-1-1,0 1 1,0 0 0,0-1-1,0 1 1,0 0 0,0-1-1,0 1 1,0 0 0,0-1-1,0 1 1,0-1-1,0 1 1,0 0 0,0-1-1,0 1 1,0-1 0,-3-4-5422</inkml:trace>
</inkml:ink>
</file>

<file path=ppt/ink/ink7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38.255"/>
    </inkml:context>
    <inkml:brush xml:id="br0">
      <inkml:brushProperty name="width" value="0.025" units="cm"/>
      <inkml:brushProperty name="height" value="0.025" units="cm"/>
    </inkml:brush>
  </inkml:definitions>
  <inkml:trace contextRef="#ctx0" brushRef="#br0">346 1 5894,'0'0'19223,"-11"12"-17386,-202 207 2284,181-191-4073,20-19-175,1 1-1,0 0 1,0 1-1,1 0 1,1 0 0,-16 25-1,24-34-1260,4-5-742,4-8 157,0 1-1,0-1 1,-1 0 0,-1 0-1,6-17 1,3-16-5661</inkml:trace>
</inkml:ink>
</file>

<file path=ppt/ink/ink7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38.600"/>
    </inkml:context>
    <inkml:brush xml:id="br0">
      <inkml:brushProperty name="width" value="0.025" units="cm"/>
      <inkml:brushProperty name="height" value="0.025" units="cm"/>
    </inkml:brush>
  </inkml:definitions>
  <inkml:trace contextRef="#ctx0" brushRef="#br0">0 64 12332,'0'0'11450,"13"2"-10099,14 1-902,-1-1-1,1-2 0,0 0 1,0-2-1,45-8 1,75-47-145,-147 57-296,1 0 1,-1 0-1,0-1 1,1 1-1,-1 0 1,1 0 0,-1 0-1,0 0 1,1 0-1,-1 0 1,1 0-1,-1 0 1,0 0-1,1 0 1,-1 0-1,1 0 1,-1 0-1,0 0 1,1 0-1,-1 0 1,1 0-1,-1 0 1,0 1-1,1-1 1,-1 0-1,0 0 1,1 0-1,-1 1 1,0-1-1,1 0 1,-1 0-1,0 1 1,0-1-1,1 0 1,-1 1-1,0-1 1,0 0-1,0 1 1,1-1-1,-1 0 1,0 1-1,0-1 1,0 1-1,0-1 1,0 0-1,0 1 1,0-1-1,0 1 1,0-1-1,0 0 1,0 1-1,0-1 1,0 1-1,0-1 1,0 0-1,0 1 1,0-1-1,0 1 1,0-1 0,-1 0-1,1 1 1,0-1-1,-1 1 0,-11 29 548,11-27-423,-11 22 468,-6 11 58,-13 42 0,27-68-620,1 1-1,0-1 1,1 1 0,0-1 0,1 1-1,0 0 1,1-1 0,0 1 0,2 13-1,-1-21-132,-1-1 1,1 1-1,-1-1 0,1 0 0,0 1 0,0-1 0,0 0 0,0 0 1,1 0-1,-1 1 0,1-1 0,-1-1 0,1 1 0,-1 0 0,1 0 0,0-1 1,0 1-1,0-1 0,0 1 0,3 0 0,33 8-7026,-1-9-5366</inkml:trace>
</inkml:ink>
</file>

<file path=ppt/ink/ink7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39.459"/>
    </inkml:context>
    <inkml:brush xml:id="br0">
      <inkml:brushProperty name="width" value="0.025" units="cm"/>
      <inkml:brushProperty name="height" value="0.025" units="cm"/>
    </inkml:brush>
  </inkml:definitions>
  <inkml:trace contextRef="#ctx0" brushRef="#br0">376 97 12236,'0'0'3683,"1"-12"-293,-2-38-304,0 48-2897,1 0 0,-1 1 1,0-1-1,0 0 1,0 0-1,0 0 0,0 1 1,0-1-1,0 1 1,0-1-1,-1 1 1,1-1-1,-1 1 0,1 0 1,-1-1-1,1 1 1,-1 0-1,0 0 1,0 0-1,1 1 0,-1-1 1,0 0-1,0 1 1,0-1-1,0 1 0,0-1 1,0 1-1,0 0 1,-3 0-1,-55 2 1749,60-2-1935,-12 3 140,0 0 1,0 0-1,0 2 1,1-1-1,0 1 1,0 1-1,0 0 1,1 0 0,0 1-1,-17 15 1,11-7 51,0 0 0,1 1 0,0 1 0,2 1 0,-14 20 0,23-30-195,0-1 0,0 1 0,1 0 0,0 0 0,1 0 0,-4 16 0,5-22 0,1 0 0,0 0 0,-1 0 0,1 0 0,0 0 0,0 0 0,0 0 0,0 0 0,1 0 0,-1-1 0,0 1 0,1 0 0,0 0 0,-1 0 0,1 0 0,0-1 0,0 1 0,0 0 0,0-1 0,0 1 0,0 0 0,0-1 0,1 0 0,-1 1 0,0-1 0,1 0 0,-1 1 0,1-1 0,0 0 0,-1 0 0,1 0 0,0-1 0,0 1 0,3 1 0,8 0 0,0 0 0,1 0 0,0-1 0,-1-1 0,1 0 0,-1-1 0,1-1 0,-1 0 0,23-7 0,-28 7 0,-1 0 0,0 0 0,0-1 0,0 0 0,-1 0 0,1-1 0,-1 0 0,1 0 0,-1 0 0,-1-1 0,1 0 0,-1 0 0,1 0 0,-1-1 0,-1 0 0,1 0 0,-1 0 0,0 0 0,3-9 0,-6 13 0,0 0 0,0 0 0,-1 0 0,1 0 0,0 0 0,-1 0 0,0-1 0,0 1 0,1 0 0,-1 0 0,0 0 0,-1 0 0,1-1 0,0 1 0,-1 0 0,1 0 0,-2-2 0,2 3 0,-1 0 0,1 1 0,-1-1 0,0 0 0,1 0 0,-1 1 0,0-1 0,1 1 0,-1-1 0,0 1 0,0-1 0,0 1 0,0-1 0,1 1 0,-1 0 0,0 0 0,0-1 0,0 1 0,0 0 0,0 0 0,0 0 0,0 0 0,0 0 0,0 0 0,0 0 0,-1 0 0,-1 1 0,1 0 0,-1 0 0,0 0 0,1 0 0,-1 0 0,1 0 0,-1 1 0,1-1 0,0 1 0,-1 0 0,1 0 0,0 0 0,0 0 0,0 0 0,1 0 0,-1 0 0,0 1 0,1-1 0,-1 0 0,1 1 0,0-1 0,0 1 0,0 0 0,-1 4 0,2-6 0,0 0 0,-1 0 0,1 0 0,0 0 0,0 0 0,0 0 0,0 0 0,0 0 0,0 0 0,1-1 0,-1 1 0,0 0 0,0 0 0,1 0 0,-1 0 0,0 0 0,1 0 0,-1-1 0,1 1 0,-1 0 0,1 0 0,0-1 0,-1 1 0,1 0 0,-1-1 0,1 1 0,0-1 0,0 1 0,1 0 0,1 1 0,0-1 0,1 0 0,-1 0 0,0 0 0,1-1 0,-1 1 0,1-1 0,5 0 0,66-9 0,-64 6 0,-3 1 0,0 1 0,0-1 0,0 1 0,0 1 0,11-1 0,-17 2 0,-1 0 0,0 0 0,-1-1 0,1 1 0,0 0 0,0 0 0,0 0 0,0 0 0,-1 0 0,1 0 0,0 0 0,-1 0 0,1 0 0,-1 0 0,1 0 0,-1 0 0,1 1 0,-1-1 0,0 0 0,0 0 0,0 0 0,1 1 0,-1-1 0,0 0 0,-1 0 0,1 1 0,0 0 0,-3 38 0,1-32 0,-1 0 0,0 0 0,0 0 0,-1 0 0,-5 10 0,5-12 0,0 0 0,1 1 0,0 0 0,0-1 0,0 1 0,1 1 0,-2 12 0,4-20-15,0 1 1,0-1-1,0 0 1,0 0-1,0 1 1,0-1-1,0 0 1,0 0-1,0 1 1,1-1-1,-1 0 1,0 0-1,0 1 1,0-1-1,0 0 1,1 0-1,-1 0 1,0 0-1,0 1 1,0-1-1,1 0 1,-1 0-1,0 0 1,0 0-1,1 0 1,-1 0-1,0 1 1,0-1-1,1 0 1,-1 0-1,0 0 1,0 0-1,1 0 1,-1 0-1,0 0 1,0 0-1,1 0 1,-1 0-1,0 0 1,0 0-1,1-1 1,-1 1-1,0 0 1,0 0-1,1 0 1,-1 0-1,0 0 1,0 0-1,0 0 1,1-1-1,-1 1 1,12-6-2878,2-11-2911,2-3-2781</inkml:trace>
</inkml:ink>
</file>

<file path=ppt/ink/ink7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39.798"/>
    </inkml:context>
    <inkml:brush xml:id="br0">
      <inkml:brushProperty name="width" value="0.025" units="cm"/>
      <inkml:brushProperty name="height" value="0.025" units="cm"/>
    </inkml:brush>
  </inkml:definitions>
  <inkml:trace contextRef="#ctx0" brushRef="#br0">46 1 16335,'0'0'12700,"-1"12"-10548,-17 85-1040,9-65-956,3 1 0,-6 61 0,18-78-4874,-6-16 4567,0 0 0,0 0 0,0 0 0,0-1 0,0 1 0,0 0 0,0 0 0,1 0 0,-1 0 0,0 0 0,0 0 0,0-1 0,0 1 0,0 0 0,1 0 0,-1 0 0,0 0 1,0 0-1,0 0 0,0 0 0,1 0 0,-1 0 0,0 0 0,0 0 0,0 0 0,0 0 0,1 0 0,-1 0 0,0 0 0,0 0 0,0 0 0,0 0 0,1 0 0,-1 0 0,0 0 0,0 0 0,0 0 0,0 0 0,1 0 0,-1 0 0,0 0 0,0 0 0,0 1 0,0-1 0,0 0 0,1 0 0,-1 0 0,0 0 0,0 0 0,0 1 0,0-1 0,0 0 0,0 0 0,0 0 0,0 0 0,0 0 0,0 1 0,0-1 0,0 0 0,1 0 0,0-12-10616</inkml:trace>
</inkml:ink>
</file>

<file path=ppt/ink/ink7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40.156"/>
    </inkml:context>
    <inkml:brush xml:id="br0">
      <inkml:brushProperty name="width" value="0.025" units="cm"/>
      <inkml:brushProperty name="height" value="0.025" units="cm"/>
    </inkml:brush>
  </inkml:definitions>
  <inkml:trace contextRef="#ctx0" brushRef="#br0">1 6 15663,'0'0'15278,"90"-6"-13676,-46 6-1378,4 1-224,-3 3 0,-5 1 0,-1 0 0,-2-1 0,-5-3-1730,-3-1-3074,-10 0-1698,-2-12-8424</inkml:trace>
</inkml:ink>
</file>

<file path=ppt/ink/ink7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40.902"/>
    </inkml:context>
    <inkml:brush xml:id="br0">
      <inkml:brushProperty name="width" value="0.025" units="cm"/>
      <inkml:brushProperty name="height" value="0.025" units="cm"/>
    </inkml:brush>
  </inkml:definitions>
  <inkml:trace contextRef="#ctx0" brushRef="#br0">1 10 13581,'0'0'16463,"82"9"-15982,-34-13-353,4-2-128,-2 2-384,-3 4-1346,-8-2-2466,-6-1-2723</inkml:trace>
</inkml:ink>
</file>

<file path=ppt/ink/ink7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41.357"/>
    </inkml:context>
    <inkml:brush xml:id="br0">
      <inkml:brushProperty name="width" value="0.025" units="cm"/>
      <inkml:brushProperty name="height" value="0.025" units="cm"/>
    </inkml:brush>
  </inkml:definitions>
  <inkml:trace contextRef="#ctx0" brushRef="#br0">10 0 15150,'0'0'7111,"11"0"-5162,-9 0-1861,9 0 454,1 0 0,-1 1-1,1 1 1,21 5-1,-32-7-487,1 0 0,0 1 0,0-1 0,0 1 0,-1 0 0,1-1-1,0 1 1,0 0 0,-1 0 0,1 0 0,-1 0 0,1 0 0,-1 1-1,0-1 1,1 0 0,-1 1 0,0-1 0,0 1 0,0-1 0,0 1-1,0-1 1,0 1 0,0 0 0,-1 0 0,1-1 0,0 1 0,-1 0-1,0 0 1,1 0 0,-1 0 0,0-1 0,0 1 0,0 0 0,0 0-1,0 0 1,-1 0 0,1 0 0,0-1 0,-1 1 0,0 0 0,1 0-1,-1 0 1,0-1 0,0 1 0,-2 2 0,-1 2 106,0 0 0,-1 0 0,0 0 0,0-1 0,-1 0 0,0 0 0,0 0 0,0-1 0,-9 5 0,9-6-60,0 1 0,1 0 0,-1 0-1,1 0 1,-1 1 0,1 0 0,0 0-1,1 0 1,0 0 0,-1 1-1,-3 8 1,7-13-97,1 0 0,-1 0 0,1 0 0,0-1 0,0 1 0,-1 0 0,1 0 0,0 0 0,0 0 0,0 0 0,0 0 0,0 0 0,0 0 0,0 0 0,1 0-1,-1 0 1,0 0 0,0 0 0,1-1 0,-1 1 0,1 0 0,-1 0 0,1 0 0,-1 0 0,1-1 0,-1 1 0,1 0 0,0 0 0,-1-1 0,1 1 0,0-1 0,-1 1 0,1 0 0,0-1 0,0 0 0,0 1-1,0-1 1,-1 1 0,1-1 0,0 0 0,0 0 0,0 1 0,0-1 0,0 0 0,1 0 0,52 3-405,-44-3 17,6 0-258,32-1-2738,0-6-3475,-12-5-1114</inkml:trace>
</inkml:ink>
</file>

<file path=ppt/ink/ink7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41.700"/>
    </inkml:context>
    <inkml:brush xml:id="br0">
      <inkml:brushProperty name="width" value="0.025" units="cm"/>
      <inkml:brushProperty name="height" value="0.025" units="cm"/>
    </inkml:brush>
  </inkml:definitions>
  <inkml:trace contextRef="#ctx0" brushRef="#br0">118 8 17681,'0'0'5824,"-11"-2"-3683,-36-4-716,45 6-1341,0 1 0,0-1 1,-1 1-1,1-1 0,0 1 0,0-1 1,0 1-1,0 0 0,-1 0 0,1 0 0,0 1 1,1-1-1,-1 0 0,0 1 0,0-1 1,1 1-1,-1-1 0,1 1 0,-1 0 0,1 0 1,-1 0-1,1 0 0,0 0 0,0 0 1,0 0-1,-1 4 0,-1 2 151,1 0 0,0 0 0,1 0 0,-1 0 0,1 11-1,1-16-203,0 0 0,0-1 0,0 1 0,1 0 0,-1 0 0,1-1 0,0 1 0,0 0 0,0-1 0,0 1 0,0-1 0,1 1 0,-1-1 0,1 0 0,0 0 0,-1 1 0,1-1 0,0 0 0,0-1 0,0 1 0,1 0 0,-1 0 0,0-1 0,1 0 0,-1 1 0,1-1 0,-1 0 0,1 0 0,-1 0 0,1 0 0,0-1 0,0 1 0,-1-1 0,1 0 0,0 0 0,3 0 0,-2 1 8,1-1 1,0 0-1,-1 0 0,1-1 1,-1 1-1,1-1 0,0 0 1,-1 0-1,1 0 1,-1-1-1,0 0 0,1 0 1,-1 0-1,0 0 0,0-1 1,-1 1-1,1-1 1,0 0-1,-1 0 0,1 0 1,4-7-1,-6 7-37,0 0 0,0-1-1,-1 0 1,1 1 0,-1-1 0,0 0 0,0 0 0,0 0-1,0 0 1,-1 0 0,1 0 0,-1 0 0,0 0 0,0 0-1,-1 1 1,1-1 0,-1 0 0,-1-4 0,1 5-8,0 1-1,0 0 1,-1-1 0,1 1 0,0 0 0,-1 0-1,0 0 1,1 0 0,-1 0 0,0 1 0,0-1-1,0 0 1,0 1 0,0-1 0,-1 1 0,1 0-1,0 0 1,-1 0 0,1 0 0,0 0 0,-1 0-1,0 1 1,1-1 0,-1 1 0,1 0 0,-1 0-1,-4 0 1,7 0-84,0 0 0,-1 0 0,1 0 1,0 0-1,-1 0 0,1 0 0,0 0 0,-1 0 0,1 0 0,0 0 0,-1 0 0,1 0 0,0 0 1,0 0-1,-1 1 0,1-1 0,0 0 0,-1 0 0,1 0 0,0 0 0,0 1 0,0-1 0,-1 0 1,1 0-1,0 1 0,0-1 0,0 0 0,-1 0 0,1 1 0,0-1 0,0 0 0,0 1 0,0-1 1,0 0-1,0 0 0,0 1 0,0-1 0,-1 0 0,1 1 0,0-1 0,0 0 0,1 1 0,-1-1 1,0 0-1,0 1 0,0-1 0,0 0 0,0 1 0,0-1 0,0 0 0,0 0 0,1 1 0,-1-1 1,0 0-1,0 0 0,0 1 0,0-1 0,1 0 0,-1 0 0,0 1 0,0-1 0,1 0 0,18 16-8078,2-13 1047,-1-2-4554</inkml:trace>
</inkml:ink>
</file>

<file path=ppt/ink/ink7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42.073"/>
    </inkml:context>
    <inkml:brush xml:id="br0">
      <inkml:brushProperty name="width" value="0.025" units="cm"/>
      <inkml:brushProperty name="height" value="0.025" units="cm"/>
    </inkml:brush>
  </inkml:definitions>
  <inkml:trace contextRef="#ctx0" brushRef="#br0">20 28 15022,'0'0'17168,"-15"67"-16591,12-47-577,1-4 0,2 0 0,0-3 0,0-2 0,0-2-1377,5 0-1858,4-7-2371,1-2-3170</inkml:trace>
  <inkml:trace contextRef="#ctx0" brushRef="#br0" timeOffset="1">211 0 6951,'0'0'7110</inkml:trace>
</inkml:ink>
</file>

<file path=ppt/ink/ink7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42.696"/>
    </inkml:context>
    <inkml:brush xml:id="br0">
      <inkml:brushProperty name="width" value="0.025" units="cm"/>
      <inkml:brushProperty name="height" value="0.025" units="cm"/>
    </inkml:brush>
  </inkml:definitions>
  <inkml:trace contextRef="#ctx0" brushRef="#br0">75 85 10442,'17'-4'974,"-14"3"-638,0 0 1,0 1-1,0-1 0,0 0 0,0 0 0,-1-1 0,1 1 0,0-1 0,0 1 0,-1-1 1,1 0-1,-1 0 0,4-4 0,-5 5 37,0 0-1,0 0 1,0 0 0,0 0 0,0 0-1,0 0 1,-1 0 0,1 0 0,0 0-1,-1 0 1,1-1 0,-1 1 0,1 0-1,-1-1 1,1 1 0,-1 0 0,0-1-1,0 1 1,0 0 0,0-1 0,0 1-1,0 0 1,0-1 0,0 1 0,0 0-1,-1-1 1,1 1 0,-1 0 0,1-1-1,-1 1 1,1 0 0,-1 0 0,-1-3-1,0 3-211,0-1-1,-1 1 0,1-1 0,0 1 0,-1 0 0,1 0 0,0 0 1,-1 0-1,0 0 0,1 1 0,-1-1 0,1 1 0,-1 0 0,0-1 1,-3 2-1,2-1-128,-1 1 0,0 0 0,0 0 0,1 1 0,-1-1 0,1 1 0,-1 0 0,1 0 0,0 1 0,0-1 0,-5 5 0,7-6-9,0 0-1,0 1 0,0-1 1,0 1-1,1-1 0,-1 1 1,1 0-1,-1 0 0,1-1 1,0 1-1,-1 0 0,1 0 1,0 0-1,0 0 0,1 1 1,-1-1-1,0 0 0,1 0 1,-1 0-1,1 1 0,0-1 1,-1 0-1,1 1 0,0-1 1,1 0-1,-1 4 0,2-4-21,-1 0 0,1 1 0,-1-1 0,1 0 0,0 0 0,0 0 0,0 0 0,0 0 0,0 0 0,1-1 0,-1 1 0,0-1 0,1 0 0,-1 1 0,1-1 0,0 0 0,-1 0 0,1-1 0,0 1 0,-1 0 0,4-1 0,59 6 41,-54-6-65,29 0-506,-39 0 516,0 0 1,0 0-1,0 0 1,0 0-1,0 0 0,-1 0 1,1 0-1,0 0 1,0-1-1,0 1 0,0 0 1,0-1-1,-1 1 1,1 0-1,0-1 0,0 1 1,0-1-1,-1 0 1,1 1-1,0-1 0,-1 0 1,1 1-1,-1-1 1,1 0-1,-1 1 0,1-1 1,-1 0-1,1 0 1,-1 0-1,0 0 0,1-1 1,-27 5 199,23-1-156,0 1 1,0-1-1,0 1 1,1 0-1,-1 0 1,1 1-1,0-1 1,0 0-1,0 1 1,0 0 0,1-1-1,-1 1 1,1 0-1,0-1 1,0 1-1,1 0 1,-1 0-1,1 4 1,-1 1 43,1 0 0,0 1 1,1-1-1,0 0 0,0-1 1,5 17-1,-5-23-75,-1 0 0,1 0 0,-1-1 0,0 1 0,0 0 0,0 0 0,1-1 0,-1 1 0,-1 0 0,1 0 0,0 0 0,0-1 0,-1 1 0,1 0 0,-1-1 0,1 1 0,-1 0 0,0-1 0,0 1 0,0-1 0,0 1 0,0-1 0,0 1 0,0-1 0,0 0 0,-1 1 0,1-1 0,0 0 0,-1 0 0,1 0 0,-1 0 0,1 0 0,-1 0 0,1-1 0,-1 1 0,0 0 0,1-1 0,-1 1 0,0-1 0,0 0 0,1 0 0,-3 1 0,-11 1 0,0 0 0,0-1 0,-28-2 0,35 1 0,-9-5-554,25-3-1171,27-6-5616,-7 7-5108</inkml:trace>
</inkml:ink>
</file>

<file path=ppt/ink/ink7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43.478"/>
    </inkml:context>
    <inkml:brush xml:id="br0">
      <inkml:brushProperty name="width" value="0.025" units="cm"/>
      <inkml:brushProperty name="height" value="0.025" units="cm"/>
    </inkml:brush>
  </inkml:definitions>
  <inkml:trace contextRef="#ctx0" brushRef="#br0">32 1 18289,'0'0'6278,"0"10"-4548,0 11-129,-6 5-127,0 4-802,1 0-351,2 1-289,1-4 32,2-3 0,0-5-224,0-4-801,0-3-1313,0-5-865,0-3-1538,-9-4-2978</inkml:trace>
</inkml:ink>
</file>

<file path=ppt/ink/ink7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43.839"/>
    </inkml:context>
    <inkml:brush xml:id="br0">
      <inkml:brushProperty name="width" value="0.025" units="cm"/>
      <inkml:brushProperty name="height" value="0.025" units="cm"/>
    </inkml:brush>
  </inkml:definitions>
  <inkml:trace contextRef="#ctx0" brushRef="#br0">0 145 15983,'0'0'12471,"12"0"-11057,7 0-1069,0-1 1,0-1-1,0 0 0,0-2 0,35-11 1,-29 5-232,-1-1 0,0-2 1,-1 0-1,0-1 1,-1-1-1,30-27 0,-52 42-119,0 0 0,0-1-1,0 1 1,0 0 0,1 0-1,-1 0 1,0-1 0,0 1-1,0 0 1,0 0 0,1 0-1,-1 0 1,0 0 0,0 0-1,0-1 1,1 1 0,-1 0-1,0 0 1,0 0 0,1 0-1,-1 0 1,0 0 0,0 0-1,0 0 1,1 0 0,-1 0-1,0 0 1,0 0 0,1 0-1,-1 0 1,0 0 0,0 0-1,1 0 1,-1 1 0,0-1-1,0 0 1,0 0 0,1 0-1,-1 0 1,0 0 0,0 0-1,0 1 1,0-1 0,1 0-1,-1 0 1,0 0 0,0 1-1,0-1 1,5 19-83,-5 35 112,0-41-46,3 88 786,-1-51-3958,-1-25-2032,-1 1-3464,0-14-3513</inkml:trace>
</inkml:ink>
</file>

<file path=ppt/ink/ink7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44.463"/>
    </inkml:context>
    <inkml:brush xml:id="br0">
      <inkml:brushProperty name="width" value="0.025" units="cm"/>
      <inkml:brushProperty name="height" value="0.025" units="cm"/>
    </inkml:brush>
  </inkml:definitions>
  <inkml:trace contextRef="#ctx0" brushRef="#br0">227 105 14061,'3'-11'5050,"2"-3"-3641,-3 8-808,0 0 1,0-1-1,-1 1 0,0-1 1,0 0-1,-1 1 0,1-8 1,-1 13-495,0 1 1,0-1-1,0 0 1,0 0 0,-1 0-1,1 0 1,0 0-1,0 1 1,0-1 0,-1 0-1,1 0 1,0 1 0,-1-1-1,1 0 1,-1 0-1,1 1 1,-1-1 0,1 0-1,-1 1 1,0-1-1,1 1 1,-1-1 0,0 1-1,1-1 1,-1 1-1,0-1 1,1 1 0,-1-1-1,-1 1 1,-30 0 1020,25 1-1075,0 1 1,-1 1-1,1-1 0,0 1 1,0 1-1,-8 4 0,2 3 37,1 0-1,-1 2 0,2-1 1,0 1-1,1 1 1,0 0-1,-14 26 0,18-29-44,1 0 0,0 1 0,1-1 0,0 1 0,0 0 0,1 0 0,1 0 0,0 0 0,1 0 0,0 0 0,1 17 0,1-26-40,1 0 0,-1 0 1,0-1-1,1 1 0,-1 0 1,1-1-1,0 1 0,0-1 0,0 1 1,0-1-1,0 0 0,1 0 0,-1 0 1,1 0-1,-1 0 0,1-1 0,0 1 1,-1-1-1,1 1 0,0-1 0,0 0 1,0 0-1,0-1 0,0 1 1,0-1-1,0 1 0,5-1 0,2 1 12,-1 0 0,0 0 0,0-1 0,1 0 0,-1-1-1,0 0 1,0-1 0,12-3 0,-17 3 6,0 0 1,-1 0-1,1 0 0,-1 0 1,0-1-1,0 1 1,0-1-1,0 0 0,0 0 1,0 0-1,-1 0 1,1-1-1,-1 1 0,0-1 1,0 1-1,0-1 0,-1 0 1,1 0-1,-1 0 1,0 1-1,0-1 0,0-1 1,-1 1-1,1-5 0,-1 6-8,0 1 0,0-1-1,0 1 1,0-1-1,-1 1 1,1-1 0,-1 1-1,1-1 1,-1 1-1,0-1 1,0 1-1,0-1 1,0 1 0,-1 0-1,1 0 1,-1 0-1,1 0 1,-1 0-1,0 0 1,1 0 0,-1 0-1,0 1 1,0-1-1,-1 1 1,1-1-1,0 1 1,0 0 0,-1 0-1,1 0 1,0 0-1,-1 0 1,1 0 0,-1 1-1,0 0 1,1-1-1,-1 1 1,1 0-1,-4 0 1,26 0-15,-3 1 0,1-1 0,-1-1 0,1-1 0,21-5 0,-38 6-9,0 1-1,0-1 1,0 1-1,0 0 1,0-1-1,0 1 1,0 0-1,0 0 1,0-1-1,0 1 1,1 0-1,-1 0 1,0 0 0,0 0-1,0 0 1,0 1-1,0-1 1,0 0-1,0 0 1,0 1-1,0-1 1,0 0-1,0 1 1,0-1-1,0 1 1,0 0 0,0-1-1,-1 1 1,1 0-1,0-1 1,0 1-1,-1 0 1,2 1-1,-1 2-10,-1 0-1,1 0 1,-1 0-1,0 0 0,0 0 1,0 0-1,0 0 0,-2 5 1,-11 44 301,9-43-236,2 0 0,-1 0 1,1 0-1,-1 19 0,3-29-105,0 1 1,0-1-1,0 0 0,1 1 1,-1-1-1,0 0 0,1 1 0,-1-1 1,0 1-1,1-1 0,-1 0 1,0 0-1,1 1 0,-1-1 1,1 0-1,-1 0 0,0 1 0,1-1 1,-1 0-1,1 0 0,-1 0 1,1 0-1,-1 0 0,1 0 1,-1 0-1,0 0 0,1 0 1,-1 0-1,1 0 0,-1 0 0,1 0 1,-1 0-1,1 0 0,-1 0 1,1 0-1,-1-1 0,0 1 1,1 0-1,-1 0 0,1-1 0,-1 1 1,0 0-1,1 0 0,-1-1 1,0 1-1,1 0 0,-1-1 1,23-13-5922,-5-8-1220</inkml:trace>
</inkml:ink>
</file>

<file path=ppt/ink/ink7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44.819"/>
    </inkml:context>
    <inkml:brush xml:id="br0">
      <inkml:brushProperty name="width" value="0.025" units="cm"/>
      <inkml:brushProperty name="height" value="0.025" units="cm"/>
    </inkml:brush>
  </inkml:definitions>
  <inkml:trace contextRef="#ctx0" brushRef="#br0">47 0 14286,'0'0'12716,"-33"61"-10378,24-39-1249,5 2-545,4 0-319,0 0-129,0-4-192,6-2-513,0-5-352,0-3-512,-6-7-417,0-13-13549</inkml:trace>
</inkml:ink>
</file>

<file path=ppt/ink/ink7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45.146"/>
    </inkml:context>
    <inkml:brush xml:id="br0">
      <inkml:brushProperty name="width" value="0.025" units="cm"/>
      <inkml:brushProperty name="height" value="0.025" units="cm"/>
    </inkml:brush>
  </inkml:definitions>
  <inkml:trace contextRef="#ctx0" brushRef="#br0">7 14 18578,'0'0'9128,"55"-5"-7238,-20 3-833,5 0-320,4 0-417,-4 1-288,-3 1-32,-3-2-609,-7 2-1184,-7 0-1827,-12 0-319</inkml:trace>
  <inkml:trace contextRef="#ctx0" brushRef="#br0" timeOffset="1">1 140 17713,'0'0'12139,"65"-11"-10890,-22-4-384,7 2-609,-5 3-191,-2 4-97,-1 3-1314,-9-1-2497,-8 2-4902</inkml:trace>
</inkml:ink>
</file>

<file path=ppt/ink/ink7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45.849"/>
    </inkml:context>
    <inkml:brush xml:id="br0">
      <inkml:brushProperty name="width" value="0.025" units="cm"/>
      <inkml:brushProperty name="height" value="0.025" units="cm"/>
    </inkml:brush>
  </inkml:definitions>
  <inkml:trace contextRef="#ctx0" brushRef="#br0">55 65 12844,'10'-5'3988,"10"-5"-2653,-6 2-10,1 0 0,-1 2 0,1 0 1,1 0-1,-1 1 0,1 1 0,16-2 1,-60 33 158,-33 11-290,45-31-1031,2 2 0,-1 0 0,1 0 0,0 1 0,1 1 0,1 1 0,-13 12 0,24-23-167,1 0 0,-1 0-1,0 0 1,0 0 0,0-1 0,1 1 0,-1 0 0,1 0-1,-1 0 1,1 0 0,-1 1 0,1-1 0,-1 0 0,1 0-1,0 0 1,0 0 0,-1 0 0,1 0 0,0 1 0,0-1-1,0 0 1,0 0 0,0 0 0,1 0 0,-1 1 0,0-1 0,1 0-1,-1 0 1,0 0 0,1 0 0,-1 0 0,1 0 0,0 0-1,-1 0 1,1 0 0,0 0 0,-1 0 0,1 0 0,0-1-1,0 1 1,0 0 0,0-1 0,0 1 0,0 0 0,0-1-1,0 1 1,0-1 0,0 1 0,0-1 0,0 0 0,0 1-1,1-1 1,-1 0 0,0 0 0,2 0 0,10 2-800,1 0 1,-1-1 0,24-1 0,-27 0-433,55-2-9681,-35-8 107</inkml:trace>
</inkml:ink>
</file>

<file path=ppt/ink/ink7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46.206"/>
    </inkml:context>
    <inkml:brush xml:id="br0">
      <inkml:brushProperty name="width" value="0.025" units="cm"/>
      <inkml:brushProperty name="height" value="0.025" units="cm"/>
    </inkml:brush>
  </inkml:definitions>
  <inkml:trace contextRef="#ctx0" brushRef="#br0">89 13 15887,'0'0'2408,"-9"3"-108,5-2-2062,0 0-1,0 0 1,0 0-1,0 0 0,0 1 1,1 0-1,-1-1 1,1 1-1,-1 1 0,1-1 1,0 0-1,-1 1 1,1 0-1,1 0 0,-1 0 1,0 0-1,1 0 1,-1 0-1,1 1 0,0-1 1,0 1-1,1-1 0,-1 1 1,1 0-1,-1 0 1,1 0-1,0 0 0,1 0 1,-1 0-1,1 0 1,0 6-1,0-8-170,1-1 0,0 1-1,0-1 1,0 0 0,-1 1 0,1-1 0,1 0-1,-1 0 1,0 1 0,0-1 0,0 0 0,1 0-1,-1 0 1,0 0 0,1-1 0,-1 1 0,1 0-1,-1-1 1,1 1 0,-1-1 0,1 1 0,0-1 0,-1 0-1,1 1 1,0-1 0,-1 0 0,1 0 0,0 0-1,2-1 1,4 1 96,0 0 1,0 0-1,0-1 0,0 0 1,9-2-1,-11 0-129,-1 1 0,0-1 0,0-1 0,0 1 0,0-1 0,0 0 0,-1 0 1,0 0-1,0-1 0,7-9 0,-9 13-18,-1-1-1,0 1 1,0-1 0,1 1 0,-1-1 0,0 1 0,0-1-1,-1 0 1,1 0 0,0 0 0,-1 1 0,1-1 0,-1 0 0,1 0-1,-1 0 1,0 0 0,0 0 0,0 0 0,0 0 0,0 0-1,0 0 1,0 0 0,-1 0 0,1 1 0,-1-1 0,1 0 0,-1 0-1,0 0 1,0 1 0,0-1 0,0 0 0,0 1 0,0-1 0,0 1-1,-1-1 1,-2-2 0,2 3-10,-1-1 0,0 0 1,0 1-1,0 0 0,0 0 0,0 0 1,0 0-1,0 0 0,0 0 0,0 1 0,-1 0 1,1 0-1,0 0 0,0 0 0,0 0 0,-1 0 1,1 1-1,0-1 0,0 1 0,0 0 0,0 0 1,0 1-1,0-1 0,-5 3 0,6-2-152,0-1-1,0 1 0,0-1 1,0 1-1,1 0 1,-1 0-1,1 0 1,-1 0-1,1 0 0,0 0 1,-1 0-1,1 0 1,0 0-1,1 1 1,-1-1-1,0 0 0,1 1 1,-1-1-1,1 1 1,-1-1-1,1 3 0,1-4-108,-1 0 0,0 0-1,1 0 1,-1-1-1,0 1 1,1 0-1,-1 0 1,1-1 0,-1 1-1,1 0 1,-1-1-1,1 1 1,0-1-1,-1 1 1,1-1 0,0 1-1,0-1 1,-1 1-1,1-1 1,0 0-1,0 1 1,0-1 0,-1 0-1,1 0 1,0 1-1,0-1 1,0 0-1,0 0 1,0 0 0,-1 0-1,1 0 1,0 0-1,0 0 1,0-1-1,0 1 1,0 0 0,1-1-1,3 1-1435,17 0-5153</inkml:trace>
</inkml:ink>
</file>

<file path=ppt/ink/ink7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46.548"/>
    </inkml:context>
    <inkml:brush xml:id="br0">
      <inkml:brushProperty name="width" value="0.025" units="cm"/>
      <inkml:brushProperty name="height" value="0.025" units="cm"/>
    </inkml:brush>
  </inkml:definitions>
  <inkml:trace contextRef="#ctx0" brushRef="#br0">67 1 17777,'0'0'4644,"-18"66"-3170,4-38-385,1-1-64,0 1 160,5-5-256,7-6-481,1-3-224,0-8-160,7-4-1441,8-2-1346,-4-7-2177,2-13-4037</inkml:trace>
</inkml:ink>
</file>

<file path=ppt/ink/ink7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46.921"/>
    </inkml:context>
    <inkml:brush xml:id="br0">
      <inkml:brushProperty name="width" value="0.025" units="cm"/>
      <inkml:brushProperty name="height" value="0.025" units="cm"/>
    </inkml:brush>
  </inkml:definitions>
  <inkml:trace contextRef="#ctx0" brushRef="#br0">71 138 12492,'0'0'12257,"-4"9"-11499,-11 28-401,15-36-342,0 0-1,0 0 1,1 0-1,-1 0 0,0 0 1,0 1-1,1-1 0,-1 0 1,1 0-1,-1 0 0,1 0 1,-1 0-1,1 0 0,0 0 1,-1-1-1,1 1 0,0 0 1,0 0-1,0 0 0,-1-1 1,3 2-1,24 16 34,-18-12-33,-1 0 136,1 0-1,-2 1 0,1 1 1,-1-1-1,0 1 0,0 0 1,7 14-1,-12-20-125,-1 0 0,0 0 0,0 1 0,0-1 0,0 1 1,0-1-1,0 1 0,-1-1 0,1 1 0,-1-1 0,0 1 0,0-1 1,0 1-1,0 0 0,0-1 0,0 1 0,-1-1 0,1 1 0,-1-1 0,0 1 1,0-1-1,0 1 0,0-1 0,0 0 0,0 1 0,-1-1 0,1 0 1,-1 0-1,1 0 0,-1 0 0,0 0 0,0-1 0,0 1 0,-4 2 0,-1 1 217,1-1 0,-1 0-1,0-1 1,0 0 0,0 0-1,0 0 1,0-1 0,-1 0-1,1 0 1,-1-1 0,0 0-1,1 0 1,-1-1 0,-10-1-1,16 1-227,1-1 0,-1 1 0,1 0 0,-1-1 0,1 0 0,-1 1 0,1-1 0,0 0-1,-1 0 1,1 1 0,0-1 0,0 0 0,0 0 0,-1-1 0,1 1 0,0 0 0,1 0 0,-1 0 0,0-1-1,0 1 1,0 0 0,1-1 0,-1 1 0,1-1 0,-1 1 0,1-1 0,-1 1 0,1-1 0,0 1 0,0-1 0,0 1-1,0-1 1,0 1 0,0-1 0,0 0 0,0 1 0,1-1 0,-1 1 0,2-3 0,-1-1 12,0-1 0,0 0 0,1 1 0,0-1 0,1 1 0,-1 0 0,1-1 0,0 1 0,5-7 0,5 0-26,0 1 0,1 1 0,27-17 0,-25 18 0,0-1 0,-1-1 0,19-18 0,-30 25 0,-1 0 0,1 0 0,-1 0 0,0-1 0,0 1 0,0-1 0,-1 0 0,1 0 0,-1 0 0,0 0 0,-1 0 0,1 0 0,-1 0 0,0-1 0,0-10 0,0 12-86,-1 1 0,0-1 0,-1 0 0,1 0 0,-1 0 0,1 1 0,-1-1 0,0 0 0,0 1 0,-1-1 0,1 0 0,-1 1 0,0 0 0,0-1 1,0 1-1,0 0 0,-1 0 0,1 0 0,-1 0 0,0 1 0,1-1 0,-1 1 0,0-1 0,-1 1 0,1 0 0,0 0 0,-1 1 0,-5-3 0,4-1-5535,1-1-3946</inkml:trace>
</inkml:ink>
</file>

<file path=ppt/ink/ink7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47.559"/>
    </inkml:context>
    <inkml:brush xml:id="br0">
      <inkml:brushProperty name="width" value="0.025" units="cm"/>
      <inkml:brushProperty name="height" value="0.025" units="cm"/>
    </inkml:brush>
  </inkml:definitions>
  <inkml:trace contextRef="#ctx0" brushRef="#br0">1 0 11499,'0'0'8616,"8"57"-4900,2-36-1442,4 3-224,8 1-769,1-1-609,8 4-383,-1 0-161,1 1-96,-7-1-32,1-2-160,-11-3-513,0-8-736,-9-6-609,-3-8-1153</inkml:trace>
</inkml:ink>
</file>

<file path=ppt/ink/ink7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47.914"/>
    </inkml:context>
    <inkml:brush xml:id="br0">
      <inkml:brushProperty name="width" value="0.025" units="cm"/>
      <inkml:brushProperty name="height" value="0.025" units="cm"/>
    </inkml:brush>
  </inkml:definitions>
  <inkml:trace contextRef="#ctx0" brushRef="#br0">0 260 15086,'0'0'14232,"10"1"-13335,-5 0-794,0 0 1,1-1-1,-1 0 0,1 0 0,-1 0 1,0-1-1,1 1 0,-1-1 0,0-1 0,0 1 1,1-1-1,-1 0 0,0 0 0,-1 0 0,1-1 1,0 1-1,-1-1 0,1 0 0,-1-1 0,7-6 1,1-3-72,0-1 0,-2 0 0,1 0 0,-2-1 0,0 0 0,-1-1 0,0 0 0,-2 0 0,1-1 0,-2 0 0,4-20 0,-9 37-34,0-1 0,0 0 0,0 0 0,0 0 0,0 0 0,1 0 1,-1 1-1,0-1 0,0 0 0,1 0 0,-1 1 0,0-1 0,1 0 0,-1 0 0,1 1 0,-1-1 0,1 0 0,0 1 0,-1-1 1,1 1-1,-1-1 0,1 0 0,0 1 0,0 0 0,-1-1 0,1 1 0,0-1 0,0 1 0,0 0 0,-1 0 0,1-1 1,0 1-1,0 0 0,0 0 0,0 0 0,-1 0 0,1 0 0,0 0 0,0 0 0,0 0 0,0 0 0,0 1 0,-1-1 0,1 0 1,0 0-1,0 1 0,0-1 0,-1 0 0,1 1 0,0-1 0,-1 1 0,2 1 0,40 36-139,-34-29 128,6 4-689,1 0 1,27 19-1,-31-25-208,0-1 0,0 0 0,1-1 0,-1 0 0,16 4 0,7-3-7220</inkml:trace>
</inkml:ink>
</file>

<file path=ppt/ink/ink7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48.710"/>
    </inkml:context>
    <inkml:brush xml:id="br0">
      <inkml:brushProperty name="width" value="0.025" units="cm"/>
      <inkml:brushProperty name="height" value="0.025" units="cm"/>
    </inkml:brush>
  </inkml:definitions>
  <inkml:trace contextRef="#ctx0" brushRef="#br0">195 12 13997,'0'0'15092,"-13"-3"-14420,5 1-581,5 0-70,0 1-1,0 0 0,-1 0 0,1 0 1,0 1-1,-1-1 0,1 1 0,0 0 1,-1 0-1,1 0 0,-1 0 0,1 1 0,0 0 1,-1-1-1,1 1 0,0 0 0,0 0 1,-1 1-1,1-1 0,0 1 0,0-1 1,1 1-1,-4 2 0,-4 7 106,0-1 0,1 1 1,0 1-1,0 0 0,2 0 0,-1 1 1,-6 15-1,11-21-78,0 0 0,1 0 1,0 0-1,0 0 0,0 1 1,1-1-1,0 0 0,0 1 1,1-1-1,0 1 0,0-1 1,1 1-1,0-1 0,0 1 1,4 12-1,-3-16-43,0-1-1,0 0 1,0 1-1,1-1 1,-1 0-1,1 0 1,-1 0-1,1 0 1,0-1 0,0 1-1,0-1 1,1 0-1,-1 0 1,1 0-1,-1 0 1,1 0-1,-1-1 1,1 0-1,0 0 1,0 0-1,0 0 1,0 0 0,-1-1-1,1 0 1,0 1-1,0-2 1,0 1-1,7-1 1,-7 0 0,0 1-1,0-1 1,0 0 0,0 0-1,-1 0 1,1-1 0,-1 1-1,1-1 1,-1 0 0,1 0-1,-1 0 1,0 0 0,0-1-1,0 1 1,0-1 0,0 0-1,-1 0 1,1 0 0,-1 0 0,0 0-1,0 0 1,0-1 0,0 1-1,0-1 1,-1 1 0,0-1-1,1 0 1,-2 0 0,2-5-1,-2 6 11,0-1 0,0 1 0,0 0 0,0-1 0,-1 1-1,1 0 1,-1 0 0,0 0 0,0-1 0,0 1 0,0 0 0,-1 0-1,1 0 1,-1 1 0,0-1 0,-2-3 0,3 5-15,-1-1-1,1 1 1,-1 0 0,0-1 0,1 1-1,-1 0 1,0 0 0,0 0 0,0 0-1,0 0 1,0 1 0,0-1 0,0 0-1,0 1 1,0 0 0,0-1-1,-1 1 1,1 0 0,0 0 0,0 0-1,0 0 1,0 1 0,0-1 0,0 1-1,0-1 1,-3 2 0,2 3 38,12 0 4,13 2 6,-8-6-48,0-1 0,0-1 0,0 0 0,0-1 0,0 0 0,-1-1 0,1 0 0,-1-1 0,0-1 0,14-6 0,-27 10 0,0 1 0,1 0 0,-1-1 0,0 1 0,1 0 0,-1-1 0,1 1 0,-1 0 0,1 0 0,-1-1 0,0 1 0,1 0 0,-1 0 0,1 0 0,-1 0 0,1 0 0,-1 0 0,1 0 0,-1 0 0,1 0 0,-1 0 0,1 0 0,-1 0 0,1 0 0,-1 0 0,1 0 0,-1 0 0,1 0 0,-1 1 0,1-1 0,-1 0 0,0 0 0,1 1 0,-1-1 0,1 0 0,-1 0 0,0 1 0,1-1 0,-1 1 0,0-1 0,1 0 0,-1 1 0,0-1 0,0 1 0,1-1 0,-1 0 0,0 1 0,0-1 0,0 1 0,1-1 0,-1 1 0,0-1 0,0 1 0,0-1 0,0 1 0,0-1 0,0 1 0,0-1 0,0 1 0,0-1 0,-1 1 0,1-1 0,0 1 0,-10 35 0,8-30 0,-3 9-483,0 0 0,1 1 0,1 0 0,1 0-1,-2 26 1,5-42 251,-1 1-1,0-1 1,0 1-1,0 0 1,0-1-1,1 1 1,-1-1-1,0 1 1,1-1-1,-1 1 1,0-1-1,1 0 1,-1 1-1,0-1 1,1 1-1,-1-1 1,1 0-1,-1 1 1,1-1-1,-1 0 1,1 1-1,-1-1 1,1 0-1,-1 0 1,1 0-1,0 1 1,-1-1-1,1 0 1,-1 0-1,1 0 1,-1 0-1,1 0 1,0 0 0,-1 0-1,1 0 1,-1 0-1,1-1 1,-1 1-1,1 0 1,0 0-1,-1 0 1,1-1-1,-1 1 1,1 0-1,-1 0 1,1-1-1,-1 1 1,1-1-1,12-9-7609</inkml:trace>
</inkml:ink>
</file>

<file path=ppt/ink/ink7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49.052"/>
    </inkml:context>
    <inkml:brush xml:id="br0">
      <inkml:brushProperty name="width" value="0.025" units="cm"/>
      <inkml:brushProperty name="height" value="0.025" units="cm"/>
    </inkml:brush>
  </inkml:definitions>
  <inkml:trace contextRef="#ctx0" brushRef="#br0">38 0 20083,'0'0'6214,"-17"56"-3299,8-31-1250,2 1-480,2 1-672,5-2-321,0-4-192,0 4 0,2-7 0,5-2-448,-2-4-770,-1-3-479,-1-6-1730</inkml:trace>
</inkml:ink>
</file>

<file path=ppt/ink/ink7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49.425"/>
    </inkml:context>
    <inkml:brush xml:id="br0">
      <inkml:brushProperty name="width" value="0.025" units="cm"/>
      <inkml:brushProperty name="height" value="0.025" units="cm"/>
    </inkml:brush>
  </inkml:definitions>
  <inkml:trace contextRef="#ctx0" brushRef="#br0">0 30 11339,'0'0'15310,"72"-22"-13676,-35 20-705,4-1-641,2 1-192,-4 2-64,-2 0-512,-7 0-1763,-4 0-1856,-10 0-1379,-8 0-543</inkml:trace>
  <inkml:trace contextRef="#ctx0" brushRef="#br0" timeOffset="1">34 120 15503,'0'0'11691,"66"0"-9930,-44 0-575,4 3-514,0 1-448,0-1-192,4-3-288,-2 0-2242,-1-7-5125</inkml:trace>
</inkml:ink>
</file>

<file path=ppt/ink/ink7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50.472"/>
    </inkml:context>
    <inkml:brush xml:id="br0">
      <inkml:brushProperty name="width" value="0.025" units="cm"/>
      <inkml:brushProperty name="height" value="0.025" units="cm"/>
    </inkml:brush>
  </inkml:definitions>
  <inkml:trace contextRef="#ctx0" brushRef="#br0">1 40 15118,'0'0'8248,"12"-6"-6892,4 0-991,0 0 1,0 1-1,1 0 0,-1 1 1,1 1-1,30-1 0,-38 3-241,-1 1-1,1 1 1,-1-1-1,1 1 1,-1 1-1,1 0 1,13 4-1,-21-5-113,1 0-1,-1 0 0,1 0 1,0 0-1,-1 0 1,1 0-1,-1 0 0,0 1 1,0-1-1,1 0 1,-1 1-1,0-1 1,0 1-1,0-1 0,0 1 1,0 0-1,0 1 1,0 0-2,-1 0 0,0 0 0,1 0 1,-1 0-1,0 0 0,0 0 0,-1-1 1,1 1-1,-1 0 0,1 0 0,-1 0 1,0-1-1,0 1 0,-2 4 0,-2 1 68,0 0-1,-1 0 0,0-1 0,0 0 0,0 0 0,-1 0 0,0-1 1,-1 1-1,1-2 0,-13 8 0,10-7 49,1 1 1,0 0-1,0 0 1,1 1-1,0 0 1,-13 16-1,22-24-131,-1 0 1,0 1-1,0-1 1,0 1-1,0-1 1,1 0-1,-1 1 1,0-1-1,0 1 0,1-1 1,-1 0-1,0 1 1,1-1-1,-1 0 1,0 0-1,1 1 1,-1-1-1,1 0 0,-1 0 1,0 1-1,1-1 1,-1 0-1,1 0 1,-1 0-1,1 0 1,-1 0-1,1 0 0,-1 0 1,0 0-1,1 0 1,-1 0-1,1 0 1,-1 0-1,1 0 1,-1 0-1,1 0 1,0 0-1,26 0-566,-25 0 407,12 0-1287,-1 0-1,1-1 0,-1 0 0,1-1 0,25-8 0,3-7-5032</inkml:trace>
</inkml:ink>
</file>

<file path=ppt/ink/ink7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50.813"/>
    </inkml:context>
    <inkml:brush xml:id="br0">
      <inkml:brushProperty name="width" value="0.025" units="cm"/>
      <inkml:brushProperty name="height" value="0.025" units="cm"/>
    </inkml:brush>
  </inkml:definitions>
  <inkml:trace contextRef="#ctx0" brushRef="#br0">138 0 18546,'0'0'2653,"-12"6"-53,4-2-2293,-1 1 0,1 0 1,0 0-1,0 1 0,0 0 1,1 0-1,0 1 1,0 0-1,1 0 0,-1 0 1,2 1-1,-1 0 0,1 0 1,0 1-1,1 0 1,0-1-1,0 1 0,-3 15 1,6-22-273,1-1-1,-1 1 1,1-1 0,0 1 0,-1 0 0,1-1-1,0 1 1,0 0 0,0-1 0,0 1 0,0 0 0,1-1-1,-1 1 1,0-1 0,1 1 0,-1-1 0,1 1 0,-1 0-1,1-1 1,0 0 0,0 1 0,0-1 0,0 1 0,0-1-1,0 0 1,0 0 0,0 0 0,0 0 0,1 1 0,-1-1-1,3 1 1,-1-1 0,0-1-1,0 1 1,0-1 0,0 0-1,0 0 1,1 0-1,-1 0 1,0 0 0,0-1-1,0 1 1,0-1 0,0 0-1,0 0 1,0 0-1,0 0 1,4-3 0,0 0-14,0-1-1,0 0 1,0 0 0,-1-1 0,1 0 0,-2 0 0,1 0 0,-1-1-1,0 0 1,0 0 0,0 0 0,-1-1 0,0 1 0,-1-1 0,0 0 0,0 0-1,-1 0 1,0-1 0,0 1 0,-1 0 0,1-16 0,-2 23-23,0 1 0,0-1 0,0 1 0,0-1 0,0 0 0,0 1 1,0-1-1,0 1 0,0-1 0,0 0 0,-1 1 0,1-1 0,0 1 0,0-1 0,-1 1 0,1-1 1,0 1-1,0-1 0,-1 1 0,1-1 0,-1 1 0,1-1 0,0 1 0,-1 0 0,1-1 1,-1 1-1,1 0 0,-1-1 0,1 1 0,-1 0 0,0 0 0,1-1 0,-1 1 0,1 0 1,-1 0-1,1 0 0,-1 0 0,0 0 0,1 0 0,-1 0 0,1 0 0,-1 0 0,0 0 0,1 0 1,-1 0-1,1 0 0,-1 0 0,1 1 0,-1-1 0,0 0 0,1 0 0,-1 1 0,0-1 1,-27 19-111,24-15 28,0 0-1,1 0 1,-1 0 0,1 1-1,0-1 1,1 1-1,-1 0 1,1 0 0,0 0-1,0 0 1,0 0-1,1 0 1,0 1-1,0-1 1,-1 6 0,2-10-141,1-1 0,-1 1 0,0 0 1,0-1-1,0 1 0,1-1 1,-1 1-1,0 0 0,1-1 1,-1 1-1,0-1 0,1 1 0,-1-1 1,1 1-1,-1-1 0,1 1 1,-1-1-1,1 0 0,-1 1 0,1-1 1,-1 0-1,1 1 0,-1-1 1,1 0-1,0 0 0,-1 1 1,1-1-1,0 0 0,-1 0 0,1 0 1,0 0-1,-1 0 0,1 0 1,0 0-1,-1 0 0,1 0 0,-1 0 1,1 0-1,0 0 0,0-1 1,3 1-1384,14 0-5989</inkml:trace>
</inkml:ink>
</file>

<file path=ppt/ink/ink7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51.137"/>
    </inkml:context>
    <inkml:brush xml:id="br0">
      <inkml:brushProperty name="width" value="0.025" units="cm"/>
      <inkml:brushProperty name="height" value="0.025" units="cm"/>
    </inkml:brush>
  </inkml:definitions>
  <inkml:trace contextRef="#ctx0" brushRef="#br0">20 1 18129,'0'0'14638,"-17"68"-14638,15-47 0,2 0 0,0-3 0,0 1 0,0-5 0,2 0 0,0-3-1185,3-6-2178,1-5-2147,0 0-2785</inkml:trace>
</inkml:ink>
</file>

<file path=ppt/ink/ink7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51.479"/>
    </inkml:context>
    <inkml:brush xml:id="br0">
      <inkml:brushProperty name="width" value="0.025" units="cm"/>
      <inkml:brushProperty name="height" value="0.025" units="cm"/>
    </inkml:brush>
  </inkml:definitions>
  <inkml:trace contextRef="#ctx0" brushRef="#br0">0 31 18417,'0'0'13138,"12"3"-12513,5 1-547,-1-1 0,1-1 0,0-1 0,20-1-1,-30 0-63,0 0-1,0-1 0,0-1 0,0 1 0,0-1 0,0 0 1,0 0-1,-1-1 0,1 0 0,-1 0 0,0-1 0,0 0 1,0 0-1,10-8 0,-16 12-13,0 0-1,0 0 1,-1 0-1,1 0 1,0 0-1,0 0 1,0 0 0,0 0-1,0 1 1,0-1-1,0 0 1,1 0-1,-1 0 1,0 0 0,0 0-1,0 0 1,0 0-1,0 0 1,0 0-1,0 0 1,0 0 0,0 0-1,0 1 1,0-1-1,0 0 1,0 0-1,0 0 1,0 0 0,0 0-1,0 0 1,0 0-1,0 0 1,0 0-1,1 0 1,-1 0 0,0 0-1,0 0 1,0 0-1,0 0 1,0 0-1,0 0 1,0 0 0,0 0-1,0 0 1,0 0-1,0 0 1,0 0-1,1 0 1,-1 0 0,0 0-1,0 0 1,0 0-1,0 0 1,0 0-1,0 0 1,0 0 0,0 0-1,0 0 1,0 0-1,-2 13-54,-9 17-19,-21 33 166,-23 50 18,50-99-188,0-1 0,1 1-1,1 0 1,0 1-1,1-1 1,-1 23-1,3-60-25684</inkml:trace>
</inkml:ink>
</file>

<file path=ppt/ink/ink7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51.819"/>
    </inkml:context>
    <inkml:brush xml:id="br0">
      <inkml:brushProperty name="width" value="0.025" units="cm"/>
      <inkml:brushProperty name="height" value="0.025" units="cm"/>
    </inkml:brush>
  </inkml:definitions>
  <inkml:trace contextRef="#ctx0" brushRef="#br0">0 34 13421,'0'0'7655,"55"0"-4548,-23-1-1185,5-1-513,5-1-896,3-3-481,2-2-1954,7-6-4901</inkml:trace>
</inkml:ink>
</file>

<file path=ppt/ink/ink7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6:36.400"/>
    </inkml:context>
    <inkml:brush xml:id="br0">
      <inkml:brushProperty name="width" value="0.025" units="cm"/>
      <inkml:brushProperty name="height" value="0.025" units="cm"/>
    </inkml:brush>
  </inkml:definitions>
  <inkml:trace contextRef="#ctx0" brushRef="#br0">268 100 18834,'0'-9'2044,"0"4"-1663,0 0-1,0 0 1,-1 0-1,1 0 1,-1 1-1,-1-1 1,1 0-1,-1 1 0,1-1 1,-1 0-1,-5-6 1,6 8-214,-1 1 1,-1 0-1,1 0 0,0 0 1,0 0-1,-1 0 0,1 1 1,-1-1-1,1 1 0,-1-1 1,0 1-1,1 0 1,-1 0-1,0 0 0,0 1 1,0-1-1,0 1 0,0-1 1,0 1-1,0 0 1,0 0-1,0 0 0,0 1 1,-5 0-1,-1 1-103,1 1 0,-1 0 0,0 0 0,1 1 0,0 0 0,-1 1 0,2 0 1,-1 0-1,1 0 0,-1 1 0,-8 9 0,8-7-54,-1 1 1,1 0 0,1 0-1,0 1 1,0-1 0,1 2 0,0-1-1,-6 15 1,12-24-8,-1 1 0,1-1 0,-1 0 0,1 1 0,-1-1 0,1 0 0,0 1 0,0-1 0,0 0 0,0 1 0,0-1 0,0 0 0,0 1 0,0-1 0,0 0 0,0 1 1,1-1-1,-1 0 0,1 1 0,-1-1 0,1 0 0,-1 0 0,1 1 0,0-1 0,1 2 0,0-2 8,0 0 0,0 0 1,-1 0-1,1 0 0,0 0 0,0 0 0,1-1 1,-1 1-1,0-1 0,0 1 0,0-1 0,0 0 1,0 0-1,4 0 0,6-1 41,0-1 0,1 0 0,-1 0 0,20-8 0,-1-3-2,-21 8-49,1 1 0,0 0 1,0 0-1,0 1 0,0 1 0,21-3 1,-31 5-7,1 1 0,-1-1 1,0 0-1,0 0 0,1 0 0,-1 1 1,0-1-1,0 1 0,0-1 0,0 1 1,0-1-1,0 1 0,0 0 0,0-1 1,0 1-1,0 0 0,0 0 0,0 0 1,0 0-1,0 0 0,-1 0 1,1 0-1,0 0 0,-1 0 0,1 0 1,-1 0-1,1 0 0,-1 1 0,1-1 1,-1 0-1,0 0 0,0 2 1,2 49-56,-3-34 73,1 15 167,-1 0 1,-2-1-1,-2 1 1,-1-1-1,-1 0 0,-2 0 1,-1-1-1,-1 0 1,-27 50-1,35-76-168,0 0 0,-1 0 1,0 0-1,0 0 0,0-1 0,-1 0 0,0 0 0,1 0 0,-1 0 1,-9 4-1,13-7-13,0-1 0,-1 1 1,0 0-1,1-1 1,-1 0-1,1 1 0,-1-1 1,1 0-1,-1 0 1,0 0-1,1 0 0,-1 0 1,0 0-1,1 0 1,-1 0-1,1-1 0,-1 1 1,1-1-1,-1 1 1,0-1-1,1 0 0,0 1 1,-1-1-1,1 0 1,-1 0-1,1 0 0,0 0 1,0 0-1,0 0 1,0 0-1,0-1 0,0 1 1,0 0-1,0-1 0,0 1 1,0-1-1,1 1 1,-1-1-1,0 1 0,1-1 1,-1 1-1,1-1 1,0-2-1,-7-20 1,1-1 0,1 1 0,2-1 0,-1-36 0,6-101 0,-2 162 0,0-2 3,0 0 0,0 1-1,0-1 1,0 0 0,0 0 0,0 1-1,1-1 1,-1 1 0,0-1 0,1 0-1,0 1 1,-1-1 0,1 1 0,0-1-1,0 1 1,0-1 0,0 1 0,0 0-1,0-1 1,0 1 0,0 0 0,0 0-1,1 0 1,1-1 0,1 0-26,0 1-1,0 1 1,0-1 0,0 0 0,1 1 0,-1 0 0,0 0-1,5 1 1,3-1-120,11 1-1054,13 0-3085,-1-4-4466,-7-6-5217</inkml:trace>
</inkml:ink>
</file>

<file path=ppt/ink/ink7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6:36.758"/>
    </inkml:context>
    <inkml:brush xml:id="br0">
      <inkml:brushProperty name="width" value="0.025" units="cm"/>
      <inkml:brushProperty name="height" value="0.025" units="cm"/>
    </inkml:brush>
  </inkml:definitions>
  <inkml:trace contextRef="#ctx0" brushRef="#br0">0 61 10954,'0'0'16656,"91"-16"-15022,-36 7-641,8 0-737,4 3-192,-1 1-673,-6 0-2434,-9 1-3523,-12-2-8104</inkml:trace>
</inkml:ink>
</file>

<file path=ppt/ink/ink7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6:37.643"/>
    </inkml:context>
    <inkml:brush xml:id="br0">
      <inkml:brushProperty name="width" value="0.025" units="cm"/>
      <inkml:brushProperty name="height" value="0.025" units="cm"/>
    </inkml:brush>
  </inkml:definitions>
  <inkml:trace contextRef="#ctx0" brushRef="#br0">1 0 24375,'0'0'4612,"57"28"-31805</inkml:trace>
</inkml:ink>
</file>

<file path=ppt/ink/ink7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6:37.988"/>
    </inkml:context>
    <inkml:brush xml:id="br0">
      <inkml:brushProperty name="width" value="0.025" units="cm"/>
      <inkml:brushProperty name="height" value="0.025" units="cm"/>
    </inkml:brush>
  </inkml:definitions>
  <inkml:trace contextRef="#ctx0" brushRef="#br0">22 7 14862,'0'0'11851,"-22"36"-11883,37-37-1281,1-9-1634,1-4-2210,5-4-6822</inkml:trace>
</inkml:ink>
</file>

<file path=ppt/ink/ink7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6:38.315"/>
    </inkml:context>
    <inkml:brush xml:id="br0">
      <inkml:brushProperty name="width" value="0.025" units="cm"/>
      <inkml:brushProperty name="height" value="0.025" units="cm"/>
    </inkml:brush>
  </inkml:definitions>
  <inkml:trace contextRef="#ctx0" brushRef="#br0">1 13 20243,'0'0'8104,"78"-7"-7784,-42 6-256,-1-4-64,-3 5-672,-6 0-1090,-7 0-224,-9 0-448</inkml:trace>
  <inkml:trace contextRef="#ctx0" brushRef="#br0" timeOffset="1">15 161 17617,'0'0'7911,"77"5"-6213,-38-6-449,3-5-833,-4 3-352,-2 3-1057,-4 0-2498,-7 0-3812</inkml:trace>
</inkml:ink>
</file>

<file path=ppt/ink/ink7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6:38.989"/>
    </inkml:context>
    <inkml:brush xml:id="br0">
      <inkml:brushProperty name="width" value="0.025" units="cm"/>
      <inkml:brushProperty name="height" value="0.025" units="cm"/>
    </inkml:brush>
  </inkml:definitions>
  <inkml:trace contextRef="#ctx0" brushRef="#br0">194 91 15118,'0'0'2835,"3"-11"-166,2 1-1792,-3 6-595,-1 1-1,1-1 1,-1 1-1,0-1 1,0 0 0,0 0-1,0 1 1,-1-1-1,1 0 1,-1 0 0,0 0-1,-1-7 1,0 10-188,1 0-1,-1 0 1,1 0 0,-1 0 0,0 0 0,0 1-1,0-1 1,1 0 0,-1 0 0,0 1 0,0-1-1,0 1 1,0-1 0,0 1 0,0-1 0,0 1 0,0-1-1,-1 1 1,1 0 0,0 0 0,0 0 0,0-1-1,0 1 1,0 0 0,0 0 0,0 1 0,-1-1-1,1 0 1,0 0 0,-2 1 0,-36 9 19,29-4-104,0 0-1,0 0 1,1 1-1,0 1 0,0-1 1,1 1-1,0 1 0,0 0 1,1 0-1,0 0 1,1 1-1,0 0 0,0 0 1,1 1-1,1-1 1,0 1-1,0 0 0,1 0 1,0 1-1,-1 14 0,4-25 4,0 0 0,0 0-1,0 0 1,0 0-1,0 0 1,0 0-1,0 1 1,1-1-1,-1 0 1,0 0-1,1 0 1,-1 0-1,1 0 1,-1 0-1,1 0 1,-1 0-1,1-1 1,0 1 0,-1 0-1,1 0 1,0 0-1,0-1 1,0 1-1,0 0 1,0-1-1,-1 1 1,3 0-1,0 0 30,-1-1 0,1 1 0,0-1 0,-1 0 0,1 1 0,0-1 0,-1-1 0,1 1 0,0 0 0,-1-1 0,4 0 0,4-2 104,0 0-1,-1-1 1,1 0-1,-1 0 1,12-8-1,-5 0 140,0 0-1,-1 0 1,-1-1-1,0-1 1,0-1-1,-1 0 1,-1-1-1,19-33 1,-39 74-240,0 0 0,1 1 0,-4 40 0,10-62-400,1 0 0,-1 0 0,1 0 0,0 0 0,1 0 0,-1 0 1,1-1-1,-1 1 0,1 0 0,0 0 0,1 0 0,1 5 0,-2-8 148,0 0-1,0 0 1,0 0-1,0 0 1,1 0 0,-1 0-1,0 0 1,0 0 0,1-1-1,-1 1 1,0 0-1,1-1 1,-1 1 0,1-1-1,-1 1 1,1-1 0,-1 0-1,1 0 1,-1 0-1,1 0 1,-1 0 0,1 0-1,-1 0 1,1 0 0,-1 0-1,1-1 1,-1 1-1,1-1 1,-1 1 0,1-1-1,-1 0 1,0 1 0,1-1-1,-1 0 1,0 0-1,2-1 1,17-15-7122</inkml:trace>
</inkml:ink>
</file>

<file path=ppt/ink/ink7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6:40.195"/>
    </inkml:context>
    <inkml:brush xml:id="br0">
      <inkml:brushProperty name="width" value="0.025" units="cm"/>
      <inkml:brushProperty name="height" value="0.025" units="cm"/>
    </inkml:brush>
  </inkml:definitions>
  <inkml:trace contextRef="#ctx0" brushRef="#br0">18 27 19603,'0'0'8044,"-2"11"-6458,0-2-1399,-1 0 128,0-1 0,1 1 0,0 0 0,0 0 0,1 0 0,1 0 0,-1 0 0,3 18 0,-1-25-307,0-1 0,0 0 1,0 0-1,0 0 1,0 0-1,0 0 1,0 0-1,0 0 1,0 0-1,1 0 1,-1 0-1,0-1 1,1 1-1,-1 0 1,0-1-1,1 1 1,-1-1-1,1 0 1,-1 1-1,1-1 1,-1 0-1,1 0 1,-1 0-1,1 0 1,-1 0-1,1 0 1,-1-1-1,1 1 1,-1 0-1,0-1 1,1 1-1,1-2 1,4 1 29,-1-1 1,1-1 0,0 1 0,-1-1-1,9-5 1,-14 8-39,0-1 0,-1 1 0,1-1 0,0 1 0,0-1 0,-1 1 0,1-1 0,0 1 0,-1-1 0,1 0 0,-1 1 0,1-1 0,-1 0 0,1 0 0,-1 1 0,0-1 0,1 0 0,-1 0 0,0 0 0,0 0 0,1 1 0,-1-1 0,0-1 0,2-8 0,1 7 0,0 0 0,0 0 0,0 1 0,1-1 0,-1 1 0,1 0 0,-1 0 0,1 0 0,6-2 0,10-7 0,-2-1 0,-15 11 0,1-1 0,-1 0 0,0 0 0,-1 1 0,1-2 0,0 1 0,0 0 0,-1-1 0,1 1 0,-1-1 0,0 1 0,0-1 0,0 0 0,0 0 0,-1 0 0,1 0 0,1-5 0,-17 29 0,9 1 0,-1 11 0,7-32 0,-1 0 0,0 0 0,1 0 0,0 0 0,-1 0 0,1 0 0,-1 0 0,1 0 0,0 0 0,0 0 0,0-1 0,0 1 0,-1 0 0,1 0 0,0-1 0,0 1 0,0-1 0,0 1 0,0-1 0,1 1 0,-1-1 0,0 1 0,0-1 0,0 0 0,0 0 0,0 0 0,1 1 0,-1-1 0,1-1 0,6 2 0,0-1 0,-1 0 0,1 0 0,-1-1 0,1 0 0,0 0 0,-1-1 0,0 0 0,1 0 0,-1-1 0,0 0 0,7-4 0,-10 5 0,-1 0 0,1 0 0,-1-1 0,1 1 0,-1-1 0,0 0 0,0 0 0,0 0 0,0 0 0,-1-1 0,1 1 0,-1-1 0,0 1 0,0-1 0,0 0 0,-1 0 0,1 0 0,-1 0 0,0 0 0,0 0 0,0 0 0,0-8 0,-2 11 0,-1 1 0,1-1 0,0 1 0,0-1 0,-1 1 0,1 0 0,0 0 0,-1 0 0,1 0 0,0 0 0,-1 0 0,1 0 0,0 0 0,-1 0 0,1 1 0,0-1 0,0 0 0,-1 1 0,0 0 0,-8 6 0,0 0 0,1 1 0,0 0 0,0 1 0,1 0 0,0 0 0,1 1 0,0 0 0,1 0 0,0 0 0,0 1 0,-6 16 0,12-27 0,0 1 0,0-1 0,0 1 0,-1-1 0,1 1 0,0-1 0,0 1 0,0 0 0,0-1 0,0 1 0,0-1 0,0 1 0,0-1 0,0 1 0,1-1 0,-1 1 0,0-1 0,0 1 0,0-1 0,0 1 0,1-1 0,-1 1 0,0-1 0,1 1 0,-1-1 0,0 0 0,1 1 0,-1-1 0,0 1 0,1-1 0,-1 0 0,1 1 0,-1-1 0,1 0 0,0 1 0,25-1 0,37-21 0,-53 18 0,0-1 0,0 1 0,0 0 0,1 1 0,-1 0 0,1 1 0,11-1 0,-19 2 0,0 0 0,0 0 0,0 0 0,0 1 0,0-1 0,0 1 0,0 0 0,-1 0 0,1 0 0,0 0 0,-1 0 0,1 1 0,0-1 0,-1 1 0,1-1 0,-1 1 0,0 0 0,0 0 0,0 0 0,0 0 0,0 1 0,0-1 0,0 0 0,-1 1 0,1 0 0,0 2 0,0 0 0,-2-3 0,1 0 0,-1 0 0,0 0 0,1-1 0,0 1 0,-1 0 0,1 0 0,0-1 0,0 1 0,0-1 0,0 1 0,0-1 0,1 1 0,0 0 0,0-7 0,0 0 0,-1 0 0,0 0 0,0 0 0,-1 0 0,1-9 0,2-98 0,-2 113-217,0 1-1,-1 0 1,1-1-1,0 1 1,0-1-1,0 1 1,0-1-1,0 0 1,0 1 0,1-1-1,-1 0 1,0 0-1,1 0 1,-1 0-1,1 0 1,-1 0-1,1 0 1,-1 0 0,1 0-1,0-1 1,-1 1-1,1-1 1,0 1-1,-1-1 1,1 0-1,0 0 1,0 0 0,0 0-1,1 0 1,69 3-10717,-63-3 9450,31 0-7666</inkml:trace>
</inkml:ink>
</file>

<file path=ppt/ink/ink7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6:40.553"/>
    </inkml:context>
    <inkml:brush xml:id="br0">
      <inkml:brushProperty name="width" value="0.025" units="cm"/>
      <inkml:brushProperty name="height" value="0.025" units="cm"/>
    </inkml:brush>
  </inkml:definitions>
  <inkml:trace contextRef="#ctx0" brushRef="#br0">164 16 15214,'-2'-1'485,"1"-1"0,0 1 0,-1 0 0,1 0 0,0 1 0,-1-1 0,1 0 0,-1 0 0,0 1 0,1-1 0,-1 1 0,1-1 0,-1 1 0,0 0 0,1 0 0,-4-1 0,-27 10 2838,23-5-2888,1 1 0,-1 0-1,1 1 1,-12 11-1,15-13-341,1 0 0,-1 0 0,1 0 0,0 0-1,0 1 1,1 0 0,0-1 0,-1 1 0,1 1-1,1-1 1,-1 0 0,-2 9 0,5-13-87,0-1-1,1 1 1,-1-1-1,0 1 1,0-1 0,0 1-1,1-1 1,-1 0 0,0 1-1,1-1 1,-1 1 0,0-1-1,1 0 1,-1 1 0,1-1-1,-1 0 1,0 1 0,1-1-1,-1 0 1,1 1-1,-1-1 1,1 0 0,-1 0-1,1 0 1,-1 0 0,1 1-1,-1-1 1,1 0 0,0 0-1,-1 0 1,1 0 0,-1 0-1,1 0 1,-1 0-1,1-1 1,-1 1 0,1 0-1,-1 0 1,1 0 0,-1 0-1,1-1 1,-1 1 0,1-1-1,27-6 137,-18 1-115,0-1 0,0 0 0,-1 0 0,1 0 0,-2-1 0,13-15 0,-11 12-13,1 1 0,0 0 0,16-11 0,-27 21-18,0 0-1,0-1 0,1 1 1,-1 0-1,0 0 1,0 0-1,0 0 1,0 0-1,1 0 1,-1 0-1,0 0 0,0 0 1,0 0-1,1 0 1,-1 0-1,0 0 1,0 0-1,0 0 0,0 0 1,1 0-1,-1 0 1,0 0-1,0 0 1,0 0-1,0 0 1,1 0-1,-1 0 0,0 0 1,0 0-1,0 0 1,0 1-1,1-1 1,-1 0-1,0 0 1,0 0-1,0 0 0,0 0 1,0 1-1,0-1 1,0 0-1,1 0 1,-1 0-1,0 0 0,0 0 1,0 1-1,0-1 1,0 0-1,0 0 1,0 0-1,0 1 1,1 16-69,-6 18 47,-1-18-40,4-11-46,0 0 1,0 0 0,0 0-1,1 1 1,0-1 0,0 0-1,0 1 1,1-1 0,1 11-1,0-16-96,0 1 0,0-1 0,0 0 0,0 0 0,0 0 0,0 0 0,0 0 0,1 0 0,-1 0 0,0 0 0,1 0 0,-1-1 0,1 1-1,-1 0 1,1-1 0,-1 1 0,1-1 0,-1 0 0,1 0 0,0 1 0,-1-1 0,1 0 0,-1 0 0,1-1 0,3 1 0,43-7-4771,-15-10 121,-2-4-918</inkml:trace>
</inkml:ink>
</file>

<file path=ppt/ink/ink7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6:41.006"/>
    </inkml:context>
    <inkml:brush xml:id="br0">
      <inkml:brushProperty name="width" value="0.025" units="cm"/>
      <inkml:brushProperty name="height" value="0.025" units="cm"/>
    </inkml:brush>
  </inkml:definitions>
  <inkml:trace contextRef="#ctx0" brushRef="#br0">203 0 8360,'0'0'8707,"-11"5"-5905,-3 2-1915,0 0-1,1 1 0,-19 14 0,28-19-702,0 0 0,1 0 0,-1 0-1,0 0 1,1 1 0,0 0 0,0 0-1,0 0 1,0 0 0,1 0 0,0 0-1,0 1 1,0-1 0,0 1 0,1-1-1,-1 1 1,1 0 0,0 6-1,2-8-162,1 0-1,0 0 0,1 0 0,-1 0 0,0-1 0,1 1 0,-1-1 0,1 0 0,0 1 0,0-1 0,0-1 0,0 1 0,5 2 0,7 5-12,-10-5-103,-1 0 0,1 0 0,-1 0 0,0 1 0,0 0 0,0-1-1,0 1 1,-1 1 0,0-1 0,0 0 0,-1 1 0,1-1 0,-1 1 0,0 0 0,-1 0 0,1 0 0,-1 0 0,0 0 0,-1 0 0,1 0 0,-2 7 0,0-5 116,0-1 0,0 1 0,-1-1 0,-1 0 0,1 1 0,-1-1-1,0 0 1,0-1 0,-1 1 0,0-1 0,-1 1 0,1-1 0,-1 0 0,0-1 0,0 1 0,-9 6 0,9-8 111,1 0 0,-1 1 0,0-2 0,0 1 0,0-1 0,-1 0 0,1 0 0,-1 0 0,0-1 0,1 1 0,-1-1 0,0-1 0,0 1 0,-11 0 0,16-2-114,0 0 0,0 0 0,0-1 0,1 1 0,-1 0 0,0-1 0,0 1 0,0 0 0,0-1-1,0 1 1,0-1 0,1 1 0,-1-1 0,0 0 0,0 1 0,1-1 0,-1 0 0,0 0 0,1 1 0,-1-1-1,1 0 1,-1 0 0,1 0 0,-1-1 0,-4-31 98,5 25-168,1 0 0,0 0-1,0 0 1,1 0 0,0 0-1,3-8 1,1 5-11,1 0 1,0 0-1,0 1 1,1 0-1,1 0 0,-1 1 1,2 0-1,10-8 1,92-62 294,-65 47 35,-30 21 23,37-29 558,-51 38-774,0-1 0,0 1 0,-1-1 0,0 0-1,1 1 1,-1-1 0,0 0 0,0 0 0,-1-1 0,1 1 0,-1 0 0,1-1 0,-1 1 0,1-7 0,-2 9-40,0 0-1,-1 0 0,1 0 1,-1 1-1,1-1 1,-1 0-1,1 0 0,-1 0 1,1 0-1,-1 0 1,0 1-1,0-1 1,1 0-1,-1 1 0,0-1 1,0 0-1,0 1 1,0-1-1,1 1 0,-1-1 1,0 1-1,0 0 1,0-1-1,0 1 0,0 0 1,0 0-1,0 0 1,0 0-1,0 0 0,0 0 1,0 0-1,0 0 1,0 0-1,0 0 0,0 0 1,-2 1-1,-41 7 562,40-6-522,-1 0 0,1 0-1,0 1 1,0 0 0,0 0 0,0 0-1,1 0 1,-1 0 0,1 1 0,0-1-1,0 1 1,0 0 0,0 0 0,-2 5-1,4-8-70,1 0-1,-1 1 1,1-1 0,0 0-1,-1 1 1,1-1-1,0 1 1,0-1-1,0 0 1,0 1-1,0-1 1,0 0 0,0 1-1,0-1 1,1 1-1,-1-1 1,0 0-1,1 1 1,-1-1-1,2 1 1,-1 0-41,0 0-1,1 0 1,0-1-1,-1 1 1,1-1 0,0 0-1,0 1 1,0-1-1,0 0 1,0 0-1,0 0 1,0 0 0,0 0-1,0-1 1,0 1-1,4 0 1,53 3-7974,-54-4 6769,33 0-11194</inkml:trace>
</inkml:ink>
</file>

<file path=ppt/ink/ink7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6:41.908"/>
    </inkml:context>
    <inkml:brush xml:id="br0">
      <inkml:brushProperty name="width" value="0.025" units="cm"/>
      <inkml:brushProperty name="height" value="0.025" units="cm"/>
    </inkml:brush>
  </inkml:definitions>
  <inkml:trace contextRef="#ctx0" brushRef="#br0">157 31 19827,'0'0'7025,"-11"-6"-4537,-34-17-1501,43 23-967,1 0-1,-1-1 0,1 1 0,-1 0 0,0 0 1,1 0-1,-1 0 0,1 0 0,-1 0 0,1 1 1,-1-1-1,0 0 0,1 1 0,-1-1 0,1 1 1,-1 0-1,1 0 0,0-1 0,-1 1 0,1 0 1,0 0-1,-1 0 0,1 0 0,0 0 0,-2 3 1,-20 32 75,20-29-81,-24 57-44,25-60-26,1 0 0,0 1 1,0-1-1,0 1 0,0-1 0,1 1 0,-1 0 0,1-1 1,0 1-1,1-1 0,-1 1 0,1-1 0,1 6 1,1-9 52,-1 1 0,1-1 0,0 0 0,-1-1 0,1 1 0,0 0 0,0-1 0,-1 1 0,1-1 0,0 0 0,0 0 0,0 0 0,0 0 0,-1-1 0,4 0 0,3 1 29,-3-1-26,0 1-1,-1 0 1,1 1-1,0-1 1,-1 1-1,1 0 0,0 0 1,-1 1-1,1 0 1,-1 0-1,0 0 1,0 1-1,6 3 1,-7-3-12,-1 0 1,0 1-1,-1 0 1,1-1 0,-1 1-1,1 0 1,-1 0-1,0 0 1,-1 1-1,1-1 1,-1 0-1,1 1 1,-1-1-1,-1 1 1,1-1 0,-1 1-1,0 6 1,1-1 32,0 1 0,-1-1 1,-1 1-1,0 0 0,0-1 1,-1 0-1,-1 1 0,0-1 1,0 0-1,0 0 1,-2 0-1,1-1 0,-1 1 1,0-1-1,-1 0 0,0-1 1,-1 0-1,0 1 0,0-2 1,0 1-1,-1-1 0,-15 10 1,22-15 35,-1-1 0,0 0 0,1 1 0,-1-1 0,0 0 1,0 0-1,0 0 0,0 0 0,0-1 0,0 1 0,0 0 1,0-1-1,-1 1 0,1-1 0,0 0 0,0 0 0,0 0 0,0 0 1,-1 0-1,1 0 0,0-1 0,0 1 0,-3-1 0,4-1-27,-1 1-1,1-1 0,0 1 1,0-1-1,0 0 1,0 1-1,0-1 0,0 0 1,0 0-1,0 0 0,1 1 1,-1-1-1,1 0 1,0 0-1,-1 0 0,1 0 1,0 0-1,0 0 0,0 0 1,1-2-1,0-8-22,0 0-1,1 0 0,0 0 1,1 1-1,1-1 0,0 1 1,6-12-1,5-4-12,2 2 0,0 0 0,2 1 1,23-23-1,-30 35-2,0 0 1,1 1-1,0 0 1,1 2 0,0-1-1,1 1 1,0 1-1,29-11 1,-42 18 2,0 0 1,1 1 0,-1-1-1,0 1 1,0-1-1,1 1 1,-1 0-1,0-1 1,1 1-1,-1 1 1,0-1-1,0 0 1,1 0-1,-1 1 1,3 0-1,-5 0 1,1-1 0,0 1 0,0-1-1,0 1 1,-1 0 0,1-1 0,-1 1-1,1 0 1,0 0 0,-1-1-1,1 1 1,-1 0 0,1 0 0,-1 0-1,0 0 1,1 0 0,-1 0 0,0 0-1,0 0 1,0-1 0,0 1 0,1 0-1,-1 0 1,-1 2 0,0 4 14,0-1-1,0 1 1,-1-1 0,0 1-1,0-1 1,-1 0 0,0 1-1,-6 8 1,-7 17 297,17-32-304,-1 0-1,0 0 1,0 0 0,0 0 0,0 0-1,0 0 1,0 0 0,0 0-1,0 0 1,0 0 0,0 0-1,0 0 1,0 0 0,1 0-1,-1 0 1,0 0 0,0 0-1,0 0 1,0 0 0,0 0 0,0 0-1,0 0 1,0 0 0,0 0-1,0 0 1,0 0 0,1 0-1,-1 0 1,0 0 0,0 0-1,0 0 1,0 0 0,0 0-1,0 0 1,0 0 0,0 1-1,0-1 1,0 0 0,0 0 0,0 0-1,0 0 1,0 0 0,0 0-1,0 0 1,0 0 0,0 0-1,0 0 1,0 0 0,0 0-1,0 1 1,0-1 0,0 0-1,0 0 1,0 0 0,0 0 0,0 0-1,0 0 1,0 0 0,15-16 65,-8 7-68,-1 0 0,0 0 0,-1-1 0,0 0 0,0 0 0,-1-1 0,0 1 0,-1-1 0,0 0 0,-1 0 0,0 0 0,-1 0 0,0 0 0,-1-16 0,0 34-38,-1-4-160,1 0 0,0 0 0,0 0 0,1 0-1,-1 1 1,0-1 0,1 0 0,0 0 0,2 5-1,-2-7 8,0 0 0,0 1 0,1-1 0,-1 0 0,0 0 0,1 0-1,-1 0 1,1 0 0,-1-1 0,1 1 0,-1 0 0,1-1 0,0 1-1,-1-1 1,1 1 0,0-1 0,-1 0 0,1 0 0,0 0 0,0 0 0,2 0-1,22 0-6715,3 0-3375</inkml:trace>
</inkml:ink>
</file>

<file path=ppt/ink/ink7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6:42.608"/>
    </inkml:context>
    <inkml:brush xml:id="br0">
      <inkml:brushProperty name="width" value="0.025" units="cm"/>
      <inkml:brushProperty name="height" value="0.025" units="cm"/>
    </inkml:brush>
  </inkml:definitions>
  <inkml:trace contextRef="#ctx0" brushRef="#br0">171 37 16143,'0'0'4463,"-13"4"-934,-6 2-2242,0 0-1,-27 13 1,41-17-1134,0 1 0,0-1 0,0 1 0,0 0 0,1 0 0,-1 0 0,1 1 0,0 0 0,0 0 0,0 0 0,1 0 0,-1 0 0,1 1 0,0-1 0,0 1 0,0 0 0,-1 6 0,4-11-147,0 1 0,0-1 1,1 1-1,-1-1 0,0 1 0,0-1 0,1 0 0,-1 1 0,0-1 1,1 1-1,-1-1 0,1 0 0,-1 1 0,0-1 0,1 0 0,-1 0 0,1 1 1,-1-1-1,1 0 0,-1 0 0,1 0 0,-1 0 0,1 1 0,-1-1 1,1 0-1,-1 0 0,1 0 0,-1 0 0,1 0 0,-1 0 0,1 0 1,-1 0-1,1 0 0,-1-1 0,1 1 0,-1 0 0,1 0 0,-1 0 1,0-1-1,1 1 0,-1 0 0,1-1 0,26-8 259,-8-3-348,2 0 1,0 1-1,25-9 1,-38 17 44,0 0 0,1 0 0,-1 1 0,1 0 0,0 1 0,0 0 0,-1 1 0,1-1 1,0 1-1,0 1 0,13 2 0,-18-2 35,-1 1-1,0-1 1,-1 0-1,1 1 1,0 0 0,0 0-1,-1 0 1,1 0 0,-1 0-1,0 0 1,1 1 0,-1-1-1,0 1 1,0-1 0,-1 1-1,3 5 1,-2-6 22,-1 0 0,0 0 0,-1 0 0,1 0 0,0 0 0,0 0 0,-1 1-1,0-1 1,1 0 0,-1 0 0,0 1 0,0-1 0,0 0 0,0 0 0,-1 1 0,1-1 0,0 0 0,-1 0 0,0 0 0,1 1 0,-1-1-1,0 0 1,0 0 0,-2 2 0,2-3-8,4-3-40,0 0 1,0 1-1,0-1 1,-1-1-1,1 1 0,-1 0 1,1-1-1,3-4 1,1-1 18,2 0 2,-6 5 3,-1 0-1,1 0 0,0 0 1,0 1-1,0-1 1,1 1-1,-1-1 1,1 1-1,-1 0 1,1 1-1,0-1 1,0 1-1,-1-1 1,7 0-1,-9 5-2,0 0-1,0 0 0,-1 0 1,1 0-1,-1 0 1,1 0-1,-1 0 0,0 0 1,0 0-1,-1 3 1,1 3 1,0-8 7,0 1 1,0-1 0,0 1 0,1-1-1,-1 1 1,0-1 0,1 0-1,-1 1 1,1-1 0,-1 1-1,1-1 1,0 0 0,0 1-1,0-1 1,-1 0 0,1 0-1,0 0 1,1 0 0,-1 0-1,0 0 1,0 0 0,0 0-1,1 0 1,1 1 0,0-1 33,0 0-1,0-1 1,0 1 0,0-1 0,0 1 0,0-1-1,1 0 1,-1 0 0,0-1 0,0 1-1,5-2 1,-1 1 129,-1-1 0,1 0 0,-1-1 0,1 1 0,-1-1 0,0 0 0,0-1 0,0 0 0,0 0 0,8-8 0,-11 10-160,-1-1-1,0 0 1,0 0-1,0 0 1,0 0-1,0 0 0,-1 0 1,1-1-1,-1 1 1,0 0-1,0-1 1,0 1-1,0-1 1,-1 1-1,1-1 1,-1 0-1,0 1 0,0-1 1,-1 1-1,1-1 1,-1 0-1,1 1 1,-1-1-1,0 1 1,0 0-1,-1-1 0,1 1 1,-1 0-1,0 0 1,1 0-1,-1 0 1,-1 0-1,1 0 1,0 0-1,-1 1 1,-4-5-1,47 2-2,48 4-3411,-54-5-4677</inkml:trace>
</inkml:ink>
</file>

<file path=ppt/ink/ink7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6:43.483"/>
    </inkml:context>
    <inkml:brush xml:id="br0">
      <inkml:brushProperty name="width" value="0.025" units="cm"/>
      <inkml:brushProperty name="height" value="0.025" units="cm"/>
    </inkml:brush>
  </inkml:definitions>
  <inkml:trace contextRef="#ctx0" brushRef="#br0">8 115 20083,'0'0'9897,"2"12"-9165,2 6-567,-2 0 1,0 0-1,-1 0 1,0 0-1,-4 29 1,2-41-154,-7 48 513,0 54 0,8-107-525,0-1 0,0 0 0,0 0 0,0 1 0,0-1 0,0 0 0,0 0 0,0 1 0,0-1 0,0 0 0,0 0 0,0 1 0,0-1 0,0 0 0,0 0 0,1 1 0,-1-1 0,0 0 0,0 0 0,0 1 0,0-1 0,0 0 0,1 0 0,-1 0 0,0 1 0,0-1 0,0 0 0,0 0 0,1 0 0,-1 0 0,0 1 0,0-1 0,1 0 0,-1 0 0,0 0 0,0 0 0,1 0 0,-1 0 0,0 0 0,0 0 0,1 0 0,-1 0 0,0 0 0,1 0 0,13-7 0,8-15 0,22-56 0,-41 80 0,0 0 0,0 0 0,1-1 0,-1 1 0,1-1 0,-1 0 0,1 1 0,0-1 0,-1-1 0,7 2 0,0-3 0,1 0 0,0-1 0,-1 0 0,0 0 0,1-1 0,-1-1 0,0 0 0,-1 0 0,1-1 0,-1 0 0,0 0 0,0-1 0,0-1 0,-1 1 0,0-1 0,0-1 0,-1 1 0,12-16 0,-9 11 0,-1 1 0,-1-2 0,0 1 0,0-1 0,-2-1 0,1 1 0,-2-1 0,0 0 0,0 0 0,-1-1 0,-1 0 0,2-28 0,-4 41 0,-1 0 0,0 0 0,0 0 0,0 0 0,-1 0 0,1 0 0,0 0 0,-1 0 0,1 0 0,-1 0 0,0 0 0,1 1 0,-1-1 0,0 0 0,0 0 0,0 1 0,-1-1 0,1 1 0,-2-3 0,2 4 0,0-1 0,-1 0 0,1 1 0,0-1 0,-1 1 0,1-1 0,-1 1 0,1 0 0,-1-1 0,1 1 0,-1 0 0,1 0 0,-1 0 0,1 0 0,-1 1 0,1-1 0,-1 0 0,1 0 0,-3 2 0,-2 0 0,-1 1 0,1 0 0,0 0 0,0 1 0,0-1 0,1 2 0,-1-1 0,1 0 0,-7 8 0,-80 100 0,81-97 0,1 0 0,0 1 0,2 0 0,-1 1 0,-10 31 0,19-47 0,-1 0 0,1 1 0,-1-1 0,1 0 0,-1 0 0,1 1 0,0-1 0,-1 0 0,1 1 0,0-1 0,0 0 0,0 1 0,0-1 0,0 0 0,0 1 0,0-1 0,1 0 0,-1 0 0,0 1 0,1-1 0,-1 0 0,1 0 0,0 1 0,-1-1 0,1 0 0,0 0 0,-1 0 0,1 0 0,0 0 0,0 0 0,0 0 0,0 0 0,0 0 0,0-1 0,0 1 0,2 1 0,2-1 0,0 0 0,0-1 0,0 1 0,-1-1 0,1 0 0,0-1 0,0 1 0,0-1 0,6-1 0,61-21 0,-59 18 0,1 0 0,-1 0 0,1 2 0,0 0 0,24-3 0,-37 6 0,0 0 0,0 0 0,1 0 0,-1 0 0,0 1 0,0-1 0,0 0 0,1 0 0,-1 1 0,0-1 0,0 1 0,0-1 0,0 1 0,1 0 0,-1-1 0,0 1 0,0 0 0,0 0 0,-1-1 0,1 1 0,0 0 0,0 0 0,0 0 0,-1 0 0,2 2 0,-1 0 0,0 0 0,0 0 0,0 0 0,0 1 0,-1-1 0,1 0 0,-1 0 0,0 1 0,0 5 0,-1 3 0,-1-1 0,0 1 0,-1-1 0,-8 20 0,8-23-161,0-2-673,1-1-1,0 1 0,0 0 0,0 0 1,1 0-1,0 0 0,-1 7 1</inkml:trace>
</inkml:ink>
</file>

<file path=ppt/ink/ink7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6:43.918"/>
    </inkml:context>
    <inkml:brush xml:id="br0">
      <inkml:brushProperty name="width" value="0.025" units="cm"/>
      <inkml:brushProperty name="height" value="0.025" units="cm"/>
    </inkml:brush>
  </inkml:definitions>
  <inkml:trace contextRef="#ctx0" brushRef="#br0">13 1 20499,'0'0'12038,"-1"13"-11829,-11 208-188,16-218-21,4-9 0,5-11 0,-6 4 0,-2-1 0,0 1 0,-1-2 0,0 1 0,-1 0 0,-1-1 0,0 1 0,-1-1 0,-1-15 0,0 33-144,-1-1 2,0 0 0,0-1 0,1 1 0,-1 0 0,1 0 0,0 0 0,0 0 0,-1 0 1,1 0-1,0 0 0,0-1 0,1 1 0,-1 0 0,0 0 0,1 0 0,-1 0 0,1 0 0,0-1 0,-1 1 0,1 0 0,0 0 0,0-1 1,0 1-1,0-1 0,0 1 0,1-1 0,-1 1 0,3 1 0,3 0-1262,0 0 0,0-1 0,1 0 0,-1 0 0,1 0 0,-1-1 0,1-1 0,0 1 0,-1-1 0,1 0 0,13-3 0,6-1-5515</inkml:trace>
</inkml:ink>
</file>

<file path=ppt/ink/ink7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6:44.699"/>
    </inkml:context>
    <inkml:brush xml:id="br0">
      <inkml:brushProperty name="width" value="0.025" units="cm"/>
      <inkml:brushProperty name="height" value="0.025" units="cm"/>
    </inkml:brush>
  </inkml:definitions>
  <inkml:trace contextRef="#ctx0" brushRef="#br0">116 231 5317,'0'0'17355,"-11"-1"-16036,7 1-1258,0 0 0,0-1 0,0 1 0,0 0 0,1 1 0,-1-1 0,0 1 1,0 0-1,0-1 0,1 2 0,-1-1 0,0 0 0,1 1 0,-1 0 0,1 0 0,0 0 1,-1 0-1,1 0 0,0 1 0,0-1 0,1 1 0,-1 0 0,0 0 0,1 0 0,0 0 1,-1 0-1,1 1 0,1-1 0,-1 0 0,0 1 0,1 0 0,0-1 0,0 1 0,0 0 1,0 0-1,1 0 0,-1 5 0,1-8-49,-1 1 1,1-1-1,0 0 1,0 0-1,0 0 1,0 1-1,0-1 1,0 0-1,1 0 1,-1 0-1,0 0 1,0 1-1,1-1 1,-1 0-1,1 0 0,-1 0 1,1 0-1,-1 0 1,1 0-1,0 0 1,0 0-1,-1 0 1,1 0-1,0 0 1,0-1-1,1 2 1,0-1-15,1 0 1,-1-1 0,0 1-1,0 0 1,0-1-1,1 0 1,-1 0 0,0 1-1,0-1 1,1-1-1,-1 1 1,0 0 0,3-1-1,2 0-177,-1-1 0,1 0 0,-1 0 0,0-1 0,0 1 0,0-1 0,0-1 0,-1 1 0,10-8-1,-3-3-804,11-9-3674,-25 42 1253,1-10 3345,-5 11 100,4-15 46,1-1 1,-1 0 0,1 1-1,0 0 1,0-1 0,0 1-1,1 0 1,0-1 0,0 1-1,0 5 1,1-9-65,-1 0 0,1-1 0,0 1 0,-1 0 0,1 0 0,-1-1 0,1 1 0,0 0 0,0-1 0,-1 1 0,1-1 0,0 1 0,0-1 0,0 1 0,0-1 0,0 1 0,0-1 0,0 0 0,0 1 0,0-1 0,0 0 0,-1 0 0,1 0 0,0 0 0,0 0 0,0 0 0,0 0 0,0 0 0,0 0 0,0-1 0,0 1 0,1-1 0,32-10 992,-20 1-341,-2-1-1,1 0 0,-2-1 1,1 0-1,-2 0 0,11-17 1,51-87 2665,-61 99-2642,-2 2-482,0 0 0,-1-1 0,0 0 0,-1 0 0,-1 0 0,-1-1 0,4-20 0,-9 37-218,1 0 0,-1-1-1,0 1 1,0 0 0,0 0 0,0 0 0,0 0-1,0 0 1,0-1 0,0 1 0,0 0 0,0 0 0,0 0-1,0 0 1,0 0 0,0 0 0,0-1 0,0 1-1,0 0 1,0 0 0,-1 0 0,1 0 0,0 0-1,0 0 1,0-1 0,0 1 0,0 0 0,0 0-1,0 0 1,0 0 0,0 0 0,-1 0 0,1 0 0,0 0-1,0 0 1,0-1 0,0 1 0,0 0 0,0 0-1,-1 0 1,1 0 0,0 0 0,0 0 0,0 0-1,0 0 1,0 0 0,0 0 0,-1 0 0,1 0-1,0 0 1,0 0 0,0 0 0,0 0 0,0 0 0,-1 0-1,1 0 1,0 1 0,0-1 0,0 0 0,0 0-1,-13 9-43,-8 13 90,7-3 215,2 0 0,0 1 0,2 1 0,0 0 0,1 0 0,1 1 0,1 0 0,1 0 0,1 1 1,1 0-1,1 0 0,1 0 0,1 33 0,1-55-251,0 0 1,0-1 0,0 1 0,0 0-1,0 0 1,0 0 0,0 0 0,0-1-1,0 1 1,0 0 0,0 0 0,1 0 0,-1-1-1,0 1 1,1 0 0,-1 0 0,0 0-1,1-1 1,-1 1 0,1 0 0,-1-1 0,1 1-1,-1-1 1,1 1 0,0 0 0,-1-1-1,1 1 1,0-1 0,-1 1 0,1-1 0,0 0-1,0 1 1,-1-1 0,1 0 0,0 0-1,0 1 1,0-1 0,0 0 0,1 0 3,-1-1 0,1 1 1,-1 0-1,0-1 0,0 1 1,1-1-1,-1 0 1,0 1-1,0-1 0,0 0 1,1 0-1,-1 0 0,0 1 1,0-1-1,0 0 0,-1-1 1,1 1-1,0 0 0,0 0 1,-1 0-1,1 0 0,0-1 1,0 0-1,3-10-10,-1-1 0,0 1 0,0-1 0,-2 1 0,1-1 0,-2-24 0,37 60 0,-27-19 0,0 0 0,0-1 0,1-1 0,-1 0 0,1 0 0,-1-1 0,1 0 0,0-1 0,-1 0 0,1-1 0,0 0 0,-1-1 0,1 0 0,-1 0 0,0-1 0,1-1 0,-1 1 0,-1-2 0,1 1 0,-1-1 0,0-1 0,15-11 0,-23 16 0,0 0 0,0 0 0,1 0 0,-1 0 0,0 0 0,0 0 0,0-1 0,0 1 0,-1 0 0,1-1 0,0 1 0,-1 0 0,1-1 0,0 1 0,-1-1 0,0 1 0,1-3 0,-1 3 0,0 0 0,-1 1 0,1-1 0,0 0 0,-1 1 0,1-1 0,0 1 0,-1-1 0,1 1 0,-1-1 0,1 1 0,-1-1 0,1 1 0,-1-1 0,1 1 0,-1 0 0,1-1 0,-1 1 0,0 0 0,1 0 0,-1-1 0,0 1 0,1 0 0,-1 0 0,0 0 0,1 0 0,-2 0 0,-2-1 0,-1 1 0,0 0 0,0 0 0,0 0 0,0 1 0,0-1 0,0 1 0,1 1 0,-10 2 0,6 0 0,-1 1 0,1 0 0,0 0 0,0 1 0,1 0 0,0 0 0,0 1 0,-7 8 0,10-10 0,1-1 0,0 1 0,0-1 0,0 1 0,0 0 0,1 0 0,-1 0 0,1 1 0,1-1 0,-1 0 0,1 1 0,0-1 0,0 1 0,0 0 0,1 6 0,1-10 0,-1 1 0,1-1 0,0 0 0,0 1 0,1-1 0,-1 0 0,0 0 0,1 0 0,-1 0 0,1 0 0,0 0 0,0 0 0,-1-1 0,1 1 0,0-1 0,0 1 0,1-1 0,-1 0 0,0 1 0,0-1 0,1 0 0,-1-1 0,1 1 0,-1 0 0,0-1 0,1 1 0,3-1 0,11 3 0,1 0 0,27-1 0,-43-2 0,91-1-3112,-44-5-3353</inkml:trace>
</inkml:ink>
</file>

<file path=ppt/ink/ink7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6:45.120"/>
    </inkml:context>
    <inkml:brush xml:id="br0">
      <inkml:brushProperty name="width" value="0.025" units="cm"/>
      <inkml:brushProperty name="height" value="0.025" units="cm"/>
    </inkml:brush>
  </inkml:definitions>
  <inkml:trace contextRef="#ctx0" brushRef="#br0">4 13 24247,'0'-8'2530,"0"4"673,-3 4-1729,3 5-1026,0 14-128,0 7-63,2 7-161,2 2-64,1 5 0,-1 1-32,-4 0-609,0 2-1313,0-4-2209,-2-4-2083,-6-2-7079</inkml:trace>
</inkml:ink>
</file>

<file path=ppt/ink/ink7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6:45.462"/>
    </inkml:context>
    <inkml:brush xml:id="br0">
      <inkml:brushProperty name="width" value="0.025" units="cm"/>
      <inkml:brushProperty name="height" value="0.025" units="cm"/>
    </inkml:brush>
  </inkml:definitions>
  <inkml:trace contextRef="#ctx0" brushRef="#br0">1 0 10282,'0'0'22389</inkml:trace>
</inkml:ink>
</file>

<file path=ppt/ink/ink7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3:16.653"/>
    </inkml:context>
    <inkml:brush xml:id="br0">
      <inkml:brushProperty name="width" value="0.025" units="cm"/>
      <inkml:brushProperty name="height" value="0.025" units="cm"/>
    </inkml:brush>
  </inkml:definitions>
  <inkml:trace contextRef="#ctx0" brushRef="#br0">1 84 17360,'0'0'7704,"3"-9"-6242,-1 4-1335,-1 1 0,1 0 0,0 0 0,0 0 0,1 0 0,-1 1 0,1-1 0,0 1 0,0-1 0,0 1 0,0 0 0,0 0 0,1 0 0,0 1-1,-1-1 1,1 1 0,0 0 0,0 0 0,0 0 0,0 0 0,1 1 0,-1 0 0,0 0 0,1 0 0,-1 0 0,7 0 0,2 0 25,0 0 0,0 0 0,0 2 0,0-1 0,0 2 0,0 0 1,0 0-1,-1 1 0,18 6 0,-26-7-153,0 0-1,0 0 1,1 0 0,-1 1 0,-1-1-1,1 1 1,0 0 0,-1 0-1,1 0 1,-1 1 0,0-1 0,0 1-1,0 0 1,-1 0 0,1 0-1,-1 0 1,0 0 0,0 0 0,0 1-1,-1-1 1,1 1 0,-1-1-1,0 1 1,-1-1 0,1 1 0,-1 0-1,0 0 1,-1 8 0,0-7 7,0 0 1,0 0 0,-1 0-1,1-1 1,-1 1-1,-1-1 1,1 1-1,-1-1 1,0 0 0,0 0-1,-1 0 1,0 0-1,1-1 1,-1 1 0,-1-1-1,1 0 1,-7 4-1,-10 8 110,-1-2 0,-42 20 1,2 0 286,62-34-401,-1 0 1,1 0-1,0 0 0,0 0 0,-1 0 1,1 0-1,0 0 0,0 0 1,-1 0-1,1 0 0,0 0 1,0 1-1,0-1 0,-1 0 1,1 0-1,0 0 0,0 0 1,0 0-1,0 1 0,-1-1 1,1 0-1,0 0 0,0 0 1,0 1-1,0-1 0,0 0 0,0 0 1,-1 1-1,1-1 0,0 0 1,0 0-1,0 0 0,0 1 1,0-1-1,0 0 0,0 0 1,0 1-1,0-1 0,0 0 1,0 0-1,0 1 0,0-1 1,0 0-1,1 0 0,-1 0 1,0 1-1,0-1 0,0 0 1,0 0-1,0 1 0,0-1 0,1 0 1,-1 0-1,0 0 0,20 5 5,38-4-457,-50-1 237,18 0-454,3 1-2169,0-2-1,46-6 1,-19-8-4681</inkml:trace>
</inkml:ink>
</file>

<file path=ppt/ink/ink7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3:17.009"/>
    </inkml:context>
    <inkml:brush xml:id="br0">
      <inkml:brushProperty name="width" value="0.025" units="cm"/>
      <inkml:brushProperty name="height" value="0.025" units="cm"/>
    </inkml:brush>
  </inkml:definitions>
  <inkml:trace contextRef="#ctx0" brushRef="#br0">223 58 20980,'-10'0'2637,"1"0"-2217,-1 1 1,1-1-1,0 1 1,0 1-1,0-1 1,0 2-1,1-1 1,-1 1-1,1 1 1,-1-1-1,1 1 1,0 1-1,0-1 1,1 2-1,-1-1 1,-8 9-1,9-7-344,1 1 0,1-1 0,-1 1 0,1 0 0,0 1 0,1-1 0,0 1 0,0 0 0,1 0 0,-4 15 0,7-21-94,-1 0 0,0 0 1,1 0-1,-1 0 0,1 1 0,0-1 1,0 0-1,0 0 0,1 0 0,-1 0 1,1 0-1,-1 0 0,1 0 1,0 0-1,0 0 0,1 0 0,-1-1 1,0 1-1,1 0 0,0-1 0,-1 1 1,1-1-1,0 1 0,1-1 1,-1 0-1,0 0 0,1 0 0,-1 0 1,1 0-1,-1-1 0,1 1 0,0-1 1,0 0-1,-1 1 0,6 0 1,-1 0 51,0-1 0,0 1 0,0-2 0,0 1 0,1-1 1,-1 0-1,0 0 0,0-1 0,0 0 0,1 0 0,-1-1 1,0 1-1,-1-2 0,1 1 0,0-1 0,-1 0 0,1 0 1,-1-1-1,0 0 0,0 0 0,0 0 0,-1-1 0,1 0 1,8-11-1,-8 9 11,-1 0 0,0 0 1,0-1-1,-1 0 0,0 0 0,0 0 1,-1 0-1,0-1 0,0 1 0,-1-1 1,0 0-1,0 1 0,-1-1 0,-1 0 1,1 0-1,-1 0 0,-1 0 0,0 0 0,0 0 1,-3-9-1,3 14-192,-1 0 0,1 0 1,-1 0-1,0 0 0,-1 0 0,1 1 0,-1-1 1,1 0-1,-1 1 0,0 0 0,0 0 0,-1 0 1,1 0-1,-1 0 0,1 1 0,-1-1 0,0 1 0,0 0 1,0 0-1,0 1 0,-8-3 0,9 3 29,1 1-1,-1-1 0,0 1 0,1 0 1,-1 0-1,1 0 0,-1 0 1,0 0-1,1 1 0,-1-1 0,1 1 1,-1 0-1,1 0 0,-1-1 1,1 2-1,0-1 0,-1 0 1,1 0-1,0 1 0,0-1 0,0 1 1,0 0-1,0 0 0,0-1 1,0 1-1,1 0 0,-1 1 0,1-1 1,-1 0-1,1 0 0,0 1 1,0-1-1,0 0 0,0 1 0,0-1 1,1 1-1,-1 3 0,-4 43-4890,14-17-1486,9-9-2062</inkml:trace>
</inkml:ink>
</file>

<file path=ppt/ink/ink7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3:18.453"/>
    </inkml:context>
    <inkml:brush xml:id="br0">
      <inkml:brushProperty name="width" value="0.025" units="cm"/>
      <inkml:brushProperty name="height" value="0.025" units="cm"/>
    </inkml:brush>
  </inkml:definitions>
  <inkml:trace contextRef="#ctx0" brushRef="#br0">42 18 13805,'5'-11'6983,"-5"4"416,-8 23-6919,3 8 161,-3 8 352,-1 7-481,1 2-256,2 1-160,3-4-31,3-1-65,0-6-65,0-6-831,11-4-898,7-11-2018,0-10-1825,4 0-3075</inkml:trace>
</inkml:ink>
</file>

<file path=ppt/ink/ink7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3:18.797"/>
    </inkml:context>
    <inkml:brush xml:id="br0">
      <inkml:brushProperty name="width" value="0.025" units="cm"/>
      <inkml:brushProperty name="height" value="0.025" units="cm"/>
    </inkml:brush>
  </inkml:definitions>
  <inkml:trace contextRef="#ctx0" brushRef="#br0">171 1 4420,'0'0'16907,"-13"10"-14884,-2 2-1582,1 1 0,1 1-1,-1 0 1,2 1 0,0 0 0,-18 32 0,19-26-8,1 1 0,-7 24 0,15-38-388,-1-1-1,2 1 1,-1 0-1,1 0 0,1 0 1,-1 0-1,1 0 1,0 0-1,1 0 1,2 8-1,-3-14-5,1 0-1,0 0 1,0 0-1,0 0 1,0 0-1,0 0 1,0 0 0,1 0-1,-1-1 1,1 1-1,-1-1 1,1 1-1,0-1 1,-1 1 0,1-1-1,0 0 1,0 0-1,0 0 1,0 0-1,0 0 1,0 0-1,0-1 1,0 1 0,0 0-1,1-1 1,-1 0-1,0 0 1,0 0-1,0 0 1,5 0 0,-5 0 75,1 0 1,-1-1 0,1 1 0,-1 0-1,1-1 1,-1 0 0,0 1 0,1-1 0,-1 0-1,0 0 1,0-1 0,0 1 0,0 0 0,0-1-1,0 1 1,0-1 0,0 1 0,0-1-1,-1 0 1,1 0 0,-1 0 0,1 0 0,-1 0-1,0 0 1,0 0 0,0-1 0,1-3 0,-1 1-105,-1 0 0,1 0 1,-1-1-1,-1 1 1,1 0-1,-1 0 1,0 0-1,0 0 0,0 0 1,-1 0-1,0 0 1,0 0-1,0 0 1,-1 1-1,-3-6 0,5 8-11,-1-1 0,1 1 0,-1 0 0,0 0 0,0-1 0,0 1 0,0 1-1,0-1 1,-1 0 0,1 0 0,-1 1 0,1 0 0,-1-1 0,1 1 0,-1 0 0,0 0-1,1 0 1,-1 1 0,0-1 0,0 1 0,0-1 0,0 1 0,1 0 0,-1 0 0,0 0-1,0 0 1,0 1 0,0-1 0,-3 2 0,5-1-37,1-1 0,-1 0 0,0 1 0,0-1-1,1 1 1,-1 0 0,1-1 0,-1 1 0,0 0 0,1-1 0,-1 1 0,1 0 0,0-1 0,-1 1-1,1 0 1,0 0 0,-1 0 0,1-1 0,0 1 0,0 0 0,-1 0 0,1 0 0,0 0 0,0-1-1,0 1 1,0 0 0,0 0 0,1 0 0,-1 0 0,0-1 0,0 1 0,0 0 0,1 0 0,-1 0-1,0-1 1,1 1 0,-1 0 0,1 0 0,-1-1 0,1 1 0,0 1 0,1 1-347,0 1-1,1 0 1,-1-1 0,1 0 0,0 0 0,0 1-1,4 2 1,1-1-807,1 0 0,0-1 0,-1-1 0,1 1 0,1-1 0,14 2 0,28 3-5224</inkml:trace>
</inkml:ink>
</file>

<file path=ppt/ink/ink7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3:19.170"/>
    </inkml:context>
    <inkml:brush xml:id="br0">
      <inkml:brushProperty name="width" value="0.025" units="cm"/>
      <inkml:brushProperty name="height" value="0.025" units="cm"/>
    </inkml:brush>
  </inkml:definitions>
  <inkml:trace contextRef="#ctx0" brushRef="#br0">0 68 20147,'0'0'10442,"77"-43"-10154,-26 36-96,6 3-160,2 3-448,-2 1-2210,-6-5-3076,-9-3-6341</inkml:trace>
</inkml:ink>
</file>

<file path=ppt/ink/ink7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3:19.576"/>
    </inkml:context>
    <inkml:brush xml:id="br0">
      <inkml:brushProperty name="width" value="0.025" units="cm"/>
      <inkml:brushProperty name="height" value="0.025" units="cm"/>
    </inkml:brush>
  </inkml:definitions>
  <inkml:trace contextRef="#ctx0" brushRef="#br0">0 17 17521,'0'0'2663,"12"-3"-549,3-1-1509,0 1 0,0 0 0,0 2-1,0-1 1,0 2 0,1 0-1,-1 1 1,0 0 0,0 1-1,25 7 1,-29-5-451,1 1 0,-1 1-1,0 0 1,0 0 0,-1 1-1,0 0 1,17 17 0,-24-22-151,-1 0 1,0 0-1,0 0 1,0 1-1,-1-1 1,1 1-1,0-1 1,-1 1-1,0 0 1,1-1-1,-1 1 1,0 0-1,0 0 1,-1 0 0,1 0-1,-1 0 1,1 0-1,-1 0 1,0 0-1,0 0 1,-1 0-1,1 0 1,0 0-1,-1 0 1,0-1-1,1 1 1,-1 0-1,-1 0 1,1 0-1,0-1 1,-1 1-1,1 0 1,-1-1-1,0 1 1,1-1-1,-1 0 1,-1 0-1,-1 3 1,-9 6 48,0-1 1,0 0 0,-1-1 0,-27 14 0,26-15-39,0 0 1,0 1-1,1 1 1,-14 12-1,27-22-23,1 1-1,-1-1 1,1 0-1,-1 0 1,1 1-1,-1-1 1,1 0-1,0 1 1,-1-1 0,1 0-1,-1 1 1,1-1-1,0 1 1,0-1-1,-1 1 1,1-1-1,0 0 1,0 1 0,-1-1-1,1 1 1,0-1-1,0 1 1,0 0-1,0-1 1,0 1-1,0-1 1,0 1 0,0-1-1,0 1 1,0-1-1,0 1 1,0-1-1,0 1 1,0-1-1,0 1 1,1-1 0,-1 1-1,0-1 1,0 1-1,1-1 1,-1 1-1,0-1 1,1 0-1,-1 1 1,0-1 0,1 1-1,-1-1 1,1 0-1,-1 1 1,0-1-1,1 0 1,-1 0-1,1 1 1,-1-1 0,1 0-1,-1 0 1,1 0-1,0 1 1,32 4-1201,63-3-5575,-38-3 155</inkml:trace>
</inkml:ink>
</file>

<file path=ppt/ink/ink7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3:19.918"/>
    </inkml:context>
    <inkml:brush xml:id="br0">
      <inkml:brushProperty name="width" value="0.025" units="cm"/>
      <inkml:brushProperty name="height" value="0.025" units="cm"/>
    </inkml:brush>
  </inkml:definitions>
  <inkml:trace contextRef="#ctx0" brushRef="#br0">266 9 22838,'-18'2'706,"1"1"0,-1 1 0,1 0 0,0 1 0,0 1 0,0 1 0,-26 14 0,35-16-624,1-1 1,0 1 0,0 0-1,0 1 1,1-1-1,0 1 1,0 1 0,0-1-1,1 1 1,0 0-1,0 0 1,1 1 0,0-1-1,0 1 1,1 0-1,0 0 1,0 0 0,-1 9-1,3-14-92,1-1 0,0 1 0,-1-1 0,1 1 0,0-1 0,0 1 0,1-1 0,-1 1 0,0-1 0,1 0 0,-1 1-1,1-1 1,0 1 0,0-1 0,0 0 0,0 0 0,0 1 0,0-1 0,1 0 0,-1 0 0,1 0 0,-1-1 0,4 4 0,0-2 1,-1 0 0,1-1 0,-1 1 0,1-1 0,0 0 1,0-1-1,0 1 0,0-1 0,0 0 0,0 0 0,5 0 0,5 0 20,-1-1 0,0 0 0,1-1-1,-1-1 1,0 0 0,0-1 0,24-8 0,-24 5 16,0 0 1,-1-2-1,0 0 1,-1 0 0,0-1-1,0-1 1,14-14-1,-22 21 44,0-1 0,-1 0 0,1 0 0,-1-1-1,0 1 1,0-1 0,-1 1 0,1-1 0,-1 0 0,0 0-1,0 0 1,-1 0 0,1 0 0,-1-1 0,0 1-1,-1 0 1,1 0 0,-1-1 0,0 1 0,0-1-1,-1 1 1,0 0 0,0 0 0,-1-6 0,0 7-62,0 1 1,0 0-1,0-1 1,-1 1-1,1 0 1,-1 1-1,1-1 1,-1 0-1,0 1 1,0-1 0,0 1-1,-1 0 1,1 0-1,0 0 1,-1 1-1,1-1 1,-1 1-1,0 0 1,1 0-1,-1 0 1,0 0-1,0 1 1,0-1-1,-6 1 1,3 0-98,0 0 0,1 0 0,-1 1 0,0-1 0,1 1 0,-1 1 0,1-1 0,-1 1 0,1 0 1,0 1-1,0 0 0,0 0 0,-9 6 0,10-5-235,0 1 0,0 0 1,1 0-1,-1 0 0,1 0 1,0 1-1,1 0 0,0-1 0,-5 12 1,6-12-440,1 0 0,-1 0 1,1 0-1,0 0 0,1 0 0,-1 0 1,1 10-1,3 4-4982</inkml:trace>
</inkml:ink>
</file>

<file path=ppt/ink/ink7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3:20.912"/>
    </inkml:context>
    <inkml:brush xml:id="br0">
      <inkml:brushProperty name="width" value="0.025" units="cm"/>
      <inkml:brushProperty name="height" value="0.025" units="cm"/>
    </inkml:brush>
  </inkml:definitions>
  <inkml:trace contextRef="#ctx0" brushRef="#br0">60 0 18546,'-3'2'5448,"2"-2"-5247,0 1 0,-1 0 1,1 0-1,0-1 0,0 1 0,0 0 0,0 0 1,0 0-1,0 0 0,0 0 0,0 0 1,1 1-1,-1-1 0,-1 2 0,-7 24 1138,1 1-1,1 0 1,-5 49-1,7 9-2056,10-6-3293,1-58-1573,6-12-1975,1-7-369</inkml:trace>
</inkml:ink>
</file>

<file path=ppt/ink/ink8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3:21.455"/>
    </inkml:context>
    <inkml:brush xml:id="br0">
      <inkml:brushProperty name="width" value="0.025" units="cm"/>
      <inkml:brushProperty name="height" value="0.025" units="cm"/>
    </inkml:brush>
  </inkml:definitions>
  <inkml:trace contextRef="#ctx0" brushRef="#br0">185 78 12844,'1'-9'3945,"0"-28"-1537,0 36-2301,-1 0 0,0 0 0,0 0 0,0 0 1,0 0-1,0 0 0,0 0 0,-1 0 0,1-1 0,0 1 0,0 0 0,-1 0 1,1 0-1,-1 0 0,1 0 0,-1 0 0,1 1 0,-1-1 0,0 0 1,1 0-1,-1 0 0,0 0 0,0 1 0,1-1 0,-1 0 0,0 1 0,0-1 1,0 0-1,0 1 0,0 0 0,0-1 0,0 1 0,0-1 0,0 1 1,0 0-1,0 0 0,0-1 0,0 1 0,0 0 0,-1 0 0,1 0 1,0 0-1,0 1 0,0-1 0,-1 0 0,-2 1-12,0 0 0,1 0 0,-1 0 0,0 1 0,1-1 0,-1 1 0,1 0 0,0 0 0,-1 0 0,-3 4 0,0 0 77,0 1 0,1 0 0,0 0 0,0 0 0,1 0 0,0 1 0,0 0 0,1 0 0,0 0 0,0 1 0,1-1 0,0 1 0,-3 18 0,6-26-159,0 0-1,0 0 1,0 0 0,0 0-1,0 0 1,1 0 0,-1 0-1,0 0 1,0 0 0,1 0-1,-1 0 1,1 0 0,-1-1-1,1 1 1,-1 0 0,1 0-1,0 0 1,-1 0 0,1-1-1,0 1 1,-1 0 0,1-1-1,0 1 1,0 0 0,0-1-1,1 1 1,1 1 11,1-1 0,-1 0 0,1 0 0,-1-1 0,0 1-1,1-1 1,-1 1 0,6-1 0,1-1 36,1 0-1,0 0 0,0-1 1,17-5-1,-14 1-31,-1 0 0,0-1-1,-1 0 1,0 0 0,0-2-1,15-13 1,-21 17-6,0 0 1,0 0-1,-1-1 1,0 0-1,0 0 0,-1 0 1,0-1-1,0 1 0,0-1 1,-1 0-1,0 0 1,0 0-1,2-13 0,-5 20-23,0 0 0,0 0-1,0 1 1,0-1-1,-1 0 1,1 0-1,0 0 1,0 0 0,0 1-1,-1-1 1,1 0-1,0 0 1,0 0 0,0 0-1,-1 0 1,1 0-1,0 0 1,0 0 0,-1 0-1,1 0 1,0 0-1,0 0 1,0 0-1,-1 0 1,1 0 0,0 0-1,0 0 1,-1 0-1,1 0 1,0 0 0,0 0-1,-1 0 1,1 0-1,0 0 1,0 0 0,0 0-1,-1-1 1,1 1-1,0 0 1,0 0-1,0 0 1,0 0 0,-1-1-1,1 1 1,0 0-1,0 0 1,0 0 0,0-1-1,0 1 1,0 0-1,-1 0 1,1 0 0,0-1-1,0 1 1,0 0-1,0 0 1,0-1-1,-14 18 36,-2 6 40,2 0 0,1 1-1,-18 44 1,27-55 6,0-1 0,0 1 0,1 0 0,1 0 0,0 0 0,0 0 0,2 0 0,0 0 0,2 25 0,0-32-60,1-1 0,-1 1 0,1 0 0,0-1 0,0 1 0,1-1 0,0 0 0,0 0 0,0-1 0,0 1 0,1-1 0,-1 0 0,10 6 0,-9-7-18,-1 1 1,1-1-1,-1 0 0,0 1 1,0 0-1,0 0 1,-1 0-1,1 1 0,-1-1 1,0 1-1,-1 0 0,1 0 1,-1 0-1,0 0 0,0 0 1,1 6-1,-3-9 29,0-1-1,0 1 1,-1 0 0,1 0-1,-1-1 1,1 1 0,-1 0 0,0-1-1,0 1 1,0-1 0,0 1-1,0-1 1,0 1 0,0-1-1,0 0 1,0 1 0,-1-1-1,1 0 1,0 0 0,-1 0-1,1 0 1,-1 0 0,0 0-1,1 0 1,-1-1 0,0 1 0,1-1-1,-1 1 1,0-1 0,0 0-1,1 1 1,-1-1 0,-2 0-1,-12 2 418,0-1 0,-27 0 0,31-1-374,2 0-74,-6 1 0,-1-1 0,1-1 0,-1 0 0,1-1 0,0 0 0,0-2 0,0 0 0,-22-8 0,37 11-33,-1 1 0,1-1 0,0 1 0,0-1 0,-1 0 0,1 0 0,0 1 0,0-1 0,0 0 0,0 0 0,0 0 0,0 0 0,0 0 0,0 0 0,1 0 0,-1-1 0,0 1 0,0 0 0,0-3 0,1 3-48,0 0-1,0 1 0,0-1 1,1 0-1,-1 0 1,0 0-1,0 0 0,1 0 1,-1 0-1,1 0 1,-1 0-1,1 0 0,-1 1 1,1-1-1,-1 0 1,1 0-1,0 0 0,-1 1 1,1-1-1,1-1 1,6-3-919,0 0 1,0 0 0,1 1 0,12-5 0,-14 6 104,34-14-6621,3-3-5884</inkml:trace>
</inkml:ink>
</file>

<file path=ppt/ink/ink8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3:21.799"/>
    </inkml:context>
    <inkml:brush xml:id="br0">
      <inkml:brushProperty name="width" value="0.025" units="cm"/>
      <inkml:brushProperty name="height" value="0.025" units="cm"/>
    </inkml:brush>
  </inkml:definitions>
  <inkml:trace contextRef="#ctx0" brushRef="#br0">9 129 16560,'0'0'5018,"-1"-12"-2093,1 11-2893,-1-3 169,1 0-1,-1 1 1,1-1-1,0 0 1,0 0-1,0 0 1,0 1-1,1-1 0,0 0 1,0 1-1,0-1 1,0 0-1,0 1 1,1-1-1,-1 1 1,1 0-1,0-1 1,0 1-1,0 0 1,1 0-1,-1 0 0,1 1 1,-1-1-1,1 0 1,0 1-1,0 0 1,0 0-1,6-3 1,-3 2-121,0 0 0,0 0 1,0 1-1,0 0 0,0 1 0,0-1 1,1 1-1,-1 0 0,0 1 1,1-1-1,-1 1 0,1 1 0,-1-1 1,1 1-1,-1 0 0,0 1 1,0-1-1,10 5 0,-12-4-47,0 0 0,0 1 0,0-1 0,-1 1 0,1 0 1,-1 0-1,0 0 0,1 1 0,-1-1 0,-1 1 0,1-1 0,0 1 0,-1 0 0,0 0 0,0 0 0,0 1 0,-1-1 0,1 0 0,-1 1 0,0-1 1,0 1-1,-1-1 0,1 1 0,-1-1 0,0 1 0,-1 5 0,1-2-33,-2-1 0,1 0 0,-1 0 0,0 0 0,0 0 0,-1 0 0,0 0 0,-1 0 0,1-1 0,-1 0 0,0 0 0,-8 9 0,-9 9 0,-41 35 0,3-2 0,52-49 0,0 0 0,1 1 0,0 0 0,0 0 0,0 0 0,2 1 0,-6 12 0,9-20 0,1 0 0,-1 0 0,1 0 0,-1 0 0,1 0 0,0 0 0,-1 0 0,1 0 0,0 0 0,1 1 0,-1-1 0,0 0 0,0 0 0,1 0 0,0 0 0,-1 0 0,1 0 0,0 0 0,0 0 0,0 0 0,0-1 0,0 1 0,0 0 0,1 0 0,-1-1 0,0 1 0,1-1 0,-1 1 0,1-1 0,0 0 0,0 0 0,-1 1 0,1-1 0,0 0 0,0-1 0,0 1 0,0 0 0,0-1 0,0 1 0,0-1 0,0 1 0,3-1 0,40 8-2729,71 4 1,-18-3-4104,-82-7-5062</inkml:trace>
</inkml:ink>
</file>

<file path=ppt/ink/ink8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3:22.156"/>
    </inkml:context>
    <inkml:brush xml:id="br0">
      <inkml:brushProperty name="width" value="0.025" units="cm"/>
      <inkml:brushProperty name="height" value="0.025" units="cm"/>
    </inkml:brush>
  </inkml:definitions>
  <inkml:trace contextRef="#ctx0" brushRef="#br0">87 0 18001,'0'0'7559,"-62"33"-3459,44-22-1441,11-3-2211,7-1-448,0 0 0,19-5 0,6-2-2050,-1 0-6182</inkml:trace>
</inkml:ink>
</file>

<file path=ppt/ink/ink8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54.365"/>
    </inkml:context>
    <inkml:brush xml:id="br0">
      <inkml:brushProperty name="width" value="0.025" units="cm"/>
      <inkml:brushProperty name="height" value="0.025" units="cm"/>
    </inkml:brush>
  </inkml:definitions>
  <inkml:trace contextRef="#ctx0" brushRef="#br0">312 122 6887,'4'-10'3982,"-2"5"-3912,2-4 435,-1 0 1,0-1 0,0 1 0,1-14 0,-3 21-315,-1 1 1,0-1-1,1 0 0,-1 1 1,0-1-1,0 1 1,0-1-1,0 1 0,0-1 1,-1 0-1,1 1 1,0-1-1,-1 1 0,1-1 1,-1 1-1,0-1 1,1 1-1,-1 0 1,0-1-1,0 1 0,0 0 1,0 0-1,0-1 1,0 1-1,0 0 0,0 0 1,-1 0-1,1 0 1,0 0-1,-1 1 0,1-1 1,-1 0-1,1 1 1,0-1-1,-1 1 0,0-1 1,1 1-1,-1-1 1,-1 1-1,-4 0 14,1 1-1,-1-1 1,0 1-1,0 1 1,1-1 0,-1 1-1,1 0 1,0 1-1,-1-1 1,1 1 0,0 1-1,1-1 1,-1 1-1,0 0 1,1 0 0,0 1-1,0-1 1,0 1-1,-3 6 1,-13 13 274,1 2 0,-26 43 0,44-65-387,-16 25 478,2 1 0,-14 34 0,25-50-376,0 0 1,0 0 0,2 0 0,0 1-1,0-1 1,2 1 0,-1 18-1,2-31-184,0 0-1,0 0 0,1 0 1,-1 0-1,0 0 0,1 0 1,-1 0-1,1 0 0,0 0 1,-1 0-1,1 0 0,0 0 1,0-1-1,1 1 0,-1 0 1,0-1-1,0 1 0,1-1 1,-1 1-1,1-1 0,-1 0 1,1 1-1,3 1 0,-1-2 12,0 1 1,0-1-1,0 0 0,1 0 1,-1 0-1,0 0 0,1-1 1,-1 0-1,0 0 0,9-1 1,-1 0 21,0-2-1,0 1 1,0-1 0,-1-1 0,1 0 0,-1-1-1,16-9 1,-16 7-23,-1 0-1,0-1 1,-1 0-1,0-1 1,0 0-1,8-11 1,-15 16-27,1 1 0,0-1 0,-1 0 0,0 0 0,0 0 0,0 0 0,0 0 0,-1 0 0,1-1 0,-1 1 0,0-1 0,0 1 0,-1-1 0,0 1 0,1-1 0,-2 1-1,1-1 1,0 1 0,-1-1 0,-1-4 0,2 8-4,-1 0-1,1-1 1,-1 1-1,1 0 0,-1 0 1,0 0-1,0 0 0,1 0 1,-1 1-1,0-1 1,0 0-1,0 0 0,0 0 1,0 1-1,0-1 0,0 0 1,0 1-1,0-1 1,0 1-1,0-1 0,0 1 1,-1 0-1,1-1 0,0 1 1,0 0-1,0 0 0,-1 0 1,1 0-1,0 0 1,0 0-1,0 0 0,-1 1 1,1-1-1,0 0 0,0 0 1,0 1-1,0-1 1,-1 1-1,1-1 0,0 1 1,-1 1-1,-2 0 9,-1 0 1,1 0-1,0 1 0,0 0 1,0 0-1,0 0 0,0 1 1,-5 5-1,5-2 100,0 1 1,0-1-1,0 1 1,1-1-1,-4 14 0,6-20-74,1 1 1,-1-1-1,1 0 0,-1 1 0,1-1 0,0 0 0,-1 1 0,1-1 0,0 0 0,0 1 1,0-1-1,0 1 0,0-1 0,0 0 0,1 1 0,-1-1 0,0 0 0,1 1 1,-1-1-1,1 0 0,-1 0 0,1 1 0,0-1 0,0 0 0,-1 0 0,1 0 0,0 0 1,0 0-1,0 0 0,0 0 0,0 0 0,0 0 0,0 0 0,1-1 0,-1 1 1,0 0-1,0-1 0,1 1 0,-1-1 0,2 1 0,7 0 14,0 0 0,0-1 0,0 0 0,0 0 0,0-1 0,-1-1 1,1 1-1,0-2 0,-1 1 0,1-2 0,-1 1 0,11-6 0,2-3-70,-1-1 1,0-1 0,32-27-1,-63 71-420,0-13 205,2 0 0,-11 32 0,16-40-403,1 0 0,1 0 0,-1 0 0,1 15 0,1-23 477,0 0 0,0-1-1,0 1 1,0 0 0,0-1-1,0 1 1,0 0 0,0 0-1,0-1 1,1 1 0,-1 0-1,0-1 1,1 1 0,-1 0-1,0-1 1,1 1 0,-1-1-1,1 1 1,-1-1 0,1 1-1,-1-1 1,1 1 0,-1-1-1,1 1 1,-1-1 0,1 1-1,0-1 1,-1 0 0,2 1-1,24-3-6446,1-10-2428</inkml:trace>
</inkml:ink>
</file>

<file path=ppt/ink/ink8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54.740"/>
    </inkml:context>
    <inkml:brush xml:id="br0">
      <inkml:brushProperty name="width" value="0.025" units="cm"/>
      <inkml:brushProperty name="height" value="0.025" units="cm"/>
    </inkml:brush>
  </inkml:definitions>
  <inkml:trace contextRef="#ctx0" brushRef="#br0">100 0 17200,'0'0'9737,"-3"15"-8765,-36 132 1489,20-85-1687,-14 80 0,31-98-1828,2-34-3959,-1-33-1791,-1-6 249</inkml:trace>
</inkml:ink>
</file>

<file path=ppt/ink/ink8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55.068"/>
    </inkml:context>
    <inkml:brush xml:id="br0">
      <inkml:brushProperty name="width" value="0.025" units="cm"/>
      <inkml:brushProperty name="height" value="0.025" units="cm"/>
    </inkml:brush>
  </inkml:definitions>
  <inkml:trace contextRef="#ctx0" brushRef="#br0">78 41 15150,'0'0'15023,"62"-12"-13742,-17 8-224,3-1-801,-3-3-256,0 2 0,-8 2-192,-6 3-1025,-9 1-225,-11 0-1857,-11 6-1121,0 4-1281,-22 0-8905</inkml:trace>
  <inkml:trace contextRef="#ctx0" brushRef="#br0" timeOffset="1">1 285 20692,'0'0'11787,"87"14"-11499,-47-24-288,0-2 0,2 0 0,-3 1-416,-2 2-2083,-2 2-1985,-4-2-1346,-5-3-3426</inkml:trace>
</inkml:ink>
</file>

<file path=ppt/ink/ink8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55.394"/>
    </inkml:context>
    <inkml:brush xml:id="br0">
      <inkml:brushProperty name="width" value="0.025" units="cm"/>
      <inkml:brushProperty name="height" value="0.025" units="cm"/>
    </inkml:brush>
  </inkml:definitions>
  <inkml:trace contextRef="#ctx0" brushRef="#br0">55 1 18385,'0'0'12076,"-48"53"-12076,51-52-224,11 1-1346,2-2-2209,-3 0-2275,-3 0-5573</inkml:trace>
  <inkml:trace contextRef="#ctx0" brushRef="#br0" timeOffset="1">55 156 8008,'0'0'16335,"-47"58"-13933,41-48-512,5 1-801,1-6-865,0-2-192,4-3-416,7 0-1378,-1 0-1249,0-5-2338,-5-9-6790</inkml:trace>
</inkml:ink>
</file>

<file path=ppt/ink/ink8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56.451"/>
    </inkml:context>
    <inkml:brush xml:id="br0">
      <inkml:brushProperty name="width" value="0.025" units="cm"/>
      <inkml:brushProperty name="height" value="0.025" units="cm"/>
    </inkml:brush>
  </inkml:definitions>
  <inkml:trace contextRef="#ctx0" brushRef="#br0">344 94 6790,'0'0'5691,"2"-10"-2867,1 0-1933,-2 7-603,0-1 1,0 1 0,0-1 0,0 1-1,-1-1 1,1 1 0,-1-1 0,0 0-1,0 1 1,0-1 0,-1 1 0,0-5 0,-1 6-40,1 0 0,0 1 1,-1-1-1,1 0 1,-1 1-1,1-1 0,-1 1 1,0 0-1,0-1 1,0 1-1,1 0 0,-1 0 1,0 0-1,0 0 1,-1 1-1,1-1 1,0 1-1,0-1 0,0 1 1,0 0-1,0-1 1,-1 1-1,1 0 0,0 0 1,-4 1-1,-2-1 56,-1 1-1,0 0 1,0 0-1,0 0 1,-10 4-1,5 1-205,1 1 0,-1 0 0,2 1-1,-1 1 1,1-1 0,0 2 0,1 0-1,0 0 1,1 1 0,0 1 0,1-1-1,0 1 1,0 1 0,2 0 0,-11 23-1,8-14-31,1 2 0,1-1 0,1 1 1,1 0-1,1 0 0,2 1 0,0-1 0,1 45 0,2-64-67,1 1 1,-1 0-1,1-1 1,0 1-1,0-1 1,1 1-1,0-1 1,0 0-1,0 1 1,1-1-1,-1 0 1,1 0-1,1-1 1,-1 1-1,0-1 0,1 1 1,6 5-1,-3-6 3,-1 1 0,1-1 0,0 0-1,0 0 1,0-1 0,1 0 0,-1 0-1,1-1 1,0 0 0,-1 0-1,13 1 1,-6-2 37,1 0-1,-1-1 0,1-1 1,-1 0-1,0-1 0,1-1 1,-1 0-1,0-1 1,0 0-1,-1-1 0,1 0 1,-1-1-1,18-12 0,-27 15 14,1 0 0,-1-1 0,0 1 0,-1-1 0,1 0 0,-1 0 0,0 0 0,1-1 0,-2 1 0,1-1 0,-1 0 0,1 0 0,-1 0 0,-1 0-1,1 0 1,-1 0 0,2-9 0,-3 12-31,0-1-1,0 0 1,-1 1 0,1-1-1,0 0 1,-1 1-1,0-1 1,0 1-1,0-1 1,0 1 0,0-1-1,0 1 1,-1 0-1,1 0 1,-1-1-1,1 1 1,-1 0 0,0 0-1,0 1 1,0-1-1,0 0 1,0 1 0,0-1-1,-1 1 1,1 0-1,0-1 1,-1 1-1,1 0 1,-1 0 0,1 1-1,-1-1 1,1 1-1,-1-1 1,0 1-1,-4 0 1,-6-2-22,0 2 0,0 0 0,0 0 0,1 1 0,-20 4 0,29-5 0,0 0 0,0 1 0,0-1 0,0 1 0,1 0 0,-1 0 0,0 0 0,0 0 0,0 1 0,1-1 0,-1 1 0,1-1 0,-1 1 0,1 0 0,0 0 0,0 0 0,-1 0 0,1 1 0,1-1 0,-1 1 0,0-1 0,1 1 0,-1-1 0,1 1 0,0 0 0,0 0 0,0-1 0,-1 6 0,2-7 0,1-1 0,-1 1 0,1 0 0,0-1 0,-1 1 0,1-1 0,0 1 0,-1-1 0,1 1 0,0-1 0,0 1 0,-1-1 0,1 0 0,0 1 0,0-1 0,0 0 0,0 0 0,-1 0 0,1 0 0,0 0 0,0 0 0,0 0 0,0 0 0,0 0 0,0 0 0,1 0 0,31-2 0,-31 2 0,11-2 0,0 0 0,0-1 0,0-1 0,-1 0 0,0 0 0,1-2 0,14-7 0,4-6 0,42-31 0,-73 49 0,0 1-1,0 0 1,0 0-1,0 0 1,1-1-1,-1 1 1,0 0-1,0 0 1,0 0-1,1 0 1,-1-1-1,0 1 1,0 0-1,0 0 1,1 0-1,-1 0 1,0 0 0,0 0-1,1 0 1,-1 0-1,0 0 1,1 0-1,-1 0 1,0 0-1,0 0 1,1 0-1,-1 0 1,0 0-1,0 0 1,1 0-1,-1 0 1,0 0-1,0 0 1,1 0 0,-1 0-1,0 0 1,0 1-1,0-1 1,1 0-1,-1 0 1,0 0-1,0 0 1,0 1-1,0-1 1,1 0-1,-1 0 1,0 1-1,0-1 1,0 0-1,0 1 1,1 19-48,-9 23 24,-29 47 86,27-68-53,0 0-1,1 1 1,-10 45-1,19-67-103,-1 0 0,1-1 0,0 1-1,0 0 1,0 0 0,0 0 0,0 0 0,0 0 0,0 0-1,0 0 1,0 0 0,0-1 0,0 1 0,0 0 0,1 0-1,-1 0 1,0 0 0,1 0 0,-1-1 0,0 1 0,1 0-1,-1 0 1,1-1 0,0 1 0,-1 0 0,1-1 0,-1 1-1,1 0 1,0-1 0,0 1 0,-1-1 0,1 1 0,0-1-1,0 0 1,0 1 0,-1-1 0,1 0 0,0 1 0,0-1-1,0 0 1,0 0 0,0 0 0,0 0 0,-1 0 0,3 0 0,0 0-484,0 0 1,0-1 0,0 0 0,-1 1 0,1-1 0,0 0 0,0 0 0,-1 0 0,1-1 0,0 1 0,-1-1 0,0 1 0,4-4 0,10-13-8348</inkml:trace>
</inkml:ink>
</file>

<file path=ppt/ink/ink8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56.856"/>
    </inkml:context>
    <inkml:brush xml:id="br0">
      <inkml:brushProperty name="width" value="0.025" units="cm"/>
      <inkml:brushProperty name="height" value="0.025" units="cm"/>
    </inkml:brush>
  </inkml:definitions>
  <inkml:trace contextRef="#ctx0" brushRef="#br0">63 0 15759,'0'0'13768,"3"13"-12829,0-2-823,0-1 0,-1 1 0,-1 0 1,0 0-1,0 0 0,-1 0 0,0 0 0,-1-1 0,0 1 0,-1 0 0,-6 20 0,-17 32 253,15-41-234,1 1-1,2-1 1,-7 28 0,48-141-135,-28 50-25,-1-1 0,-1-82 0,30 130-2313,-18-3 142,-1-1-1,1-1 1,16-1-1,-20 0-169,18 0-4376</inkml:trace>
</inkml:ink>
</file>

<file path=ppt/ink/ink8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57.635"/>
    </inkml:context>
    <inkml:brush xml:id="br0">
      <inkml:brushProperty name="width" value="0.025" units="cm"/>
      <inkml:brushProperty name="height" value="0.025" units="cm"/>
    </inkml:brush>
  </inkml:definitions>
  <inkml:trace contextRef="#ctx0" brushRef="#br0">189 1 13325,'0'0'6694,"-11"6"-4158,-3 3-1960,1 0-1,0 1 1,0 1 0,1 0 0,0 0 0,1 2 0,-12 14 0,19-20-444,-4 2 49,1 1 0,1 0 0,-1 0 1,1 0-1,1 1 0,0 0 0,1 0 0,0 0 0,1 1 0,-4 19 0,7-30-176,0 0 0,0-1 0,0 1 0,0 0-1,0-1 1,0 1 0,0 0 0,1-1 0,-1 1-1,0 0 1,0-1 0,1 1 0,-1-1 0,0 1 0,1-1-1,-1 1 1,1-1 0,-1 1 0,0-1 0,1 1-1,-1-1 1,1 1 0,0-1 0,-1 0 0,1 1-1,-1-1 1,1 0 0,-1 1 0,1-1 0,0 0 0,26 0 338,-21-1-251,0-1 0,0 0 0,0 0 0,0 0 0,0-1 0,5-3 0,0-4-23,0 1 0,-1-1 0,0-1-1,0 0 1,8-13 0,-15 21-78,-1-1 1,1 1-1,-1-1 1,0 0-1,0 0 1,0 0-1,-1 0 0,1 0 1,-1 0-1,0 0 1,0-1-1,0 1 1,-1 0-1,0-1 1,0 1-1,0 0 0,0-1 1,0 1-1,-1 0 1,0 0-1,-2-6 1,-7-4-1478,7 7-1560,21-4 2597,1 2 555,34-14-133,-50 22 112,1-1-1,-1 2 1,0-1 0,1 0 0,-1 1-1,1-1 1,-1 1 0,1 0-1,-1 0 1,1 1 0,-1-1 0,1 1-1,3 0 1,-5 0-33,-1 1 0,1-1-1,0 0 1,-1 0 0,1 1 0,-1-1-1,0 1 1,1-1 0,-1 1 0,0-1 0,0 1-1,0 0 1,0 0 0,0 0 0,-1-1-1,1 1 1,0 0 0,-1 0 0,0 0-1,1 0 1,-1 3 0,3 47 437,-3-44-398,-1 3 55,0 0 0,-1 0 1,0 0-1,-1 0 0,0-1 0,-1 1 0,-4 10 0,-13 42 655,21-63-799,-1 1 1,1-1-1,0 1 0,0 0 0,0-1 1,-1 1-1,1-1 0,0 1 1,0 0-1,0-1 0,0 1 0,0 0 1,0-1-1,0 1 0,0 0 1,1-1-1,-1 1 0,0-1 1,0 1-1,0 0 0,1-1 0,-1 1 1,0-1-1,1 1 0,-1-1 1,0 1-1,1-1 0,-1 1 0,1-1 1,-1 1-1,1-1 0,-1 1 1,1-1-1,22-4 118,24-25 61,-35 19-165,-1 0 0,0-1 0,-1 0 0,0 0 0,0-2 0,-1 1 0,-1-1 0,0 0 0,7-19 0,-14 31-59,-2 18-154,-5 11 163,4-18 61,0 0 0,0 0 0,0 0 0,2 0 0,-1 0-1,1 0 1,0 0 0,3 14 0,-2-23-3,0 1-1,0 0 1,0 0-1,0-1 1,0 1-1,0 0 1,0-1-1,1 1 1,-1-1 0,0 0-1,1 1 1,-1-1-1,1 0 1,0 0-1,-1 0 1,1 0-1,0 0 1,0 0-1,0-1 1,0 1-1,-1-1 1,1 1 0,0-1-1,0 1 1,0-1-1,0 0 1,0 0-1,0 0 1,0 0-1,0-1 1,0 1-1,0 0 1,0-1-1,0 1 1,2-2 0,4 0 75,0 0-1,0-1 1,0 0 0,0 0 0,-1-1 0,1 0 0,7-5 0,-11 6-99,0 0 0,-1 0 0,1 0 0,-1 0 0,1-1 0,-1 0 0,0 1 0,0-1 0,-1 0 0,1 0 0,-1-1 0,0 1 0,0 0 0,0-1 0,-1 1 0,1-1 0,-1 0 0,0 1 0,-1-1 0,1 0 0,-1 0 0,0 0 0,0 1 0,0-1 0,-1 0 0,0 0 0,0 1 0,0-1 0,0 0 0,-1 1 0,0-1 0,0 1 0,0 0 0,0-1 0,-5-5 0,-34-38-80,44 54-7322,14 7 593,-4-5-136</inkml:trace>
</inkml:ink>
</file>

<file path=ppt/ink/ink8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58.334"/>
    </inkml:context>
    <inkml:brush xml:id="br0">
      <inkml:brushProperty name="width" value="0.025" units="cm"/>
      <inkml:brushProperty name="height" value="0.025" units="cm"/>
    </inkml:brush>
  </inkml:definitions>
  <inkml:trace contextRef="#ctx0" brushRef="#br0">95 0 16976,'0'0'10698,"-7"10"-9929,-1 4-449,1-1 1,0 1-1,1 1 0,0-1 0,1 1 1,1 0-1,-4 21 0,-7 53 561,-7 170 0,37-309-881,-9 12-317,-1 0 1,0-40-1,-5 77 316,1 0 1,-1 1-1,1-1 1,-1 0 0,0 1-1,1-1 1,-1 1-1,1-1 1,0 1-1,-1-1 1,1 1-1,-1-1 1,1 1 0,0 0-1,-1-1 1,1 1-1,0 0 1,0-1-1,-1 1 1,1 0-1,0 0 1,0 0 0,-1 0-1,1 0 1,0 0-1,0 0 1,-1 0-1,2 0 1,33 0 1,-22 0 0,-6-1 5,-1-1 0,0 1 0,0-1 1,0-1-1,0 1 0,-1-1 0,1 0 0,-1 0 0,1-1 0,-1 0 0,0 0 1,-1 0-1,1 0 0,-1-1 0,1 0 0,5-8 0,-3 3 9,0 0 0,0 0 0,-1 0 0,-1-1 0,1 0 0,-2 0 0,7-24 0,-10 30 13,0 0 0,0-1-1,0 1 1,-1-1 0,0 1-1,0 0 1,-1-6 0,0 10-17,1 0 1,0 0 0,-1 0 0,1 0-1,-1 0 1,1 0 0,-1 0 0,1 0-1,-1 0 1,0 0 0,1 1 0,-1-1-1,0 0 1,0 0 0,1 1 0,-1-1 0,0 1-1,0-1 1,0 1 0,0-1 0,0 1-1,0-1 1,0 1 0,0 0 0,0-1-1,0 1 1,0 0 0,0 0 0,0 0-1,0 0 1,0 0 0,0 0 0,0 0 0,0 0-1,0 0 1,0 1 0,0-1 0,0 0-1,0 1 1,0-1 0,-2 2 0,-2 0-10,0 1-1,1-1 1,-1 1 0,1 0 0,0 1 0,-1-1 0,1 1 0,1 0 0,-1 0 0,1 0 0,-1 0 0,1 1-1,-3 7 1,-2 1-3,2-1 0,-1 2-1,-7 25 1,13-37 1,0 0 0,0 0-1,1 1 1,-1-1 0,1 0 0,-1 1-1,1-1 1,0 0 0,0 1 0,0-1-1,0 0 1,0 1 0,0-1 0,1 0-1,-1 1 1,1-1 0,0 0 0,-1 0-1,1 1 1,0-1 0,0 0 0,1 0-1,1 3 1,1-2-10,1-1 0,-1 1-1,1 0 1,-1-1 0,1 0 0,0 0 0,0-1 0,9 3-1,4 1-40,-12-3-22,-1 0 0,1 1 0,-1 0 0,0 0 0,0 1 0,0-1 0,0 1 0,-1 0 0,0 0 1,0 1-1,0-1 0,0 1 0,0 0 0,-1 0 0,0 0 0,0 1 0,-1-1 0,1 1 1,-1-1-1,2 11 0,0-4 75,-1 1 0,-1 0 0,0 0 1,-1 0-1,0 0 0,-1 0 0,0 0 1,-4 22-1,4-34-38,0-1 0,0 0 1,0 1-1,0-1 0,0 0 1,0 0-1,1 1 0,-1-1 1,0 0-1,0 1 0,0-1 1,0 0-1,0 1 0,-1-1 1,1 0-1,0 0 0,0 1 1,0-1-1,0 0 0,0 1 1,0-1-1,0 0 0,0 0 1,-1 1-1,1-1 0,0 0 1,0 0-1,0 0 0,-1 1 1,1-1-1,0 0 0,0 0 1,-1 0-1,1 1 0,0-1 1,0 0-1,-1 0 0,1 0 1,0 0-1,0 0 0,-1 0 1,1 0-1,0 0 0,-1 0 1,1 0-1,0 0 0,0 0 1,-1 0-1,0 0 0,-4-16-10870,5-6-5045</inkml:trace>
</inkml:ink>
</file>

<file path=ppt/ink/ink8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59.499"/>
    </inkml:context>
    <inkml:brush xml:id="br0">
      <inkml:brushProperty name="width" value="0.025" units="cm"/>
      <inkml:brushProperty name="height" value="0.025" units="cm"/>
    </inkml:brush>
  </inkml:definitions>
  <inkml:trace contextRef="#ctx0" brushRef="#br0">341 104 11211,'1'-4'416,"1"-5"801,0 0 0,0 0-1,0 0 1,-1-13 0,-1 21-1033,0-1 0,0 1 0,0-1 1,0 1-1,0-1 0,0 1 0,-1-1 0,1 0 0,-1 1 0,1 0 1,-1-1-1,1 1 0,-1-1 0,0 1 0,0 0 0,0-1 0,0 1 1,0 0-1,0 0 0,0 0 0,0 0 0,0 0 0,0 0 1,-1 0-1,1 0 0,0 0 0,-1 1 0,1-1 0,-1 0 0,1 1 1,-1-1-1,-2 0 0,-2 0 50,-1 1 0,1-1 1,0 1-1,-1 0 0,1 0 1,-1 1-1,1 0 0,0 0 0,-1 0 1,1 1-1,0 0 0,0 0 1,0 1-1,-11 6 0,8-3-90,1 0 0,0 1-1,0 0 1,0 0-1,1 1 1,0 0 0,0 0-1,-8 15 1,4-6 139,2 2 0,0-1 1,1 1-1,1 0 0,1 1 0,1 0 0,0 0 1,1 0-1,0 23 0,3-14-187,1 0 0,1-1 0,2 1 0,0-1 1,3 0-1,7 28 0,-9-42-64,0-1 0,-2 1 0,0 0 0,0 0 0,-1 27 0,-1-41-30,0 1 1,0-1-1,0 0 0,-1 1 0,1-1 1,0 0-1,0 1 0,0-1 1,0 1-1,0-1 0,0 0 1,0 1-1,-1-1 0,1 0 1,0 1-1,0-1 0,0 0 1,-1 0-1,1 1 0,0-1 1,-1 0-1,1 0 0,0 1 1,0-1-1,-1 0 0,1 0 0,0 0 1,-1 1-1,1-1 0,0 0 1,-1 0-1,1 0 0,-1 0 1,1 0-1,0 0 0,-1 0 1,1 0-1,0 0 0,-1 0 1,1 0-1,-1 0 0,1 0 1,0 0-1,-1 0 0,1 0 1,0 0-1,-1-1 0,0 1 0,-16-13-270,5-8 61,1 0 1,1-1-1,1 0 1,0-1-1,2 0 1,1 0-1,1-1 0,1 0 1,-2-36-1,6 59 171,1 0 0,-1-1 0,0 1 1,1 0-1,0 0 0,-1 0 0,1 0 0,0 0 0,-1 0 0,1 0 0,0 0 1,0 0-1,0 1 0,0-1 0,0 0 0,0 0 0,0 1 0,0-1 0,0 1 1,0-1-1,1 1 0,-1-1 0,0 1 0,0 0 0,0-1 0,1 1 0,-1 0 1,0 0-1,0 0 0,1 0 0,0 0 0,54 0-2382,-40 1 1270,69-1-6720,-41 0 116</inkml:trace>
</inkml:ink>
</file>

<file path=ppt/ink/ink8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59.876"/>
    </inkml:context>
    <inkml:brush xml:id="br0">
      <inkml:brushProperty name="width" value="0.025" units="cm"/>
      <inkml:brushProperty name="height" value="0.025" units="cm"/>
    </inkml:brush>
  </inkml:definitions>
  <inkml:trace contextRef="#ctx0" brushRef="#br0">160 0 10570,'0'0'10031,"-13"1"-7608,8-1-2170,-1 0 1,0 1-1,1 0 0,-1 0 0,1 0 0,-1 1 0,1-1 0,0 1 0,-1 1 0,1-1 0,0 1 0,1 0 0,-1 0 0,0 0 0,1 0 0,0 1 0,-1 0 0,1 0 0,-6 8 0,5-5-67,1-1 0,-1 1 0,1 0-1,1 0 1,-1 0 0,1 0 0,0 0-1,1 1 1,0 0 0,0-1 0,0 1 0,1 0-1,1 0 1,-1 11 0,2-18-185,-1 0 1,1 0-1,0 0 0,-1 0 1,1 0-1,0-1 0,0 1 1,0 0-1,0 0 0,-1-1 1,1 1-1,0-1 0,0 1 1,0-1-1,0 1 0,1-1 1,-1 1-1,0-1 0,0 0 1,0 0-1,0 0 0,0 1 1,0-1-1,0 0 0,1 0 1,-1-1-1,0 1 0,0 0 1,0 0-1,2-1 0,39-8 161,-34 4-133,0 0 1,-1 0-1,1 0 1,-1-1-1,0 0 1,-1-1-1,0 0 1,0 0-1,10-15 1,25-51 38,-39 69-74,-10 20-93,2 0 0,0 0 0,-5 24-1,9-30-734,0 0-1,1 0 1,1 0-1,0 11 1,0-20 590,0 0 0,0 0 1,0 0-1,0 0 0,0 0 0,0 0 1,1 0-1,-1-1 0,0 1 0,1 0 1,-1 0-1,1 0 0,-1 0 1,1 0-1,-1-1 0,1 1 0,-1 0 1,1 0-1,0-1 0,-1 1 0,1 0 1,0-1-1,0 1 0,-1-1 0,1 1 1,0-1-1,0 0 0,0 1 1,0-1-1,0 0 0,1 1 0,16 1-6295</inkml:trace>
</inkml:ink>
</file>

<file path=ppt/ink/ink8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0:00.218"/>
    </inkml:context>
    <inkml:brush xml:id="br0">
      <inkml:brushProperty name="width" value="0.025" units="cm"/>
      <inkml:brushProperty name="height" value="0.025" units="cm"/>
    </inkml:brush>
  </inkml:definitions>
  <inkml:trace contextRef="#ctx0" brushRef="#br0">194 1 16720,'0'0'8760,"-10"0"-7852,4-1-855,0 2 0,0-1 1,0 1-1,0 0 1,1 0-1,-1 0 0,0 1 1,1 0-1,-1 0 0,1 0 1,-1 1-1,1 0 1,0 0-1,-7 5 0,-4 4-31,-34 31 1513,47-40-1428,1-1-1,0 1 1,-1 0-1,1 0 1,0 0-1,0 0 1,1 0 0,-1 0-1,1 1 1,-1-1-1,1 0 1,0 1-1,0-1 1,0 8-1,1-10-110,1 0-1,-1 0 0,1 1 1,-1-1-1,1 0 1,-1 0-1,1 0 0,0 0 1,0 0-1,0 0 0,-1 0 1,1 0-1,0 0 1,0 0-1,0-1 0,1 1 1,-1 0-1,0-1 0,0 1 1,0-1-1,0 1 0,1-1 1,-1 1-1,0-1 1,0 0-1,1 0 0,-1 1 1,0-1-1,0 0 0,3-1 1,49 3-2034,-42-3 787,-1 2-305,-1-2 0,1 1-1,-1-1 1,1-1 0,8-2 0,13-9-7114</inkml:trace>
</inkml:ink>
</file>

<file path=ppt/ink/ink8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0:00.576"/>
    </inkml:context>
    <inkml:brush xml:id="br0">
      <inkml:brushProperty name="width" value="0.025" units="cm"/>
      <inkml:brushProperty name="height" value="0.025" units="cm"/>
    </inkml:brush>
  </inkml:definitions>
  <inkml:trace contextRef="#ctx0" brushRef="#br0">111 0 13549,'0'0'14163,"-4"12"-13411,-15 54-206,2 2-1,4 0 1,2 1 0,-2 129-1,13-218-1356,0-4-386,0 0-1,-7-39 1,5 54 1627,0 0 0,-1 0 0,0 0 0,0 1 0,-1-1 0,-5-7 0,53 23 296,-24-3-3097,0 0 1,31 0-1,8-8-11566,-41-2 5294</inkml:trace>
</inkml:ink>
</file>

<file path=ppt/ink/ink8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0:01.109"/>
    </inkml:context>
    <inkml:brush xml:id="br0">
      <inkml:brushProperty name="width" value="0.025" units="cm"/>
      <inkml:brushProperty name="height" value="0.025" units="cm"/>
    </inkml:brush>
  </inkml:definitions>
  <inkml:trace contextRef="#ctx0" brushRef="#br0">195 40 13036,'0'0'9177,"-10"6"-7890,-21 15 371,1 1 1,1 1 0,-50 53 0,78-75-1645,-1 1 1,1-1-1,-1 1 0,1-1 1,0 1-1,0 0 0,0 0 1,0-1-1,0 1 0,0 0 1,1 0-1,-1 0 0,1 0 1,-1 0-1,1 0 0,0 0 0,-1 0 1,1 0-1,0 0 0,0 0 1,1 0-1,0 4 0,0-5-11,0 1 0,0-1 0,0 1 0,0-1 0,1 1 0,-1-1 0,1 0 0,-1 0-1,1 0 1,-1 0 0,1 0 0,0 0 0,-1 0 0,1 0 0,0-1 0,0 1 0,0-1-1,0 1 1,2 0 0,4 0 10,1 0-1,-1-1 1,1 1-1,0-1 1,-1-1 0,1 0-1,0 0 1,-1-1-1,15-4 1,47-36 39,-61 35 9,0 0 1,0 1-1,1 0 1,-1 1-1,1 0 1,0 1-1,1 0 1,-1 0-1,1 1 1,0 0-1,11-1 1,-21 4-59,0 0 0,0 0 1,-1 0-1,1 0 0,0 1 1,0-1-1,0 0 0,0 0 1,-1 0-1,1 1 0,0-1 1,0 0-1,-1 1 1,1-1-1,0 1 0,-1-1 1,1 1-1,0-1 0,-1 1 1,1 0-1,-1-1 0,1 1 1,-1 0-1,1-1 0,-1 1 1,1 0-1,-1 0 0,1 1 1,0 1-5,-1-1-1,1 1 1,-1-1 0,0 1 0,0 0 0,0-1 0,0 1 0,0 0 0,-2 4 0,1-2 66,0-1 0,0 0 0,-1 1 1,1-1-1,-1 0 0,0 0 0,0 0 1,-1 0-1,1 0 0,-1-1 0,0 1 1,-4 4-1,9-10-45,0 0 1,0-1-1,0 1 1,-1-1-1,1 1 0,-1-1 1,1 1-1,-1-1 1,0 0-1,0 0 0,0 0 1,-1 1-1,2-6 1,3-39 88,-1-33-109,-3 75 0,0-1 0,0 0 0,1 1 0,-1 0 0,1-1 0,0 1 0,1 0 0,-1 0 0,1 0 0,0 0 0,0 1 0,4-6 0,-5 9 0,-1 0 0,0 0 0,0 1 0,0-1 0,1 0 0,-1 0 0,0 1 0,1-1 0,-1 1 0,1-1 0,-1 1 0,0 0 0,1 0 0,-1-1 0,1 1 0,-1 0 0,1 0 0,-1 0 0,1 1 0,-1-1 0,1 0 0,-1 1 0,1-1 0,-1 0 0,0 1 0,1 0 0,-1-1 0,2 2 0,38 27 0,-29-20 0,3 2-169,1-1 1,0 0-1,0-1 1,1-1-1,27 8 0,-35-13-250,0 0 0,0-1 0,0 0 0,1 0 0,-1-1 0,1-1 0,-1 0 0,1 0 0,-1 0 0,1-1 0,-1-1 0,18-4 0,8-14-10867</inkml:trace>
</inkml:ink>
</file>

<file path=ppt/ink/ink8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0:03.297"/>
    </inkml:context>
    <inkml:brush xml:id="br0">
      <inkml:brushProperty name="width" value="0.025" units="cm"/>
      <inkml:brushProperty name="height" value="0.025" units="cm"/>
    </inkml:brush>
  </inkml:definitions>
  <inkml:trace contextRef="#ctx0" brushRef="#br0">0 1 9545,'0'0'14286,"51"57"-11980,-17-45-416,7-7-289,13-4-352,3-1-672,2 0-449,-4-8-128,-9 1-865,-12 2-1249,-17 1-1633,-15-1-1795</inkml:trace>
</inkml:ink>
</file>

<file path=ppt/ink/ink8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0:03.653"/>
    </inkml:context>
    <inkml:brush xml:id="br0">
      <inkml:brushProperty name="width" value="0.025" units="cm"/>
      <inkml:brushProperty name="height" value="0.025" units="cm"/>
    </inkml:brush>
  </inkml:definitions>
  <inkml:trace contextRef="#ctx0" brushRef="#br0">0 0 14830,'0'0'8136,"73"14"-6214,-21-14-609,7 0-448,8 0-705,-3 0-513,-6 0-3106,-10 0-3684</inkml:trace>
</inkml:ink>
</file>

<file path=ppt/ink/ink8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0:04.089"/>
    </inkml:context>
    <inkml:brush xml:id="br0">
      <inkml:brushProperty name="width" value="0.025" units="cm"/>
      <inkml:brushProperty name="height" value="0.025" units="cm"/>
    </inkml:brush>
  </inkml:definitions>
  <inkml:trace contextRef="#ctx0" brushRef="#br0">1 477 18738,'0'0'4810,"10"-8"-2862,43-38 493,64-72-1,-74 69-1992,-3-2 0,-2-2 0,55-98 0,-93 151-449,0 0 1,0 0-1,0 0 0,0 0 1,0 0-1,0 0 0,0 0 1,0 0-1,0 0 0,0 0 1,1 0-1,-1 0 0,0 0 1,0 0-1,0 0 0,0 1 1,0-1-1,0 0 0,0 0 0,0 0 1,0 0-1,0 0 0,0 0 1,0 0-1,0 0 0,1 0 1,-1 0-1,0 0 0,0 0 1,0 0-1,0 0 0,0 0 1,0 0-1,0 0 0,0 0 1,0 0-1,0 0 0,0-1 1,0 1-1,0 0 0,1 0 0,-1 0 1,-2 16-46,-5 21-7,-11 29 91,2 1 1,4 1-1,2 0 1,-1 73-1,11-139-65,0 0 1,0 0-1,0 0 0,0 0 0,0 0 0,0 0 1,1 0-1,-1 0 0,1 0 0,-1 0 0,1 0 1,0 0-1,0-1 0,0 1 0,0 0 0,0 0 1,0-1-1,0 1 0,1-1 0,-1 1 1,3 2-1,-2-3-93,0-1 0,0 1 0,0 0 0,0-1 0,0 1 0,0-1 0,0 0 1,0 0-1,1 0 0,-1 0 0,0 0 0,0 0 0,0 0 0,0-1 0,0 1 0,0-1 1,2 0-1,6-3-866,0-1 0,-1 1 0,1-1 0,-1-1 1,0 0-1,-1 0 0,8-8 0,19-24-4576,-5-6-1186</inkml:trace>
</inkml:ink>
</file>

<file path=ppt/ink/ink8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0:04.430"/>
    </inkml:context>
    <inkml:brush xml:id="br0">
      <inkml:brushProperty name="width" value="0.025" units="cm"/>
      <inkml:brushProperty name="height" value="0.025" units="cm"/>
    </inkml:brush>
  </inkml:definitions>
  <inkml:trace contextRef="#ctx0" brushRef="#br0">94 1 14478,'0'0'6246,"-30"72"-5029,14-39 160,-1 3 128,3-2-63,3 0-161,9-3-480,-1-6-545,3-2-192,4-5 0,9-8-32,2-2-320,0-7-1089,-1-1-1762,-9 0-2339,-5-9-2305</inkml:trace>
</inkml:ink>
</file>

<file path=ppt/ink/ink8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0:04.787"/>
    </inkml:context>
    <inkml:brush xml:id="br0">
      <inkml:brushProperty name="width" value="0.025" units="cm"/>
      <inkml:brushProperty name="height" value="0.025" units="cm"/>
    </inkml:brush>
  </inkml:definitions>
  <inkml:trace contextRef="#ctx0" brushRef="#br0">1 101 16400,'0'0'13036,"55"-32"-12235,-8 25-513,7-2-224,2 1 0,2-4-1473,-2-2-4004,-4-4-5157</inkml:trace>
</inkml:ink>
</file>

<file path=ppt/ink/ink8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0:05.457"/>
    </inkml:context>
    <inkml:brush xml:id="br0">
      <inkml:brushProperty name="width" value="0.025" units="cm"/>
      <inkml:brushProperty name="height" value="0.025" units="cm"/>
    </inkml:brush>
  </inkml:definitions>
  <inkml:trace contextRef="#ctx0" brushRef="#br0">184 126 18706,'0'0'6085,"-8"-10"-3367,-39-53-113,46 62-2580,-1 0 0,1 0-1,0 0 1,0 0 0,-1 0 0,1 0 0,0 0 0,-1 0 0,1 1 0,-1-1-1,1 1 1,-1-1 0,1 1 0,-1 0 0,0-1 0,1 1 0,-1 0 0,1 0-1,-1 0 1,1 0 0,-1 0 0,0 1 0,1-1 0,-1 0 0,1 1 0,-1-1-1,1 1 1,-1 0 0,1-1 0,-1 1 0,1 0 0,0 0 0,-2 1 0,0 0-29,0 0 0,-1 0 0,1 1 0,1-1 0,-1 1 0,0 0 0,1 0 0,-1 0 0,1 0 0,0 0 0,0 0 0,0 1 0,-1 4 0,2-6-3,1 0 1,0 1-1,0-1 1,0 0 0,0 0-1,1 0 1,-1 0-1,0 0 1,1 0-1,0 1 1,-1-1-1,1 0 1,0-1-1,0 1 1,2 4-1,24 30-167,-15-21 137,-1 0 29,-2 1 1,0 0-1,0 0 1,-1 1-1,-1 0 1,-1 0-1,-1 1 0,7 33 1,-11-44 6,0 0 1,-1 0-1,0 1 1,0-1 0,0 0-1,-1 0 1,0 0-1,0 0 1,-1 0-1,0 0 1,0 0-1,-1 0 1,1 0-1,-1-1 1,-1 1-1,0-1 1,1 0 0,-2 0-1,1-1 1,-1 1-1,0-1 1,0 0-1,0 0 1,-1 0-1,-7 4 1,12-8 39,-1 0 1,0 1-1,0-1 0,1 0 1,-1 0-1,0 0 1,0 0-1,0-1 0,0 1 1,0-1-1,0 1 0,0-1 1,0 1-1,-1-1 1,1 0-1,0 0 0,0 0 1,0-1-1,0 1 1,0 0-1,0-1 0,-4-1 1,4 1-3,-1-1 0,1 1 0,0-1 0,0 0 0,0 0 0,0 0 0,1-1 0,-1 1 1,1 0-1,-1-1 0,1 1 0,0 0 0,0-1 0,0 0 0,-1-2 0,-2-10 0,1 0-1,0-1 1,1 1-1,1-29 0,1 35-81,0 0-1,1-1 1,0 1-1,1 0 1,0 0-1,0 0 0,1 1 1,0-1-1,1 1 1,0-1-1,0 1 1,1 0-1,0 0 0,9-10 1,-4 7-128,1 1 1,0 0-1,0 1 1,1 0-1,0 0 0,1 2 1,-1 0-1,22-9 1,142-59-6656,-175 75 6848,-1 0 1,0 0-1,1 0 1,-1 0-1,0-1 1,1 1-1,-1 0 1,1 0-1,-1 0 0,0 0 1,1 0-1,-1 0 1,0 0-1,1 0 1,-1 0-1,0 0 1,1 0-1,-1 1 0,0-1 1,1 0-1,-1 0 1,0 0-1,1 0 1,-1 0-1,0 1 1,1-1-1,-1 0 1,0 0-1,0 1 0,1-1 1,-1 0-1,0 0 1,0 1-1,0-1 1,1 0-1,-1 1 1,0-1-1,0 0 1,0 1-1,0-1 0,1 1 1,-1 22 685,-11 25 318,-28 77 2697,49-161-3166,-3-1 0,-1 0 0,-1-1 1,-2 1-1,-2-44 0,-1 78-555,0 3 0,0-1 0,1 0 0,-1 0 0,0 0 0,0 0 0,0 0 0,0 0 0,0 0 0,0 0 0,0 0 0,0 0 0,0 0 0,0 0 0,0 0 0,0 1 0,-1-1 0,1 0 0,0 0 0,-1 0 0,1 0 0,-1 0 0,1 1 0,-1-1 0,1 0 0,-1 0 0,0 1 0,1-1 0,-1 0 0,0 1 0,1-1 0,-1 1 0,0-1 0,0 1 0,0-1 0,0 1 0,1-1 0,-1 1 0,0 0 0,0-1 0,0 1 0,0 0 0,-2 0 0,3 0 0,-1 1 0,1-1 0,-1 1 0,1-1 0,-1 1 0,1-1 0,-1 1 0,1-1 0,0 1 0,-1 0 0,1-1 0,0 1 0,-1 0 0,1-1 0,0 1 0,0 0 0,0-1 0,-1 1 0,1 0 0,0 0 0,0-1 0,0 1 0,0 0 0,0 0 0,1-1 0,-1 1 0,0 0 0,0 0 0,9 24 0,-4-22-443,1 0-1,0 0 1,0 0-1,0 0 1,0-1-1,0 0 1,0-1 0,1 1-1,-1-1 1,0 0-1,1-1 1,-1 0 0,1 0-1,-1 0 1,8-1-1,-2 0-867,-1-1 0,0 0 0,0 0-1,0-1 1,0-1 0,-1 0 0,20-10-1,-19 7-6695</inkml:trace>
</inkml:ink>
</file>

<file path=ppt/ink/ink8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0:06.129"/>
    </inkml:context>
    <inkml:brush xml:id="br0">
      <inkml:brushProperty name="width" value="0.025" units="cm"/>
      <inkml:brushProperty name="height" value="0.025" units="cm"/>
    </inkml:brush>
  </inkml:definitions>
  <inkml:trace contextRef="#ctx0" brushRef="#br0">33 6 18674,'0'0'2946,"-4"0"322,-8 0-129,7 0-1986,0 0-865,2 0-256,0 0 0,2 0-513,10-3-8999,-5 1 4451</inkml:trace>
</inkml:ink>
</file>

<file path=ppt/ink/ink8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0:06.487"/>
    </inkml:context>
    <inkml:brush xml:id="br0">
      <inkml:brushProperty name="width" value="0.025" units="cm"/>
      <inkml:brushProperty name="height" value="0.025" units="cm"/>
    </inkml:brush>
  </inkml:definitions>
  <inkml:trace contextRef="#ctx0" brushRef="#br0">52 1 8840,'-29'89'3364,"20"-74"-994,4-1-544,0-4-609,5-5-64,0 0 801,0-1 2274,-3-1-3908,3-1-160,0 1-160,6-3-1826,4 0-1441,2 0-3171</inkml:trace>
</inkml:ink>
</file>

<file path=ppt/ink/ink8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0:07.550"/>
    </inkml:context>
    <inkml:brush xml:id="br0">
      <inkml:brushProperty name="width" value="0.025" units="cm"/>
      <inkml:brushProperty name="height" value="0.025" units="cm"/>
    </inkml:brush>
  </inkml:definitions>
  <inkml:trace contextRef="#ctx0" brushRef="#br0">179 105 11627,'0'0'13084,"-8"-9"-11856,6 7-1201,-2-3 145,0 0-1,-1 1 1,0 0 0,0-1-1,0 1 1,-11-5-1,14 8-137,0 0-1,0 0 0,-1 0 0,1 1 0,0-1 0,0 1 1,0 0-1,0-1 0,0 1 0,-1 0 0,1 0 1,0 0-1,0 1 0,0-1 0,0 1 0,-1-1 1,1 1-1,0-1 0,0 1 0,0 0 0,0 0 0,0 0 1,1 0-1,-1 1 0,0-1 0,0 0 0,1 1 1,-1-1-1,1 1 0,-1 0 0,-1 2 0,-5 7-8,1 0-1,0 0 1,1 1-1,1 0 0,0 0 1,0 0-1,1 1 1,1 0-1,0-1 0,0 1 1,2 0-1,-1 0 1,2 16-1,0-27-22,-1 0 1,1 0-1,0 0 0,1-1 0,-1 1 1,0 0-1,0 0 0,1-1 0,-1 1 1,1 0-1,-1-1 0,1 1 0,0 0 1,0-1-1,0 1 0,0-1 1,0 1-1,0-1 0,0 1 0,0-1 1,1 0-1,-1 0 0,3 2 0,-2-2 8,1 0 0,-1 0 0,1-1 0,-1 1 0,1-1 0,-1 1 0,1-1 0,0 0 0,-1 0 0,1 0 0,-1 0 0,1-1 0,-1 1 0,5-2 0,2-1 43,0 0-1,1-1 1,-1 0 0,-1 0-1,1-1 1,-1 0-1,13-10 1,-7 2-2,0-1 1,-1 0-1,0-1 1,-1-1 0,11-18-1,-18 24 12,1 0 1,-1 0-1,-1 0 0,0-1 0,0 1 0,-1-1 0,0 0 0,-1-1 0,0 1 0,0-13 0,-2 25-75,0 1 1,0-1-1,0 0 0,0 1 0,1-1 0,-1 0 0,0 1 1,1-1-1,-1 0 0,1 0 0,0 1 0,-1-1 1,1 0-1,0 0 0,0 0 0,0 0 0,-1 0 0,1 0 1,0 0-1,1 0 0,-1 0 0,0-1 0,2 2 0,35 12-27,4 2 46,-40-15-15,-1 0 0,1 0 0,0 0 0,-1 0 0,1 0 0,-1 1 0,0-1 0,1 0 1,-1 1-1,0-1 0,0 1 0,0 0 0,0-1 0,0 1 0,0 0 0,-1 0 0,1-1 0,0 1 0,0 3 0,0 7-1,-1 1 1,0-1-1,-1 1 0,0-1 0,-1 1 1,0-1-1,-1 0 0,-5 16 0,3-13 10,1 0 0,1 0 0,0 1 0,0 20-1,3-35 0,0 0 0,0 0 0,0 0-1,0-1 1,1 1 0,-1 0 0,0 0-1,0 0 1,1 0 0,-1-1 0,1 1-1,-1 0 1,0 0 0,1 0 0,0-1-1,-1 1 1,1 0 0,-1-1 0,1 1-1,0-1 1,-1 1 0,1-1 0,0 1-1,0-1 1,-1 1 0,1-1 0,0 0-1,0 1 1,0-1 0,0 0 0,-1 0-1,1 1 1,0-1 0,0 0 0,0 0-1,0 0 1,0 0 0,0 0-1,0 0 1,-1-1 0,1 1 0,0 0-1,0 0 1,0-1 0,0 1 0,0 0-1,-1-1 1,2 0 0,44-21 98,-26 9-67,0-2-1,-1 0 1,-1-1 0,0-1 0,-1-1 0,-1 0 0,0-1 0,17-29-1,-43 105 136,6-14 197,5-43-307,0 0 0,-1 0-1,1 1 1,0-1 0,-1 0 0,1 0 0,0 0 0,-1 0 0,1 0 0,0 0-1,0 0 1,-1 0 0,1 0 0,0-1 0,-1 1 0,1 0 0,0 0-1,-1-1 1,1 1 0,0 0 0,-1-1 0,1 1 0,-1 0 0,1-1-1,-1 1 1,1-1 0,0 0 0,5-6-14,0 0 1,-1 0-1,0 0 0,0 0 0,-1-1 1,0 0-1,0 0 0,-1 0 0,0-1 1,0 1-1,1-11 0,-1 7-22,-1 0-1,0 0 0,-1-1 1,0 1-1,-1-1 0,0 0 1,-4-17-1,4 28-59,0 1-1,-1-1 1,1 1-1,-1-1 1,0 1-1,1-1 1,-1 1-1,0 0 1,0-1-1,0 1 1,0 0-1,0 0 1,0 0-1,0 0 1,-1 0 0,1 0-1,0 0 1,0 0-1,-1 0 1,1 0-1,-1 1 1,1-1-1,-1 1 1,1-1-1,-1 1 1,1-1-1,-1 1 1,1 0-1,-1 0 1,-2 0-1,3 0-105,1 0-1,0 0 0,0 0 0,0 1 1,0-1-1,0 0 0,-1 0 0,1 0 1,0 0-1,0 1 0,0-1 0,0 0 1,0 0-1,0 0 0,0 1 0,0-1 1,0 0-1,0 0 0,0 1 0,0-1 0,0 0 1,0 0-1,0 0 0,0 1 0,0-1 1,0 0-1,0 0 0,0 0 0,0 1 1,0-1-1,0 0 0,0 0 0,1 0 1,-1 1-1,0-1 0,0 0 0,0 0 1,0 0-1,0 0 0,1 0 0,-1 1 1,0-1-1,0 0 0,0 0 0,1 0 0,-1 0 1,0 0-1,0 0 0,0 0 0,1 0 1,-1 0-1,0 0 0,0 0 0,0 0 1,1 0-1,-1 0 0,0 0 0,0 0 1,0 0-1,1 0 0,-1 0 0,0 0 1,0 0-1,0 0 0,1 0 0,-1 0 0,17 4-8549,-1-4-4287</inkml:trace>
</inkml:ink>
</file>

<file path=ppt/ink/ink8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0:08.190"/>
    </inkml:context>
    <inkml:brush xml:id="br0">
      <inkml:brushProperty name="width" value="0.025" units="cm"/>
      <inkml:brushProperty name="height" value="0.025" units="cm"/>
    </inkml:brush>
  </inkml:definitions>
  <inkml:trace contextRef="#ctx0" brushRef="#br0">84 59 18385,'0'0'4405,"-7"14"-2334,-5 7-1381,1 2 0,0 0-1,2 0 1,1 0 0,1 1 0,1 0 0,1 1 0,-2 32-1,15 88-1900,-6-334-887,21 188 2509,-12 1-327,0 0 0,0-1 0,0 0 0,0-1 0,-1 0 0,1-1 0,-1 0 0,1 0 0,-1-1 0,0-1 1,0 0-1,-1 0 0,1 0 0,-1-2 0,0 1 0,-1-1 0,0 0 0,0-1 0,8-9 0,-3 3 355,0-2-1,20-30 0,-29 39-375,0 0 0,0 0 0,-1 0 0,0-1 0,0 1 0,-1-1 0,0 1 0,0-1 0,-1 0 0,0-9-1,-1 17-64,0-1 0,0 1-1,0-1 1,0 1-1,0-1 1,0 0-1,0 1 1,-1-1 0,1 1-1,0-1 1,0 1-1,-1-1 1,1 1-1,0-1 1,-1 1 0,1 0-1,0-1 1,-1 1-1,1-1 1,-1 1-1,1 0 1,-1-1 0,1 1-1,-1 0 1,1 0-1,-1-1 1,1 1-1,-1 0 1,1 0 0,-1 0-1,1-1 1,-1 1-1,0 0 1,1 0-1,-1 0 1,1 0 0,-1 0-1,1 0 1,-1 0-1,0 1 1,1-1-1,-1 0 1,1 0-1,-1 0 1,1 1 0,-1-1-1,1 0 1,-1 0-1,1 1 1,-1-1-1,0 1 1,-29 18-245,4 9 236,2 2 0,1 0 1,1 2-1,-31 60 0,41-58 164,12-33-151,0 0-1,0 0 1,0-1 0,0 1-1,0 0 1,0-1-1,1 1 1,-1 0-1,0-1 1,0 1 0,1 0-1,-1-1 1,0 1-1,1-1 1,-1 1-1,0-1 1,1 1 0,-1 0-1,1-1 1,-1 0-1,1 1 1,-1-1-1,1 1 1,-1-1 0,1 1-1,0-1 1,-1 0-1,1 0 1,0 1-1,-1-1 1,1 0 0,0 0-1,-1 0 1,1 0-1,0 0 1,-1 1-1,1-1 1,0-1 0,-1 1-1,1 0 1,1 0-1,13-1 41,1-1 0,28-7 0,-34 6-72,0 1 0,0 0 0,0 0 0,1 1 0,-1 0 0,0 1 0,1 0 0,16 3 0,-25-2 19,1 0-1,-1 0 1,0 0-1,0 0 1,1 1-1,-1-1 0,0 1 1,-1 0-1,1 0 1,0-1-1,0 1 1,-1 0-1,1 0 1,-1 1-1,0-1 1,0 0-1,1 0 1,-1 1-1,-1-1 1,1 0-1,0 1 1,-1-1-1,1 1 1,-1-1-1,1 4 1,0 9 4,0 0 1,-2 30 0,0-32 9,-3 23-36,3-29-382,-1 1 0,1 0 0,1-1 0,-1 1 1,2 0-1,-1-1 0,2 10 0,-2-17 95,1 1 0,-1-1 0,1 1 0,-1-1 0,0 0 0,1 1 0,0-1 0,-1 1 0,1-1 0,-1 0 0,1 0 0,-1 1 0,1-1 0,0 0 0,-1 0 0,1 0 0,-1 1 0,1-1 0,0 0 0,-1 0 0,1 0 0,0 0 0,-1 0 0,1 0 0,0 0 0,-1-1 0,1 1 0,-1 0 0,1 0 0,0 0 0,-1-1 0,1 1 0,-1 0 0,2-1 0,15-12-13373</inkml:trace>
</inkml:ink>
</file>

<file path=ppt/ink/ink8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0:08.566"/>
    </inkml:context>
    <inkml:brush xml:id="br0">
      <inkml:brushProperty name="width" value="0.025" units="cm"/>
      <inkml:brushProperty name="height" value="0.025" units="cm"/>
    </inkml:brush>
  </inkml:definitions>
  <inkml:trace contextRef="#ctx0" brushRef="#br0">82 0 21140,'0'0'6027,"-9"6"-3822,4-3-2035,0 1-1,0 0 1,0 1 0,0-1 0,1 1-1,-1-1 1,1 1 0,0 1 0,1-1-1,-1 0 1,1 1 0,1 0 0,-1 0-1,1 0 1,-1 0 0,2 0 0,-1 0-1,1 1 1,-1 5 0,1-5-170,-2 49 0,2-55 0,1 0 0,0 1 0,0-1 0,0 0 0,0 1 0,0-1 0,0 0 0,1 0 0,-1 1 0,0-1 0,0 0 0,1 0 0,-1 0 0,1 1 0,0-1 0,-1 0 0,1 0 0,0 0 0,-1 0 0,1 0 0,0 0 0,0 0 0,0 0 0,0 0 0,0-1 0,0 1 0,0 0 0,0-1 0,0 1 0,0 0 0,1-1 0,-1 1 0,0-1 0,1 1 0,0-2 0,-1 0 0,1 1 0,-1-1 0,0 0 0,1 0 0,-1 1 0,0-1 0,0 0 0,0 0 0,0-1 0,0 1 0,0 0 0,0 0 0,0 0 0,0-1 0,0 1 0,-1 0 0,1-1 0,0 1 0,-1 0 0,1-1 0,-1-2 0,12-39 0,-11 38 0,1-4 0,0-1 0,0 0 0,-1 0 0,0 0 0,0 0 0,-2 0 0,1 0 0,-1 0 0,0 0 0,-5-15 0,6 24-4,0 0 0,0 1-1,-1-1 1,1 0 0,0 1 0,0-1-1,-1 1 1,1-1 0,0 0 0,-1 1 0,1-1-1,0 1 1,-1-1 0,1 1 0,-1-1-1,1 1 1,-1 0 0,1-1 0,-1 1 0,1-1-1,-1 1 1,0 0 0,1 0 0,-1-1-1,1 1 1,-1 0 0,0 0 0,1 0 0,-1 0-1,0 0 1,1-1 0,-1 1 0,0 0-1,1 1 1,-1-1 0,1 0 0,-1 0 0,0 0-1,1 0 1,-1 0 0,0 1 0,1-1-1,-1 0 1,1 0 0,-1 1 0,1-1 0,-1 1-1,1-1 1,-1 0 0,1 1 0,-1-1-1,1 1 1,-1-1 0,1 1 0,0-1 0,-1 1-1,1-1 1,0 1 0,-1 0 0,1 0-1,-1 1-33,1-1 0,-1 1 0,1-1 0,-1 1-1,1-1 1,0 1 0,0-1 0,0 1 0,0-1-1,0 1 1,0 0 0,0-1 0,0 1-1,1-1 1,-1 1 0,1-1 0,-1 1 0,1-1-1,-1 1 1,1-1 0,0 1 0,0-1 0,0 0-1,0 0 1,0 1 0,0-1 0,0 0-1,0 0 1,2 1 0,5 3-1088,0-1 0,0 0 0,0-1 0,1 1 0,-1-2 0,1 1 0,0-1 0,0-1 0,0 0 0,14 1 0,2-2-1577,1 0 1,37-7-1,-16-4-3201</inkml:trace>
</inkml:ink>
</file>

<file path=ppt/ink/ink8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0:09.367"/>
    </inkml:context>
    <inkml:brush xml:id="br0">
      <inkml:brushProperty name="width" value="0.025" units="cm"/>
      <inkml:brushProperty name="height" value="0.025" units="cm"/>
    </inkml:brush>
  </inkml:definitions>
  <inkml:trace contextRef="#ctx0" brushRef="#br0">185 268 3043,'0'0'15972,"-14"-2"-13318,9 1-2469,-1 0 0,1 1 1,-1-1-1,0 1 1,0 0-1,1 0 1,-1 1-1,0 0 1,1 0-1,-1 0 0,1 0 1,-1 1-1,1 0 1,0 0-1,0 1 1,0-1-1,0 1 1,0 0-1,0 1 1,1-1-1,0 1 0,-6 5 1,6-5-30,0 0 0,0 1 0,0 0-1,0-1 1,1 1 0,0 0 0,0 0 0,0 1 0,1-1 0,-1 1 0,1-1-1,1 1 1,-1 0 0,-1 11 0,4-16-147,-1-1 0,0 1 1,0 0-1,1-1 0,-1 1 0,0-1 0,1 1 1,-1-1-1,0 1 0,1-1 0,-1 1 0,1-1 1,-1 1-1,1-1 0,-1 0 0,1 1 0,-1-1 0,1 0 1,0 1-1,-1-1 0,1 0 0,-1 0 0,1 1 1,0-1-1,-1 0 0,1 0 0,0 0 0,-1 0 1,1 0-1,0 0 0,-1 0 0,1 0 0,-1 0 0,1 0 1,0 0-1,-1-1 0,1 1 0,0 0 0,-1 0 1,1-1-1,0 1 0,30-12 235,-18 3-218,-1 0 0,-1-1 0,1 0 0,-2-1 1,1 0-1,10-16 0,15-16-1661,-33 52-1354,-3 49 3031,0-56-43,-1 0-1,1 0 1,0 0-1,0 0 1,0 1-1,0-1 1,0 0-1,0 0 1,1 0-1,-1 0 1,1 0-1,0 1 1,-1-1-1,1 0 1,0 0-1,0-1 1,0 1-1,0 0 1,1 0 0,-1 0-1,0-1 1,1 1-1,2 1 1,-2-2 12,1 0 1,-1 0 0,1-1-1,-1 1 1,1-1 0,0 0-1,0 0 1,-1 0 0,1 0-1,0 0 1,-1 0-1,1-1 1,-1 1 0,1-1-1,0 0 1,-1 0 0,1 0-1,-1 0 1,5-3 0,11-6 189,-1 0 0,0-1 0,0-1 1,-1-1-1,22-23 0,-5 1-20,36-49 0,-60 74-11,-1 0-1,-1-1 0,0 0 1,0-1-1,-1 0 0,-1 0 1,0 0-1,0 0 1,-1-1-1,2-16 0,-5 28-166,-1 1-1,0-1 0,0 1 0,0 0 1,0-1-1,0 1 0,0-1 1,0 1-1,0-1 0,0 1 1,0 0-1,0-1 0,0 1 0,0-1 1,0 1-1,0-1 0,0 1 1,0 0-1,-1-1 0,1 1 1,0 0-1,0-1 0,0 1 1,-1-1-1,1 1 0,0 0 0,-1-1 1,1 1-1,0 0 0,-1 0 1,1-1-1,0 1 0,-1 0 1,1 0-1,0 0 0,-1-1 0,1 1 1,-1 0-1,-17 7 193,-15 23 182,17-9-93,1 0 0,1 1-1,1 0 1,1 1 0,1 1-1,1-1 1,1 2 0,1 0 0,1 0-1,1 0 1,1 1 0,2-1-1,-1 33 1,3-56-284,1-1 0,0 0 0,0 1 0,0-1 0,0 0 0,1 0 0,-1 1 0,0-1 0,0 0 0,1 0 0,-1 1 0,1-1 0,-1 0 0,1 0 0,-1 0 0,1 0 0,0 1 0,0-1 0,0 1 0,0-2 0,0 0 0,-1 0 0,1 1 0,0-1 0,-1 0 0,1 0 0,0 0 0,-1 0 0,1 0 0,0 0 0,0 0 0,-1 0 0,1 0 0,0 0 0,-1 0 0,1 0 0,0-1 0,0 1 0,-1 0 0,1 0 0,0-1 0,-1 1 0,2-1 0,1-2 0,1 1 0,-1-1 0,0 0 0,0 0 0,0 0 0,0 0 0,0 0 0,-1-1 0,4-5 0,-1-2 0,0-1 0,-1 1 0,0-1 0,-1 0 0,0 0 0,-1 0 0,0-1 0,-1 1 0,-1 0 0,-1-24 0,-4 28 0,0 16 0,4-6 0,1 0 0,-1-1 0,1 1 0,0 0 0,-1 0 0,1 0 0,0-1 0,0 1 0,0 0 0,0 0 0,1-1 0,-1 1 0,0 0 0,1 0 0,-1-1 0,2 3 0,0-1 0,1-1 0,-1 0 0,1 1 0,0-1 0,0 0 0,0 0 0,0-1 0,0 1 0,0-1 0,0 1 0,1-1 0,-1 0 0,1 0 0,-1 0 0,0-1 0,1 1 0,-1-1 0,6 0 0,64-3 0,-58 1 0,0-2 0,0 1 0,0-2 0,-1 0 0,0-1 0,0 0 0,-1-1 0,1-1 0,-2 0 0,1 0 0,-1-1 0,0-1 0,15-17 0,-26 27 0,0-1 0,0 0 0,-1 0 0,1 1 0,0-1 0,-1 0 0,1 0 0,0 0 0,-1 0 0,1 0 0,-1 0 0,1 0 0,-1 0 0,0 0 0,1 0 0,-1 0 0,0 0 0,0 0 0,0 0 0,0 0 0,0 0 0,0 0 0,0 0 0,0 0 0,0 0 0,-1-2 0,0 3 0,0-1 0,0 0 0,0 0 0,0 0 0,0 1 0,0-1 0,0 1 0,0-1 0,0 1 0,-1-1 0,1 1 0,0 0 0,0-1 0,0 1 0,-1 0 0,1 0 0,0 0 0,-2 0 0,-5 0 0,0 1 0,0 0 0,0 0 0,0 0 0,-13 5 0,12-1 0,0 0 0,0 0 0,0 1 0,1 0 0,0 1 0,1 0 0,-1 0 0,1 0 0,0 1 0,1 0 0,0 1 0,-7 12 0,11-18 0,0 0 0,1 0 0,-1 0 0,1 0 0,-1 0 0,1 1 0,0-1 0,1 0 0,-1 1 0,0-1 0,1 1 0,0-1 0,0 1 0,0-1 0,0 0 0,0 1 0,1-1 0,-1 1 0,1-1 0,0 0 0,0 1 0,0-1 0,1 0 0,-1 0 0,1 0 0,0 0 0,0 0 0,0 0 0,0 0 0,0-1 0,1 1 0,-1-1 0,1 0 0,-1 1 0,1-1 0,0 0 0,0-1 0,0 1 0,4 1 0,12 5 32,0 0 0,0-2 0,0 0-1,1-2 1,0 0 0,23 1 0,122 0-1146,-83-11-5127,4-11-8023</inkml:trace>
</inkml:ink>
</file>

<file path=ppt/ink/ink8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00.580"/>
    </inkml:context>
    <inkml:brush xml:id="br0">
      <inkml:brushProperty name="width" value="0.025" units="cm"/>
      <inkml:brushProperty name="height" value="0.025" units="cm"/>
    </inkml:brush>
  </inkml:definitions>
  <inkml:trace contextRef="#ctx0" brushRef="#br0">44 121 12684,'-18'-4'3203,"4"-3"-384,6 0-513,5 1-641,3 0 65,3 1-385,19 2-928,11-2-289,14 3 32,10-1-96,11 1 0,6-1-32,3 0-128,5-3-1185,-3-1-1250,-4-6-704,-6-3-768,-9-6-1827</inkml:trace>
</inkml:ink>
</file>

<file path=ppt/ink/ink8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00.921"/>
    </inkml:context>
    <inkml:brush xml:id="br0">
      <inkml:brushProperty name="width" value="0.025" units="cm"/>
      <inkml:brushProperty name="height" value="0.025" units="cm"/>
    </inkml:brush>
  </inkml:definitions>
  <inkml:trace contextRef="#ctx0" brushRef="#br0">164 5 12716,'0'0'5899,"-9"-1"-4095,-28-2-517,88 13 1916,-12 2-3008,58 26 0,-88-34-198,1 1 0,-1 0 0,-1 1 1,1-1-1,-1 2 0,0-1 0,0 1 1,-1 1-1,0-1 0,0 1 0,-1 0 0,11 17 1,-15-20 38,0 0 0,0 0-1,0 0 1,-1 0 0,0 0 0,1 1 0,-2-1 0,1 0 0,-1 1 0,0-1 0,0 0 0,0 1 0,-1-1 0,0 0 0,0 0 0,0 1 0,0-1-1,-1 0 1,0 0 0,0 0 0,-1 0 0,1-1 0,-1 1 0,0-1 0,0 1 0,-6 5 0,-12 13 368,-1-2 0,-1 0 0,-49 34-1,-84 41-528,142-89-41,-29 13-2787,16-14-3597,9-5-8045</inkml:trace>
</inkml:ink>
</file>

<file path=ppt/ink/ink8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01.950"/>
    </inkml:context>
    <inkml:brush xml:id="br0">
      <inkml:brushProperty name="width" value="0.025" units="cm"/>
      <inkml:brushProperty name="height" value="0.025" units="cm"/>
    </inkml:brush>
  </inkml:definitions>
  <inkml:trace contextRef="#ctx0" brushRef="#br0">443 216 12492,'0'0'2493,"3"-13"-59,-1 5-2314,0 2 285,-1 0 1,1-1-1,-1 1 0,0-1 1,-1 1-1,1-1 0,-1 1 1,-1-1-1,1 1 0,-1-1 1,0 1-1,0-1 0,-1 1 1,0 0-1,0-1 1,-1 1-1,0 0 0,0 1 1,0-1-1,-7-9 0,5 10-252,1 0 0,-1 0 0,0 1 0,0 0 0,-1 0 0,1 1 0,-1-1 0,1 1 0,-1 0 0,0 1 0,0-1 0,-1 1 0,1 1 0,0-1 0,-1 1-1,1 0 1,-1 0 0,-9 1 0,9 1-145,0 0-1,-1 0 1,1 1 0,0 0-1,0 0 1,0 1-1,0 0 1,1 0-1,-1 0 1,1 1-1,0 0 1,0 1 0,0-1-1,0 1 1,-9 10-1,5-3 2,0 0-1,1 1 1,0 0-1,1 0 1,1 1-1,-8 19 1,12-27 4,1 1-1,0 0 1,0-1-1,0 1 1,1 0-1,0 0 0,0-1 1,0 1-1,1 0 1,1 0-1,-1 0 1,1 0-1,0 0 1,0 0-1,1-1 1,4 12-1,-4-14 2,1 0-1,0 0 0,0-1 1,0 1-1,0-1 0,0 0 1,1 0-1,0 0 0,-1 0 1,1 0-1,0-1 0,1 0 1,-1 0-1,0 0 0,10 3 1,8 1-43,1-1 0,25 3 1,7 3-366,-50-11 380,-1 1 1,0 1-1,1-1 1,-1 1-1,0-1 1,0 1-1,0 0 1,0 1 0,-1-1-1,1 1 1,0-1-1,-1 1 1,0 0-1,0 1 1,0-1 0,0 0-1,0 1 1,-1 0-1,1-1 1,-1 1-1,0 0 1,0 0 0,-1 1-1,1-1 1,-1 0-1,0 0 1,0 1-1,0-1 1,-1 1 0,1-1-1,-1 0 1,0 1-1,-1-1 1,1 1-1,-1-1 1,-1 7-1,-1 2 201,-1 0 0,0-1 0,-1 1 0,0-1 0,-1 1 0,0-2 0,-1 1 0,-1-1-1,0 0 1,0 0 0,-10 9 0,5-7 3,0-2 1,-1 1-1,0-2 0,-1 0 0,-20 10 0,27-15-128,0-2-1,-1 1 0,1-1 0,-1-1 1,0 1-1,0-2 0,0 1 1,0-1-1,0 0 0,0-1 0,0 0 1,-10-2-1,14 1-60,0 0 0,0-1-1,0 0 1,0 0 0,1-1 0,-1 1 0,1-1-1,0 0 1,0 0 0,0 0 0,0-1 0,0 0-1,1 1 1,0-1 0,0 0 0,0-1 0,0 1-1,0 0 1,1-1 0,0 0 0,0 1 0,0-1-1,0 0 1,0-7 0,-3-7-21,1-1 0,0 0 0,2 0 0,0-39 0,3 51-129,-1 0 0,2 0 0,-1 0 1,1 0-1,0 0 0,1 0 0,0 0 0,0 1 1,0 0-1,1-1 0,0 1 0,1 0 0,0 1 0,0-1 1,0 1-1,1 0 0,-1 1 0,2-1 0,-1 1 1,0 0-1,1 0 0,14-6 0,12-5-1783,0 1 0,0 3 0,70-18 0,-64 20-658,28-9-3480</inkml:trace>
</inkml:ink>
</file>

<file path=ppt/ink/ink8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02.309"/>
    </inkml:context>
    <inkml:brush xml:id="br0">
      <inkml:brushProperty name="width" value="0.025" units="cm"/>
      <inkml:brushProperty name="height" value="0.025" units="cm"/>
    </inkml:brush>
  </inkml:definitions>
  <inkml:trace contextRef="#ctx0" brushRef="#br0">204 127 16688,'0'0'11024,"9"-3"-10048,-5 1-860,81-32 600,-79 31-697,1-1 0,-1 1 0,1-1 1,-1 0-1,0 0 0,0-1 0,-1 0 1,0 0-1,1 0 0,-2-1 1,6-7-1,-10 13-13,1-1-1,-1 1 1,0-1 0,1 1-1,-1-1 1,0 0 0,0 1-1,1-1 1,-1 1 0,0-1 0,0 0-1,0 1 1,0-1 0,0 0-1,0 1 1,0-1 0,0 0-1,0 1 1,0-1 0,0 0 0,-1 1-1,1-1 1,0 1 0,0-1-1,-1 0 1,1 1 0,0-1 0,-1 1-1,0-1 1,-19-7 93,-34 8 35,47 0-100,-9 2 43,0 1 1,0 1 0,1 0-1,-1 1 1,1 1 0,0 0-1,0 1 1,1 1 0,0 0-1,0 1 1,1 1 0,0 0-1,1 0 1,0 1 0,1 1-1,0 0 1,0 1 0,1 0-1,-13 23 1,21-33-71,1 1 1,-1-1-1,1 1 0,0-1 1,-1 1-1,2 0 1,-1-1-1,0 1 0,1 0 1,-1 0-1,1-1 0,0 1 1,1 0-1,-1 0 0,1 0 1,-1-1-1,1 1 0,2 5 1,-1-5-19,0-1 1,0 0 0,1 0-1,-1-1 1,1 1-1,-1 0 1,1-1 0,0 1-1,0-1 1,0 0-1,0 0 1,1 0 0,-1-1-1,0 1 1,6 1-1,11 2-549,1 0-1,-1-2 1,0 0-1,1-2 1,29 0-1,-25-1-1882,1-1-1,-1-1 0,31-6 1,5-11-5693</inkml:trace>
</inkml:ink>
</file>

<file path=ppt/ink/ink8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02.981"/>
    </inkml:context>
    <inkml:brush xml:id="br0">
      <inkml:brushProperty name="width" value="0.025" units="cm"/>
      <inkml:brushProperty name="height" value="0.025" units="cm"/>
    </inkml:brush>
  </inkml:definitions>
  <inkml:trace contextRef="#ctx0" brushRef="#br0">121 75 15278,'0'0'2734,"-11"1"-588,9-1-2124,-7 1 613,-1 1 0,0 0 1,1 0-1,-16 6 0,22-7-468,0 0 0,1 0 0,-1 0 0,1 1 0,0-1-1,-1 1 1,1 0 0,0-1 0,0 1 0,0 0 0,0 0-1,0 0 1,0 0 0,1 1 0,-1-1 0,1 0 0,-1 1-1,1-1 1,0 1 0,0 0 0,0-1 0,0 1 0,1 0 0,-1-1-1,1 1 1,-1 3 0,2-5-139,-1 1-1,1-1 1,-1 0 0,1 0-1,-1 0 1,1 0-1,-1 0 1,1 0 0,0 0-1,0 0 1,0 0-1,0 0 1,-1 0 0,1 0-1,0-1 1,0 1 0,1 0-1,-1-1 1,0 1-1,0-1 1,0 1 0,0-1-1,0 1 1,1-1 0,-1 0-1,0 1 1,0-1-1,1 0 1,-1 0 0,2 0-1,47 2 234,-42-2-220,0 0-16,0 0-1,0-1 0,0 0 0,0 0 0,-1 0 0,1-1 0,0 0 0,-1-1 0,0 0 0,12-5 1,-15 5 34,-1 1 1,0-1 0,0 1 0,0-1 0,0 0 0,-1 0 0,1 0 0,-1-1 0,0 1 0,1-1 0,-2 1 0,1-1 0,0 0 0,-1 1 0,1-1 0,-1 0 0,0 0 0,-1 0 0,1 0 0,-1 0 0,1 0 0,-2-6 0,1 6 101,0 0 1,-1 0 0,1 0 0,-1 0 0,0 0 0,-1 0-1,-2-7 1,-3-10 225,8 20-389,1 0 0,0 0 0,0 1 0,0-1-1,0 0 1,0 1 0,0-1 0,0 1 0,0-1-1,0 1 1,0 0 0,0 0 0,0 0 0,0 0 0,0 1-1,3 0 1,0-1 2,17 0-85,0 1-1,32 6 1,-49-6 59,1 0 0,-1 0 1,0 0-1,0 1 0,0 0 0,0 0 1,0 0-1,0 0 0,-1 1 0,1 0 1,-1 0-1,1 0 0,-1 0 0,0 1 0,0 0 1,4 5-1,-7-4 55,1 0 0,-1 0-1,1 1 1,-2-1 0,1 1 0,0-1 0,-1 1 0,0-1-1,-1 0 1,1 1 0,-1-1 0,0 1 0,0-1-1,-1 0 1,-3 10 0,0 2 220,6-17-243,-1 1 0,0-1-1,0 0 1,1 1 0,-1-1 0,0 1 0,1-1 0,-1 0 0,0 1-1,1-1 1,-1 0 0,1 0 0,-1 1 0,0-1 0,1 0 0,-1 0-1,1 0 1,-1 0 0,1 0 0,-1 1 0,1-1 0,-1 0-1,1 0 1,-1 0 0,1 0 0,-1 0 0,1 0 0,-1 0 0,1-1-1,-1 1 1,0 0 0,1 0 0,-1 0 0,1 0 0,-1-1-1,1 1 1,-1 0 0,0 0 0,1-1 0,-1 1 0,1-1 0,24-8 154,4-8-309,-18 10 3,0-1 1,1 2 0,1-1 0,-1 2-1,1-1 1,0 2 0,0 0 0,0 0-1,27-2 1,-39 6 144,-1 0 0,1 1-1,0-1 1,0 0 0,0 1-1,0-1 1,0 1 0,-1-1 0,1 1-1,0 0 1,-1-1 0,1 1-1,0 0 1,-1-1 0,1 1 0,-1 0-1,1 0 1,-1 0 0,1-1-1,-1 1 1,1 0 0,-1 0 0,0 0-1,0 0 1,1 0 0,-1 0-1,0 0 1,0 0 0,0 0 0,0 0-1,0 0 1,0 1 0,-1 45 936,0-20-205,5-27-728,0 0 0,0 1-1,0-2 1,0 1 0,1 0 0,-1-1-1,0 0 1,5-1 0,66-32-838,-62 26 593,1 1 0,-1 1 0,1 0 1,1 1-1,-1 0 0,27-4 0,-41 9 249,1 0 0,-1 0 0,0 0 0,1 0 0,-1 0 0,1 0 1,-1 0-1,0 0 0,1 0 0,-1 0 0,0 0 0,1 1 0,-1-1 0,0 0 0,1 0 0,-1 0 0,0 0 0,0 1 0,1-1 0,-1 0 0,0 0 0,0 1 0,1-1 0,-1 0 0,0 0 0,0 1 0,1-1 0,-1 0 0,0 1 0,0-1 0,0 0 1,0 1-1,0-1 0,0 0 0,1 1 0,-1-1 0,0 0 0,0 1 0,0-1 0,0 0 0,0 1 0,-5 22 682,-13 17 265,17-39-993,0 0-1,0 0 0,0 0 0,0 0 0,1 1 0,-1-1 0,1 0 1,-1 1-1,1-1 0,-1 0 0,1 1 0,0-1 0,-1 0 0,1 1 1,0-1-1,0 1 0,0-1 0,0 0 0,0 1 0,1-1 0,-1 1 1,1 1-1,0-2-224,0 0 1,1-1 0,-1 1-1,0-1 1,1 1 0,-1-1-1,0 0 1,1 1 0,-1-1-1,1 0 1,-1 0-1,1 0 1,-1 0 0,0 0-1,1 0 1,-1-1 0,1 1-1,-1 0 1,0-1 0,1 1-1,-1-1 1,2 0-1,22-12-5260,2-6-1180</inkml:trace>
</inkml:ink>
</file>

<file path=ppt/ink/ink8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03.356"/>
    </inkml:context>
    <inkml:brush xml:id="br0">
      <inkml:brushProperty name="width" value="0.025" units="cm"/>
      <inkml:brushProperty name="height" value="0.025" units="cm"/>
    </inkml:brush>
  </inkml:definitions>
  <inkml:trace contextRef="#ctx0" brushRef="#br0">4 26 10378,'0'0'18118,"-1"9"-16175,0-7-1846,1 1 0,-1-1 0,1 0-1,0 1 1,0-1 0,0 0-1,0 1 1,0-1 0,0 0-1,1 1 1,-1-1 0,1 0-1,1 3 1,-1-4-51,1 1-1,-1-1 1,1 0 0,0 1-1,0-1 1,-1 0-1,1 0 1,0 0 0,0-1-1,0 1 1,0 0-1,0-1 1,0 1 0,0-1-1,0 0 1,1 1 0,-1-1-1,0 0 1,0 0-1,4-1 1,8 2-45,0-1 0,0 0 0,0-1 1,1-1-1,-1 0 0,0-1 0,0 0 0,-1-1 0,1-1 0,-1 0 1,0-1-1,0 0 0,15-11 0,-27 16-1,0 1 0,0-1 0,0 0 0,0 0 0,0 0 0,0 0 0,0 0 0,0 0 0,0-1 0,0 1 0,0 0 0,-1 0 0,1-1 0,-1 1 0,2-2 0,-3 3 0,1-1 0,0 1 0,0-1 0,0 1 0,0-1 0,0 1 0,0 0 0,0-1 0,-1 1 0,1-1 0,0 1 0,0 0 0,-1-1 0,1 1 0,0 0 0,0-1 0,-1 1 0,1 0 0,0-1 0,-1 1 0,1 0 0,0 0 0,-1-1 0,1 1 0,-1 0 0,1 0 0,-1 0 0,1 0 0,0-1 0,-1 1 0,-3 0 0,1-1 0,0 1 0,0 0 0,-1 0 0,1 0 0,0 0 0,0 0 0,0 1 0,-1-1 0,1 1 0,-6 2 0,3 0 0,0 0 0,0 1 0,1 0 0,-1 0 0,1 0 0,0 1 0,0 0 0,0 0 0,1 0 0,-5 7 0,6-9 0,0 1 0,1 1 0,0-1 0,-1 0 0,1 1 0,1-1 0,-1 1 0,1-1 0,-1 1 0,1 0 0,1 0 0,-1-1 0,1 1 0,0 0 0,0 6 0,1-9-31,0 0 0,0 0 0,0 0 0,0 0 0,1 0 0,-1 0-1,1 0 1,-1-1 0,1 1 0,0 0 0,0-1 0,-1 1 0,1-1 0,0 0 0,0 0 0,1 1 0,-1-1 0,0-1 0,0 1-1,0 0 1,1 0 0,-1-1 0,0 1 0,1-1 0,-1 0 0,0 0 0,4 0 0,8 1-499,0-1 0,0 0 0,18-3 1,-24 2-291,0-1 0,-1-1 0,1 1 0,-1-1 0,0 0 1,0-1-1,0 1 0,0-1 0,-1-1 0,0 1 0,0-1 1,0 0-1,10-11 0,13-19-4796</inkml:trace>
</inkml:ink>
</file>

<file path=ppt/ink/ink8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03.870"/>
    </inkml:context>
    <inkml:brush xml:id="br0">
      <inkml:brushProperty name="width" value="0.025" units="cm"/>
      <inkml:brushProperty name="height" value="0.025" units="cm"/>
    </inkml:brush>
  </inkml:definitions>
  <inkml:trace contextRef="#ctx0" brushRef="#br0">125 0 17457,'0'0'3347,"-11"15"-288,1-2-2459,-11 15 2144,-31 55 0,47-75-2601,1 0-1,0 0 1,1 0-1,0 0 1,0 0-1,0 1 1,1 0-1,1-1 1,0 1-1,0 0 1,0 0-1,1-1 1,0 1-1,2 10 1,0-16-173,-1 0 0,0 0 0,1 0 1,0 0-1,0-1 0,0 1 0,0 0 0,0-1 0,1 1 0,-1-1 1,1 0-1,-1 0 0,1 0 0,0 0 0,0-1 0,0 1 0,0-1 1,0 1-1,0-1 0,0 0 0,0 0 0,6 0 0,10 3-717,0-1 0,33 1 0,-39-4 301,6 1-46,44 3-422,-60-4 981,1 1 0,-1-1 0,1 1-1,-1 0 1,0 0 0,1 0 0,-1 0 0,0 1 0,0 0 0,1-1 0,-1 1 0,-1 0 0,5 3-1,-6-3 123,0 0-1,0-1 1,0 1-1,-1 0 0,1 0 1,0 0-1,-1-1 1,1 1-1,-1 0 0,0 0 1,0 0-1,0 0 1,1 0-1,-2 0 0,1 0 1,0-1-1,0 1 1,-1 0-1,1 0 0,-1 0 1,1 0-1,-1-1 1,-1 4-1,9-35-535,-2 18-514,-2 1 0,1-1 0,-2 0 0,2-14 0,9-31-1219,-4 71 6108,15 12-2600,-19-21-1361,1-1 0,1 0 0,-1-1 0,1 0 0,-1 0 0,1 0-1,0-1 1,0 0 0,0 0 0,0-1 0,0 1 0,0-2 0,0 1 0,14-1 0,-1-1-132,-1-1-1,0-1 1,0-1 0,25-7 0,-43 11 68,0-1 0,-1 1 0,1 0 0,0 0 0,0 0 0,0 0 0,0 0 0,0 0 0,-1 0 0,1 0 0,0 0 0,0 0 0,0 0 0,0 0 0,0 1 0,-1-1 0,1 0 0,0 1 0,0-1 0,0 1 0,-1-1 0,1 1 0,0-1 0,-1 1 0,1-1 0,0 1 0,-1-1 0,1 1 0,-1 0 0,1 0 0,-1-1 0,1 1 0,-1 0 0,1 0 0,-1-1 0,0 1 0,0 0 0,1 0-1,-1 0 1,0 0 0,0 0 0,0-1 0,0 1 0,0 0 0,0 0 0,0 0 0,0 0 0,0 0 0,0 0 0,-1-1 0,1 2 0,-11 65 366,5-42-295,6-20-73,-2 3-14,1-1 0,1 0 1,-1 1-1,1-1 0,2 10 1,-2-16-4,0 1 0,0-1 0,0 0 1,1 0-1,-1 0 0,1 0 0,-1 0 1,1 0-1,-1 0 0,1 1 1,0-2-1,-1 1 0,1 0 0,0 0 1,0 0-1,0 0 0,-1 0 0,1-1 1,0 1-1,0 0 0,0-1 0,0 1 1,1-1-1,-1 1 0,0-1 0,0 1 1,0-1-1,0 0 0,0 0 0,1 1 1,-1-1-1,0 0 0,0 0 0,0 0 1,0 0-1,1-1 0,-1 1 1,0 0-1,0 0 0,2-1 0,-2 0-203,1 1-1,0-1 1,-1 0-1,1 1 1,-1-1-1,1 0 0,-1 0 1,0 0-1,1 0 1,-1 0-1,0-1 1,1 1-1,-1 0 0,0-1 1,0 1-1,0 0 1,0-1-1,-1 1 1,1-1-1,1-2 0,8-34-5493,-5 0-1019</inkml:trace>
</inkml:ink>
</file>

<file path=ppt/ink/ink8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04.213"/>
    </inkml:context>
    <inkml:brush xml:id="br0">
      <inkml:brushProperty name="width" value="0.025" units="cm"/>
      <inkml:brushProperty name="height" value="0.025" units="cm"/>
    </inkml:brush>
  </inkml:definitions>
  <inkml:trace contextRef="#ctx0" brushRef="#br0">0 1 17681,'0'0'12235,"66"62"-12779,-25-42-2403,8-2-1537,2-4-2467</inkml:trace>
</inkml:ink>
</file>

<file path=ppt/ink/ink8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04.551"/>
    </inkml:context>
    <inkml:brush xml:id="br0">
      <inkml:brushProperty name="width" value="0.025" units="cm"/>
      <inkml:brushProperty name="height" value="0.025" units="cm"/>
    </inkml:brush>
  </inkml:definitions>
  <inkml:trace contextRef="#ctx0" brushRef="#br0">251 1 21396,'0'0'8291,"-12"0"-5830,-6 0-2181,-12-1-85,-51 6 0,75-5-198,0 1 0,0 0 0,0 0-1,0 1 1,0-1 0,0 1 0,0 1 0,0-1-1,1 1 1,-1 0 0,1 0 0,0 0 0,0 1-1,0 0 1,-8 8 0,12-10 3,-1 0 0,1-1 0,0 1 0,0 0 0,0-1 0,0 1 0,1 0 0,-1 0 0,0 0 0,1 0 0,-1 0 0,1 0 0,0 0 0,0 0 0,-1 0 0,1 0 0,0 0 0,1 0 0,-1 0 0,0 0 0,1 0 0,0 3 0,1-2 0,0 0 0,0 0 0,-1-1 0,2 1 0,-1-1 0,0 0 0,0 1 0,1-1 0,-1 0 0,1 0 0,0-1 0,5 4 0,5 1 0,1-1 0,0 0 0,0 0 0,0-2 0,16 3 0,-11-3-14,5 2-759,1-2 1,0 0-1,0-1 0,0-2 1,46-4-1,-38-8-7229</inkml:trace>
</inkml:ink>
</file>

<file path=ppt/ink/ink8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04.990"/>
    </inkml:context>
    <inkml:brush xml:id="br0">
      <inkml:brushProperty name="width" value="0.025" units="cm"/>
      <inkml:brushProperty name="height" value="0.025" units="cm"/>
    </inkml:brush>
  </inkml:definitions>
  <inkml:trace contextRef="#ctx0" brushRef="#br0">70 1 16752,'0'0'5883,"-3"12"-4052,-13 51-321,1-10 188,3 0-1,2 1 1,-4 68 0,14-120-1698,0 0 0,0 0 0,0-1 0,0 1 0,1 0 0,-1 0 0,0-1 0,1 1 0,-1 0 0,1 0 0,-1-1 0,1 1 0,0-1 0,0 1 0,0 0 0,0-1 0,0 1 0,0-1 0,0 0 0,0 1 0,1-1 0,-1 0 0,0 0 0,1 0 0,-1 0 0,3 1 0,0-1 0,0 0 0,0 0 0,0 0 0,0-1 0,0 1 0,0-1 0,-1 0 0,1 0 0,0-1 0,0 1 0,6-2 0,6-2 0,0-1 0,0-1 0,-1 0 0,28-16 0,-18 4 0,-1 0 0,37-37 0,13-9 0,-74 64 0,1 1 0,-1 0 0,0 0 0,1 0 0,-1 0 0,0 0 0,1 0 0,-1 0 0,0 0 0,0 0 0,0 0 0,0 0 0,0 0 0,0 0 0,0 0 0,0 0 0,-1 0 0,1 0 0,-1 2 0,-13 29 0,11-27 0,1 0 0,-1 0 0,1 0 0,0 0 0,0 0 0,0 1 0,1-1 0,0 1 0,0-1 0,0 1 0,1-1 0,0 7 0,1-11 0,-1 0 0,1-1 0,-1 1 0,1 0 0,-1-1 0,1 1 0,0-1 0,-1 1 0,1-1 0,0 1 0,0-1 0,-1 1 0,1-1 0,0 1 0,0-1 0,0 0 0,-1 0 0,1 1 0,0-1 0,0 0 0,0 0 0,0 0 0,0 0 0,0 0 0,-1 0 0,2 0 0,26-3 0,-26 3 0,12-3 0,-1-1 0,0-1 0,1 0 0,-2-1 0,1 0 0,-1-1 0,16-11 0,-19 11 0,1 1 0,0-1 0,1 2 0,-1-1 0,1 2 0,0-1 0,0 2 0,1-1 0,-1 1 0,21-2 0,-31 5 0,0 1 0,1-1 0,-1 0 0,0 1 0,0-1 0,0 0 0,0 1 0,0-1 0,0 1 0,-1 0 0,1-1 0,0 1 0,0 0 0,0-1 0,0 1 0,-1 0 0,1 0 0,0 0 0,-1 0 0,1 0 0,-1 0 0,1 0 0,-1 0 0,1 0 0,-1 0 0,0 0 0,1 0 0,-1 0 0,0 0 0,0 0 0,0 0 0,0 2 0,1 45 0,-2-34 0,1-8-554,0 0 0,0 0-1,1 0 1,0 0 0,0 0 0,3 9-1,-3-14 367,-1 1-1,1-1 0,-1 0 0,1 0 0,0 0 0,-1 0 1,1-1-1,0 1 0,0 0 0,0 0 0,0 0 1,0-1-1,0 1 0,-1 0 0,2-1 0,-1 1 0,0-1 1,0 1-1,0-1 0,0 1 0,0-1 0,0 0 1,0 0-1,1 1 0,-1-1 0,0 0 0,0 0 1,0 0-1,0 0 0,1 0 0,-1-1 0,0 1 0,0 0 1,0-1-1,0 1 0,0 0 0,1-1 0,-1 1 1,0-1-1,0 0 0,0 1 0,0-1 0,1-1 0,19-16-10300</inkml:trace>
</inkml:ink>
</file>

<file path=ppt/ink/ink8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05.316"/>
    </inkml:context>
    <inkml:brush xml:id="br0">
      <inkml:brushProperty name="width" value="0.025" units="cm"/>
      <inkml:brushProperty name="height" value="0.025" units="cm"/>
    </inkml:brush>
  </inkml:definitions>
  <inkml:trace contextRef="#ctx0" brushRef="#br0">1 97 22197,'0'0'9374,"9"7"-8354,-5-4-1012,1 0 1,0 0-1,0 0 0,0-1 1,0 1-1,0-1 1,0 0-1,0-1 0,1 1 1,-1-1-1,1 0 0,-1 0 1,1-1-1,0 0 1,-1 0-1,1 0 0,-1 0 1,1-1-1,-1 0 1,9-3-1,2 0-8,0-1 0,-1-1 0,0 0 0,0-2 0,0 1 0,-1-2 0,0 0 0,0 0 0,18-19 0,-31 28 0,0-1 0,0 0 0,0 1 0,-1-1 0,1 0 0,0 1 0,0-1 0,-1 0 0,1 0 0,-1 0 0,1 0 0,-1 0 0,1 1 0,-1-1 0,0 0 0,1 0 0,-1 0 0,0 0 0,0 0 0,1 0 0,-1 0 0,0 0 0,0 0 0,0 0 0,0-1 0,-1 1 0,1-1 0,-1 1 0,0 0 0,0 0 0,-1 1 0,1-1 0,0 0 0,0 1 0,0-1 0,-1 1 0,1-1 0,0 1 0,-1 0 0,1 0 0,0 0 0,-1-1 0,1 1 0,0 0 0,-3 1 0,-7-1 0,-1 1 0,1 1 0,-20 5 0,13 0 0,2 0 0,-1 1 0,1 0 0,0 2 0,1 0 0,-16 13 0,24-18 0,0 0 0,1 1 0,-1 0 0,1 1 0,0-1 0,1 1 0,0 0 0,0 0 0,0 1 0,1 0 0,0 0 0,1 0 0,0 0 0,-4 15 0,7-21 0,0 0 0,0 0 0,0 0 0,1 0 0,-1-1 0,1 1 0,-1 0 0,1-1 0,-1 1 0,1 0 0,0-1 0,0 1 0,0-1 0,0 1 0,0-1 0,0 1 0,1-1 0,-1 0 0,0 1 0,1-1 0,-1 0 0,1 0 0,-1 0 0,1 0 0,0-1 0,-1 1 0,1 0 0,0-1 0,-1 1 0,1-1 0,0 1 0,0-1 0,0 0 0,-1 0 0,4 0 0,11 2 0,1 0 0,32-3 0,-35 0 0,6 1-899,0-2 1,26-6-1,-14 0-1751,0-1 0,-1-2 0,0-1 0,33-19 0,-19 7-3985</inkml:trace>
</inkml:ink>
</file>

<file path=ppt/ink/ink8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05.690"/>
    </inkml:context>
    <inkml:brush xml:id="br0">
      <inkml:brushProperty name="width" value="0.025" units="cm"/>
      <inkml:brushProperty name="height" value="0.025" units="cm"/>
    </inkml:brush>
  </inkml:definitions>
  <inkml:trace contextRef="#ctx0" brushRef="#br0">247 19 9289,'0'0'18663,"-12"-5"-16864,8 3-1667,0 0-23,1 1-1,-1-1 1,-1 1 0,1-1-1,0 1 1,0 0 0,0 1 0,-1-1-1,1 1 1,0 0 0,0 0-1,-1 0 1,1 0 0,0 1-1,0 0 1,-1 0 0,1 0 0,0 0-1,-7 4 1,-1 1 22,-68 41 330,76-44-454,1 0 0,-1-1 0,0 1 0,1 0 0,0 1 0,0-1 0,0 1 0,0-1 0,0 1-1,1 0 1,-1 0 0,1 0 0,0 0 0,0 0 0,1 1 0,-2 6 0,3-10-7,0 0 0,0 0 0,1 0 0,-1 0 0,0 0 0,1 0 0,-1 0 0,1 0 0,0-1 0,-1 1 0,1 0 0,-1 0 0,1 0 0,0-1 0,0 1 0,-1 0 0,1-1 0,0 1 0,0-1 0,0 1 0,0-1 0,0 1 0,0-1 0,0 0 0,0 1 0,0-1 0,0 0 0,0 0 0,0 0 0,0 0 0,0 0 0,0 0 0,1 0 0,44 1 0,-37-1 0,4-1-58,1-1 0,-1 0 0,0-1 0,1 0 0,-1-1 0,-1-1 0,1 0 0,14-8 0,-18 9 22,0-1 0,0-1 0,-1 1 0,0-2-1,0 1 1,0-1 0,-1 0 0,0 0 0,0-1 0,-1 0 0,9-14-1,-15 18 236,-8 7 124,-8 9 111,-41 53-434,53-61 0,1 0 0,0 0 0,1 0 0,-1 0 0,1 1 0,0-1 0,0 1 0,0-1 0,1 1 0,0 0 0,-1 0 0,2 0 0,-1 0 0,1 0 0,-1 6 0,2-10-13,1 0 0,-1 0 0,0 0 0,0 0-1,0 0 1,1 0 0,-1-1 0,1 1 0,-1 0 0,0-1 0,1 1 0,-1-1 0,1 1-1,-1-1 1,1 0 0,0 1 0,-1-1 0,1 0 0,-1 0 0,1 0 0,-1 0 0,4-1-1,37-4-2001,-24-7-3078,0-6-2775</inkml:trace>
</inkml:ink>
</file>

<file path=ppt/ink/ink8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06.141"/>
    </inkml:context>
    <inkml:brush xml:id="br0">
      <inkml:brushProperty name="width" value="0.025" units="cm"/>
      <inkml:brushProperty name="height" value="0.025" units="cm"/>
    </inkml:brush>
  </inkml:definitions>
  <inkml:trace contextRef="#ctx0" brushRef="#br0">33 1 2883,'0'0'27567,"-3"11"-26350,-1 3-886,-3 6-139,2 1 1,0 1-1,-3 38 0,8-59-192,0 0 0,0 0 0,1 0 0,-1 1 0,1-1 0,-1 0 0,1 0 0,-1 0 0,1 0 0,0 0 0,-1 0 0,1 0 0,0 0 0,0 0 0,0 0 0,0 0 0,0-1 0,0 1 0,0 0 0,0-1 0,0 1 0,0 0 0,0-1 0,0 0 0,0 1 0,0-1 0,1 0 0,-1 1 0,0-1 0,0 0 0,0 0 0,1 0 0,-1 0 0,0 0 0,0 0 0,1 0 0,-1-1 0,0 1 0,0 0 0,2-1 0,5-1 0,0 1 0,0-1 0,0 0 0,-1-1 0,9-4 0,143-94-758,-158 101 760,-1-1 1,1 1-1,-1 0 0,1 0 1,-1-1-1,1 1 1,-1 0-1,0 0 0,1 0 1,-1-1-1,1 1 1,0 0-1,-1 0 0,1 0 1,-1 0-1,1 0 1,-1 0-1,1 0 0,-1 0 1,1 0-1,-1 1 0,1-1 1,-1 0-1,1 0 1,-1 0-1,1 0 0,-1 1 1,0-1-1,1 0 1,-1 1-1,1-1 0,-1 0 1,1 1-1,-1-1 0,6 23 181,-13 45 218,3-41-310,4-9-1655,0-12-657</inkml:trace>
</inkml:ink>
</file>

<file path=ppt/ink/ink8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2:32.649"/>
    </inkml:context>
    <inkml:brush xml:id="br0">
      <inkml:brushProperty name="width" value="0.025" units="cm"/>
      <inkml:brushProperty name="height" value="0.025" units="cm"/>
    </inkml:brush>
  </inkml:definitions>
  <inkml:trace contextRef="#ctx0" brushRef="#br0">1 80 16143,'0'0'3075,"7"12"-3069,4 4 194,0 0 1,1-1 0,0 0-1,2-1 1,-1-1 0,2 0 0,-1-1-1,2 0 1,30 17 0,-20-18 349,0-2 0,0-1 0,1-1 0,44 6 0,117 2 2142,-50-5-1702,68 15-483,-47-4-368,162 0 0,104-55-58,3 0-7,-312 36-45,193 30 1,-203-19-19,1-4 1,-1-5-1,1-5 1,-1-4 0,162-29-1,147-40 71,222-35-41,-69 61-34,-147 18 23,739-48 40,-1077 82-14,-1 4 1,85 19-1,81 9 36,43-24 149,-166-10-29,-1 6-1,167 30 1,-276-35-209,84 20 23,0-5-1,166 9 1,507-48 155,-685 16-155,484-21 733,-560 26-639,1 0 0,-1 0 0,0 2 1,0-1-1,-1 1 0,1 1 0,0 0 0,-1 0 0,12 6 0,-22-9-110,1 1-1,-1-1 0,0 0 1,1 0-1,-1 0 0,0 1 1,0-1-1,1 0 0,-1 0 1,0 1-1,0-1 0,0 0 1,1 1-1,-1-1 1,0 0-1,0 0 0,0 1 1,0-1-1,0 0 0,1 1 1,-1-1-1,0 0 0,0 1 1,0-1-1,0 0 0,0 1 1,0-1-1,0 0 0,0 1 1,0-1-1,-1 0 0,1 1 1,0-1-1,0 0 0,0 1 1,0-1-1,0 0 1,0 1-1,-1-1 0,1 0 1,0 0-1,0 1 0,-1-1 1,1 0-1,0 0 0,0 1 1,-1-1-1,1 0 0,-16 12-268,16-12 242,-66 36-6640,18-15-1660</inkml:trace>
</inkml:ink>
</file>

<file path=ppt/ink/ink8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10.408"/>
    </inkml:context>
    <inkml:brush xml:id="br0">
      <inkml:brushProperty name="width" value="0.025" units="cm"/>
      <inkml:brushProperty name="height" value="0.025" units="cm"/>
    </inkml:brush>
  </inkml:definitions>
  <inkml:trace contextRef="#ctx0" brushRef="#br0">1 267 10474,'0'0'17136,"11"-1"-16202,-4 0-847,-1 0 0,1 0 0,0-1 0,-1 0 0,1 0 0,-1-1 0,0 0 0,0 0 0,0 0-1,10-8 1,0-2 4,1-1 0,24-29-1,11-19-16,-32 36-20,45-44 0,-64 70-65,-1-1 1,0 1-1,0 0 1,1-1-1,-1 1 1,0 0-1,1-1 1,-1 1-1,1 0 1,-1-1-1,0 1 1,1 0 0,-1 0-1,1 0 1,-1-1-1,0 1 1,1 0-1,-1 0 1,1 0-1,-1 0 1,1 0-1,-1 0 1,1 0-1,-1 0 1,1 0-1,-1 0 1,1 0-1,-1 0 1,1 0-1,-1 0 1,0 0 0,1 0-1,-1 1 1,1-1-1,-1 0 1,1 0-1,-1 0 1,0 1-1,1-1 1,-1 0-1,0 1 1,1-1-1,-1 0 1,1 1-1,5 29-174,-9 39 185,-24 67 187,18-101-82,1 0 1,2 0-1,-2 51 1,8-86-121,0 1 1,0-1 0,0 1 0,0 0 0,0-1 0,0 1-1,0-1 1,0 1 0,0 0 0,0-1 0,0 1-1,1-1 1,-1 1 0,0-1 0,0 1 0,1 0 0,-1-1-1,0 1 1,1-1 0,-1 1 0,0-1 0,1 0-1,-1 1 1,1-1 0,-1 1 0,1-1 0,-1 0 0,1 1-1,-1-1 1,1 0 0,-1 0 0,1 1 0,-1-1-1,1 0 1,-1 0 0,1 0 0,0 0 0,-1 0 0,1 1-1,-1-1 1,1 0 0,0 0 0,-1-1 0,1 1-1,-1 0 1,1 0 0,0 0 0,-1 0 0,1 0 0,0-1-1,0 1-259,1-1 0,-1 0-1,0 1 1,1-1 0,-1 0-1,0 0 1,0 0 0,0 1-1,0-1 1,0-1 0,0 1-1,0 0 1,0 0 0,0 0-1,0 0 1,0-1 0,-1 1 0,1 0-1,0-1 1,-1 1 0,1-2-1,-1-17-5474,-3-4-2809</inkml:trace>
</inkml:ink>
</file>

<file path=ppt/ink/ink8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10.751"/>
    </inkml:context>
    <inkml:brush xml:id="br0">
      <inkml:brushProperty name="width" value="0.025" units="cm"/>
      <inkml:brushProperty name="height" value="0.025" units="cm"/>
    </inkml:brush>
  </inkml:definitions>
  <inkml:trace contextRef="#ctx0" brushRef="#br0">0 79 15535,'0'0'11435,"85"-10"-10923,-40-5-416,-1 1-1986,-3-1-1921,-4 1-994,-10 3-4067</inkml:trace>
</inkml:ink>
</file>

<file path=ppt/ink/ink8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11.125"/>
    </inkml:context>
    <inkml:brush xml:id="br0">
      <inkml:brushProperty name="width" value="0.025" units="cm"/>
      <inkml:brushProperty name="height" value="0.025" units="cm"/>
    </inkml:brush>
  </inkml:definitions>
  <inkml:trace contextRef="#ctx0" brushRef="#br0">61 10 14286,'0'0'13927,"-1"9"-13510,-10 51 488,-2 0 1,-23 59 0,52-184-415,-13 57-1003,0 0-1,-1 0 1,0 0-1,-1-1 1,0 1-1,1-9 1,-2 16 426,0 0 0,0 0 0,1-1 0,-1 1 0,1 0 0,-1 0 0,1 0 0,-1 0 0,1 0 0,0 0 0,-1 0 0,1 0 0,0 0 0,0 0 0,0 0 0,0 0 0,0 1 0,0-1 0,0 0 0,0 1 0,0-1 0,0 0 0,2 0 0,35-12-655,-18 7-2054,-14 3 1949,48-24-6025,-52 25 6829,1 0-1,-1 0 1,1 0-1,-1 0 1,0 0-1,0 0 1,0-1 0,0 1-1,-2-4 9826,0 6-9745,0 1 0,0-1 0,0 0 0,0 0 0,0 1 0,0-1 0,0 0-1,0 0 1,0 1 0,0-1 0,0 0 0,0 0 0,0 1 0,0-1 0,0 0 0,0 1 0,0-1-1,0 0 1,0 0 0,0 1 0,0-1 0,0 0 0,1 0 0,-1 0 0,0 1 0,0-1 0,0 0-1,1 0 1,-1 0 0,0 1 0,0-1 0,0 0 0,1 0 0,-1 0 0,0 0 0,0 0 0,1 1-1,-1-1 1,0 0 0,0 0 0,1 0 0,-1 0 0,0 0 0,0 0 0,1 0 0,-1 0-1,0 0 1,1 0 0,-1 0 0,0 0 0,0 0 0,1 0 0,-1 0 0,1-1 0,2 2 67,1-1 1,0 0 0,0 0 0,0-1 0,0 1-1,0-1 1,-1 0 0,1 0 0,0 0 0,-1 0-1,1-1 1,-1 1 0,7-5 0,-9 5-655,1 0 1,-1 0-1,0 0 1,1-1 0,-1 1-1,0-1 1,0 1 0,0-1-1,0 1 1,0-1-1,0 0 1,0-1 0,0-1-5554</inkml:trace>
</inkml:ink>
</file>

<file path=ppt/ink/ink8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12.973"/>
    </inkml:context>
    <inkml:brush xml:id="br0">
      <inkml:brushProperty name="width" value="0.025" units="cm"/>
      <inkml:brushProperty name="height" value="0.025" units="cm"/>
    </inkml:brush>
  </inkml:definitions>
  <inkml:trace contextRef="#ctx0" brushRef="#br0">0 1 14638,'0'0'11467,"1"11"-10047,4 241 277,6-220-2607,0-20-2086,-10-11 2675,-1-1 1,1 0-1,-1 0 1,1 0-1,0 1 0,-1-1 1,1 0-1,-1 0 1,1 0-1,0 0 1,-1 0-1,1 0 1,-1 0-1,1 0 0,0-1 1,-1 1-1,1 0 1,-1 0-1,1 0 1,-1-1-1,1 1 0,0 0 1,-1-1-1,1 1 1,4-8-7469</inkml:trace>
</inkml:ink>
</file>

<file path=ppt/ink/ink8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13.690"/>
    </inkml:context>
    <inkml:brush xml:id="br0">
      <inkml:brushProperty name="width" value="0.025" units="cm"/>
      <inkml:brushProperty name="height" value="0.025" units="cm"/>
    </inkml:brush>
  </inkml:definitions>
  <inkml:trace contextRef="#ctx0" brushRef="#br0">69 15 15278,'0'0'7848,"-22"12"-7138,12 39 1857,-3 13-2092,2 1 1,-2 90-1,13-155-477,0 0 1,0 0-1,0 1 0,0-1 1,0 0-1,0 0 0,0 1 0,1-1 1,-1 0-1,0 0 0,0 1 1,0-1-1,0 0 0,0 0 1,1 0-1,-1 1 0,0-1 0,0 0 1,0 0-1,0 0 0,1 0 1,-1 0-1,0 1 0,0-1 1,1 0-1,-1 0 0,0 0 0,0 0 1,1 0-1,-1 0 0,0 0 1,0 0-1,1 0 0,-1 0 1,0 0-1,0 0 0,1 0 1,-1 0-1,0 0 0,0 0 0,1 0 1,-1 0-1,0 0 0,0 0 1,0 0-1,1-1 0,-1 1 1,14-7 34,-1-9 0,0 0 0,-2 0 0,0-1 0,-1 0 0,0-1 0,11-31 0,-1 6-109,9-12-11,22-50-24,-51 105 124,0 0 0,0 0 0,0 0 0,0-1 0,0 1-1,0 0 1,0 0 0,0 0 0,0-1 0,0 1 0,0 0 0,0 0 0,0 0-1,0-1 1,0 1 0,0 0 0,0 0 0,0 0 0,0-1 0,0 1-1,0 0 1,0 0 0,0 0 0,0-1 0,-1 1 0,1 0 0,0 0 0,0 0-1,0 0 1,0-1 0,0 1 0,-1 0 0,1 0 0,0 0 0,0 0-1,0 0 1,0 0 0,-1 0 0,1 0 0,0 0 0,0-1 0,0 1 0,-1 0-1,-14 0 217,-13 11-79,24-6-153,0 1-1,1 1 0,-1-1 1,1 1-1,0-1 1,1 1-1,0 0 0,0 0 1,0 0-1,1 0 1,0 0-1,0 8 0,0-1-5,0 0 0,2 0 0,-1 0 0,2 0 0,3 17 0,-4-29-3,-1 1 0,1-1 0,0 0 0,0 0 0,0 0 0,0 0 0,0 0 0,0 0 0,0 0 0,1 0 1,-1-1-1,1 1 0,-1 0 0,1-1 0,0 1 0,-1-1 0,1 0 0,4 3 0,38 6-466,-11-4 152,-32-6 293,0 1-1,0 0 0,0-1 0,0 1 1,0 0-1,0 0 0,0 0 0,0 0 1,0 0-1,0 0 0,0 0 0,0 0 1,-1 0-1,1 0 0,0 0 0,-1 1 1,1-1-1,-1 0 0,1 0 0,-1 1 1,0-1-1,0 0 0,1 1 0,-1-1 0,0 0 1,0 1-1,0-1 0,-1 0 0,1 1 1,0-1-1,0 0 0,-1 0 0,0 3 1,-16 50 513,12-42-282,3-5 295,3-3-3908,9-10-4281,1-7-1433</inkml:trace>
</inkml:ink>
</file>

<file path=ppt/ink/ink8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14.095"/>
    </inkml:context>
    <inkml:brush xml:id="br0">
      <inkml:brushProperty name="width" value="0.025" units="cm"/>
      <inkml:brushProperty name="height" value="0.025" units="cm"/>
    </inkml:brush>
  </inkml:definitions>
  <inkml:trace contextRef="#ctx0" brushRef="#br0">24 0 13741,'0'0'7655,"-3"9"-5055,0-2-2128,0-1-30,0-1 1,1 1-1,0 0 1,0 0-1,1 0 0,-1 0 1,1 0-1,0 0 1,1 0-1,0 11 0,0-17-435,1 1-1,-1-1 1,1 0-1,-1 1 1,1-1-1,-1 1 1,1-1-1,-1 0 1,1 1-1,0-1 1,-1 0-1,1 1 1,-1-1-1,1 0 1,0 0-1,-1 0 0,1 0 1,0 0-1,-1 1 1,1-1-1,0 0 1,-1 0-1,1-1 1,0 1-1,-1 0 1,1 0-1,-1 0 1,2-1-1,20-4 116,-14 0-129,1 0 0,-1 0 0,1-1-1,13-13 1,-17 14-324,0 1-1,0-1 1,0 1-1,1 0 1,-1 0-1,1 1 1,0-1-1,0 1 1,0 1-1,1-1 1,-1 1-1,13-3 1,-19 6 329,1-1 0,0 1 0,-1 0 0,1-1 0,-1 1 0,1-1 0,-1 1 0,1 0 0,-1 0 0,1-1 0,-1 1 1,0 0-1,1 0 0,-1-1 0,0 1 0,0 0 0,1 0 0,-1 0 0,0 0 0,0-1 0,0 1 0,0 0 0,0 0 0,-1 1 1,1 31 1107,0-25-461,0 3-67,3 21 1472,-3-32-2032,1 1 0,0 0 0,-1-1 0,1 1 1,0-1-1,-1 1 0,1-1 0,0 0 0,0 1 0,-1-1 0,1 0 0,0 1 1,0-1-1,0 0 0,-1 0 0,1 0 0,0 0 0,0 0 0,0 0 0,0 0 1,-1 0-1,1 0 0,0 0 0,0 0 0,0-1 0,0 1 0,-1 0 0,1 0 1,0-1-1,0 1 0,-1-1 0,1 1 0,0-1 0,-1 1 0,1-1 1,1 0-1,16-9-407,28-14-3777,-43 23 3887,-1 0-1,1 1 1,0-1 0,-1 0 0,1 1 0,0-1-1,0 1 1,-1 0 0,1 0 0,0 0 0,-1 0 0,1 1-1,0-1 1,0 1 0,3 1 0,5 4-116,-10-5 6,0-1-1,0 1 1,1 0-1,-1-1 1,0 1 0,1 0-1,-1-1 1,0 0 0,1 1-1,-1-1 1,1 0 0,-1 0-1,1 0 1,2 0 0,14 0-5751</inkml:trace>
</inkml:ink>
</file>

<file path=ppt/ink/ink8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14.828"/>
    </inkml:context>
    <inkml:brush xml:id="br0">
      <inkml:brushProperty name="width" value="0.025" units="cm"/>
      <inkml:brushProperty name="height" value="0.025" units="cm"/>
    </inkml:brush>
  </inkml:definitions>
  <inkml:trace contextRef="#ctx0" brushRef="#br0">1 262 8936,'0'0'21856,"6"4"-21680,-5-3-176,1 0 1,-1 0-1,1 0 0,-1 0 1,1 0-1,0 0 1,-1 0-1,1-1 0,0 1 1,0-1-1,0 1 1,-1-1-1,1 0 0,0 0 1,0 1-1,0-1 0,0-1 1,-1 1-1,1 0 1,0 0-1,0-1 0,0 1 1,-1-1-1,1 1 0,0-1 1,0 0-1,-1 0 1,1 0-1,-1 0 0,1 0 1,-1 0-1,1 0 1,-1 0-1,0-1 0,1 1 1,-1 0-1,0-1 0,0 1 1,0-1-1,0 0 1,0 1-1,0-1 0,-1 0 1,1 1-1,-1-1 0,1 0 1,-1 0-1,1 0 1,-1 1-1,0-1 0,0 0 1,0 0-1,0 0 1,0 0-1,-1-1 0,0 3-78,-1 1-1,0-1 0,1 1 0,-1 0 1,0 0-1,1 0 0,0 0 0,-1 0 1,1 0-1,-1 0 0,-1 3 0,-4 4 48,2 1-1,-1-1 1,1 1-1,0 0 1,1 1-1,0-1 0,0 1 1,1 0-1,0-1 1,1 1-1,-2 20 0,7-30-77,-1 0 0,1 0-1,-1-1 1,1 1-1,-1 0 1,1-1-1,-1 0 1,1 1-1,-1-1 1,1 0 0,-1 0-1,0-1 1,4-1-1,11-11-1389,0 0-1,0-1 0,-2-1 0,0-1 1,0 0-1,-2-1 0,21-35 0,28-68-4984,-32 48 15557,-36 87-4186,-42 98-947,42-93-3533,1 0-1,1 0 1,1 0-1,0 1 0,2-1 1,0 1-1,2 29 0,0-47-414,-1 1 0,1-1 0,0 0 0,0 0 0,0 1 0,0-1 0,0 0 0,0 0 0,0 0 0,1 0 0,-1 0 0,1 0 0,-1 0 0,1-1 0,0 1 0,3 2 0,-5-4-27,1 1-1,-1-1 1,1 0-1,-1 0 1,1 1 0,-1-1-1,1 0 1,-1 0-1,1 0 1,0 0 0,-1 0-1,1 0 1,-1 0 0,1 0-1,-1 0 1,1 0-1,-1 0 1,1 0 0,0 0-1,-1 0 1,1 0-1,-1 0 1,1-1 0,-1 1-1,1 0 1,0-1 0,0 0-64,-1 0 1,1 0 0,0 0 0,0 0-1,-1-1 1,1 1 0,0 0 0,-1 0-1,1-1 1,-1 1 0,0 0 0,1-1-1,-1 1 1,0-1 0,0-1 0,1-7-549,0 3 469,0 0 0,0 0-1,-1 0 1,0-1-1,-1 1 1,-1-12-1,-2 18 495,1 11-87,0 11 246,3-20-453,0 0-1,0 1 1,1-1 0,-1 0-1,0 0 1,1 0-1,-1 0 1,0 0 0,1 0-1,-1 0 1,1 0 0,0 0-1,-1 0 1,1 0-1,0 0 1,-1 0 0,1-1-1,0 1 1,0 0 0,0 0-1,0-1 1,0 1-1,0-1 1,0 1 0,2 0-1,38 7 247,-28-8-180,-1 0 0,1-1 0,0-1 1,19-4-1,-5-7-132,-24 10-57,1 1 0,0 0-1,1 0 1,-1 0 0,0 0-1,0 1 1,1 0-1,4-1 1,-9 5 301,0 1 0,0 0 0,0 0 0,0 0 0,-1-1-1,0 1 1,1 0 0,-3 5 0,-1 2 100,2-6-220,-1 1-1,2 0 0,-1 0 0,1 0 0,0 0 0,-1 7 0,3-13-155,-1 1-1,0-1 0,0 0 1,0 0-1,1 1 0,-1-1 0,0 0 1,0 0-1,1 0 0,-1 0 1,0 1-1,0-1 0,1 0 1,-1 0-1,0 0 0,0 0 1,1 0-1,-1 0 0,0 0 0,1 0 1,-1 0-1,0 0 0,1 0 1,-1 0-1,0 0 0,0 0 1,1 0-1,-1 0 0,0 0 1,1 0-1,-1 0 0,0 0 1,0 0-1,1 0 0,-1-1 0,0 1 1,0 0-1,1 0 0,-1 0 1,0 0-1,0-1 0,1 1 1,-1 0-1,0 0 0,0-1 1,0 1-1,0 0 0,1 0 1,-1-1-1,0 1 0,0 0 0,0-1 1,14-12-6152,-3-7-2340</inkml:trace>
</inkml:ink>
</file>

<file path=ppt/ink/ink8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15.169"/>
    </inkml:context>
    <inkml:brush xml:id="br0">
      <inkml:brushProperty name="width" value="0.025" units="cm"/>
      <inkml:brushProperty name="height" value="0.025" units="cm"/>
    </inkml:brush>
  </inkml:definitions>
  <inkml:trace contextRef="#ctx0" brushRef="#br0">1 1 9705,'0'0'10410</inkml:trace>
  <inkml:trace contextRef="#ctx0" brushRef="#br0" timeOffset="1">310 56 9353,'0'0'17254,"-10"4"-14831,-8 3-1840,-1 1 1,2 1-1,-18 10 0,29-16-500,1 1-1,0-1 1,0 1-1,0 0 1,1 0 0,-1 0-1,1 1 1,0-1-1,0 1 1,1 0-1,-1 0 1,1 1 0,0-1-1,1 1 1,-1-1-1,-2 10 1,5-13-83,0-1 0,0 0 0,0 0 0,0 1 0,0-1 0,0 0 0,1 0 0,-1 1 0,0-1 0,1 0 0,-1 0 0,1 0 0,-1 1 0,1-1 0,-1 0 0,1 0 0,0 0 0,0 0 0,0 0 0,-1 0 0,1 0 0,0 0 0,0-1 0,0 1 0,0 0 0,0 0 0,1-1 0,-1 1 0,0-1 0,0 1 0,0-1 0,1 0 0,-1 1 0,0-1 0,0 0 0,2 1 0,54 2 0,-47-3 0,66-5-1935,-1-15-3924,-20-1-4124</inkml:trace>
</inkml:ink>
</file>

<file path=ppt/ink/ink8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15.992"/>
    </inkml:context>
    <inkml:brush xml:id="br0">
      <inkml:brushProperty name="width" value="0.025" units="cm"/>
      <inkml:brushProperty name="height" value="0.025" units="cm"/>
    </inkml:brush>
  </inkml:definitions>
  <inkml:trace contextRef="#ctx0" brushRef="#br0">1 0 8232,'0'0'20483,"1"14"-19180,-1-4-1053,-1-1-137,1 0 1,0 0-1,1 0 0,-1 0 0,2-1 0,-1 1 1,1 0-1,1-1 0,5 15 0,-6-21-96,0-1-1,0 0 1,0 1-1,0-1 1,0 0-1,0 0 1,0 0-1,0 0 1,0-1-1,1 1 1,-1 0 0,0-1-1,1 0 1,-1 1-1,0-1 1,1 0-1,-1 0 1,0 0-1,1-1 1,3 0-1,46-14 235,12-23-135,-52 29-244,0 1 1,1 0-1,0 1 0,19-8 0,-31 15 122,0 0-1,0 0 1,0 0-1,-1 0 0,1 0 1,0 0-1,0 0 1,0 0-1,0 0 1,0 0-1,0 0 1,-1 0-1,1 1 1,0-1-1,0 0 1,0 0-1,-1 1 1,1-1-1,0 1 1,0-1-1,-1 1 1,1-1-1,0 1 1,-1 0-1,1-1 1,0 1-1,-1 0 0,1-1 1,-1 1-1,1 0 1,-1 0-1,0-1 1,1 1-1,-1 0 1,0 0-1,1 0 1,-1-1-1,0 1 1,0 0-1,0 0 1,0 0-1,0 0 1,0 0-1,0 1 1,0 53 724,-1-38-476,1-16-233,1 0-1,-1 0 0,0 0 0,1-1 0,-1 1 1,1 0-1,-1-1 0,1 1 0,-1 0 1,1-1-1,0 1 0,-1 0 0,1-1 0,0 1 1,-1-1-1,1 0 0,0 1 0,0-1 1,0 1-1,-1-1 0,1 0 0,0 0 0,0 1 1,0-1-1,0 0 0,0 0 0,-1 0 0,1 0 1,0 0-1,0 0 0,0 0 0,0 0 1,0-1-1,0 1 0,-1 0 0,1 0 0,0-1 1,0 1-1,0-1 0,0 0 0,39-14 237,-1-16-701,-29 22-363,0 1 0,1 0 1,19-11-1,-29 19 740,-1 0 0,1-1 0,-1 1 0,1 0 0,-1 0 0,1 0 0,-1-1 1,0 1-1,1 0 0,-1 0 0,1 0 0,0 0 0,-1 0 0,1 0 0,-1 0 0,1 0 0,-1 0 1,1 0-1,-1 0 0,1 0 0,-1 1 0,0-1 0,1 0 0,-1 0 0,1 0 0,-1 1 0,1-1 1,-1 0-1,1 1 0,-1-1 0,0 0 0,1 1 0,-1-1 0,0 0 0,1 1 0,-1-1 0,0 1 1,0-1-1,1 1 0,-1-1 0,0 1 0,0-1 0,0 1 0,0-1 0,1 1 0,-1-1 0,0 1 1,0-1-1,0 2 0,0 38 232,2-1-2025,0-37 1386,0-1 0,0 1 0,0-1 1,0 1-1,0-1 0,0 0 0,0 0 1,0 0-1,0 0 0,1 0 0,-1-1 0,0 1 1,1-1-1,-1 1 0,0-1 0,1 0 1,-1 0-1,0 0 0,1 0 0,2-1 0,-4 1-32,21 0-9144</inkml:trace>
</inkml:ink>
</file>

<file path=ppt/ink/ink8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16.337"/>
    </inkml:context>
    <inkml:brush xml:id="br0">
      <inkml:brushProperty name="width" value="0.025" units="cm"/>
      <inkml:brushProperty name="height" value="0.025" units="cm"/>
    </inkml:brush>
  </inkml:definitions>
  <inkml:trace contextRef="#ctx0" brushRef="#br0">0 94 5733,'0'0'18776,"10"1"-17234,0 0-1279,-1-1-1,1 0 0,0-1 0,0 0 1,-1 0-1,1-1 0,-1 0 0,1-1 1,-1 0-1,0-1 0,0 0 0,0 0 1,0-1-1,-1 0 0,12-9 0,-14 9-125,-3 4-66,-1 0 1,0-1-1,0 0 1,0 1-1,0-1 1,0 0 0,0 0-1,-1 0 1,1 0-1,-1 0 1,1 0-1,-1-1 1,0 1-1,0 0 1,2-4 0,-4 5-60,1 1 0,-1-1 0,1 1 0,-1-1 0,0 1 0,1-1 0,-1 1 0,0-1 0,1 1 0,-1 0 0,0-1 0,1 1 0,-1 0 1,0-1-1,1 1 0,-1 0 0,0 0 0,0 0 0,1 0 0,-1 0 0,0 0 0,0 0 0,1 0 0,-1 0 0,0 0 0,0 0 1,-1 1-1,-25 2-94,19 2 74,0 0 1,0 0-1,1 0 1,-1 1-1,1 0 1,1 1-1,-1 0 1,1 0-1,0 0 1,0 0 0,1 1-1,0 0 1,1 0-1,0 1 1,0-1-1,0 1 1,1 0-1,1 0 1,-2 10-1,4-18-32,-1 0 0,1 0 0,0 0 1,1 0-1,-1 0 0,0-1 0,0 1 0,0 0 0,1 0 0,-1 0 0,0 0 0,1 0 0,-1 0 0,1 0 0,-1 0 0,1 0 0,-1-1 0,1 1 1,0 0-1,-1 0 0,1-1 0,0 1 0,0 0 0,0-1 0,-1 1 0,1-1 0,0 1 0,0-1 0,2 1 0,1 1-385,1-1 0,0 0 0,-1 0 0,1 0 0,0-1 0,9 0 0,3-1-1805,0 0 0,33-8 0,-4-6-3264</inkml:trace>
</inkml:ink>
</file>

<file path=ppt/ink/ink8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16.869"/>
    </inkml:context>
    <inkml:brush xml:id="br0">
      <inkml:brushProperty name="width" value="0.025" units="cm"/>
      <inkml:brushProperty name="height" value="0.025" units="cm"/>
    </inkml:brush>
  </inkml:definitions>
  <inkml:trace contextRef="#ctx0" brushRef="#br0">199 0 15118,'0'0'5499,"-12"1"-1325,3 0-3799,0 0-1,0 1 1,0 0-1,0 0 0,1 1 1,-1 0-1,1 0 1,-1 1-1,1 0 0,0 1 1,1 0-1,-1 0 1,1 1-1,-12 11 0,-19 32 598,37-47-956,-1 1 0,1-1 0,-1 0-1,1 1 1,0-1 0,0 1 0,0-1-1,0 1 1,1 0 0,-1-1 0,1 1-1,0 0 1,-1-1 0,1 1 0,0 0-1,1 0 1,-1-1 0,0 1 0,1 0-1,1 4 1,0-6-11,0 1 1,-1-1-1,1 0 0,0 0 1,0 0-1,0 0 0,0-1 1,1 1-1,-1 0 0,0-1 1,0 0-1,0 1 0,1-1 1,-1 0-1,0 0 0,0 0 1,3-1-1,42-4 209,-39 2-327,0-1 1,0 0-1,0-1 1,0 1-1,0-1 1,-1-1 0,0 1-1,0-1 1,-1-1-1,0 1 1,0-1-1,0 0 1,-1 0 0,8-14-1,6-6-304,-19 31 465,-1-1 0,0 1 0,1-1 0,0 0 1,0 1-1,0-1 0,0 1 0,0-1 0,1 1 0,-1-1 0,1 1 0,0-1 0,0 0 0,0 1 0,3 2 0,5-4-6,0-2-1,0 0 1,0 0-1,0 0 1,0-1 0,0-1-1,0 1 1,0-1-1,0-1 1,0 0 0,-1 0-1,9-5 1,-9 4-138,0 0 0,1 1 0,-1 0 0,1 1 1,0 0-1,0 0 0,-1 0 0,1 1 1,0 1-1,0 0 0,0 0 0,12 2 0,-20-1 135,1-1 0,-1 1 0,0 0 0,1 0-1,-1 0 1,0 0 0,0 1 0,0-1 0,0 0-1,0 0 1,0 1 0,0-1 0,0 0 0,-1 1-1,1-1 1,-1 1 0,1-1 0,-1 1 0,1-1-1,-1 1 1,0 0 0,0-1 0,1 1 0,-1-1 0,0 1-1,-1 0 1,1-1 0,0 1 0,0-1 0,-1 3-1,4 29 1037,-3-32-1058,1 0 1,-1 0 0,1 0-1,-1 0 1,1-1-1,0 1 1,-1 0-1,1 0 1,0 0-1,0-1 1,0 1 0,0 0-1,-1-1 1,1 1-1,0-1 1,0 1-1,0-1 1,0 1-1,0-1 1,0 0 0,0 1-1,0-1 1,1 0-1,-1 0 1,0 0-1,0 0 1,0 0-1,1 0 1,31-6-2639,-30 4 1747,-1 1 0,1-1 0,-1 0 0,1 0 0,-1 0 0,0 0 1,0 0-1,0 0 0,2-4 0,9-14-15312</inkml:trace>
</inkml:ink>
</file>

<file path=ppt/ink/ink8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17.624"/>
    </inkml:context>
    <inkml:brush xml:id="br0">
      <inkml:brushProperty name="width" value="0.025" units="cm"/>
      <inkml:brushProperty name="height" value="0.025" units="cm"/>
    </inkml:brush>
  </inkml:definitions>
  <inkml:trace contextRef="#ctx0" brushRef="#br0">0 1 14414,'0'0'8936,"30"79"-7206,-13-41-257,4-3-480,5-2-384,2-5-225,2-6-192,-2-3-96,-4-1 0,-4-6-64,-3-2-800,-9-1-1122,-5-6-1473,-12-3-9417</inkml:trace>
</inkml:ink>
</file>

<file path=ppt/ink/ink8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17.972"/>
    </inkml:context>
    <inkml:brush xml:id="br0">
      <inkml:brushProperty name="width" value="0.025" units="cm"/>
      <inkml:brushProperty name="height" value="0.025" units="cm"/>
    </inkml:brush>
  </inkml:definitions>
  <inkml:trace contextRef="#ctx0" brushRef="#br0">0 188 15727,'0'0'11082,"64"-42"-9736,-22 23-578,7-5-351,4 0-97,0 4-224,-7 5-64,-8 1-1409,-9-1-3396,-12 1-3010</inkml:trace>
</inkml:ink>
</file>

<file path=ppt/ink/ink8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18.299"/>
    </inkml:context>
    <inkml:brush xml:id="br0">
      <inkml:brushProperty name="width" value="0.025" units="cm"/>
      <inkml:brushProperty name="height" value="0.025" units="cm"/>
    </inkml:brush>
  </inkml:definitions>
  <inkml:trace contextRef="#ctx0" brushRef="#br0">0 171 15663,'0'0'13399,"15"-7"-12539,17-9-797,-2-2 0,0-1 0,-1-1 0,33-32 0,-50 40-134,-9 9 26,-1 0 0,1 0 0,0 1 0,0-1 0,0 0 0,0 1 0,1 0 0,6-3 0,-10 6-40,1 1-1,0-1 0,0 1 0,-1 0 1,1-1-1,-1 1 0,0 0 0,1-1 1,-1 1-1,0 0 0,0 0 0,0-1 1,0 1-1,-1 3 0,1-1 43,-2 59 69,1 46-922,1-108 782,0 0 1,0 0-1,0 0 1,1-1-1,-1 1 0,0 0 1,0 0-1,1 0 0,-1-1 1,0 1-1,1 0 1,-1 0-1,1-1 0,-1 1 1,1 0-1,-1-1 0,1 1 1,0-1-1,-1 1 1,1-1-1,0 1 0,-1-1 1,1 1-1,0-1 0,0 1 1,-1-1-1,1 0 1,0 1-1,0-1 0,0 0 1,-1 0-1,1 0 0,0 0 1,0 0-1,1 0 1,0 0-630,1 0 1,-1 0 0,0-1-1,1 1 1,-1-1 0,0 0-1,0 1 1,1-1-1,-1 0 1,0 0 0,0 0-1,3-3 1,17-17-13079</inkml:trace>
</inkml:ink>
</file>

<file path=ppt/ink/ink8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18.673"/>
    </inkml:context>
    <inkml:brush xml:id="br0">
      <inkml:brushProperty name="width" value="0.025" units="cm"/>
      <inkml:brushProperty name="height" value="0.025" units="cm"/>
    </inkml:brush>
  </inkml:definitions>
  <inkml:trace contextRef="#ctx0" brushRef="#br0">153 1 14286,'0'0'9256,"-20"66"-6725,8-38-642,2-1-1088,3-1-32,4-2-481,3-4-256,0-5-64,3-3-640,7-3-642,-4-3-928,-3-6-1217</inkml:trace>
  <inkml:trace contextRef="#ctx0" brushRef="#br0" timeOffset="1">1 121 4965,'0'0'24279,"62"-25"-24215,-20 22-64,9 3-96,4 0-1954,-1 0-2627,-2 0-3202</inkml:trace>
</inkml:ink>
</file>

<file path=ppt/ink/ink8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19.015"/>
    </inkml:context>
    <inkml:brush xml:id="br0">
      <inkml:brushProperty name="width" value="0.025" units="cm"/>
      <inkml:brushProperty name="height" value="0.025" units="cm"/>
    </inkml:brush>
  </inkml:definitions>
  <inkml:trace contextRef="#ctx0" brushRef="#br0">12 0 21749,'0'0'8808,"-11"74"-8328,19-50-255,1 4-129,1-2-32,1 0-32,-1-1 0,0 2 0,-1-3-897,-1-1-1249,-4-8-1698,-3-4-1857</inkml:trace>
</inkml:ink>
</file>

<file path=ppt/ink/ink8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19.372"/>
    </inkml:context>
    <inkml:brush xml:id="br0">
      <inkml:brushProperty name="width" value="0.025" units="cm"/>
      <inkml:brushProperty name="height" value="0.025" units="cm"/>
    </inkml:brush>
  </inkml:definitions>
  <inkml:trace contextRef="#ctx0" brushRef="#br0">1 259 16528,'0'0'13837,"13"-53"-13004,19 29-257,6-1-288,4 0-192,0-3-96,-3 5-32,-4 3-961,-5-1-1761,-8 2-2371,-4-2-3203</inkml:trace>
</inkml:ink>
</file>

<file path=ppt/ink/ink8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19.714"/>
    </inkml:context>
    <inkml:brush xml:id="br0">
      <inkml:brushProperty name="width" value="0.025" units="cm"/>
      <inkml:brushProperty name="height" value="0.025" units="cm"/>
    </inkml:brush>
  </inkml:definitions>
  <inkml:trace contextRef="#ctx0" brushRef="#br0">1 11 13068,'0'0'13667,"12"-2"-12803,99-7 663,-110 9-1517,-1 0-1,1 0 1,0 0 0,0 0-1,0 0 1,-1 1-1,1-1 1,0 0 0,0 0-1,0 0 1,-1 1-1,1-1 1,0 0 0,0 1-1,-1-1 1,1 1-1,0-1 1,-1 1-1,1-1 1,-1 1 0,1-1-1,0 1 1,-1 0-1,0-1 1,1 1 0,-1 0-1,1-1 1,0 2-1,-2 26 210,-1-21-157,-1 1 1,0 0-1,0 0 0,-1-1 0,-5 8 0,-13 14 71,16-24-137,1 1 0,0 0 0,0 0 0,0 1 0,1-1 0,0 1 0,0 0 0,1 0 1,0 0-1,0 1 0,-3 13 0,7-21-10,-1 1 1,0 0-1,1-1 1,-1 1-1,1 0 1,-1-1-1,1 1 1,-1-1-1,1 1 1,0-1-1,-1 1 0,1-1 1,0 1-1,-1-1 1,1 1-1,0-1 1,-1 0-1,1 0 1,0 1-1,0-1 1,-1 0-1,1 0 1,0 0-1,0 0 1,-1 0-1,1 0 1,0 0-1,0 0 0,0 0 1,0 0-1,34-2-126,-31 2 107,18-4-594,-1 0 0,1-1 0,-1-1 1,24-10-1,40-20-6323,-31 10-476</inkml:trace>
</inkml:ink>
</file>

<file path=ppt/ink/ink8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20.089"/>
    </inkml:context>
    <inkml:brush xml:id="br0">
      <inkml:brushProperty name="width" value="0.025" units="cm"/>
      <inkml:brushProperty name="height" value="0.025" units="cm"/>
    </inkml:brush>
  </inkml:definitions>
  <inkml:trace contextRef="#ctx0" brushRef="#br0">161 0 17905,'0'0'12620,"-29"76"-11563,23-47-417,2 1-415,2-2-129,2-2-128,0-2-705,0-4-1089,0-4-960,0-4-834,0-8-960</inkml:trace>
  <inkml:trace contextRef="#ctx0" brushRef="#br0" timeOffset="1">1 127 14574,'0'0'10634,"71"-21"-10218,-24 15-256,6-1-128,7 1-416,-2 2-2403,-6-1-2337,-2 0-7368</inkml:trace>
</inkml:ink>
</file>

<file path=ppt/ink/ink8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20.431"/>
    </inkml:context>
    <inkml:brush xml:id="br0">
      <inkml:brushProperty name="width" value="0.025" units="cm"/>
      <inkml:brushProperty name="height" value="0.025" units="cm"/>
    </inkml:brush>
  </inkml:definitions>
  <inkml:trace contextRef="#ctx0" brushRef="#br0">7 0 18481,'0'0'10250,"-7"67"-9225,12-37-384,7-2-353,2 3-160,-1-3-96,2-3 32,1 1-64,-3-2-768,-3-5-546,-4-1-1056,-3-7-769,-3-5-1313</inkml:trace>
</inkml:ink>
</file>

<file path=ppt/ink/ink8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20.804"/>
    </inkml:context>
    <inkml:brush xml:id="br0">
      <inkml:brushProperty name="width" value="0.025" units="cm"/>
      <inkml:brushProperty name="height" value="0.025" units="cm"/>
    </inkml:brush>
  </inkml:definitions>
  <inkml:trace contextRef="#ctx0" brushRef="#br0">1 177 14318,'0'0'16751,"3"-63"-15886,31 49-480,5-3-193,3-2-128,1 1-64,-5 6-320,-7 0-1410,-8 3-2242,-4 2-2402,-8 2-6983</inkml:trace>
</inkml:ink>
</file>

<file path=ppt/ink/ink8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21.132"/>
    </inkml:context>
    <inkml:brush xml:id="br0">
      <inkml:brushProperty name="width" value="0.025" units="cm"/>
      <inkml:brushProperty name="height" value="0.025" units="cm"/>
    </inkml:brush>
  </inkml:definitions>
  <inkml:trace contextRef="#ctx0" brushRef="#br0">1 59 14125,'0'0'15887,"12"-9"-14717,-8 7-1043,4-4-29,-1 1-1,1 0 0,0 0 0,0 1 0,0 0 0,0 0 1,1 1-1,-1 0 0,1 1 0,0 0 0,0 0 0,0 1 1,0 0-1,15 1 0,-24 0-97,1 0 0,-1 0 0,1 0 0,-1 0 0,0 0 0,1 0 0,-1 0 0,1 0 0,-1 1 0,1-1 0,-1 0 0,1 0 0,-1 0 0,0 1 0,1-1 0,-1 0 0,0 0 0,1 1 0,-1-1 0,0 0 0,1 1 0,-1-1 0,0 1 0,1-1 0,-1 0 0,0 1 0,0-1 0,0 1 0,1-1 0,-1 1 0,0-1 0,0 0 0,0 1 0,0-1 0,0 2 0,-8 17 0,-20 14 0,13-22 0,-1 0 0,0-1 0,-23 11 0,111-23-507,32-7-1522,-103 10 2045,0-1-1,-1 0 1,1 1-1,0-1 1,-1 1-1,1-1 1,-1 0-1,1 1 1,0-1-1,-1 1 1,1 0 0,-1-1-1,0 1 1,1-1-1,-1 1 1,1 0-1,-1-1 1,0 1-1,1 0 1,-1 0-1,0-1 1,0 1-1,0 0 1,1 0-1,-1-1 1,0 1-1,0 0 1,0 0-1,0-1 1,0 1-1,-1 0 1,1 0-1,0-1 1,0 1 0,0 0-1,-1 0 1,1-1-1,0 1 1,-1 0-1,0 0 1,-11 32 1333,3-21-1259,0 0-1,0 0 0,-2-1 1,-17 15-1,24-23-83,0 1 0,0-1 0,0 0 0,0 0 0,-1-1 1,1 1-1,-1-1 0,0 0 0,0 0 0,0-1 0,0 0 0,0 1 0,0-2 0,0 1 0,0 0 0,-8-1 0,11-1-158,1 1-1,0-1 1,0 0-1,0 1 1,0-1 0,0 0-1,0 0 1,0 0-1,0 0 1,0 0-1,0 0 1,0 0 0,1 0-1,-1 0 1,0 0-1,1 0 1,-1 0 0,0 0-1,1-1 1,0 1-1,-1 0 1,1 0 0,0-1-1,0 1 1,0 0-1,-1-1 1,1 1-1,0 0 1,1 0 0,-1-1-1,0 1 1,1-2-1,-1-3-1426,0-18-7891</inkml:trace>
</inkml:ink>
</file>

<file path=ppt/ink/ink8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21.490"/>
    </inkml:context>
    <inkml:brush xml:id="br0">
      <inkml:brushProperty name="width" value="0.025" units="cm"/>
      <inkml:brushProperty name="height" value="0.025" units="cm"/>
    </inkml:brush>
  </inkml:definitions>
  <inkml:trace contextRef="#ctx0" brushRef="#br0">230 1 18738,'0'0'9737,"16"67"-8584,-4-37-288,-2 4-353,-4 1-319,-6 3-33,0 2 224,-8 2 96,-14 1-191,-9-2-193,-5 2-32,-5-4-160,-3-5-1121,0-8-2595,-4-8-4580</inkml:trace>
</inkml:ink>
</file>

<file path=ppt/ink/ink8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21.834"/>
    </inkml:context>
    <inkml:brush xml:id="br0">
      <inkml:brushProperty name="width" value="0.025" units="cm"/>
      <inkml:brushProperty name="height" value="0.025" units="cm"/>
    </inkml:brush>
  </inkml:definitions>
  <inkml:trace contextRef="#ctx0" brushRef="#br0">267 1 12908,'0'0'6598,"-71"4"-5829,44 19 416,-3 11-32,-1 11-224,0 8-64,3 10-64,3 2-289,11 2-352,5 0-127,9-2-1,9-6-225,22-12-1921,10-13-1986,15-11-3907</inkml:trace>
</inkml:ink>
</file>

<file path=ppt/ink/ink8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22.424"/>
    </inkml:context>
    <inkml:brush xml:id="br0">
      <inkml:brushProperty name="width" value="0.025" units="cm"/>
      <inkml:brushProperty name="height" value="0.025" units="cm"/>
    </inkml:brush>
  </inkml:definitions>
  <inkml:trace contextRef="#ctx0" brushRef="#br0">0 0 22197,'0'0'10570</inkml:trace>
</inkml:ink>
</file>

<file path=ppt/ink/ink8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22.911"/>
    </inkml:context>
    <inkml:brush xml:id="br0">
      <inkml:brushProperty name="width" value="0.025" units="cm"/>
      <inkml:brushProperty name="height" value="0.025" units="cm"/>
    </inkml:brush>
  </inkml:definitions>
  <inkml:trace contextRef="#ctx0" brushRef="#br0">1 268 19122,'0'0'9198,"11"-7"-8312,309-246-1265,-320 252 366,0 1-1,0-1 0,1 1 0,-1-1 0,0 1 1,0 0-1,1-1 0,-1 1 0,0 0 1,1-1-1,-1 1 0,1 0 0,-1-1 1,0 1-1,1 0 0,-1 0 0,1 0 1,-1-1-1,0 1 0,1 0 0,-1 0 1,1 0-1,-1 0 0,1 0 0,-1 0 1,1 0-1,-1 0 0,1 0 0,-1 0 1,1 0-1,-1 0 0,0 0 0,1 0 1,-1 0-1,1 1 0,-1-1 0,1 0 1,-1 21-219,-19 39 207,16-53 30,-71 239 150,72-229 706,2-10-5153,0-3-3023</inkml:trace>
</inkml:ink>
</file>

<file path=ppt/ink/ink8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23.235"/>
    </inkml:context>
    <inkml:brush xml:id="br0">
      <inkml:brushProperty name="width" value="0.025" units="cm"/>
      <inkml:brushProperty name="height" value="0.025" units="cm"/>
    </inkml:brush>
  </inkml:definitions>
  <inkml:trace contextRef="#ctx0" brushRef="#br0">1 72 12524,'0'0'13805,"58"12"-11755,-7-19-737,10-8-736,7-3-321,-1 0-224,-4 4-192,-6 7-2339,-11 3-2145,-12 4-1506,-14 0-7110</inkml:trace>
</inkml:ink>
</file>

<file path=ppt/ink/ink8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23.624"/>
    </inkml:context>
    <inkml:brush xml:id="br0">
      <inkml:brushProperty name="width" value="0.025" units="cm"/>
      <inkml:brushProperty name="height" value="0.025" units="cm"/>
    </inkml:brush>
  </inkml:definitions>
  <inkml:trace contextRef="#ctx0" brushRef="#br0">73 49 13485,'0'0'13698,"11"-4"-12593,19-7-602,0 2 0,0 2 0,1 0 0,51-3-1,-81 10-499,0 0-1,1 0 1,-1 0-1,0 0 1,0 0-1,1 0 0,-1 0 1,0 1-1,0-1 1,0 0-1,0 1 1,1-1-1,-1 0 0,0 1 1,0 0-1,0-1 1,0 1-1,0 0 0,0-1 1,0 1-1,0 0 1,0 0-1,-1 0 1,1 0-1,0 0 0,1 2 1,-2-1 43,1 0 0,-1 0 0,0 0 0,0 0 0,0 0-1,0 0 1,0 1 0,0-1 0,0 0 0,-1 0 0,1 0 0,-1 0 0,0 0 0,0 2 0,-3 4 121,0 1 1,0-1-1,-1-1 1,0 1 0,0-1-1,-8 9 1,9-12-155,0 1-17,0-1 0,0 0-1,-1 0 1,1 0-1,-1-1 1,0 1 0,-8 3-1,24-6-99,-1 0 0,1 1 0,-1 0 0,18 7 0,-27-9 109,1 1 1,-1-1-1,0 1 0,1-1 0,-1 1 0,0 0 1,1 0-1,-1 0 0,0 0 0,0 0 1,0 0-1,0 0 0,0 0 0,0 0 0,0 0 1,0 1-1,1 2 0,-2-3 9,0 0-1,0 1 1,0-1 0,-1 1-1,1-1 1,0 0-1,-1 1 1,1-1 0,-1 0-1,1 0 1,-1 1 0,1-1-1,-1 0 1,0 0 0,0 0-1,0 0 1,1 0-1,-1 0 1,0 0 0,0 0-1,0 0 1,-1 0 0,1 0-1,-1 0 1,-14 11-3,-1 0 0,0-2 0,0 0 0,-1-1 0,0-1 0,0 0 0,-1-2 1,0 0-1,0-1 0,-1-1 0,1-1 0,-29 2 0,46-5-75,1 0 1,0 0-1,-1 0 1,1 0-1,0 0 1,-1 0-1,1 0 1,0 0-1,-1-1 1,1 1-1,0 0 1,0-1-1,-1 1 1,1-1-1,0 1 1,0-1-1,0 0 1,0 0-1,-1 1 1,1-1-1,0 0 1,0 0-1,1 0 1,-2-2-1,-3-22-4663,5-1-6350</inkml:trace>
</inkml:ink>
</file>

<file path=ppt/ink/ink8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36.329"/>
    </inkml:context>
    <inkml:brush xml:id="br0">
      <inkml:brushProperty name="width" value="0.025" units="cm"/>
      <inkml:brushProperty name="height" value="0.025" units="cm"/>
    </inkml:brush>
  </inkml:definitions>
  <inkml:trace contextRef="#ctx0" brushRef="#br0">218 24 12139,'0'0'8590,"-12"-4"-6225,-3-1-1720,1 1 0,-1 1 0,0 0 1,0 1-1,-22 0 0,32 2-459,-1 0 0,1 1 0,0-1-1,-1 1 1,1 1 0,0-1 0,0 1 0,0-1-1,-10 6 1,13-5-154,-1 0-1,1 0 1,-1 0-1,1 0 0,0 0 1,0 0-1,0 0 1,0 1-1,0-1 1,1 1-1,-1 0 0,1-1 1,0 1-1,-1 0 1,1 0-1,0 0 1,1 0-1,-1 0 0,0 4 1,1-6-27,0-1 0,0 1 0,0-1 0,0 1 0,0-1-1,0 1 1,0-1 0,1 1 0,-1-1 0,0 1 0,0-1 0,0 1 0,1-1 0,-1 1 0,0-1 0,1 1 0,-1-1 0,0 1 0,1-1-1,-1 0 1,0 1 0,1-1 0,-1 1 0,1-1 0,-1 0 0,1 0 0,-1 1 0,1-1 0,-1 0 0,1 0 0,-1 0 0,1 1 0,0-1-1,29 2 218,25-12-35,-51 8-207,1 1-1,-1-1 0,1 1 0,0 0 0,0 1 1,-1-1-1,1 1 0,0 0 0,0 0 0,-1 0 1,1 1-1,0-1 0,5 3 0,-8-2 6,1 1 0,0 0-1,-1-1 1,1 1-1,-1 0 1,1 1 0,-1-1-1,0 0 1,0 1 0,0-1-1,0 1 1,-1-1-1,1 1 1,-1 0 0,0 0-1,1 0 1,-1 0 0,0 0-1,-1 0 1,2 5-1,2 10 38,-1 0 0,-1 0 0,0 1-1,-1-1 1,-1 1 0,-1-1 0,-6 37-1,5-44 195,-1 1 0,0-1 0,-1 0 0,0 0 0,-1 0 0,0 0 0,-1-1 0,0 1 0,0-2 0,-1 1 0,0-1 0,-1 0 0,-13 12 0,19-19-206,0 0 1,0 0-1,-1 0 0,1 0 0,-1-1 0,0 1 0,1-1 1,-1 1-1,0-1 0,0 0 0,0 0 0,1 0 1,-1-1-1,0 1 0,0-1 0,-1 1 0,1-1 1,-4-1-1,5 1-12,0-1 0,0 0 1,0-1-1,-1 1 1,2 0-1,-1 0 0,0-1 1,0 0-1,0 1 1,1-1-1,-1 0 0,1 1 1,-1-1-1,1 0 1,0 0-1,0 0 0,0-1 1,0 1-1,0 0 0,0 0 1,0 0-1,1-1 1,-1-3-1,-5-19-3,2 0-1,1 0 1,1 0 0,1 0-1,3-37 1,-2 59-154,1-1 1,-1 1-1,1 0 1,0 0-1,0 0 1,1 0-1,-1 0 1,0 0-1,1 0 1,0 0-1,0 0 1,0 0-1,0 1 0,0-1 1,0 1-1,4-4 1,47-24-7148,-52 29 7191,34-16-6072</inkml:trace>
</inkml:ink>
</file>

<file path=ppt/ink/ink8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36.673"/>
    </inkml:context>
    <inkml:brush xml:id="br0">
      <inkml:brushProperty name="width" value="0.025" units="cm"/>
      <inkml:brushProperty name="height" value="0.025" units="cm"/>
    </inkml:brush>
  </inkml:definitions>
  <inkml:trace contextRef="#ctx0" brushRef="#br0">71 126 22229,'0'0'9476,"12"-7"-9348,2-1-85,50-28-131,-59 33 70,-1 0 0,1-1 1,-1 1-1,1-1 0,-1 0 0,0 0 1,-1 0-1,1-1 0,-1 1 0,6-11 1,-9 15 16,0-1 0,0 0 1,0 1-1,0-1 1,1 0-1,-1 0 0,0 1 1,-1-1-1,1 0 1,0 0-1,0 1 1,0-1-1,0 0 0,0 1 1,-1-1-1,1 0 1,0 0-1,-1 1 0,1-1 1,0 1-1,-1-1 1,1 0-1,-1 1 0,1-1 1,-1 1-1,1-1 1,-1 1-1,0-1 1,1 1-1,-1 0 0,0-1 1,1 1-1,-1 0 1,0-1-1,1 1 0,-1 0 1,0 0-1,1 0 1,-1-1-1,0 1 0,0 0 1,1 0-1,-1 0 1,0 0-1,0 0 1,1 1-1,-1-1 0,0 0 1,0 0-1,-43 6-44,35-3 76,0 1 0,0 0 1,1 1-1,-1 0 0,1 0 1,0 1-1,1 0 0,0 0 1,0 1-1,0 0 0,0 0 1,1 0-1,1 1 0,-1 0 1,1 0-1,0 1 0,1-1 1,0 1-1,1 0 0,-1 0 1,2 1-1,-3 10 1,5-19-28,0 1 0,0 0 0,0-1 1,0 1-1,0-1 0,1 1 1,-1-1-1,0 1 0,1-1 0,-1 1 1,1-1-1,-1 0 0,1 1 1,0-1-1,0 0 0,0 1 1,0-1-1,0 0 0,0 0 0,0 0 1,0 0-1,2 2 0,0-1-83,1 0 0,-1-1 0,1 1 0,-1-1 0,1 1 0,0-1 0,-1 0-1,1-1 1,4 1 0,6 0-1187,1 0-1,-1-1 0,0-1 1,16-3-1,13-9-5005,-2-6-3316</inkml:trace>
</inkml:ink>
</file>

<file path=ppt/ink/ink8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37.247"/>
    </inkml:context>
    <inkml:brush xml:id="br0">
      <inkml:brushProperty name="width" value="0.025" units="cm"/>
      <inkml:brushProperty name="height" value="0.025" units="cm"/>
    </inkml:brush>
  </inkml:definitions>
  <inkml:trace contextRef="#ctx0" brushRef="#br0">139 1 17200,'0'0'2584,"-13"7"213,3-2-2392,-55 32 2535,61-34-2667,0 0-1,0 0 0,-1 0 1,2 1-1,-1 0 1,0 0-1,1 0 1,0 0-1,0 0 0,0 1 1,0-1-1,1 1 1,-3 7-1,5-11-261,0 0 0,0 0 0,0-1 0,0 1 0,0 0-1,1 0 1,-1 0 0,0 0 0,1-1 0,-1 1 0,1 0 0,-1 0 0,1-1 0,-1 1-1,1 0 1,-1-1 0,1 1 0,0 0 0,-1-1 0,1 1 0,0-1 0,-1 1-1,1-1 1,0 1 0,0-1 0,0 0 0,-1 1 0,1-1 0,0 0 0,0 0 0,0 0-1,0 0 1,0 1 0,0-1 0,-1 0 0,1 0 0,0-1 0,0 1 0,0 0 0,1 0-1,41-4 617,-36 1-582,0-1 0,0 0 0,0 0 0,0 0 0,-1-1 0,0 0 0,0 0 0,0 0 0,-1-1 0,6-7 0,-9 11-37,1-1 0,0 0 0,-1 0-1,1 0 1,-1 0 0,0 0 0,0 0 0,0-1-1,0 1 1,-1-1 0,1 1 0,-1-1-1,0 0 1,0 1 0,-1-1 0,1 0 0,0-4-1,0 9-12,1 1-1,-1 0 0,1-1 1,0 0-1,0 1 1,-1-1-1,1 0 0,0 0 1,0 0-1,0 0 0,0 0 1,0-1-1,1 1 0,-1 0 1,0-1-1,4 1 0,45 2 25,-29-2-139,-18-1 88,0 0 0,0 1 1,0-1-1,0 1 0,-1 0 0,1 0 0,0 0 1,-1 0-1,1 1 0,-1 0 0,1-1 0,-1 1 1,0 0-1,0 1 0,0-1 0,5 5 0,-5-3 80,-1 0-1,0 0 1,0 1-1,0-1 0,0 0 1,-1 1-1,0-1 0,0 0 1,0 1-1,0 0 1,-1-1-1,0 1 0,0 7 1,0-10-17,-1 0 1,1 0 0,0 0 0,0 0 0,0 0 0,0 0-1,0 1 1,1-1 0,-1 0 0,1 0 0,-1 0-1,1 0 1,0 0 0,0 0 0,0 0 0,0-1-1,0 1 1,0 0 0,0 0 0,1-1 0,-1 1-1,1-1 1,-1 1 0,3 1 0,-1-3-39,-1 1 0,1-1 1,0 0-1,0 0 1,-1 0-1,1-1 0,0 1 1,0-1-1,-1 1 0,1-1 1,0 0-1,-1 0 0,1 0 1,-1 0-1,1 0 0,-1-1 1,0 1-1,1-1 0,1-2 1,21-15-826,-20 14 615,1 0 0,0 1 0,0-1 0,0 1 0,0 1 0,1-1 0,-1 1 0,1 0 0,0 0 0,11-2 0,-16 10 406,-1 0 0,0 1 0,0 0 0,-1-1 1,0 1-1,0-1 0,-1 7 0,1-6-5,1-5-180,-1 0-1,1-1 0,0 1 0,-1 0 1,1 0-1,0 0 0,0-1 1,0 1-1,0 0 0,-1-1 1,1 1-1,0-1 0,0 1 1,0-1-1,0 0 0,0 1 1,1-1-1,-1 0 0,0 0 1,0 0-1,0 1 0,0-1 1,0 0-1,0 0 0,0-1 1,0 1-1,0 0 0,2-1 1,35-3-2327,7-11-9982,-34 11 4970</inkml:trace>
</inkml:ink>
</file>

<file path=ppt/ink/ink8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37.636"/>
    </inkml:context>
    <inkml:brush xml:id="br0">
      <inkml:brushProperty name="width" value="0.025" units="cm"/>
      <inkml:brushProperty name="height" value="0.025" units="cm"/>
    </inkml:brush>
  </inkml:definitions>
  <inkml:trace contextRef="#ctx0" brushRef="#br0">0 48 9097,'0'0'21561,"13"5"-20707,41 16-523,-50-20-347,-1 0-1,1-1 0,-1 0 0,0 0 1,1 0-1,-1 0 0,1 0 0,-1-1 1,1 1-1,-1-1 0,0 0 0,1 0 1,-1 0-1,0 0 0,0-1 0,0 0 1,0 1-1,0-1 0,0 0 0,0 0 1,-1 0-1,1-1 0,-1 1 0,0-1 1,1 0-1,-1 1 0,0-1 0,0 0 1,-1 0-1,1 0 0,-1 0 0,1 0 0,-1-1 1,0 1-1,1-7 0,-2 10 6,-1-1 0,1 1 1,0-1-1,-1 1 0,1-1 0,0 1 0,-1-1 0,1 1 0,-1-1 0,1 1 0,-1 0 1,1-1-1,-1 1 0,1 0 0,-1-1 0,1 1 0,-1 0 0,1 0 0,-1-1 0,1 1 1,-1 0-1,0 0 0,1 0 0,-1 0 0,1 0 0,-1 0 0,0 0 0,1 0 0,-1 0 1,1 0-1,-1 0 0,0 0 0,1 0 0,-1 1 0,1-1 0,-1 0 0,-25 8-157,19-4 224,1 1 0,0 0-1,0 0 1,1 1 0,-1 0 0,1 0 0,0 0-1,1 0 1,-1 1 0,2-1 0,-1 1-1,0 0 1,1 1 0,1-1 0,-1 0 0,1 1-1,0 0 1,1-1 0,-1 16 0,2-22-53,0 0 0,0 0 0,0 0 1,0 0-1,0 0 0,1 0 0,-1 0 1,0 0-1,1 0 0,-1 0 0,1-1 1,-1 1-1,1 0 0,-1 0 0,1 0 1,0-1-1,-1 1 0,1 0 0,0-1 1,-1 1-1,1-1 0,0 1 0,0 0 1,0-1-1,0 0 0,1 1 0,32 5-672,-26-6 39,0-1 0,1 0 0,-1 0 0,0-1 0,0 0 0,9-3 0,-10 1-684,0 0 0,-1 0 0,1-1 0,-1 0 0,0 0 0,8-8 0,8-14-4846</inkml:trace>
</inkml:ink>
</file>

<file path=ppt/ink/ink8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38.186"/>
    </inkml:context>
    <inkml:brush xml:id="br0">
      <inkml:brushProperty name="width" value="0.025" units="cm"/>
      <inkml:brushProperty name="height" value="0.025" units="cm"/>
    </inkml:brush>
  </inkml:definitions>
  <inkml:trace contextRef="#ctx0" brushRef="#br0">64 0 15150,'0'0'8446,"-9"13"-6162,5-8-2154,-32 55 2069,34-55-2061,0 0 0,0 1-1,0-1 1,0 1-1,1 0 1,0-1-1,0 1 1,0 0-1,1 0 1,0 0 0,0-1-1,1 1 1,0 6-1,0-10-131,0-1 0,0 1-1,0 0 1,0-1 0,0 1-1,0-1 1,1 1 0,-1-1-1,0 1 1,1-1 0,-1 0-1,1 0 1,0 0 0,-1 0-1,1 0 1,0 0 0,0 0-1,-1 0 1,1-1 0,0 1-1,0-1 1,0 1 0,2-1-1,53 6-319,-39-5-15,-16-1 285,0 0 0,0 0 0,0 1 0,1-1 0,-1 0 0,0 1 0,0-1 0,0 1 0,0 0 0,0-1 0,0 1 0,0 0 0,0 0 0,0 1 0,0-1 0,0 0 0,-1 1 0,4 2 0,-4-1 320,0 1 1,0-1 0,0 1 0,0-1 0,0 1-1,-1-1 1,0 1 0,0-1 0,0 8-1,0-10-205,0-1 201,9-28 235,-3 8-805,-4 13 158,-1 1-1,2-1 0,-1 1 0,1 0 1,4-9-1,-4 15 190,-1-1 1,0 1-1,0 0 0,0 1 1,0-1-1,0 0 0,1 1 1,-1-1-1,0 1 1,0-1-1,0 1 0,0 0 1,0 0-1,0 0 0,-1 0 1,4 2-1,6 3 238,-2-4-235,1 0-1,-1 0 0,1-1 0,-1 0 1,1 0-1,0-1 0,14-2 1,-21 2-56,1-1 1,0 1-1,-1-1 1,1 0-1,-1 0 1,1 0-1,-1-1 1,0 1 0,1-1-1,-1 0 1,0 0-1,0 0 1,0 0-1,0 0 1,-1-1-1,1 1 1,0-1 0,-1 0-1,0 1 1,0-1-1,0 0 1,3-5-1,-34 29-850,24-15 742,0 0 1,1 0-1,-1 0 0,1 0 1,0 1-1,1-1 0,0 1 0,0 0 1,0 0-1,1 1 0,0-1 0,0 0 1,0 10-1,2-16-129,0-1-1,0 0 1,0 1-1,0-1 1,1 0 0,-1 1-1,0-1 1,0 0-1,1 1 1,-1-1 0,0 0-1,1 1 1,-1-1-1,0 0 1,0 0 0,1 1-1,-1-1 1,1 0-1,-1 0 1,0 0 0,1 0-1,-1 0 1,0 1-1,1-1 1,-1 0 0,1 0-1,-1 0 1,0 0-1,1 0 1,-1 0 0,1 0-1,-1 0 1,0 0-1,1 0 1,-1-1 0,1 1-1,-1 0 1,0 0-1,1 0 1,-1 0 0,0-1-1,1 1 1,-1 0-1,0 0 1,1-1 0,-1 1-1,0 0 1,0 0-1,1-1 1,12-13-10276</inkml:trace>
</inkml:ink>
</file>

<file path=ppt/ink/ink8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38.517"/>
    </inkml:context>
    <inkml:brush xml:id="br0">
      <inkml:brushProperty name="width" value="0.025" units="cm"/>
      <inkml:brushProperty name="height" value="0.025" units="cm"/>
    </inkml:brush>
  </inkml:definitions>
  <inkml:trace contextRef="#ctx0" brushRef="#br0">0 0 19186,'0'0'9609,"65"54"-11050,-41-37-2211,3-2-1376,2 0-898,0-3-960</inkml:trace>
</inkml:ink>
</file>

<file path=ppt/ink/ink8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38.889"/>
    </inkml:context>
    <inkml:brush xml:id="br0">
      <inkml:brushProperty name="width" value="0.025" units="cm"/>
      <inkml:brushProperty name="height" value="0.025" units="cm"/>
    </inkml:brush>
  </inkml:definitions>
  <inkml:trace contextRef="#ctx0" brushRef="#br0">186 0 14350,'0'0'15486,"-10"2"-13863,-5 2-1421,0 1 0,0 0 0,0 1 0,-26 15 0,36-18-186,0 0 0,-1 0-1,1 1 1,0 0 0,1-1-1,-1 2 1,1-1 0,0 0-1,0 1 1,0 0 0,0 0-1,1 0 1,0 0 0,0 1-1,1-1 1,-1 1 0,1 0-1,-1 6 1,3-10-13,0 0 1,0-1-1,0 1 1,1 0-1,-1 0 0,0-1 1,1 1-1,0 0 1,-1 0-1,1-1 1,0 1-1,0-1 0,0 1 1,0-1-1,0 1 1,1-1-1,-1 0 0,0 1 1,1-1-1,-1 0 1,0 0-1,1 0 0,0 0 1,-1 0-1,1 0 1,0 0-1,-1-1 0,1 1 1,0-1-1,-1 1 1,1-1-1,0 0 1,3 1-1,10 1-142,0 0 1,30 1-1,-38-3-31,43-1-3022,5-2-3844</inkml:trace>
</inkml:ink>
</file>

<file path=ppt/ink/ink8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39.404"/>
    </inkml:context>
    <inkml:brush xml:id="br0">
      <inkml:brushProperty name="width" value="0.025" units="cm"/>
      <inkml:brushProperty name="height" value="0.025" units="cm"/>
    </inkml:brush>
  </inkml:definitions>
  <inkml:trace contextRef="#ctx0" brushRef="#br0">25 0 21620,'0'0'7346,"-4"10"-6001,3-6-1210,-3 5 145,1-1 0,0 1 0,0-1 0,1 1 1,0 0-1,1 0 0,-1 14 0,3-22-277,-1 1 0,1-1 0,0 0 0,-1 0 1,1 0-1,0 0 0,0 0 0,0 0 0,-1 0 0,1 0 0,0-1 0,0 1 1,1 0-1,-1 0 0,0-1 0,0 1 0,0-1 0,0 1 0,0-1 0,1 1 1,-1-1-1,0 0 0,0 1 0,1-1 0,-1 0 0,0 0 0,1 0 0,-1 0 1,0 0-1,0-1 0,2 1 0,45-6-23,-31 0 20,-1 0 0,-1-2 0,1 0 0,-1 0 0,26-21 0,23-13 0,-63 42 0,-1 0 0,0 0 0,1-1 0,-1 1 0,0 0 0,0 0 0,1 0 0,-1 0 0,0-1 0,1 1 0,-1 0 0,0 0 0,1 0 0,-1 0 0,0 0 0,1 0 0,-1 0 0,1 0 0,-1 0 0,0 0 0,1 0 0,-1 0 0,0 0 0,1 0 0,-1 0 0,0 1 0,1-1 0,-1 0 0,0 0 0,1 0 0,-1 0 0,0 1 0,0-1 0,1 0 0,-1 0 0,0 1 0,0-1 0,1 0 0,-1 0 0,0 1 0,0-1 0,0 0 0,1 1 0,-1-1 0,0 1 0,1 23 0,-10 24 0,9-47 0,0-1 0,0 0 0,-1 1 0,1-1 0,0 1 0,0-1 0,0 1 0,0-1 0,0 1 0,0-1 0,-1 0 0,1 1 0,0-1 0,0 1 0,0-1 0,1 1 0,-1-1 0,0 1 0,0-1 0,0 1 0,0-1 0,0 0 0,0 1 0,1-1 0,-1 1 0,0-1 0,0 0 0,1 1 0,-1-1 0,0 1 0,1-1 0,-1 0 0,0 0 0,1 1 0,-1-1 0,1 1 0,19-5 0,29-23 0,-41 22 0,3-2 0,-6 4 0,0-1 0,-1 1 0,1 0 0,1 1 0,-1-1 0,0 1 0,1 0 0,-1 0 0,1 0 0,0 1 0,-1 0 0,1 0 0,9 0 0,-14 2 0,0 0 0,0 0 0,-1 0 0,1 0 0,0 0 0,-1 0 0,1 0 0,0 0 0,-1 0 0,1 0 0,-1 0 0,0 0 0,1 1 0,-1-1 0,0 0 0,0 0 0,0 0 0,0 1 0,0-1 0,0 0 0,0 2 0,-1 36 0,1-29 0,-6 36 0,6-46-17,0 0-1,0 1 1,1-1-1,-1 0 1,0 0-1,1 1 1,-1-1-1,0 0 1,1 0-1,-1 1 1,0-1-1,1 0 1,-1 0 0,0 0-1,1 0 1,-1 1-1,0-1 1,1 0-1,-1 0 1,1 0-1,-1 0 1,0 0-1,1 0 1,-1 0 0,1 0-1,-1 0 1,0 0-1,1 0 1,-1 0-1,1-1 1,-1 1-1,0 0 1,1 0-1,-1 0 1,0 0-1,1-1 1,15-5-2775,3-3-2813,5-3-2264</inkml:trace>
</inkml:ink>
</file>

<file path=ppt/ink/ink8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39.950"/>
    </inkml:context>
    <inkml:brush xml:id="br0">
      <inkml:brushProperty name="width" value="0.025" units="cm"/>
      <inkml:brushProperty name="height" value="0.025" units="cm"/>
    </inkml:brush>
  </inkml:definitions>
  <inkml:trace contextRef="#ctx0" brushRef="#br0">0 66 16239,'0'0'15092,"11"-1"-13864,-8 1-1170,5 0-18,1-1 0,-1 1 1,0-2-1,15-4 1,-21 6-43,0-1 0,0 0 0,0 1 1,0-1-1,0 0 0,0 0 0,0-1 0,0 1 1,0 0-1,-1-1 0,1 1 0,0-1 1,-1 1-1,1-1 0,-1 0 0,0 0 0,0 0 1,1 0-1,-1 0 0,0 0 0,-1 0 0,1 0 1,0 0-1,-1 0 0,1 0 0,-1-1 1,1 1-1,-1-3 0,0 5 2,-1-1 0,1 1 0,0-1 0,-1 1 0,1 0 0,-1-1 0,1 1 0,-1-1 0,1 1 0,0 0 0,-1-1 0,1 1 0,-1 0 0,1 0 0,-1 0 0,0-1 0,1 1 0,-1 0 0,1 0 0,-1 0 0,1 0 0,-1 0 0,0 0 0,1 0 0,-1 0 0,1 0 0,-1 0 0,1 0 0,-1 0 0,1 0 0,-2 1 0,-20 4 0,17-2 0,1 1 0,-1-1 0,1 1 0,0 0 0,0 0 0,0 1 0,0-1 0,1 1 0,-5 8 0,6-11 0,0 1 0,1 0 0,0-1 0,-1 1 0,1 0 0,0 0 0,0 0 0,0 0 0,1 0 0,-1 0 0,1 0 0,-1 0 0,1 0 0,0 0 0,0 0 0,1 0 0,-1 0 0,1 0 0,-1 0 0,2 4 0,-1-6-69,1 1 1,-1-1-1,1 0 0,-1 0 0,0 0 1,1 0-1,0 0 0,-1 0 1,1 0-1,0 0 0,-1 0 0,1-1 1,0 1-1,0-1 0,0 1 1,-1-1-1,1 0 0,0 0 0,2 0 1,43 0-2667,-36-1 1959,2 0-598,0-2-1,1 1 1,-1-2-1,0 0 1,-1 0-1,1-1 1,-1-1-1,0 0 1,0 0-1,18-15 1,25-25 1370,-47 36 9000,-17 14-3265,-18 17-3242,23-17-2322,0-1-1,1 1 1,0 0 0,0 0 0,0 0-1,0 1 1,1-1 0,-1 0 0,1 1-1,0 0 1,1 0 0,-3 7-1,5-11-152,0 0-1,0 0 0,-1 0 0,1-1 0,0 1 0,0 0 0,0-1 0,0 1 0,0 0 0,0-1 0,0 0 1,0 1-1,0-1 0,0 1 0,0-1 0,0 0 0,0 0 0,0 0 0,0 0 0,1 0 0,-1 0 1,0 0-1,0 0 0,0 0 0,1-1 0,35-1 164,-21-3-170,1 1-1,-1-2 1,-1 0-1,26-15 1,-29 14-34,0 1 0,0 0 1,0 1-1,1 0 0,-1 1 0,1 1 1,0 0-1,21-3 0,-33 12 52,1 0-1,-1 1 1,-1-1-1,1 0 1,-1 0-1,0 0 1,-1 8-1,1-8-183,0-1-2275</inkml:trace>
</inkml:ink>
</file>

<file path=ppt/ink/ink8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40.776"/>
    </inkml:context>
    <inkml:brush xml:id="br0">
      <inkml:brushProperty name="width" value="0.025" units="cm"/>
      <inkml:brushProperty name="height" value="0.025" units="cm"/>
    </inkml:brush>
  </inkml:definitions>
  <inkml:trace contextRef="#ctx0" brushRef="#br0">258 26 11723,'13'-10'5379,"2"0"-476,-5 5 2117,-15 16-3357,-1 3-3669,-24 23 38,-2-2 1,-49 44 0,23-23-46,33-35-2685,22-18 1712,-1-1 1,1 1-1,-1-1 0,0 0 0,0 0 0,0-1 1,0 1-1,-1-1 0,-3 1 0,-8-1-9584</inkml:trace>
</inkml:ink>
</file>

<file path=ppt/ink/ink8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41.118"/>
    </inkml:context>
    <inkml:brush xml:id="br0">
      <inkml:brushProperty name="width" value="0.025" units="cm"/>
      <inkml:brushProperty name="height" value="0.025" units="cm"/>
    </inkml:brush>
  </inkml:definitions>
  <inkml:trace contextRef="#ctx0" brushRef="#br0">1 1 10922,'0'0'18962,"52"10"-17937,-26 4-64,6 2-641,5 3-223,2 1-65,0 5-577,-4 2-1217,-4-1-1921,-1-1-2147,-4-5-5156</inkml:trace>
</inkml:ink>
</file>

<file path=ppt/ink/ink8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42.396"/>
    </inkml:context>
    <inkml:brush xml:id="br0">
      <inkml:brushProperty name="width" value="0.025" units="cm"/>
      <inkml:brushProperty name="height" value="0.025" units="cm"/>
    </inkml:brush>
  </inkml:definitions>
  <inkml:trace contextRef="#ctx0" brushRef="#br0">0 199 12396,'0'0'16928,"7"-11"-16037,138-176-106,-145 187-784,0 0 0,0 0 1,0 0-1,0 0 0,0 0 0,1 0 0,-1 0 1,0-1-1,0 1 0,0 0 0,0 0 1,0 0-1,0 0 0,1 0 0,-1 0 0,0 0 1,0 0-1,0 0 0,0 0 0,0 0 1,1 0-1,-1 0 0,0 0 0,0 0 0,0 0 1,0 0-1,0 0 0,0 0 0,1 0 0,-1 0 1,0 0-1,0 0 0,0 1 0,0-1 1,0 0-1,0 0 0,1 0 0,-1 0 0,0 0 1,0 0-1,0 0 0,0 0 0,0 0 0,0 1 1,0-1-1,0 0 0,0 0 0,0 0 1,0 0-1,0 0 0,1 1 0,-1-1 0,0 0 1,0 0-1,0 0 0,0 0 0,0 0 0,0 0 1,0 1-1,0-1 0,0 0 0,-1 0 1,1 0-1,0 0 0,0 1 0,2 19 1,-4 23 130,-8 75-132,10-118-79,0 1 0,0-1 0,0 1 0,0-1 0,0 1 0,0-1 0,0 1 0,0-1 0,0 1 0,0-1 0,0 1 0,1-1 0,-1 1 0,0-1 0,0 1 0,1-1 0,-1 1 0,0-1 0,1 0 0,-1 1 0,0-1 0,1 0 0,-1 1 0,0-1 0,1 0 0,-1 1 0,1-1 0,-1 0 0,1 0 0,-1 1 0,1-1 0,17-1-6661,-2-5-3163</inkml:trace>
</inkml:ink>
</file>

<file path=ppt/ink/ink8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48.031"/>
    </inkml:context>
    <inkml:brush xml:id="br0">
      <inkml:brushProperty name="width" value="0.025" units="cm"/>
      <inkml:brushProperty name="height" value="0.025" units="cm"/>
    </inkml:brush>
  </inkml:definitions>
  <inkml:trace contextRef="#ctx0" brushRef="#br0">0 0 25880,'0'0'6150,"45"14"-10986,-35-11-257,-3 0-2947</inkml:trace>
</inkml:ink>
</file>

<file path=ppt/ink/ink8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48.424"/>
    </inkml:context>
    <inkml:brush xml:id="br0">
      <inkml:brushProperty name="width" value="0.025" units="cm"/>
      <inkml:brushProperty name="height" value="0.025" units="cm"/>
    </inkml:brush>
  </inkml:definitions>
  <inkml:trace contextRef="#ctx0" brushRef="#br0">235 0 16367,'0'0'11035,"-4"12"-9418,-5 8-1123,-2 0-1,0-1 1,-2 0-1,0-1 1,-1 0-1,-27 26 0,6-9-246,9-10-464,-31 40 1,56-74-11577,1-5 3086</inkml:trace>
</inkml:ink>
</file>

<file path=ppt/ink/ink8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48.754"/>
    </inkml:context>
    <inkml:brush xml:id="br0">
      <inkml:brushProperty name="width" value="0.025" units="cm"/>
      <inkml:brushProperty name="height" value="0.025" units="cm"/>
    </inkml:brush>
  </inkml:definitions>
  <inkml:trace contextRef="#ctx0" brushRef="#br0">1 0 15631,'0'0'15567,"58"54"-14703,-33-36-415,6 1-321,1-3 0,4 4-128,2-1-1121,-1-4-1377,2-1-2243,-6-4-3875</inkml:trace>
</inkml:ink>
</file>

<file path=ppt/ink/ink8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49.098"/>
    </inkml:context>
    <inkml:brush xml:id="br0">
      <inkml:brushProperty name="width" value="0.025" units="cm"/>
      <inkml:brushProperty name="height" value="0.025" units="cm"/>
    </inkml:brush>
  </inkml:definitions>
  <inkml:trace contextRef="#ctx0" brushRef="#br0">1 9 20724,'0'0'10586,"9"-1"-9818,-5 0-720,6-1 18,-1 0 1,1 1 0,-1 0-1,1 1 1,-1 0 0,14 1-1,-21 0-61,0-1 0,1 1-1,-1 0 1,0-1-1,0 1 1,0 0 0,0 0-1,0 0 1,0 1-1,0-1 1,-1 0 0,1 1-1,0-1 1,-1 1-1,1-1 1,-1 1 0,1 0-1,-1 0 1,0 0-1,0 0 1,0 0 0,0 0-1,0 0 1,0 0-1,-1 0 1,1 0-1,-1 0 1,1 1 0,-1-1-1,0 0 1,0 0-1,0 1 1,0-1 0,0 0-1,0 0 1,-1 1-1,0 2 1,0 0-5,0 0 0,-1 0 0,1 0 0,-1 0 0,0 0 0,-1 0 0,1-1 0,-1 1 0,0-1 0,0 1 0,0-1 0,-6 5 0,-53 44 0,32-29 0,30-24 1,-1 0 1,1 0-1,0 1 0,-1-1 0,1 0 1,-1 1-1,1-1 0,0 0 0,-1 1 1,1-1-1,0 0 0,-1 1 1,1-1-1,0 1 0,-1-1 0,1 0 1,0 1-1,0-1 0,0 1 1,0-1-1,-1 1 0,1-1 0,0 1 1,0-1-1,0 1 0,0-1 0,0 1 1,0-1-1,0 1 0,0-1 1,0 1-1,1 0 0,15 5 59,38-6-289,-43 0-76,-1 0-1249,-1-1 1,1 0-1,-1 0 1,17-6-1,6-3-5973</inkml:trace>
</inkml:ink>
</file>

<file path=ppt/ink/ink8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49.456"/>
    </inkml:context>
    <inkml:brush xml:id="br0">
      <inkml:brushProperty name="width" value="0.025" units="cm"/>
      <inkml:brushProperty name="height" value="0.025" units="cm"/>
    </inkml:brush>
  </inkml:definitions>
  <inkml:trace contextRef="#ctx0" brushRef="#br0">20 0 22133,'0'0'10634,"-20"17"-10634,25-12 0,3-1-2338,-1 1-3268,-2-4-2497</inkml:trace>
</inkml:ink>
</file>

<file path=ppt/ink/ink8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49.783"/>
    </inkml:context>
    <inkml:brush xml:id="br0">
      <inkml:brushProperty name="width" value="0.025" units="cm"/>
      <inkml:brushProperty name="height" value="0.025" units="cm"/>
    </inkml:brush>
  </inkml:definitions>
  <inkml:trace contextRef="#ctx0" brushRef="#br0">238 0 20756,'0'0'9651,"-7"10"-8652,-179 229 218,180-233-2814,5-5 1389,1-1 0,0 0-1,0 0 1,-1 0 0,1 0 0,0 0 0,0 0-1,-1 0 1,1 0 0,0 0 0,0 0 0,-1 0 0,1 0-1,0 0 1,-1 0 0,1-1 0,0 1 0,0 0-1,0 0 1,-1 0 0,1 0 0,0 0 0,0 0 0,-1-1-1,1 1 1,0 0 0,0 0 0,0 0 0,0-1-1,-1 1 1,1 0 0,0 0 0,0 0 0,0-1 0,0 1-1,0 0 1,0 0 0,0-1 0,-1 1 0,1 0-1,0 0 1,0-1 0,0 1 0,0 0 0,0-1 0,0 1-1,0 0 1,0 0 0,1-1 0,-3-16-7565</inkml:trace>
  <inkml:trace contextRef="#ctx0" brushRef="#br0" timeOffset="1">0 59 15310,'0'0'15087,"56"55"-14735,-33-40-224,-1 2-64,3-1-1697,-2-2-2467,0-4-2562,-4-4-6119</inkml:trace>
</inkml:ink>
</file>

<file path=ppt/ink/ink8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50.174"/>
    </inkml:context>
    <inkml:brush xml:id="br0">
      <inkml:brushProperty name="width" value="0.025" units="cm"/>
      <inkml:brushProperty name="height" value="0.025" units="cm"/>
    </inkml:brush>
  </inkml:definitions>
  <inkml:trace contextRef="#ctx0" brushRef="#br0">136 1 18866,'0'0'9769,"10"0"-8231,0 0-1225,-2-1-100,-1 1 0,0 0-1,1 1 1,-1-1 0,0 2-1,10 1 1,-15-2-192,0-1 1,-1 1-1,1 0 0,-1 0 1,1 0-1,-1 0 1,1 0-1,-1 0 1,0 0-1,1 0 0,-1 0 1,0 0-1,0 1 1,0-1-1,0 1 0,0-1 1,0 1-1,0-1 1,-1 1-1,1-1 0,-1 1 1,1 0-1,-1-1 1,1 1-1,-1 0 1,0-1-1,0 1 0,0 0 1,0 0-1,0-1 1,0 1-1,0 0 0,0-1 1,-1 1-1,1 0 1,-2 2-1,0 1-21,-1 0 0,0-1 0,1 1 0,-2-1 0,1 0 0,0 0 0,-1 0 0,0 0 0,0-1 0,0 1 0,0-1 0,-1 0 0,-5 2 0,-1 3 0,10-1-20,12 0-39,19 3-165,-24-8 121,-3-1 56,0-1 1,0 1-1,0 1 0,0-1 0,0 0 0,-1 1 1,1-1-1,0 1 0,-1 0 0,0 0 0,1 0 0,-1 0 1,0 0-1,0 1 0,0-1 0,3 5 0,-5-5 84,1 0 0,-1 0 0,0 0 0,0 0-1,0 0 1,0 0 0,-1 0 0,1 0 0,-1 0 0,1 0-1,-1 0 1,1 0 0,-1-1 0,0 1 0,0 0 0,0 0-1,0-1 1,0 1 0,0-1 0,-1 1 0,1-1 0,0 1-1,-1-1 1,1 0 0,-1 0 0,0 0 0,1 1 0,-4 0 0,-10 9-4,-1-1 0,0-1 1,0 0-1,-28 10 0,34-15-36,1-1 0,-1 0-1,0-1 1,0 0 0,0-1-1,0 0 1,0 0 0,-1-1-1,-19-2 1,29 2-80,1 0 1,-1-1-1,0 1 0,1 0 1,-1 0-1,1-1 1,-1 1-1,0 0 0,1-1 1,-1 1-1,1-1 0,-1 1 1,1-1-1,-1 1 0,1-1 1,-1 1-1,1-1 1,-1 0-1,1 1 0,0-1 1,-1 1-1,1-1 0,0 0 1,-1 0-1,-1-7-6659</inkml:trace>
</inkml:ink>
</file>

<file path=ppt/ink/ink8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51.764"/>
    </inkml:context>
    <inkml:brush xml:id="br0">
      <inkml:brushProperty name="width" value="0.025" units="cm"/>
      <inkml:brushProperty name="height" value="0.025" units="cm"/>
    </inkml:brush>
  </inkml:definitions>
  <inkml:trace contextRef="#ctx0" brushRef="#br0">300 1 14574,'0'0'5642,"-14"2"-4707,13-2-929,-6 1 45,0 0 0,-1 1 1,1 0-1,0 0 0,0 0 0,0 1 0,0 0 0,1 0 1,-1 1-1,1 0 0,0 0 0,0 1 0,0-1 1,-7 9-1,-6 7 36,1 1 1,1 1-1,1 1 1,1 1-1,1 0 1,2 0 0,0 1-1,1 1 1,1 0-1,2 1 1,1-1-1,1 2 1,1-1-1,-2 46 1,7-65-82,1 1 0,0-1 0,0 1 0,1-1 1,0 0-1,1 0 0,0 0 0,0 0 0,1 0 0,0-1 0,0 1 0,1-1 0,-1 0 0,2-1 1,-1 1-1,1-1 0,0 0 0,0 0 0,14 9 0,-7-6-526,1 0 1,0-1-1,28 12 0,-22-12-1666,0-2 0,30 7 0,10-5-7060</inkml:trace>
</inkml:ink>
</file>

<file path=ppt/ink/ink8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52.290"/>
    </inkml:context>
    <inkml:brush xml:id="br0">
      <inkml:brushProperty name="width" value="0.025" units="cm"/>
      <inkml:brushProperty name="height" value="0.025" units="cm"/>
    </inkml:brush>
  </inkml:definitions>
  <inkml:trace contextRef="#ctx0" brushRef="#br0">142 1 16143,'0'0'3684,"46"61"-1794,-18-31 95,1 3-607,-5 4-353,-4 5-353,-6 7-319,-14 1-161,0 7 128,-25 1 0,-13 5-63,-10 0-161,-5-5 32,-1-7-993,6-15-3235,12-15-3843</inkml:trace>
</inkml:ink>
</file>

<file path=ppt/ink/ink8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53.386"/>
    </inkml:context>
    <inkml:brush xml:id="br0">
      <inkml:brushProperty name="width" value="0.025" units="cm"/>
      <inkml:brushProperty name="height" value="0.025" units="cm"/>
    </inkml:brush>
  </inkml:definitions>
  <inkml:trace contextRef="#ctx0" brushRef="#br0">492 109 5285,'0'0'171,"-1"-10"-38,1 4 102,-1-1 0,0 1 0,0-1 0,0 1 0,-1 0-1,0 0 1,-3-9 0,3 12-62,1 1 1,-1-1-1,1 1 0,-1 0 0,0-1 1,0 1-1,0 0 0,0 0 1,-1 0-1,1 0 0,0 1 1,-1-1-1,1 1 0,-1-1 0,0 1 1,1 0-1,-1 0 0,0 0 1,0 0-1,0 0 0,0 1 0,0-1 1,-2 1-1,-10-1 15,1 1 0,0 0 0,0 1 0,0 1 0,0 0 0,0 1 0,0 0 0,0 1-1,1 1 1,-1 0 0,1 1 0,1 0 0,-1 1 0,1 0 0,0 1 0,1 1 0,0 0 0,0 0 0,1 1 0,0 0 0,0 1 0,2 0 0,-1 1 0,-6 12-1,-1 5-137,1 0 0,2 0-1,0 1 1,3 1-1,0 0 1,2 0 0,2 1-1,0 0 1,-1 53-1,6-67 6,-2 47 127,8 95 0,-4-142-177,2-1 0,0 1 0,0-1 1,2 0-1,0 0 0,1-1 0,1 1 0,0-1 0,2-1 0,14 23 0,-19-32 65,1-1-1,0 0 1,-1 0-1,2-1 1,-1 1-1,0-1 1,1 0-1,0-1 0,0 1 1,0-1-1,0 0 1,0-1-1,1 1 1,6 0-1,-2-1 186,-1 0 1,1-1-1,-1-1 0,1 0 0,-1 0 0,0-1 1,1 0-1,14-4 0,1-3 184,-1 0 0,0-2 0,0-1 0,-1-1 0,0-1 0,28-21 0,-25 15-65,0-2 1,-2-1 0,-1-2-1,0 0 1,-2-1 0,-1-1-1,-1-1 1,-1-1-1,-1-1 1,-2 0 0,15-36-1,-24 47-301,0 0 1,-2 0-1,0-1 0,-1 0 0,0 0 0,-2 0 1,0 0-1,-2 0 0,0 0 0,-1-1 0,0 1 0,-2 0 1,0 0-1,-2 1 0,0-1 0,0 1 0,-2 0 1,0 0-1,-2 1 0,-18-30 0,18 33-247,-1 0 0,-1 1-1,0 0 1,-1 1 0,0 0 0,-1 1-1,-1 0 1,1 1 0,-2 1 0,-20-11-1,22 14-848,0 1 1,-1 0-1,1 1 0,-1 1 0,0 0 0,0 1 0,-28-1 0,-16 3-5933</inkml:trace>
</inkml:ink>
</file>

<file path=ppt/ink/ink8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57.537"/>
    </inkml:context>
    <inkml:brush xml:id="br0">
      <inkml:brushProperty name="width" value="0.025" units="cm"/>
      <inkml:brushProperty name="height" value="0.025" units="cm"/>
    </inkml:brush>
  </inkml:definitions>
  <inkml:trace contextRef="#ctx0" brushRef="#br0">1 249 18802,'0'0'11664,"10"-11"-10441,48-42-689,-24 24-398,-1-1 0,-2-2 0,48-61 0,-95 161-136,12-56 0,1 0 0,0 0 0,1 0 0,1 0 0,0 1 0,0-1 0,2 1 0,1 18 0,-1-30-217,0 1 0,0-1 0,0-1 0,1 1 0,-1 0 0,0 0 0,0 0 0,1 0 0,-1-1 0,0 1 0,1-1 0,-1 1 0,0-1 0,1 0 0,-1 1 0,1-1 0,-1 0 0,1 0 0,-1 0 0,2 0 0,7 2-3607</inkml:trace>
</inkml:ink>
</file>

<file path=ppt/ink/ink8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57.880"/>
    </inkml:context>
    <inkml:brush xml:id="br0">
      <inkml:brushProperty name="width" value="0.025" units="cm"/>
      <inkml:brushProperty name="height" value="0.025" units="cm"/>
    </inkml:brush>
  </inkml:definitions>
  <inkml:trace contextRef="#ctx0" brushRef="#br0">1 83 13549,'0'0'18738,"61"25"-18258,-25-39-480,-1-4 0,-2-2 0,0 1 0,-3 4 0,-8 5-1569,-5 1-2980,-8 6-2177</inkml:trace>
</inkml:ink>
</file>

<file path=ppt/ink/ink8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58.317"/>
    </inkml:context>
    <inkml:brush xml:id="br0">
      <inkml:brushProperty name="width" value="0.025" units="cm"/>
      <inkml:brushProperty name="height" value="0.025" units="cm"/>
    </inkml:brush>
  </inkml:definitions>
  <inkml:trace contextRef="#ctx0" brushRef="#br0">0 26 18417,'0'0'11905,"12"-4"-10565,-6 2-1083,3-2-172,0 1 0,-1 0-1,1 0 1,0 1 0,0 0 0,0 1 0,1 0-1,-1 0 1,13 2 0,-21-1-85,0 1 0,0-1 0,0 1 0,0 0 0,0-1 0,0 1 0,-1 0 0,1 0 0,0 0 0,0-1 0,-1 1 0,1 0 0,0 0 0,-1 0 0,1 0 0,-1 0 0,1 0 0,-1 0 0,0 1 0,1-1 0,-1 0 0,0 0 0,0 0 0,0 0 0,0 0 0,0 0 0,0 1 0,0-1 0,0 0 0,0 0 0,0 0 0,-1 0 0,1 0 0,0 0 0,-2 2 0,1 2 0,0-1 0,0 0 0,-1 0 0,1 1 0,-1-1 0,0 0 0,0 0 0,-4 3 0,2-2 0,-30 24 0,41-30 0,0 0 0,0 1 0,0 0 0,0 0 0,10 2 0,8-1 0,-23-1 0,0 0 0,0 0 0,0 0 0,0 0 0,0 0 0,0 0 0,0 1 0,0-1 0,0 1 0,-1-1 0,1 1 0,0 0 0,0-1 0,0 1 0,0 0 0,-1 0 0,1 1 0,-1-1 0,4 3 0,-5-3 0,1 0 0,0 1 0,-1-1 0,0 0 0,1 1 0,-1-1 0,0 1 0,0-1 0,0 0 0,0 1 0,0-1 0,0 1 0,0-1 0,0 0 0,0 1 0,-1-1 0,1 1 0,0-1 0,-1 0 0,0 1 0,0 0 0,-2 4 0,0 0 0,-1-1 0,1 0 0,-1 0 0,-1 0 0,1 0 0,-1 0 0,1-1 0,-1 0 0,-11 7 0,7-6 0,0-1 0,-1 0 0,1 0 0,-1-1 0,0 0 0,0-1 0,0 0 0,0-1 0,-20 1 0,30-2-6,0 0 1,0-1-1,0 1 0,0 0 0,1 0 1,-1 0-1,0 0 0,0 0 1,0-1-1,0 1 0,0 0 0,0 0 1,0 0-1,0 0 0,0-1 0,1 1 1,-1 0-1,0 0 0,0 0 1,0 0-1,0-1 0,0 1 0,0 0 1,0 0-1,0 0 0,0-1 1,-1 1-1,1 0 0,0 0 0,0 0 1,0 0-1,0-1 0,0 1 1,0 0-1,0 0 0,0 0 0,0 0 1,0-1-1,-1 1 0,1 0 0,0 0 1,0 0-1,0 0 0,0 0 1,0 0-1,-1 0 0,1-1 0,0 1 1,0 0-1,0 0 0,0 0 1,-1 0-1,1 0 0,0 0 0,0 0 1,0 0-1,-1 0 0,1 0 0,0 0 1,0 0-1,0 0 0,0 0 1,-1 0-1,1 0 0,0 0 0,0 0 1,0 0-1,-1 1 0,1-1 1,8-8-3951,7 0-5909</inkml:trace>
</inkml:ink>
</file>

<file path=ppt/ink/ink8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2:35.754"/>
    </inkml:context>
    <inkml:brush xml:id="br0">
      <inkml:brushProperty name="width" value="0.025" units="cm"/>
      <inkml:brushProperty name="height" value="0.025" units="cm"/>
    </inkml:brush>
  </inkml:definitions>
  <inkml:trace contextRef="#ctx0" brushRef="#br0">9574 401 9097,'0'0'2866,"0"-12"-2225,0-17-776,1 5 512,-1 0-1,-1 1 0,-5-28 1,5 43-197,-1 1 0,0 0 0,0 0 1,-1 0-1,0 0 0,0 0 0,0 0 1,-1 1-1,0-1 0,-1 1 0,1 0 1,-1 1-1,0-1 0,0 1 0,-9-7 1,-1 3 131,0 0 1,-1 1 0,0 0-1,0 1 1,-1 1 0,0 1-1,0 0 1,-29-4 0,-18 1 94,-67 2 0,77 4-106,-221-10 1489,-615-20-569,771 30-1210,-1718 7 4,587 18-28,-2-36-22,-28 0 19,1095 16 22,0 8-1,1 8 1,-310 73 0,360-55-4,2 5 1,2 6-1,2 5 1,3 6-1,-190 120 1,302-170-7,-8 4-33,1 1 0,0 1 0,1 0 0,-17 19 0,33-31 29,-1 1 1,1-1 0,1 0 0,-1 1 0,0-1 0,1 1 0,0 0 0,0 0 0,0 0 0,0 0 0,1 0 0,-1 1 0,1-1 0,0 0 0,0 1 0,1-1 0,-1 1 0,1-1 0,0 1 0,0-1 0,1 1 0,-1-1-1,1 0 1,0 1 0,0-1 0,1 0 0,-1 0 0,1 1 0,2 3 0,5 5-15,1 0-1,0-1 1,1 0 0,0 0-1,1-1 1,1-1 0,-1 0 0,25 14-1,12 4-10,59 25 0,-10-14-50,1-4 0,2-4-1,1-5 1,117 15 0,425 19-147,661-29 387,-961-28-127,-47 0 49,1835-6-927,-1004-54 777,106-2 276,-1194 58-174,953-36-127,-10-81-725,-882 98 1152,0-4 0,-3-4 0,0-5 0,178-86 0,-273 117-271,0 1 0,0-1 1,0 0-1,-1 0 1,1 0-1,0 0 1,-1-1-1,0 1 1,1-1-1,-1 1 0,0-1 1,0 0-1,-1 0 1,3-5-1,-3 6-6,-1 0-1,1 0 0,-1 1 1,0-1-1,0 0 1,0 0-1,0 0 1,0 0-1,-1 0 0,1 0 1,0 0-1,-1 1 1,0-1-1,1 0 0,-1 0 1,0 1-1,0-1 1,0 0-1,0 1 1,0-1-1,0 1 0,0-1 1,-1 1-1,1 0 1,-1-1-1,1 1 0,-4-2 1,-10-7 24,0 0 1,-1 1-1,0 1 1,0 1-1,-1 0 1,0 1-1,-20-4 1,-18-2-158,-60-6 0,-291-3-3430,131 26-2787,268-5 6059,-223 8-8641</inkml:trace>
</inkml:ink>
</file>

<file path=ppt/ink/ink8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0:13.363"/>
    </inkml:context>
    <inkml:brush xml:id="br0">
      <inkml:brushProperty name="width" value="0.025" units="cm"/>
      <inkml:brushProperty name="height" value="0.025" units="cm"/>
    </inkml:brush>
  </inkml:definitions>
  <inkml:trace contextRef="#ctx0" brushRef="#br0">667 78 9833,'0'0'-1361,"-11"-11"2744,-37-33-705,43 41-586,1 1 0,0-1 0,-1 1 0,1 0 0,-1 0 0,0 0 0,0 0 0,0 1 0,0 0 0,0 0 0,0 1 0,0-1 0,0 1 0,0 0 0,0 0 0,0 1 0,-7 1 0,3 0 24,1 0 0,-1 1 0,0 0 0,1 0 0,-1 1 0,1 0-1,-11 8 1,-1 3 149,1 0-1,1 1 0,0 1 0,1 1 1,1 0-1,1 1 0,-16 26 0,12-13 33,2 1-1,1 1 1,1 0-1,-11 42 1,6 6-10,2 2 0,5 0 1,-4 119-1,4 180-28,-6 105-165,18-473-61,-62 923 1650,39 1-1333,35-701-283,9-2 1,55 246-1,-60-400 94,4-1 0,4-1 0,40 97-1,-48-146-114,0-1 0,2-1 0,1 0 0,31 38 0,-34-51-49,0 0 0,0-1 0,2-1 0,0 0 0,0-1 0,1-1 0,36 18 0,-37-23-10,0 0-1,0-2 0,0 0 1,1 0-1,0-2 1,-1 0-1,1-1 0,36-1 1,-27-3-59,-1-1 1,1-2 0,-1 0-1,0-1 1,37-16 0,-15 1-2,-1-2 0,-1-2 0,-1-2 0,-1-2 0,67-59 1,-64 45 95,-3-2 0,-2-2 0,55-79 0,89-170 50,-122 182-64,-6-3 0,-6-3 1,-4-1-1,-6-3 0,-5-1 0,35-216 0,-27-33 63,-3-643 0,-46 904-64,-5 1 0,-5 0 0,-5 0 0,-55-179 0,-194-409 54,256 671-62,-83-171 4,82 178 6,0 1 0,-1 0 0,-1 1 0,-1 0 0,-1 2 0,-30-27 0,37 37-35,0 1-1,0 1 0,-1 0 0,0 1 0,0 0 1,0 0-1,-1 1 0,0 1 0,1 0 1,-1 0-1,0 1 0,-1 1 0,1 0 0,0 1 1,0 0-1,0 0 0,-21 5 0,2 2-1060,1 1-1,0 1 1,0 1 0,1 2-1,-46 26 1,-46 33-6676</inkml:trace>
</inkml:ink>
</file>

<file path=ppt/ink/ink8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0:16.505"/>
    </inkml:context>
    <inkml:brush xml:id="br0">
      <inkml:brushProperty name="width" value="0.025" units="cm"/>
      <inkml:brushProperty name="height" value="0.025" units="cm"/>
    </inkml:brush>
  </inkml:definitions>
  <inkml:trace contextRef="#ctx0" brushRef="#br0">1487 140 6726,'0'0'1602,"1"-9"-209,0 0-1331,0 6 82,0 0-1,0 0 0,-1 0 0,1 0 1,-1 0-1,1 0 0,-1 0 1,0 0-1,-1-1 0,1 1 0,0 0 1,-1 0-1,0 0 0,0 0 1,0 0-1,0 0 0,0 0 0,0 0 1,-1 1-1,1-1 0,-1 0 1,0 1-1,0-1 0,0 1 0,0 0 1,0-1-1,-1 1 0,-2-2 1,-8-2 147,0 0 1,-1 1-1,0 0 1,1 1-1,-2 0 1,1 2-1,-25-3 1,-109 5 310,81 2-317,-171 4 534,-279 43 0,513-48-816,-51 7 20,-63 19 0,105-24-22,0 1-1,0 1 0,0 0 1,1 1-1,0 0 1,0 1-1,0 0 1,1 1-1,0 0 0,-16 16 1,24-20-5,0-1 1,0 1 0,0-1-1,1 1 1,-1 0-1,1 0 1,0 0-1,0 0 1,0 1-1,1-1 1,0 0 0,0 1-1,0-1 1,0 1-1,0-1 1,1 1-1,0 0 1,0-1 0,0 1-1,1-1 1,-1 1-1,1-1 1,0 1-1,1-1 1,-1 1 0,1-1-1,-1 0 1,1 0-1,1 0 1,-1 0-1,0 0 1,7 6-1,2 3 40,1-1 0,0 0-1,1-1 1,1 0-1,0-1 1,0-1-1,26 13 1,16 4 3,1-3 1,1-2-1,1-3 1,0-2-1,84 10 1,-8-10 20,184-1 0,-232-15 66,142-18 0,-197 13-100,-1-1 0,0-2 0,0-1 0,-1-1 0,0-2 0,-1-1 0,53-31-1,-71 36 9,-1 0-1,0 0 0,0-1 1,-1-1-1,0 1 0,15-22 1,-22 28-50,0 1 0,-1-1 0,1 1 0,0-1 0,-1 0 0,0 1 0,0-1 0,0 0 0,0 0 0,0 0 0,0 0 0,-1 0 0,1 0 0,-1 0 0,0 0 0,0-1 0,0 1 0,0 0 0,-1 0 0,1 0 0,-1 0 0,0 0 0,0 0 0,0 0 0,0 0 0,0 1 0,-1-1 0,1 0 1,-1 1-1,0-1 0,0 1 0,0-1 0,0 1 0,0 0 0,-3-3 0,-41-19-2531,-14 2-3095</inkml:trace>
</inkml:ink>
</file>

<file path=ppt/ink/ink8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0:17.427"/>
    </inkml:context>
    <inkml:brush xml:id="br0">
      <inkml:brushProperty name="width" value="0.025" units="cm"/>
      <inkml:brushProperty name="height" value="0.025" units="cm"/>
    </inkml:brush>
  </inkml:definitions>
  <inkml:trace contextRef="#ctx0" brushRef="#br0">1178 25 11723,'0'0'187,"-14"-4"-59,-29-4-374,1 2 1,-64-1-1,-124 14 456,187-3 213,0 2-1,0 2 1,-56 18 0,50-9 29,1 2 0,1 3 0,-51 30 0,68-33-423,0 1-1,1 1 1,1 2 0,1 1 0,-32 37-1,51-53-19,1 1 0,1-1-1,0 1 1,0 1 0,0-1-1,1 1 1,1 0 0,0 0-1,0 0 1,1 1 0,0-1-1,1 1 1,0 0 0,0-1-1,1 1 1,1 0 0,0 0 0,0 0-1,1 0 1,1 0 0,0 0-1,0-1 1,1 1 0,0-1-1,1 1 1,0-1 0,1 0-1,0-1 1,1 1 0,0-1-1,13 16 1,5 0 28,1-1-1,2 0 1,0-2 0,2-1-1,0-2 1,1 0-1,1-2 1,1-2 0,0-1-1,1-1 1,1-1 0,52 10-1,-15-8 27,1-4 0,0-2 0,1-4 0,-1-3 0,82-8 0,-94 0-7,0-3 1,-1-1-1,0-4 0,110-43 0,-129 41 36,-1-1 1,-1-2-1,-1-2 0,0-1 1,-2-2-1,-1-2 0,53-52 1,-74 64-16,0-1-1,0 0 1,-2-1 0,0-1 0,-1 0 0,-1 0 0,0 0-1,-2-1 1,0-1 0,-1 1 0,5-31 0,-9 39-55,-1 0 1,0-1-1,-1 1 0,0-1 1,-1 1-1,0 0 1,0-1-1,-2 1 0,1 0 1,-2 0-1,1 0 0,-1 1 1,-1-1-1,0 1 1,0 0-1,-1 0 0,-1 0 1,1 1-1,-1 0 1,-1 1-1,-14-14 0,5 9-23,-1 1 0,0 0 0,-1 2 0,0 0-1,0 1 1,-1 1 0,0 0 0,-1 2 0,1 0 0,-1 2-1,-1 0 1,1 1 0,-29 1 0,13 1-33,0 2-1,0 2 1,1 1 0,-1 2 0,1 1-1,-69 25 1,41-6-1738,-83 47-1,53-18-2956</inkml:trace>
</inkml:ink>
</file>

<file path=ppt/ink/ink8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0:22.443"/>
    </inkml:context>
    <inkml:brush xml:id="br0">
      <inkml:brushProperty name="width" value="0.025" units="cm"/>
      <inkml:brushProperty name="height" value="0.025" units="cm"/>
    </inkml:brush>
  </inkml:definitions>
  <inkml:trace contextRef="#ctx0" brushRef="#br0">543 1 5958,'0'0'277,"-11"1"-159,5-1 12,0 1 0,0-1 0,1 1 0,-1 1 0,0-1 0,1 1 0,-1 0 0,1 0 0,0 1 0,0-1 0,0 1 0,0 0 0,0 1 0,0-1 0,1 1 0,-7 6 0,-8 14-97,2 0-1,0 1 1,1 0 0,2 1 0,-18 44 0,-40 147 149,-22 227 92,31 6-279,28-187-45,-22 564 126,75-2-40,-6-502-201,27 434 2009,-20-581-1564,7 0 0,60 214 0,-66-321-265,4-1 0,58 119 0,-68-159-30,2-1 0,1-1 1,1-1-1,1 0 1,1-1-1,1-1 1,1-1-1,1-1 1,29 19-1,-38-31-27,1-1 1,0 0-1,1-1 0,0-1 1,0 0-1,1-2 0,-1 0 0,28 4 1,13-3 67,71-3 0,-21-1 217,-77 1-190,-5 0-84,0-2 0,0 0 0,37-5 0,-53 3 36,0 0-1,-1-1 0,0 1 0,1-2 1,-1 1-1,0-1 0,-1 0 1,1-1-1,-1 0 0,0 0 0,0 0 1,0-1-1,10-12 0,24-32 392,41-67-1,29-37 640,-101 142-977,134-171 500,-127 157-517,-1 0-1,-2-1 1,-1-1-1,0 0 1,13-50 0,48-309 2760,-56 263-2297,6 0 0,50-152 0,-7 101-758,-28 78 213,52-202 0,-57 94-2,-9-1 0,-3-346 0,-23 495 24,-3 1-1,-3 0 1,-17-71-1,-59-159 631,80 275-567,-123-484 772,84 302-1016,-83-229 0,111 384 135,-1 2 0,-3 0-1,0 1 1,-2 1 0,-2 0-1,-44-52 1,52 71 58,-1 1-1,0 0 1,-1 1 0,0 0 0,-1 2 0,0 0-1,-1 1 1,-1 0 0,1 2 0,-1 0-1,-1 1 1,1 1 0,-1 1 0,-35-5 0,20 7-3,-1 1 1,-1 2-1,1 1 1,0 2 0,1 2-1,-1 1 1,1 1-1,0 2 1,-62 26 0,58-18-1072,1 2 0,-47 32 0,74-45 615,-62 38-4625,37-31-733</inkml:trace>
</inkml:ink>
</file>

<file path=ppt/ink/ink9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0:28.395"/>
    </inkml:context>
    <inkml:brush xml:id="br0">
      <inkml:brushProperty name="width" value="0.025" units="cm"/>
      <inkml:brushProperty name="height" value="0.025" units="cm"/>
    </inkml:brush>
  </inkml:definitions>
  <inkml:trace contextRef="#ctx0" brushRef="#br0">302 0 7271,'-10'7'-102,"-3"2"266,0 1-1,0 0 1,1 0-1,1 1 1,0 1-1,0 0 1,-17 26-1,1 16-135,1 0-1,4 2 0,1 1 1,3 0-1,3 2 1,2 0-1,-6 77 0,0 430 2265,20-416-2795,-1-29 504,22 526 1668,48-93-1580,40-8 335,-97-497-254,1-1 0,3 0 0,2-1 0,1-1 0,3-1-1,45 66 1,-57-95-155,1-1 0,1 0 0,0-1-1,1 0 1,0-1 0,1-1-1,1 0 1,0-1 0,1 0 0,-1-2-1,2 0 1,0-1 0,0 0 0,0-2-1,1 0 1,0-1 0,0-1 0,0-1-1,37 2 1,-40-5-23,1-1 0,-1 0 0,0-1 0,0-1 1,0-1-1,-1 0 0,1-1 0,-1 0 0,0-1 0,26-16 0,-22 10 1,0-1 0,-1-1 0,-1-1 0,0-1 0,-1 0 0,-1-1 1,13-19-1,4-11 67,-3-2 0,-2-1 0,-2-2 0,-2 0 1,22-78-1,86-368 2830,-39 135-597,-57 239-1953,89-351 227,-100 362-485,-6-2 0,5-142 1,-19 150-149,-15-147 0,7 220 25,-1 1 1,-2-1-1,-1 1 1,-2 0-1,-1 1 1,-1 0-1,-2 1 1,-25-44-1,31 63 28,-1 0 0,0 1 0,-1 0 0,0 0 0,0 1 0,-1 1 0,0-1 0,-1 2 0,0 0 0,-1 0 0,1 1-1,-2 0 1,1 1 0,0 1 0,-20-5 0,10 5-19,0 1-1,-1 1 1,1 1-1,-1 1 1,1 1-1,-1 1 0,0 1 1,-38 9-1,24 0 109,0 0 0,-58 29 0,43-18-2299,-1-2-3752,39-16-3554</inkml:trace>
</inkml:ink>
</file>

<file path=ppt/ink/ink9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0:36.279"/>
    </inkml:context>
    <inkml:brush xml:id="br0">
      <inkml:brushProperty name="width" value="0.025" units="cm"/>
      <inkml:brushProperty name="height" value="0.025" units="cm"/>
    </inkml:brush>
  </inkml:definitions>
  <inkml:trace contextRef="#ctx0" brushRef="#br0">192 592 8360,'0'0'2103,"30"9"481,-4-8-1866,0 0 0,0-2 0,0-1 0,29-5 1,-36 3-544,1 1 1,1 1 0,-1 1 0,0 1 0,0 0-1,0 2 1,0 0 0,26 7 0,8 9-49,-23-7 96,0-1 1,0-1-1,0-2 1,1-1-1,43 2 1,31-7 73,147 6 57,-204-5-292,94-9-1,-57 1-24,-74 6 9,0-1 0,-1-1-1,1 0 1,0-1 0,-1 0 0,1 0-1,-1-2 1,0 1 0,0-1-1,-1-1 1,1 0 0,-1 0-1,0-1 1,-1 0 0,0-1 0,0 0-1,-1-1 1,1 1 0,-2-2-1,0 1 1,0-1 0,0 0-1,-1 0 1,4-12 0,1-10 111,-3 0 0,0 0-1,-2 0 1,-1-1 0,-2 0 0,-1-42 0,-1 50-113,10-59 170,-12 83-198,0 0 0,1 0 0,-1 0 1,0 0-1,0 0 0,0 0 0,0 0 0,0 1 0,0-1 1,0 0-1,0 1 0,0-1 0,0 1 0,0-1 1,0 1-1,-1-1 0,1 1 0,0 0 0,-2 0 1,-34-9 63,27 7-14,-94-29 161,73 20-143,-1 1 0,1 2-1,-1 1 1,-55-4-1,-194 20 487,46 2 553,151-11-984,0-4-1,-97-17 1,139 15-102,0 2 0,0 2 1,-78 5-1,-124 29 112,223-28-148,19-4-5,0 0 0,0 0 1,0 0-1,0 1 0,0-1 0,0 1 0,0 0 0,0-1 1,1 1-1,-1 0 0,0 0 0,0 0 0,1 0 0,-1 1 0,0-1 1,1 0-1,-1 1 0,1-1 0,0 1 0,-1-1 0,1 1 1,0 0-1,0 0 0,-2 3 0,2 1-8,0 0 0,1 0 0,-1 1 0,1-1 0,0 0 0,1 0 0,1 8 0,16 104 3,2 24-3,-19-127 7,8 59-69,-8-70 67,-1 0 0,1 0 1,0 0-1,1-1 0,-1 1 0,1-1 1,-1 1-1,1-1 0,0 1 0,0-1 1,1 0-1,-1 0 0,1 0 0,-1 0 0,5 3 1,1-4-388,-1 1 1,1-2-1,0 1 1,-1-1-1,1 0 1,0-1-1,15-1 1,-14 1-1680,-1-1-2241,-4-8-3111</inkml:trace>
</inkml:ink>
</file>

<file path=ppt/ink/ink9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0:38.229"/>
    </inkml:context>
    <inkml:brush xml:id="br0">
      <inkml:brushProperty name="width" value="0.025" units="cm"/>
      <inkml:brushProperty name="height" value="0.025" units="cm"/>
    </inkml:brush>
  </inkml:definitions>
  <inkml:trace contextRef="#ctx0" brushRef="#br0">89 1 10186,'0'0'-1730,"-59"12"1282,30-7-3012</inkml:trace>
</inkml:ink>
</file>

<file path=ppt/ink/ink9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0:38.600"/>
    </inkml:context>
    <inkml:brush xml:id="br0">
      <inkml:brushProperty name="width" value="0.025" units="cm"/>
      <inkml:brushProperty name="height" value="0.025" units="cm"/>
    </inkml:brush>
  </inkml:definitions>
  <inkml:trace contextRef="#ctx0" brushRef="#br0">142 0 6470,'0'0'1345,"-61"15"-192,20-5-960,2 0-2083</inkml:trace>
</inkml:ink>
</file>

<file path=ppt/ink/ink9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0:39.240"/>
    </inkml:context>
    <inkml:brush xml:id="br0">
      <inkml:brushProperty name="width" value="0.025" units="cm"/>
      <inkml:brushProperty name="height" value="0.025" units="cm"/>
    </inkml:brush>
  </inkml:definitions>
  <inkml:trace contextRef="#ctx0" brushRef="#br0">60 0 673,'0'0'11402,"-3"10"-10958,-16 118 1002,4-15-341,5-43-744,3 1 1,2 84-1,5-151-347,0-1-1,0 0 1,0 1 0,1-1-1,0 1 1,-1-1 0,1 0-1,1 1 1,-1-1 0,0 0-1,1 0 1,-1 0 0,1 0-1,0 0 1,0 0 0,0-1-1,1 1 1,-1-1 0,0 1-1,1-1 1,0 0 0,0 0-1,-1 0 1,1 0 0,0 0-1,0-1 1,1 0 0,-1 1-1,0-1 1,0 0 0,1 0-1,-1-1 1,1 1 0,-1-1-1,0 0 1,6 0 0,10 1 26,1-2 0,-1 0 1,0-1-1,0-1 0,23-7 0,-2 0-90,1 3-1,-1 1 0,1 1 0,0 3 1,1 2-1,-1 1 0,52 8 1,-60-5 41,0-2 0,0-2 1,0-1-1,0-1 0,0-2 1,0-1-1,52-15 0,-68 15 61,-1-1 0,0-1 0,0-1 0,0 0 0,-1-1 0,0 0 0,-1-2-1,0 1 1,0-2 0,-1 0 0,12-14 0,-20 20 5,0 1 0,-1-1 0,0 1-1,0-1 1,0-1 0,-1 1 0,1 0 0,-2-1-1,1 0 1,-1 0 0,0 1 0,0-1 0,-1 0 0,1-1-1,-2 1 1,1 0 0,-1 0 0,0 0 0,-1-1 0,0 1-1,0 0 1,0 0 0,-1 0 0,0 0 0,0 0-1,-1 1 1,0-1 0,0 1 0,-6-9 0,-7-7-6,-2 1 0,0 1 0,-28-24 0,22 22-9,2 0 1,-23-30-1,42 49-87,1 1 0,-1-1 0,0 0 0,0 1 1,-1 0-1,1 0 0,0 0 0,-1 0 0,1 0 0,-1 0 1,1 1-1,-1 0 0,0 0 0,0 0 0,0 0 0,-6 0 1,-73 2-709,43 1 890,-33-2-359,-1 3 0,-79 15-1,84-6-239,-1-4 1,0-3-1,-93-6 0,128-2-2752</inkml:trace>
</inkml:ink>
</file>

<file path=ppt/ink/ink9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0:40.524"/>
    </inkml:context>
    <inkml:brush xml:id="br0">
      <inkml:brushProperty name="width" value="0.025" units="cm"/>
      <inkml:brushProperty name="height" value="0.025" units="cm"/>
    </inkml:brush>
  </inkml:definitions>
  <inkml:trace contextRef="#ctx0" brushRef="#br0">378 144 5605,'-1'19'471,"-2"0"-1,0 0 0,-1-1 0,-1 1 1,-9 21-1,-11 51 3189,18-54-2972,2 0 0,0 67 0,6-102-679,-1 0 0,1 0-1,0 0 1,-1 0 0,1-1 0,0 1 0,0 0 0,0 0 0,0-1 0,1 1 0,-1 0 0,0-1 0,1 1 0,-1-1 0,1 0-1,-1 0 1,1 1 0,0-1 0,-1 0 0,1 0 0,3 1 0,50 19 176,-35-14-126,23 10-18,3 2-5,2-2-1,0-2 1,1-1 0,52 6 0,-76-17-143,37 4-68,1-2 0,66-3 0,-125-4 226,1 1-1,-1-1 1,0 0-1,0-1 1,-1 1-1,1-1 1,0 1-1,-1-1 1,0 0-1,0 0 1,0-1-1,0 1 1,0-1-1,0 1 1,-1-1 0,0 0-1,3-6 1,22-26 190,0 11-225,-1 0-1,-1-2 1,36-48-1,-55 66 97,-1 0 1,1 0-1,-1 0 0,-1 0 0,0-1 1,0 0-1,-1 0 0,0 0 0,0 0 1,-1 0-1,-1-1 0,0 1 0,0-1 1,-1 1-1,-1-1 0,1 1 0,-5-18 1,0 13 78,-1 0 1,0 0-1,-2 1 0,-11-19 1,-21-42 69,36 63-236,0 1 0,-1 0 1,0 0-1,0 0 1,-14-18-1,16 26-17,-1 0 0,1 0 0,-1 0 0,1 0 0,-1 0 0,0 1 0,0 0-1,0 0 1,0 0 0,-1 0 0,1 1 0,0-1 0,-1 1 0,1 0 0,-1 0 0,1 1-1,-1-1 1,-6 1 0,-28 2-9,0 2-1,0 2 1,0 1-1,1 2 1,-54 20-1,-69 16-3,-56-12 37,128-22-20,-144 38 0,218-44-87,5-2-590,1 0 1,0-1 0,-1 0 0,1 0 0,-13-1-1,8-1-2750</inkml:trace>
</inkml:ink>
</file>

<file path=ppt/ink/ink9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0:43.380"/>
    </inkml:context>
    <inkml:brush xml:id="br0">
      <inkml:brushProperty name="width" value="0.025" units="cm"/>
      <inkml:brushProperty name="height" value="0.025" units="cm"/>
    </inkml:brush>
  </inkml:definitions>
  <inkml:trace contextRef="#ctx0" brushRef="#br0">67 24 9097,'0'0'4137,"-3"11"-3651,-4 25-281,1 1 1,2 0-1,2 65 1,1-84-147,-1 1 1,-1-1-1,-1 0 1,-9 27-1,8-31 119,1 0 1,0 0-1,1 0 1,1 0-1,0 1 0,1-1 1,1 29-1,1-41-170,0 0-1,0 0 1,-1 0 0,2 0 0,-1 0-1,0-1 1,0 1 0,0 0-1,1-1 1,-1 1 0,1-1 0,-1 1-1,1-1 1,0 0 0,0 0-1,-1 0 1,1 0 0,0 0-1,0 0 1,0 0 0,0 0 0,0-1-1,0 1 1,0-1 0,0 0-1,1 1 1,-1-1 0,2 0 0,74 0 298,-60-1-153,17-2 610,50-10 0,-48 6-600,41-2 1,230 6 97,-302 3-217,0 1 0,0 0 0,0 0 0,0 1 0,-1 0 0,1 0 0,5 3 0,-5-3-8,1 1 1,0-1 0,-1 0-1,1 0 1,9 1 0,13-3 10,-1 0 0,1-2 0,0-1 1,29-8-1,21-1-33,-78 11 7,1 1 0,-1-1-1,0 1 1,0-1 0,0 1-1,0-1 1,0 0-1,0 0 1,0 1 0,0-1-1,0 0 1,0 0 0,0 0-1,0 0 1,0 0-1,-1 0 1,1 0 0,0 0-1,-1-1 1,1 1 0,-1 0-1,1 0 1,-1 0-1,1-3 1,6-38 1350,-4 24-1101,2-10-109,-1-1 1,-1 1-1,-2-1 0,-4-56 0,2 80-154,-1 0-1,1 0 0,-2 0 0,1 0 1,0 0-1,-1 0 0,0 1 1,0-1-1,0 1 0,-1 0 0,0 0 1,1 0-1,-1 0 0,-1 1 1,1-1-1,-6-3 0,-11-7 19,-1 1 0,-24-10 0,17 10-25,0 2 0,0 1 0,-1 2 0,-61-10 0,-131 0 0,67 8 0,143 8-16,-1 0 0,0 1 1,0 1-1,-1 0 0,1 1 0,1 1 1,-1 0-1,0 0 0,0 1 0,1 1 1,-1 0-1,1 1 0,0 0 0,1 1 1,-1 0-1,1 1 0,0 0 0,1 1 1,-11 10-1,9 5-675,22-39-13550</inkml:trace>
</inkml:ink>
</file>

<file path=ppt/ink/ink9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0:44.626"/>
    </inkml:context>
    <inkml:brush xml:id="br0">
      <inkml:brushProperty name="width" value="0.025" units="cm"/>
      <inkml:brushProperty name="height" value="0.025" units="cm"/>
    </inkml:brush>
  </inkml:definitions>
  <inkml:trace contextRef="#ctx0" brushRef="#br0">42 119 9129,'0'0'96,"0"0"1,0-1-1,-1 1 1,1 0 0,0-1-1,0 1 1,0 0 0,-1 0-1,1-1 1,0 1-1,0 0 1,-1 0 0,1-1-1,0 1 1,0 0-1,-1 0 1,1 0 0,0 0-1,-1 0 1,1-1-1,0 1 1,-1 0 0,1 0-1,0 0 1,-1 0 0,1 0-1,0 0 1,-1 0-1,1 0 1,0 0 0,-1 0-1,1 0 1,-1 0-1,1 0 1,-1 1 0,-4 12 1122,4 29-907,1-36 134,-20 360 862,18-355-1317,1-3 25,0 0 0,1 0 0,0 0 0,0 0 0,0 0 0,1 0 0,2 9 0,-2-15 6,0 1 0,0-1 0,1 0 0,-1 0 0,0 0 1,1 0-1,0 0 0,-1-1 0,1 1 0,0 0 0,0-1 0,0 1 0,0-1 0,0 0 0,0 1 0,0-1 0,1 0 0,-1 0 0,0-1 1,1 1-1,-1 0 0,0-1 0,1 1 0,-1-1 0,1 0 0,-1 0 0,4 0 0,55 0 312,-1-3 1,102-18-1,-54 6-280,-40 7 774,-51-32 1531,-9 24-2278,-1-1-1,-1 0 0,-1 0 1,0 0-1,-2-1 1,0 0-1,0 0 0,-2 0 1,0 0-1,-1 0 1,-1 1-1,-1-1 1,-7-34-1,-4 1 90,-3 0-1,-1 0 1,-35-67-1,50 116-168,0 0-1,-1 0 0,1 0 1,0 0-1,0 1 1,-1-1-1,0 0 0,1 1 1,-1 0-1,1-1 0,-1 1 1,0 0-1,0 1 0,0-1 1,0 0-1,0 1 0,0 0 1,0-1-1,0 1 0,1 1 1,-1-1-1,-5 1 0,-68 9-8,43-5-200,2 2 0,-1 1 0,1 2 0,1 1-1,0 1 1,0 2 0,-43 26 0,49-27-5424,16-13 1879</inkml:trace>
</inkml:ink>
</file>

<file path=ppt/ink/ink9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1:03.217"/>
    </inkml:context>
    <inkml:brush xml:id="br0">
      <inkml:brushProperty name="width" value="0.025" units="cm"/>
      <inkml:brushProperty name="height" value="0.025" units="cm"/>
    </inkml:brush>
  </inkml:definitions>
  <inkml:trace contextRef="#ctx0" brushRef="#br0">69 165 8680,'0'0'6198,"-1"13"-5621,-5 102 725,-11 319-336,18-433-951,-1 1 0,1-1 0,-1 0-1,1 0 1,-1 1 0,1-1-1,0 0 1,-1 0 0,1 0 0,0 0-1,0 0 1,0 0 0,0 0-1,0 0 1,0-1 0,0 1-1,0 0 1,0-1 0,0 1 0,0 0-1,1-1 1,-1 1 0,0-1-1,0 0 1,1 1 0,0-1-1,48 11 176,-22-6-152,16 9 19,0-2 0,1-2 0,0-2 0,1-2 0,60 0 0,-7-7 192,-9-1 19,93 11-1,-28-2-68,-31-4-168,-103 0-2,0 0 0,38 13 0,-39-10-23,-1-1 0,32 4 0,-43-9-5,0 1 1,1-1 0,-1-1-1,0 0 1,0 0 0,0 0-1,0-1 1,0 0-1,-1-1 1,9-3 0,37-20 37,-31 14-28,0 2 0,0 0 1,1 2-1,40-10 1,-53 15-7,1 0-1,-1-1 1,0-1 0,0 1 0,0-2 0,-1 1 0,0-1-1,0-1 1,0 1 0,-1-1 0,0-1 0,0 0-1,12-16 1,1-3 2,-2-1 1,0-1-1,15-35 0,-14 24-8,-2-2 0,-2-1 0,-2 0 0,-2 0 0,11-72 1,-23 113 1,0 0 1,0 1-1,0-1 1,-1 1 0,1-1-1,-1 0 1,1 1 0,-1-1-1,0 1 1,0 0 0,1-1-1,-1 1 1,0 0-1,0-1 1,0 1 0,0 0-1,-1 0 1,1 0 0,0 0-1,0 0 1,-1 0-1,1 0 1,0 0 0,-1 0-1,1 1 1,-1-1 0,1 1-1,-1-1 1,-2 0-1,-60-13-59,44 11 73,-151-37 32,64 14-92,-134-15 0,-337 0-35,530 36 72,1 2-1,0 2 1,-1 2 0,1 3-1,0 1 1,-82 20-1,6 16 161,65-20 10,-64 14 0,120-34-174,1-1 9,1 1 0,-1-1-1,0 0 1,0 1 0,0-1 0,1 0-1,-1 1 1,0-1 0,0 0-1,0 0 1,0 0 0,0 0 0,0 0-1,1 0 1,-1 0 0,0 0-1,0 0 1,0 0 0,0 0 0,0 0-1,0-1 1,1 1 0,-1 0 0,0-1-1,0 1 1,0-1 0,1 1-1,-1-1 1,0 1 0,1-1 0,-1 1-1,0-1 1,0-1 0,4 2-3392,0 0-556</inkml:trace>
</inkml:ink>
</file>

<file path=ppt/ink/ink9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1:13.340"/>
    </inkml:context>
    <inkml:brush xml:id="br0">
      <inkml:brushProperty name="width" value="0.025" units="cm"/>
      <inkml:brushProperty name="height" value="0.025" units="cm"/>
    </inkml:brush>
  </inkml:definitions>
  <inkml:trace contextRef="#ctx0" brushRef="#br0">58 0 9513,'0'0'7463,"-7"11"-6566,0-1-666,1 0-1,0 0 1,1 1-1,0 0 1,1 0 0,0 1-1,1-1 1,0 1-1,-2 16 1,3 19 158,6 85 0,-2-111-94,1-1 1,1 1-1,1-1 0,0 0 1,2 0-1,14 30 0,-17-44-262,-1-1 0,1 1-1,0-1 1,1 0-1,-1-1 1,1 1 0,0-1-1,0 0 1,1 0-1,-1 0 1,1-1 0,0 0-1,9 4 1,10 3 44,1-2 0,28 6 0,18 6-12,-43-8-37,-1 2 0,46 28 0,-51-27-10,0-1 1,1-1-1,1-1 1,29 9-1,-37-17-4,1-1-1,-1 0 0,1-1 0,0-1 0,-1-1 1,23-2-1,107-21 289,-107 16-206,20-5-96,-2-3-1,0-3 1,-1-2-1,-1-2 1,-1-3-1,-1-2 1,-1-3-1,-2-1 1,84-69-1,-112 81 164,8-5-4,-1-2 1,-1-2 0,-1 0-1,38-52 1,-61 73 76,-1 1 1,0-1-1,-1-1 0,0 1 1,0 0-1,0-1 0,-1 0 1,0 1-1,0-1 0,0-13 1,-3 20-192,0-1-1,0 1 1,-1-1 0,1 1 0,-1 0 0,1 0-1,-1 0 1,1 0 0,-1 0 0,0 0 0,1 0-1,-1 0 1,0 1 0,0-1 0,0 1 0,1-1-1,-1 1 1,0 0 0,-3 0 0,1-1 25,-88-21 163,-2 5 1,0 4-1,-1 4 1,0 4-1,0 4 0,-168 20 1,193-8-317,-232 30 405,226-35-108,-151-6 0,164-10 992,38 2-3139,20 4-2554,24-10-11765</inkml:trace>
</inkml:ink>
</file>

<file path=ppt/ink/ink9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1:16.548"/>
    </inkml:context>
    <inkml:brush xml:id="br0">
      <inkml:brushProperty name="width" value="0.025" units="cm"/>
      <inkml:brushProperty name="height" value="0.025" units="cm"/>
    </inkml:brush>
  </inkml:definitions>
  <inkml:trace contextRef="#ctx0" brushRef="#br0">128 100 6054,'0'0'9470,"-10"-8"-7858,-2-5-995,-29-24 2252,40 37-2798,1 1 0,-1-1-1,1 1 1,-1-1 0,1 1-1,-1-1 1,1 1 0,0-1-1,-1 1 1,1-1 0,0 1-1,-1 0 1,1-1 0,0 1-1,0 0 1,0-1 0,-1 1-1,1-1 1,0 1 0,0 0-1,0-1 1,0 1 0,0 0-1,0-1 1,0 1 0,1 0-1,-1 0 1,-1 30-323,1-29 372,-3 78 266,-17 91-1,0 2-51,20-172-323,0 0-1,0 0 0,0 0 0,0 0 0,0 0 1,0 0-1,1 1 0,-1-1 0,0 0 1,1 0-1,-1 0 0,0 0 0,1 0 1,-1 0-1,1-1 0,0 1 0,-1 0 1,1 0-1,0 0 0,-1 0 0,1-1 1,0 1-1,0 0 0,0-1 0,0 1 0,1 0 1,2 1 14,-1-1 1,1 0 0,0 0-1,-1 0 1,1 0 0,0 0-1,0-1 1,4 0 0,13-1 65,0 0-1,25-6 1,-35 5-75,12-2-13,0 0-1,0 2 1,0 1 0,0 0 0,0 2 0,1 0 0,-1 2 0,0 1 0,-1 0-1,1 2 1,-1 1 0,25 10 0,24 10-404,0-4-1,2-2 0,143 20 1,-185-36 384,15 3 22,0-3 0,1-2 0,-1-2-1,1-2 1,-1-2 0,0-2 0,0-2 0,0-2-1,59-20 1,-99 26 52,1 0 0,-1 0 0,0 0 0,0-1 0,0 0 0,-1 0 0,1-1 0,-1 1 0,0-1 0,0 0 0,-1-1 0,1 1 0,-1-1 0,-1 0 0,1 0 0,5-12 0,0-6 206,-1-1 1,-1 0-1,5-33 1,0 1 505,24-66-41,-19 67-366,-1-1 1,6-59-1,-21 115-365,-1 1 0,0-1 0,0 1 0,0-1 0,0 0 0,0 1 0,0-1 0,0 0-1,0 1 1,0-1 0,-1 1 0,1-1 0,0 0 0,0 1 0,0-1 0,-1 1 0,1-1 0,0 1 0,-1-1-1,1 1 1,0-1 0,-1 1 0,1-1 0,-1 1 0,1-1 0,-1 1 0,1 0 0,-1-1 0,1 1-1,-1 0 1,1-1 0,-2 1 0,-24 0-227,-36 21-155,54-18 382,-18 7 50,-1-2 0,0 0 1,0-2-1,0-1 1,-1-1-1,0-1 0,-37-1 1,-259-13-125,-120 3-1250,389 12 1535,1 3 0,-106 26 0,-100 50 889,223-70-966,30-10 334,12-8-8879,9-8 3006</inkml:trace>
</inkml:ink>
</file>

<file path=ppt/ink/ink9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0:49.821"/>
    </inkml:context>
    <inkml:brush xml:id="br0">
      <inkml:brushProperty name="width" value="0.025" units="cm"/>
      <inkml:brushProperty name="height" value="0.025" units="cm"/>
    </inkml:brush>
  </inkml:definitions>
  <inkml:trace contextRef="#ctx0" brushRef="#br0">184 107 4837,'0'0'9427,"0"-4"-8834,1-6-473,0 12 23,4 27 168,6 61 130,-9-78-426,1 87-6,-3-72-2,0 1 0,2-1-1,0 0 1,10 38 0,-10-58-6,0-1 0,0 1 0,1-1 0,0 0 0,0 0 0,0 0-1,1-1 1,-1 1 0,1-1 0,1 0 0,-1 0 0,1 0 0,0 0 0,0-1 0,0 0 0,1 0 0,0-1 0,-1 1-1,1-1 1,0 0 0,1-1 0,10 4 0,4 1 12,-1 1 0,-1 1 0,1 0 0,-2 2 0,35 24 0,-17-11 0,-23-16 0,0-2 0,1 1 0,-1-2 0,1 0 1,1-1-1,-1 0 0,0-1 0,1 0 0,22 0 0,19-1 237,65-7-1,-101 4-233,120-17 97,14-1-2,-97 13-99,103-22 0,-56 7-4,-72 17 13,0 1 0,50 4 0,13-2 17,-92 0 102,0 0-1,0 0 1,0 0-1,0-1 1,0 1-1,-1-1 1,1 0-1,0 1 1,3-5-1,15-8-33,-10 9-90,-1-1 0,0 0 0,-1-1 0,0 0 0,0 0 0,0-1 0,-1 0 0,12-14 0,1-6 26,28-46 1,-46 65-30,0 0 0,-1-1 1,0 1-1,0-1 0,-1 1 0,0-1 0,-1 0 0,0 1 0,0-1 1,-3-12-1,1-16 93,2 28-99,0 0 0,-1 0 0,0-1-1,0 1 1,-1 0 0,-1 0 0,0 0 0,0 1 0,-1-1 0,0 1 0,0-1-1,-1 1 1,-1 1 0,1-1 0,-1 1 0,-1 0 0,0 0 0,0 1-1,0-1 1,-1 2 0,0-1 0,0 1 0,-1 0 0,1 1 0,-1 0-1,-1 1 1,-11-5 0,-11-3 74,0 2-1,0 1 1,-1 2-1,-58-7 1,-137 4 655,212 10-652,-372 15 23,275-8-65,-177-5 59,2 1 6,263-1-65,0 1-1,0 1 1,-28 9-1,40-9-43,1 0 0,-1 1 0,1 0 0,0 1 0,0 1 0,1-1 0,-16 14 0,11-1-133,16-18 16,-1-1 1,1 0 0,-1 1-1,1-1 1,-1 0 0,1 1-1,0-1 1,-1 1 0,1-1-1,0 0 1,0 1 0,-1-1-1,1 1 1,0-1 0,0 1-1,-1-1 1,1 1 0,0-1-1,0 1 1,0-1 0,0 1-1,0-1 1,0 1 0,0-1-1,0 1 1,0-1 0,0 1-1,0 0 1,0-1 0,0 1-1,1-1 1,-1 1 0,0-1-1,0 1 1,0-1 0,1 0-1,-1 1 1,0-1 0,1 1-1,14 0-4429</inkml:trace>
</inkml:ink>
</file>

<file path=ppt/ink/ink9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0:51.129"/>
    </inkml:context>
    <inkml:brush xml:id="br0">
      <inkml:brushProperty name="width" value="0.025" units="cm"/>
      <inkml:brushProperty name="height" value="0.025" units="cm"/>
    </inkml:brush>
  </inkml:definitions>
  <inkml:trace contextRef="#ctx0" brushRef="#br0">738 9 9961,'-105'-8'2013,"-189"11"0,279-1-1962,0 1 1,0 0 0,0 1 0,0 1 0,1 1 0,-1 0 0,1 1 0,1 0 0,0 1 0,0 0 0,0 1 0,1 1-1,0 0 1,1 0 0,0 2 0,1-1 0,0 1 0,1 0 0,-11 20 0,9-15 0,2 0 0,0 1 0,1-1-1,0 2 1,2-1 0,0 1 0,1 0 0,1 0 0,1 0 0,1 1 0,0-1-1,2 1 1,0 0 0,1-1 0,4 21 0,-2-27-52,0-1 0,2 0 0,-1 1 0,2-1 0,0-1 0,0 1 0,1-1 0,0 0 0,1-1 0,0 0 0,1 0 0,0 0 0,0-1 0,1-1 0,0 0 0,1 0 0,21 11 0,-11-8 0,1-1 0,0 0 0,1-2 0,0-1 0,0-1 0,0-1 0,1-1 0,44 2 0,233-15 65,-58 0-34,-212 9-14,14 1-47,1-1 0,-1-3 1,0-2-1,69-15 0,-102 17 33,-1-1 1,-1 1-1,1-2 0,0 0 0,-1 0 1,0-1-1,0 0 0,-1 0 1,0-1-1,0-1 0,0 1 0,-1-1 1,0-1-1,-1 0 0,0 0 0,0 0 1,-1-1-1,0 0 0,-1 0 1,0 0-1,0-1 0,-1 0 0,3-15 1,-5 18 92,0-1 1,0 0-1,-1 0 1,0 0-1,-1 0 1,0 0 0,0 0-1,-1 0 1,0 0-1,0 0 1,-1 1-1,-1-1 1,1 0-1,-1 1 1,-1-1-1,0 1 1,0 0-1,-10-14 1,2 7 9,-1 1-1,-1 0 1,0 1 0,0 1-1,-1 0 1,-1 1 0,-33-18 0,14 11-103,-1 0 1,0 3-1,-1 1 1,0 2-1,-1 1 1,-1 2-1,0 2 1,0 1 0,0 3-1,0 0 1,-54 5-1,78 0-680,0 1-1,1 1 0,-1 0 1,1 1-1,0 0 1,0 2-1,-25 14 0,18-10-1556,-14 7-3798</inkml:trace>
</inkml:ink>
</file>

<file path=ppt/ink/ink9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1:19.824"/>
    </inkml:context>
    <inkml:brush xml:id="br0">
      <inkml:brushProperty name="width" value="0.025" units="cm"/>
      <inkml:brushProperty name="height" value="0.025" units="cm"/>
    </inkml:brush>
  </inkml:definitions>
  <inkml:trace contextRef="#ctx0" brushRef="#br0">0 245 2466,'0'0'22,"0"-12"-12,5-60 879,5-16 5194,-5 16 4204,-5 87-9011,1 204 862,-3-141-1845,3 0 0,18 130-1,-18-203-289,-1 0 0,1 0 0,0-1 0,1 1 0,-1 0 0,1 0 0,0 0 0,0-1 0,0 1 0,1-1 0,0 0 0,0 0 0,0 0 0,0 0 0,0 0 0,1-1 0,0 1 0,0-1 0,0 0 0,0 0 0,0 0 0,0-1 0,1 0 0,-1 0 0,1 0 0,0 0 0,0 0 0,0-1 0,0 0 0,-1 0 0,1-1 0,1 1 0,7-1 0,223 5-114,-46-2-392,-5-1 578,-97-4 63,126 16 1,-203-13-134,21 4 10,1-2 0,33 0 0,-58-3-3,1 0-1,-1-1 0,0 0 1,1-1-1,-1 0 0,0 0 1,0-1-1,0 0 0,0 0 1,0-1-1,-1 0 0,15-9 1,37-37 366,-29 23-335,1 1 0,70-43 0,-98 67-37,0 0 0,0 0 0,-1 0 0,1-1 0,-1 0-1,0 1 1,0-1 0,0 0 0,0 0 0,0 0 0,0 0 0,2-7 0,13-47 48,-10 34-52,4-10 13,-6 21 22,0-1 1,-1 0-1,-1 0 1,0 0 0,0 0-1,-2 0 1,1-25-1,-3 33 5,0 0-1,-1 0 0,0 0 0,0 0 0,0 0 1,0 0-1,-1 1 0,0 0 0,0-1 1,0 1-1,-1 0 0,1 0 0,-1 1 0,0-1 1,0 1-1,0-1 0,0 1 0,-1 1 1,1-1-1,-1 1 0,0-1 0,0 1 0,0 1 1,-10-3-1,-11-3 10,-1 1 1,0 2 0,-40-2-1,57 6-86,-548 3 216,542-3-181,-193 19 88,-51 0 70,255-19-149,-17 1 1,1-1 0,-1-1 0,1-1 0,-1-1 0,1-1 1,-26-8-1,44 11-84,1 0 1,0 0 0,0 1 0,-1-1 0,1 0 0,0 1-1,-1-1 1,1 1 0,0 0 0,-1 0 0,1 0-1,-1 0 1,1 0 0,0 1 0,-1-1 0,1 1 0,0-1-1,-1 1 1,1 0 0,0 0 0,0 0 0,0 0 0,-4 3-1,5-9-5352,2-14 1201,1 1-1445</inkml:trace>
</inkml:ink>
</file>

<file path=ppt/ink/ink9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1:23.450"/>
    </inkml:context>
    <inkml:brush xml:id="br0">
      <inkml:brushProperty name="width" value="0.025" units="cm"/>
      <inkml:brushProperty name="height" value="0.025" units="cm"/>
    </inkml:brush>
  </inkml:definitions>
  <inkml:trace contextRef="#ctx0" brushRef="#br0">277 164 6983,'0'0'11990,"-7"11"-11419,-2 3-223,0 0 1,1 1-1,1-1 1,1 1-1,0 1 1,-7 26-1,3 29 330,3 1 0,4 99 0,3-162-646,0-7-32,0 1 0,1-1 0,-1 0-1,0 0 1,1 0 0,0 0-1,0 0 1,-1 1 0,1-1-1,0 0 1,0-1 0,1 1 0,-1 0-1,0 0 1,1 0 0,-1-1-1,1 1 1,0-1 0,-1 1 0,1-1-1,0 0 1,0 1 0,0-1-1,0 0 1,0 0 0,0-1 0,0 1-1,0 0 1,0-1 0,3 1-1,9 2-5,1 0 0,0-1 0,24 0 0,-7-1 2,81 5-165,1-5 0,212-26 0,236 4 154,-524 21-2,-31 0 2,0-1 0,0 0 0,0 0 0,0-1 0,-1 0 0,1 0 0,0 0 0,-1-1 0,0 0 0,0-1 0,6-3 0,66-54 179,-15 9 28,-58 49-170,-1-1 0,0 0 1,0 0-1,0 0 0,-1 0 0,1 0 1,-1-1-1,0 0 0,0 0 0,-1 0 0,4-8 1,17-66 208,-7 23 29,0 19-113,-11 30-105,-2-1 0,1 1 0,-1 0 0,0-1 0,-1 0 0,1 0 0,-2 0 0,1 0 0,-1 0 0,0 0 0,-1-9 0,-1 14-31,0 1 1,-1-1-1,1 0 0,-1 0 0,0 1 0,1-1 0,-2 0 0,1 1 0,0 0 0,0 0 1,-1-1-1,1 2 0,-1-1 0,1 0 0,-1 0 0,-5-2 0,-56-24 274,51 23-118,-40-16-76,-1 3 1,-1 2-1,-1 3 1,0 2-1,-1 2 0,0 3 1,-58 1-1,4 7-135,0 4-1,-200 37 1,-309 100 177,611-140-177,-39 13 70,46-15-55,1-1 1,-1 1 0,0 0 0,1-1 0,-1 1 0,1 0 0,0 0 0,-1 0-1,1 1 1,0-1 0,0 0 0,-1 0 0,1 1 0,0-1 0,0 0-1,0 1 1,1-1 0,-1 1 0,0 0 0,1-1 0,-1 1 0,1-1-1,-1 4 1,1-5-124,0 1-1,0 0 1,1 0-1,-1-1 1,0 1-1,1 0 1,-1-1-1,0 1 1,1 0-1,-1-1 1,1 1-1,-1-1 1,1 1-1,0-1 1,-1 1-1,1-1 1,-1 1-1,1-1 1,0 0-1,-1 1 0,1-1 1,0 0-1,0 0 1,-1 1-1,1-1 1,0 0-1,0 0 1,-1 0-1,1 0 1,0 0-1,0 0 1,-1 0-1,1 0 1,0 0-1,0 0 1,1-1-1,0 1-492,8 0-4229</inkml:trace>
</inkml:ink>
</file>

<file path=ppt/ink/ink9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2:44.099"/>
    </inkml:context>
    <inkml:brush xml:id="br0">
      <inkml:brushProperty name="width" value="0.025" units="cm"/>
      <inkml:brushProperty name="height" value="0.025" units="cm"/>
    </inkml:brush>
  </inkml:definitions>
  <inkml:trace contextRef="#ctx0" brushRef="#br0">192 322 13389,'0'0'4153,"1"9"-4447,4 75 666,-4 1-1,-3-1 0,-18 115 0,-3-67-232,-57 185-1,71-285-51,-2-1 211,1 2-1,3-1 1,0 1-1,-4 59 1,11-89-293,0 0 1,0 0 0,1 0-1,-1 0 1,1-1-1,0 1 1,-1 0 0,1 0-1,0 0 1,1 0-1,-1-1 1,0 1-1,1-1 1,0 1 0,-1-1-1,1 1 1,0-1-1,0 0 1,1 0 0,-1 0-1,0 0 1,1 0-1,-1-1 1,1 1 0,-1-1-1,1 0 1,0 1-1,-1-1 1,1 0 0,0 0-1,4 0 1,10 2 14,0-1 0,0 0 0,0-1 0,25-3 0,-11 1 74,459-19 115,482 35-1288,-441-24 1608,476 14 314,-700 17-791,774 32 30,177-101 153,287-14 1767,-936 61-1837,-598 0-112,78-5-94,-83 4 104,-1 1 1,0-1 0,1-1-1,-1 1 1,0-1-1,0 0 1,0 0 0,0 0-1,0-1 1,0 0-1,-1 0 1,1 0 0,4-5-1,-3 0 35,0-1 0,0 0-1,-2-1 1,1 1-1,-1-1 1,5-19 0,14-28-157,25-25 6,96-123 0,-12 20 70,-106 144 3,-2 0 1,31-78 0,-48 102 1,-1 0-1,-1-1 1,-1 0 0,0 0-1,-2 0 1,0 0-1,-1 0 1,0-1 0,-3-19-1,1 28 7,-1-1 1,0 1-1,-1 0 0,0 0 1,-1 0-1,0 0 0,0 1 1,-1-1-1,0 1 0,0 0 1,-1 1-1,-1-1 0,0 1 1,0 0-1,0 1 0,-1 0 1,-8-7-1,-4 1-39,0 0-1,-1 2 0,0 0 1,-1 2-1,0 0 0,-1 1 1,-33-6-1,-173-21 51,146 26 36,-1179-78 210,831 68-639,-3052-41-36,3042 73 269,2 20-1,2 18 1,-762 192 0,1132-225-393,-90 22-1596,50-24-2041,55-17-2479,26-13-5264</inkml:trace>
</inkml:ink>
</file>

<file path=ppt/ink/ink9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4:22.122"/>
    </inkml:context>
    <inkml:brush xml:id="br0">
      <inkml:brushProperty name="width" value="0.025" units="cm"/>
      <inkml:brushProperty name="height" value="0.025" units="cm"/>
    </inkml:brush>
  </inkml:definitions>
  <inkml:trace contextRef="#ctx0" brushRef="#br0">611 324 7751,'-10'-13'-763,"-33"-55"-1079,-43-88 0,82 148 1709,0-1 585,0 0 1,0 0-1,-1 0 1,-1 1-1,-10-13 1,15 20-405,0 0 1,0-1 0,-1 1 0,1 0 0,0 0-1,-1 0 1,1 1 0,-1-1 0,1 0-1,-1 0 1,0 1 0,1-1 0,-1 1 0,0 0-1,1-1 1,-1 1 0,0 0 0,0 0-1,1 0 1,-1 0 0,0 0 0,1 0 0,-1 1-1,0-1 1,1 1 0,-1-1 0,0 1-1,1-1 1,-1 1 0,1 0 0,-1 0 0,1 0-1,-1 0 1,1 0 0,0 0 0,-1 0-1,1 0 1,0 0 0,-2 3 0,-25 27 418,0 1 1,3 1-1,0 1 1,2 1-1,2 1 1,1 1-1,2 1 0,2 1 1,-13 42-1,-4 35-556,-34 223-1,33 73 756,34 2-425,2-180 112,-2-61 373,34 283 0,-33-451-722,152 749 318,-130-674-320,4-3-1,3 0 0,3-2 0,4-1 0,3-2 1,3-1-1,68 84 0,4-24-401,230 201-1,-146-172-233,-175-144 633,0-1-1,1-1 0,0-1 0,1-1 1,0-1-1,53 14 0,-69-23-50,1 0 0,-1-1 0,1 0-1,0 0 1,-1-1 0,1-1 0,0 0 0,-1-1 0,1 1-1,-1-2 1,1 0 0,-1 0 0,0-1 0,0 0-1,18-11 1,-9 1 82,0 0-1,0-1 0,-2-2 0,0 0 1,-1 0-1,16-22 0,11-16 233,-3-2 0,58-104-1,-83 131-335,-2-1 0,-1 0 0,-1 0 0,-2-1 0,-1 0 0,-1-1 0,3-63-1,-12-163 2874,-43-310 1,31 428-3162,-11-61-108,-7 2-1,-10 1 0,-8 2 1,-9 3-1,-109-244 0,76 229 1718,-88-298-1,142 363-1019,-33-111-183,55 208-36,-2 0 1,-2 1-1,-31-50 1,42 81-22,-1 0 1,0 1 0,-1 0-1,-1 0 1,0 1 0,-1 1-1,-1 0 1,0 1 0,-17-11-1,24 18-8,0 0 0,0 1-1,-1-1 1,1 1 0,-1 1-1,0 0 1,0 0 0,0 0-1,0 1 1,-1 0 0,1 1-1,0 0 1,0 0 0,0 0-1,-1 1 1,1 1 0,0-1-1,0 1 1,0 1 0,1-1-1,-1 1 1,-8 5 0,1 1 17,1 1-1,0 0 1,0 1 0,1 1 0,0 0 0,1 1-1,1 0 1,0 1 0,-15 24 0,5-3-48,2 0-1,1 1 1,-15 44 0,26-58-710,1 0 0,0 0 0,-2 27 0,3-8-3205</inkml:trace>
</inkml:ink>
</file>

<file path=ppt/ink/ink9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5:10.653"/>
    </inkml:context>
    <inkml:brush xml:id="br0">
      <inkml:brushProperty name="width" value="0.025" units="cm"/>
      <inkml:brushProperty name="height" value="0.025" units="cm"/>
    </inkml:brush>
  </inkml:definitions>
  <inkml:trace contextRef="#ctx0" brushRef="#br0">1785 166 6278,'0'0'1628,"-1"-10"-614,1 7-991,0-1 145,-1 1 1,1-1-1,0 1 0,-1-1 1,0 1-1,0-1 0,0 1 1,0-1-1,-1 1 0,1 0 1,-1-1-1,0 1 0,0 0 1,0 0-1,0 1 0,0-1 1,-1 0-1,1 1 0,-1-1 1,0 1-1,0 0 0,0 0 1,-3-2-1,-20-8 217,0 1-1,0 1 1,-1 2 0,0 0 0,-1 2 0,-41-4-1,-174 1 124,133 8-362,-29-3-133,-549 6 1149,670-1-1129,-26 2 30,-65 12 1,99-13-55,0 0 1,0 1-1,1 0 1,-1 0-1,1 1 0,0 0 1,0 1-1,0 0 1,1 0-1,0 1 1,0 0-1,-12 12 0,16-14 5,1 0 0,0 0 0,1-1 0,-1 1 0,1 1-1,0-1 1,0 0 0,0 1 0,0-1 0,1 1 0,0-1-1,0 1 1,0 0 0,0-1 0,1 1 0,0 0-1,0 0 1,1 5 0,0-3-3,1-1 1,0 0-1,0 1 1,1-1-1,0 0 0,0 0 1,0 0-1,1-1 1,0 1-1,0-1 0,7 8 1,6 3 11,1-1 0,0-1 0,1 0 0,0-2 0,1 0 0,28 12 0,21 5 15,0-3 1,138 31-1,155-3 7,-215-42-40,258-14-1,-321-5 127,0-3 0,-1-4-1,-1-4 1,125-43-1,-107 18 514,-89 38-577,-1-1 1,1-1-1,-1 1 1,-1-2-1,1 1 0,14-16 1,-22 21-34,0-1 0,0 1 0,-1-1 0,1 1 0,0-1 0,-1 1 0,1-1 0,-1 0 0,0 0 1,0 0-1,0 0 0,0 0 0,-1 0 0,1 0 0,-1 0 0,0 0 0,0 0 0,0 0 0,-1-5 0,0 4 9,0 0 0,-1-1 1,1 1-1,-1 0 0,0 0 0,-1 1 0,1-1 0,-1 0 0,1 1 0,-1-1 0,0 1 1,-4-3-1,-7-6 19,-1 2 1,1-1 0,-2 2-1,0 0 1,-23-9-1,-6 1-47,0 2-1,-1 1 0,-1 3 1,0 2-1,-72-5 0,-241 12-254,202 16-1660,10 0-3439,64-12-907</inkml:trace>
</inkml:ink>
</file>

<file path=ppt/ink/ink9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5:18.763"/>
    </inkml:context>
    <inkml:brush xml:id="br0">
      <inkml:brushProperty name="width" value="0.025" units="cm"/>
      <inkml:brushProperty name="height" value="0.025" units="cm"/>
    </inkml:brush>
  </inkml:definitions>
  <inkml:trace contextRef="#ctx0" brushRef="#br0">1545 130 9545,'0'0'715,"-10"-2"396,-42-6 29,-78-3 1,-15 0 784,56 1-1427,1 3-1,-1 5 0,-163 16 0,194-6-306,1 2 0,0 3 0,1 2 0,0 3 0,2 2 0,-102 52 0,140-63-112,0 1-1,0 1 1,1 0-1,0 1 1,1 0-1,0 2 1,-18 22-1,25-25-68,0-1 0,1 1 0,0 1 0,1-1 0,0 1 0,0 0 0,2 0 0,-1 0 0,2 0 0,0 1 0,0-1 0,0 16 0,1-8-6,1 0 0,1 0 1,0 0-1,1 0 0,2 0 0,10 36 0,-11-48 0,1 0 1,0 0-1,0 0 1,1-1-1,0 1 0,0-1 1,1 0-1,0-1 0,0 1 1,0-1-1,1 0 1,0-1-1,0 0 0,1 0 1,-1 0-1,1-1 1,0 0-1,9 3 0,3 0 37,0-2-1,1 0 0,-1-1 0,1-1 1,37 1-1,108-12 226,-86-2-100,146-38 1,74-47 97,84-55-63,-329 124-170,-2-2-1,0-3 0,-2-2 0,82-68 1,-118 87 57,0-1 0,-1-1 0,0 0 0,18-29 1,-26 35 167,0-1 1,-1 0-1,0 1 0,-1-2 1,0 1-1,-1 0 1,0-1-1,-1 0 1,2-18-1,-4 27-183,0 0 0,0-1-1,-1 1 1,1 0 0,-1-1 0,0 1-1,1 0 1,-2 0 0,1 0-1,0 0 1,-1 0 0,1 0 0,-1 0-1,0 0 1,0 0 0,0 1 0,0-1-1,0 1 1,-1 0 0,1-1-1,-1 1 1,0 0 0,1 0 0,-1 1-1,0-1 1,0 1 0,0-1-1,0 1 1,0 0 0,-1 0 0,-4-1-1,-11-2 43,0 1-1,0 1 0,-1 0 1,-22 1-1,31 1-109,-103 4-349,0 4 0,1 6-1,-183 45 1,153-16-4756,82-23-461,15-5-3199</inkml:trace>
</inkml:ink>
</file>

<file path=ppt/ink/ink9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5:54.017"/>
    </inkml:context>
    <inkml:brush xml:id="br0">
      <inkml:brushProperty name="width" value="0.025" units="cm"/>
      <inkml:brushProperty name="height" value="0.025" units="cm"/>
    </inkml:brush>
  </inkml:definitions>
  <inkml:trace contextRef="#ctx0" brushRef="#br0">209 291 3844,'-68'99'7108,"42"-58"-4924,-35 80 0,50-98-1699,2 0 1,1 1-1,2 1 0,0-1 1,1 1-1,1 0 1,1 0-1,2 0 0,3 49 1,-2-69-450,1 0-1,0 0 1,0 0 0,0 0 0,0 0-1,1 0 1,0 0 0,0 0 0,1-1 0,-1 1-1,1-1 1,0 0 0,0 1 0,0-1-1,1-1 1,-1 1 0,8 5 0,-5-5 80,0-1 0,0 0 0,0 0-1,1 0 1,-1-1 0,1 0 0,-1 0 0,1-1 0,0 1 0,0-2 0,12 1 0,2-2 266,0-1 0,0 0 0,-1-2 1,0-1-1,1 0 0,-2-1 0,35-16 1,-18 4-87,-1-2 1,0 0-1,-2-3 1,-1-1-1,0-1 1,-2-1-1,-1-2 1,32-40-1,-43 45 17,-1 0 1,-1-2-1,-1 0 1,-1 0-1,-2-1 0,0-1 1,-2 0-1,-1-1 0,-1 0 1,-1 0-1,-2 0 1,2-36-1,-5 41-235,-1 1-1,-1 0 1,-2 0 0,0-1-1,-1 1 1,-11-39 0,13 56-96,-1 0 0,0 1 1,0-1-1,0 0 1,-1 1-1,0-1 0,1 1 1,-2 0-1,1 0 0,0 0 1,-1 0-1,0 1 1,0-1-1,0 1 0,0 0 1,0 0-1,-1 1 0,1-1 1,-1 1-1,1 0 1,-1 0-1,0 1 0,0-1 1,0 1-1,0 0 0,0 0 1,0 1-1,-1-1 1,1 1-1,0 0 0,0 1 1,0-1-1,0 1 0,0 0 1,-7 3-1,-2 0-157,0 1 0,0 0 0,1 1 1,0 1-1,0 0 0,0 1 0,1 0 0,0 1 0,1 0 0,-16 17 0,-4 6-813,2 2-1,-29 42 0,35-42-1689,1 1 0,-23 52 0,23-32-5041</inkml:trace>
</inkml:ink>
</file>

<file path=ppt/ink/ink9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2:51.630"/>
    </inkml:context>
    <inkml:brush xml:id="br0">
      <inkml:brushProperty name="width" value="0.025" units="cm"/>
      <inkml:brushProperty name="height" value="0.025" units="cm"/>
    </inkml:brush>
  </inkml:definitions>
  <inkml:trace contextRef="#ctx0" brushRef="#br0">247 4 7239,'0'0'3854,"-11"-1"-1927,7 1-1765,1-1-60,0 0 0,0 1 1,-1-1-1,1 1 1,0 0-1,0 0 0,0 1 1,0-1-1,0 0 0,0 1 1,0 0-1,0 0 1,0 0-1,0 0 0,0 0 1,0 1-1,0-1 0,1 1 1,-1-1-1,1 1 1,-1 0-1,1 0 0,-1 1 1,1-1-1,0 0 0,-3 5 1,-12 22 181,1 0 0,1 2 0,2-1 0,0 2 0,3 0 0,-8 36 0,2 8 262,-8 121 0,17-91-72,4 1 0,12 119 0,-4-179-483,3 0 0,1 0 0,2-1 0,2 0 0,2-1 0,3 0 1,26 49-1,-36-80-39,0 0 0,1-1 0,0 0 1,2-1-1,-1 0 0,1-1 0,1 0 1,0 0-1,0-1 0,22 12 0,-28-19 53,0 1 0,0-1 0,1-1 0,-1 1 0,1-1 0,0 0 0,0-1 0,0 1 0,0-1 0,0-1 0,0 1 0,0-1 0,0-1 0,0 1 0,0-1 0,0 0 0,0-1 0,0 0 1,0 0-1,-1 0 0,1-1 0,-1 0 0,0 0 0,1-1 0,8-6 0,-1-2 68,-1 0 0,0-1 0,0 0 0,-2-1 0,1-1 0,-2 0 0,0 0 0,-1-1 0,8-17 1,3-14 93,-2 0 0,13-51 1,-6 3 235,-4-1 1,-5-1-1,-4-1 1,0-182 0,-13 256-330,-1 1-1,-1-1 1,-1 1 0,-1 0 0,-1 0 0,-1 1 0,-14-32 0,16 43-334,0 0 0,-1 0 0,-1 1 0,0 0 0,0 0 0,-1 1 0,0 0 0,-1 1 1,0-1-1,0 2 0,-1-1 0,0 1 0,0 1 0,0 0 0,-1 0 0,-13-5 0,17 9-651,0 0-1,0 1 0,0-1 1,0 1-1,0 1 1,0-1-1,-13 2 1,-3 3-6077</inkml:trace>
</inkml:ink>
</file>

<file path=ppt/ink/ink9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2:52.231"/>
    </inkml:context>
    <inkml:brush xml:id="br0">
      <inkml:brushProperty name="width" value="0.025" units="cm"/>
      <inkml:brushProperty name="height" value="0.025" units="cm"/>
    </inkml:brush>
  </inkml:definitions>
  <inkml:trace contextRef="#ctx0" brushRef="#br0">187 0 9321,'-10'11'598,"-6"5"-256,2 2 1,0 0-1,1 0 0,1 1 1,1 1-1,-16 36 1,12-8 117,2 0 0,1 1 0,3 0 0,-3 58-1,3 202 963,10-264-1262,0 50 71,27 180-1,-18-220-179,3 0 0,2-1 0,2-1-1,39 83 1,-47-119-41,0 0 0,1-1 0,1 0 0,1-1 0,0 0 0,1-1 0,1 0-1,20 16 1,-28-25 1,0-1 0,0 1 0,1-1-1,0-1 1,0 1 0,0-1 0,0 0-1,0-1 1,1 0 0,-1 0-1,1 0 1,-1-1 0,1 0 0,0-1-1,-1 0 1,1 0 0,0 0 0,-1-1-1,1 0 1,0-1 0,-1 0 0,1 0-1,11-5 1,-11 2 62,0 0 1,0-1-1,0 0 1,0 0-1,-1-1 1,0 0-1,-1 0 1,1-1-1,-1 1 0,-1-2 1,0 1-1,0 0 1,0-1-1,5-15 1,2-8 233,-1-1 0,12-64 0,-7-4 417,-4-1-1,-6 0 0,-8-158 1,-1 203-494,-3 1 0,-3-1 1,-2 2-1,-21-65 0,23 92-753,-1 1-1,-2 0 1,-1 1-1,0 0 0,-2 1 1,-1 1-1,-1 0 1,-1 2-1,-42-42 1,-1 16-4469</inkml:trace>
</inkml:ink>
</file>

<file path=ppt/ink/ink9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2:53.308"/>
    </inkml:context>
    <inkml:brush xml:id="br0">
      <inkml:brushProperty name="width" value="0.025" units="cm"/>
      <inkml:brushProperty name="height" value="0.025" units="cm"/>
    </inkml:brush>
  </inkml:definitions>
  <inkml:trace contextRef="#ctx0" brushRef="#br0">143 1 2274,'0'0'8889,"-7"10"-8414,-7 8-171,2 1 0,0 0 1,1 0-1,-11 30 0,6 6 491,1 0 0,4 1 1,1 0-1,-2 82 0,12 232 709,0-357-1496,9 141 48,37 199-1,65 143-2024,-104-468 1829,0 3 99,2-1 0,23 56 0,-29-80 87,-1 0 0,1 0 1,0-1-1,1 1 0,-1-1 1,1 0-1,0 0 1,1 0-1,-1 0 0,1-1 1,0 0-1,0 0 0,0 0 1,1-1-1,-1 0 0,1 0 1,0 0-1,0 0 1,0-1-1,9 2 0,-9-3-30,-1-1 0,1 0 0,0 0 0,-1-1 0,1 0 0,-1 0 0,1 0 0,-1 0 0,1-1 0,-1 0 0,0 0 0,0-1 0,0 1 0,0-1 0,0 0 0,0-1 0,-1 1 0,0-1 0,1 1 0,5-9 0,4-4 35,-1-1 1,-1 0-1,0-1 0,12-27 1,6-18 6,-3-2-1,33-118 1,13-145 148,-49 185-354,10-209 0,-32 271 79,-4 1 0,-3-1 0,-3 1 0,-23-92 0,19 123 396,-28-69-1,34 101-222,-2 1 1,0 0 0,-1 1-1,0 0 1,-1 0-1,0 1 1,-23-23 0,27 33-55,0-1 0,0 1 0,0 0 1,0 1-1,-1-1 0,1 1 1,-1 1-1,0-1 0,0 1 0,0 0 1,-13-1-1,16 2-56,0 0 0,-1 1 1,1 0-1,0 0 0,-1 0 0,1 1 0,0-1 0,0 1 0,-1 0 1,1 0-1,0 1 0,0-1 0,0 1 0,0 0 0,0 0 0,1 0 0,-1 0 1,1 1-1,-1 0 0,-4 5 0,-34 54-2706,15-21-1308</inkml:trace>
</inkml:ink>
</file>

<file path=ppt/ink/ink9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3:13.971"/>
    </inkml:context>
    <inkml:brush xml:id="br0">
      <inkml:brushProperty name="width" value="0.025" units="cm"/>
      <inkml:brushProperty name="height" value="0.025" units="cm"/>
    </inkml:brush>
  </inkml:definitions>
  <inkml:trace contextRef="#ctx0" brushRef="#br0">0 1051 16496,'0'0'2797,"5"-13"-2002,6-9-353,0-1 1,2 1-1,0 1 0,19-23 0,81-90 1929,-42 52-1742,443-538-1403,-509 613 613,3-1-399,-1-1-1,0 0 1,-1 0-1,9-17 1,-14 25-1309,-4 1-1312,-11 3-2409</inkml:trace>
</inkml:ink>
</file>

<file path=ppt/ink/ink9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3:14.313"/>
    </inkml:context>
    <inkml:brush xml:id="br0">
      <inkml:brushProperty name="width" value="0.025" units="cm"/>
      <inkml:brushProperty name="height" value="0.025" units="cm"/>
    </inkml:brush>
  </inkml:definitions>
  <inkml:trace contextRef="#ctx0" brushRef="#br0">501 1 11339,'0'0'5178,"-7"11"-4046,-21 38-375,-39 103 0,12-27-307,-146 231 2247,101-187-87,95-161-2465,0 0 7,0 1 0,0-1 1,1 2-1,0-1 0,0 0 1,1 1-1,0-1 0,-2 16 1,5-24-159,0 0 0,0 0 0,0 0 0,0-1 0,1 1 0,-1 0 0,0 0 0,0 0 0,1 0 0,-1-1 0,1 1 0,-1 0 1,1 0-1,-1-1 0,1 1 0,-1 0 0,1-1 0,-1 1 0,1 0 0,0-1 0,-1 1 0,1-1 0,0 1 0,0-1 0,-1 1 0,1-1 0,0 0 1,0 1-1,0-1 0,0 0 0,-1 0 0,1 0 0,0 0 0,0 1 0,0-1 0,1-1 0,37 0-145,-37 1 153,32-7 44,0-1 0,-1-1 0,0-2-1,38-19 1,6-1-61,-33 15-121,103-39-2113,-49 17-2754,-7 0-3929</inkml:trace>
</inkml:ink>
</file>

<file path=ppt/ink/ink9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3:15.388"/>
    </inkml:context>
    <inkml:brush xml:id="br0">
      <inkml:brushProperty name="width" value="0.025" units="cm"/>
      <inkml:brushProperty name="height" value="0.025" units="cm"/>
    </inkml:brush>
  </inkml:definitions>
  <inkml:trace contextRef="#ctx0" brushRef="#br0">0 107 14862,'2'-10'2114,"-1"7"-1934,13-54 2875,-14 55-2875,1 0-1,-1 0 0,1 0 1,0 0-1,-1 1 0,1-1 1,0 0-1,0 1 1,0-1-1,0 1 0,1-1 1,-1 1-1,0-1 0,1 1 1,-1 0-1,0-1 0,1 1 1,0 0-1,-1 0 1,1 0-1,0 0 0,-1 1 1,1-1-1,0 0 0,0 1 1,0-1-1,0 1 0,-1 0 1,5-1-1,-5 2-124,0-1 0,0 1-1,0 0 1,1-1 0,-1 1 0,-1 0-1,1 0 1,0 0 0,0-1 0,0 1-1,0 0 1,0 0 0,-1 0 0,1 1-1,-1-1 1,1 0 0,0 0 0,-1 0-1,0 0 1,1 0 0,-1 1-1,0-1 1,0 0 0,1 2 0,3 36 646,-4-30-454,1 140 1190,1 25-600,-2-173-832,0-1-1,0 1 1,0-1 0,0 1-1,1-1 1,-1 1-1,0-1 1,0 1-1,0-1 1,1 1 0,-1-1-1,0 1 1,0-1-1,1 0 1,-1 1-1,1-1 1,-1 1 0,0-1-1,1 0 1,-1 1-1,1-1 1,-1 0 0,1 1-1,-1-1 1,1 0-1,-1 0 1,1 0-1,-1 1 1,1-1 0,-1 0-1,1 0 1,-1 0-1,1 0 1,-1 0-1,1 0 1,-1 0 0,1 0-1,-1 0 1,1 0-1,-1 0 1,1-1-1,-1 1 1,1 0 0,-1 0-1,1 0 1,-1-1-1,1 1 1,-1 0 0,1-1-1,-1 1 1,1 0-1,-1-1 1,0 1-1,1-1 1,27-21 181,9-21 135,60-92 1,-12 15-234,-84 119-87,0-1 3,1-1 0,0 0 0,0 1 0,0 0 0,0-1 0,1 1 0,-1 0 0,1 0 0,-1 1 1,1-1-1,-1 0 0,5-1 0,-6 9 70,1 0 1,-1-1 0,0 1 0,-1 0-1,0 0 1,0 0 0,-1 9 0,-1 7 74,-1 0 0,-2 0 0,-11 35 0,-6 30-212,22-87 10,0 0 0,-1 0 0,1 1 0,0-1 0,0 0 0,0 1 0,0-1 0,0 0 0,0 1 0,0-1 0,0 0 0,0 0 0,0 1 0,0-1 0,0 0 0,0 1 0,0-1 0,0 0 0,0 1 0,0-1 0,0 0 0,1 0 0,-1 1 0,0-1 0,0 0 0,0 0 0,0 1 0,1-1 0,-1 0 0,0 0 0,0 1 0,0-1 0,1 0 0,-1 0 0,0 0 0,1 0 0,-1 1 0,0-1 0,0 0 0,1 0 0,14-5-1865,11-15-1950,-5-9-2997,1-5-4954</inkml:trace>
</inkml:ink>
</file>

<file path=ppt/ink/ink9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3:16.594"/>
    </inkml:context>
    <inkml:brush xml:id="br0">
      <inkml:brushProperty name="width" value="0.025" units="cm"/>
      <inkml:brushProperty name="height" value="0.025" units="cm"/>
    </inkml:brush>
  </inkml:definitions>
  <inkml:trace contextRef="#ctx0" brushRef="#br0">19 148 12588,'0'0'8504,"9"-5"-7271,28-19 251,-36 24-1318,0-1 0,0 1 0,1-1-1,-1 0 1,0 0 0,0 1 0,-1-1 0,1 0-1,0 0 1,0 0 0,0 0 0,-1 0 0,1 0 0,0 0-1,-1-1 1,1 1 0,-1 0 0,1 0 0,-1 0-1,0-1 1,0 1 0,1 0 0,-1 0 0,0 0-1,0-3 1,0 4-106,-1 0 0,1-1 0,0 1 0,-1 0 0,1-1 0,0 1 0,-1 0 0,1 0 0,-1 0 1,1-1-1,0 1 0,-1 0 0,1 0 0,-1 0 0,1 0 0,-1-1 0,1 1 0,-1 0 0,1 0 0,-1 0 0,1 0 0,0 0 0,-1 0 0,1 0 0,-1 1 0,1-1 0,-1 0 0,1 0 0,-1 0 0,1 0 0,0 1 0,-1-1 0,1 0 0,-1 0 0,1 1 0,0-1 0,-1 0 0,1 0 0,0 1 0,-1-1 0,1 1 0,0-1 0,-1 0 0,1 1 0,0-1 0,0 1 0,0-1 0,-1 0 0,1 1 0,0 0 1,-8 11 48,0 0 0,1 0 0,1 1 0,0 0 1,0 0-1,1 1 0,1-1 0,0 1 1,1 0-1,1 0 0,0 0 0,0 27 1,2-39-108,0-1 1,0 1-1,0 0 1,0-1-1,1 1 1,-1 0-1,1-1 1,-1 1-1,1-1 1,-1 1-1,1-1 1,0 1 0,-1-1-1,1 1 1,0-1-1,0 1 1,0-1-1,0 0 1,1 0-1,-1 0 1,0 1-1,0-1 1,1 0-1,-1-1 1,1 1 0,-1 0-1,1 0 1,-1 0-1,1-1 1,3 1-1,-4-1 1,1 0 0,0 0 1,0-1-1,0 1 0,0-1 0,-1 1 0,1-1 0,0 0 0,-1 1 0,1-1 0,0 0 0,-1 0 1,1 0-1,-1-1 0,1 1 0,-1 0 0,0-1 0,0 1 0,0 0 0,1-1 0,-1 1 0,0-1 1,-1 0-1,1 1 0,0-1 0,0 0 0,0-2 0,5-15-3,-1 0 0,-1-1 0,-1 1 0,0-1 0,-2 0 0,-1-29 0,2 49 0,0-1 0,0 0 0,1 0 0,-1 1 0,0 0 0,0-1 0,0 1 0,0 0 0,0 0 0,0 0 0,1 0 0,2 1 0,-4-1 0,31-1 0,-22 0 0,0 0 0,1 1 0,-1 1 0,0 0 0,14 3 0,-22-4 0,1 1 0,0 0 0,-1 0 0,1 1 0,-1-1 0,1 0 0,-1 1 0,0 0 0,1-1 0,-1 1 0,0 0 0,0 0 0,0 0 0,-1 1 0,1-1 0,0 0 0,-1 1 0,0-1 0,1 1 0,-1-1 0,0 1 0,0 0 0,1 4 0,1 30 0,-3-32 0,0 0 0,0 0 0,1 0 0,-1 0 0,1 0 0,0 0 0,0-1 0,1 1 0,-1 0 0,1-1 0,4 7 0,-5-10 0,0 0 0,0-1 0,0 1 0,0-1 0,0 1 0,0-1 0,1 1 0,-1-1 0,0 0 0,0 0 0,1 1 0,-1-1 0,0 0 0,0 0 0,1 0 0,-1 0 0,0-1 0,0 1 0,1 0 0,-1 0 0,0-1 0,0 1 0,0-1 0,1 1 0,-1-1 0,0 0 0,0 1 0,0-1 0,0 0 0,0 0 0,0 1 0,0-1 0,1-2 0,35-36 0,-31 33 0,-3 2 0,43-42 0,-43 43 0,1 1 0,-1-1 0,0 1 0,1 0 0,0 0 0,-1 0 0,1 0 0,0 1 0,0-1 0,0 1 0,0 0 0,0 0 0,6 0 0,-9 2 0,1-1 0,-1 1 0,0-1 0,0 1 0,1-1 0,-1 1 0,0 0 0,0 0 0,0 0 0,0 0 0,0 0 0,0 0 0,0 0 0,0 0 0,0 0 0,0 0 0,-1 0 0,1 1 0,0-1 0,-1 0 0,1 0 0,-1 1 0,1-1 0,-1 0 0,0 1 0,0-1 0,1 1 0,-1-1 0,0 0 0,-1 3 0,3 56 0,-2-45 0,0-13 0,0-1 0,0 1 0,0-1 0,0 1 0,0-1 0,0 1 0,0-1 0,0 0 0,1 1 0,-1-1 0,1 1 0,-1-1 0,1 0 0,0 1 0,-1-1 0,1 0 0,0 0 0,0 1 0,0-1 0,2 2 0,-2-3 0,0 0 0,0 1 0,0-1 0,0 0 0,0 0 0,0 0 0,1 0 0,-1 0 0,0 0 0,0 0 0,0 0 0,0-1 0,0 1 0,0 0 0,0 0 0,0-1 0,0 1 0,0-1 0,0 1 0,2-2 0,7-5 0,0-1 0,-1 0 0,16-17 0,-17 17 0,0 0 0,-4 4 0,-1 0 0,1 0 0,-1 0 0,1 1 0,0-1 0,0 1 0,1 0 0,-1 0 0,1 1 0,-1-1 0,1 1 0,0 0 0,0 0 0,0 1 0,0 0 0,6-1 0,-10 2 0,-1 1 0,1-1 0,0 1 0,-1-1 0,1 1 0,-1-1 0,1 1 0,-1 0 0,1-1 0,-1 1 0,1 0 0,-1 0 0,0-1 0,1 1 0,-1 0 0,0 0 0,0-1 0,0 1 0,1 0 0,-1 0 0,0 0 0,0-1 0,0 1 0,0 0 0,-1 1 0,1 30 0,0-25 0,0-4-14,0 0 1,0 0-1,0-1 1,0 1-1,0 0 1,1 0-1,-1 0 1,1 0-1,0 0 1,0-1-1,0 1 1,0 0-1,0-1 1,2 3-1,-1-4-23,-1 0 1,1 0-1,-1-1 1,0 1-1,1-1 0,-1 0 1,1 1-1,-1-1 0,1 0 1,-1 0-1,1 0 0,0 0 1,-1 0-1,1 0 0,-1 0 1,1 0-1,-1-1 0,1 1 1,-1 0-1,1-1 0,-1 0 1,0 1-1,1-1 0,-1 0 1,0 0-1,1 1 0,-1-1 1,0 0-1,1-1 0,23-14-6745,45-36-1,-21 0-1040,-28 15 7409,-20 36 851,-1 0-1,0 1 0,1-1 1,-1 0-1,0 0 0,1 0 1,-1 0-1,0 0 1,0 0-1,0 0 0,0 0 1,0 0-1,0 0 0,0 0 1,0 0-1,-1 0 0,1 0 1,0-1-1,-13-2 6165,-5 10-2549,3 5-3409,9-3-392,0-1 1,1 2-1,-1-1 0,1 1 0,1-1 1,0 1-1,0 1 0,1-1 1,0 0-1,0 1 0,1 0 0,1-1 1,-2 18-1,3-26-251,0 0 0,0-1 0,1 1 0,-1 0 0,0 0 0,0 0 0,1 0 0,-1 0 0,1-1 0,-1 1 0,0 0 0,1 0 0,-1-1 0,1 1 0,0 0 0,-1-1 0,1 1 0,0 0 0,-1-1 0,1 1 0,0-1 0,-1 1 0,1-1 0,0 0 0,0 1 0,0-1 0,0 0 0,-1 1 0,1-1 0,0 0 0,0 0 0,0 0 0,0 0 0,0 0 0,0 0 0,0 0 0,-1 0 0,1 0 0,0 0 0,0 0 0,0-1 0,0 1 0,0 0 0,-1-1 0,1 1 0,2-1 0,1-1 0,1 1 0,0-1 0,-1 0 0,1-1 0,-1 1 0,1-1 0,5-4 0,-4 1-1,1 0 0,-1-1 0,-1 1 0,1-2 0,-1 1 0,-1 0 0,1-1 0,-1 0 1,0 0-1,-1 0 0,0 0 0,0-1 0,-1 1 0,0-1 0,-1 0 0,2-17 0,-4 35 4,-1-1 1,1 0-1,-1-1 0,-1 1 0,-3 10 1,-7 20-8,11-26 4,-2 0 0,1 1 0,1-1 0,0 1 0,1 0 0,0-1 0,1 1 0,3 22 0,-3-33 2,1 0 0,0-1-1,-1 1 1,1-1 0,0 1 0,0-1-1,0 1 1,0-1 0,0 0 0,0 1-1,1-1 1,-1 0 0,0 0 0,1 0-1,-1 0 1,1 0 0,-1 0 0,1-1-1,-1 1 1,1 0 0,0-1 0,-1 1-1,1-1 1,0 0 0,-1 1 0,1-1-1,0 0 1,-1 0 0,1 0 0,0 0-1,0 0 1,-1-1 0,1 1 0,2-1-1,2 0-31,-1 0-1,1-1 0,-1 1 1,0-1-1,0-1 0,1 1 1,-2 0-1,1-1 0,7-5 0,-2-2-853,0-1 0,-1 1-1,0-2 1,-1 1 0,0-1-1,-1-1 1,0 1-1,7-22 1,3-12-4884,11-53 0,-25 86 4615,11-46-7453</inkml:trace>
</inkml:ink>
</file>

<file path=ppt/ink/ink9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3:17.386"/>
    </inkml:context>
    <inkml:brush xml:id="br0">
      <inkml:brushProperty name="width" value="0.025" units="cm"/>
      <inkml:brushProperty name="height" value="0.025" units="cm"/>
    </inkml:brush>
  </inkml:definitions>
  <inkml:trace contextRef="#ctx0" brushRef="#br0">39 65 3587,'0'0'13700,"-1"11"-10915,-21 82 4130,17-58-5974,1 0 0,1 39 0,2-44-777,0-21-184,0 1-1,1-1 0,0 0 0,0 1 0,1-1 0,0 0 0,1 1 1,0-1-1,1 0 0,0 0 0,4 9 0,-6-17 20,-1 0-1,1 1 1,0-1 0,0 0-1,0 0 1,0 0-1,0 0 1,0 0 0,0 0-1,0-1 1,0 1-1,0 0 1,0-1 0,1 1-1,-1 0 1,0-1-1,0 1 1,1-1 0,-1 0-1,0 1 1,1-1-1,-1 0 1,0 0 0,1 0-1,-1 0 1,1 0-1,-1 0 1,0 0 0,1-1-1,-1 1 1,0 0-1,1-1 1,-1 1 0,0-1-1,0 0 1,0 1-1,1-1 1,-1 0 0,0 1-1,0-1 1,0 0-1,0 0 1,0 0 0,0 0-1,0 0 1,-1 0-1,2-2 1,5-6 21,0 1 0,-1-1-1,0 0 1,7-16 0,7-21 68,-2-1 0,-2 0-1,-2-1 1,-3 0 0,-1-1-1,4-69 1,-17 144 351,-1 0 1,-13 40-1,9-39-79,2 1-1,-4 36 1,9-56-360,0 3 0,0 1 0,0-1 0,2 0 0,-1 1 0,5 20 0,-5-30 0,1 0 0,0 0 0,0 0 0,-1 0 0,1 0 0,1 0 0,-1 0 0,0-1 0,0 1 0,1 0 0,-1-1 0,1 1 0,-1-1 0,1 1 0,0-1 0,0 0 0,-1 1 0,1-1 0,0 0 0,0 0 0,0-1 0,0 1 0,0 0 0,1-1 0,-1 1 0,0-1 0,0 0 0,0 1 0,0-1 0,1 0 0,-1 0 0,0-1 0,0 1 0,0 0 0,0-1 0,4 0 0,-1-1-13,0 0-1,0 0 1,0-1-1,0 1 1,0-1-1,0 0 1,-1-1 0,1 1-1,-1-1 1,0 1-1,0-1 1,0-1 0,0 1-1,-1 0 1,0-1-1,0 0 1,4-9-1,1-1-32,0-2-1,-2 1 0,0-1 1,5-24-1,-10 39 70,-3 12 33,-7 36 106,3-15-45,-2 51 0,8-81-117,1 1 0,-1 0 0,0-1 0,0 1 0,1 0 0,-1-1 0,1 1 0,-1-1 0,1 1 0,0-1 0,0 1 0,-1-1 0,1 0 0,0 1 0,0-1 0,0 0 0,1 1 0,-1-1 0,0 0 0,0 0 0,1 0 0,-1 0 0,1 0 0,-1-1 0,0 1 0,1 0 0,0-1 0,-1 1 0,1-1 0,-1 1 0,1-1 0,0 0 0,-1 1 0,1-1 0,0 0 0,-1 0 0,1 0 0,0-1 0,1 1 0,3-1 0,-1 1 0,0-1 0,1 0 0,-1-1 0,0 1 0,0-1 0,0 0 0,0 0 0,0-1 0,0 1 0,5-5 0,-5 2 0,1 1 0,-2-1 0,1 0 0,0 0 0,-1-1 0,0 0 0,0 1 0,-1-1 0,1 0 0,-1-1 0,-1 1 0,1-1 0,-1 1 0,2-11 0,-15 100 0,6-66 0,2 1 0,0 1 0,2-1 0,0 0 0,0 0 0,2 1 0,0-1 0,1 0 0,1 0 0,9 28 0,25 40 0,-17-41 0,16 50 0,-31-81 0,-2 0 0,0 1 0,0-1 0,-1 1 0,-1-1 0,-1 1 0,-2 29 0,2-43 0,0 1 0,-1-1 0,1 0 0,0 0 0,-1 0 0,1 0 0,-1 0 0,1 0 0,-1 0 0,0 0 0,1 0 0,-1 0 0,0 0 0,0 0 0,0 0 0,1 0 0,-1-1 0,0 1 0,0 0 0,0-1 0,-1 1 0,1 0 0,0-1 0,0 1 0,0-1 0,0 0 0,0 1 0,0-1 0,-1 0 0,1 0 0,0 0 0,0 0 0,0 0 0,-1 0 0,1 0 0,0 0 0,0-1 0,0 1 0,-1 0 0,1-1 0,0 1 0,0 0 0,-2-2 0,-2 0 0,0 0 0,-1 0 0,1 0 0,0-1 0,0 0 0,1 0 0,-10-8 0,7 4 0,0-2 0,0 1 0,1 0 0,0-1 0,1-1 0,0 1 0,0 0 0,1-1 0,0 0 0,1 0 0,0-1 0,1 1 0,0 0 0,0-1 0,1 1 0,0-1 0,1 0 0,1 1 0,1-15 0,0 11 0,2 1 0,-1-1 0,1 0 0,1 1 0,1 0 0,0 0 0,0 0 0,1 1 0,1 0 0,0 0 0,1 1 0,0 0 0,1 1 0,10-10 0,20-14-983,3-3-4525,1-3-5810</inkml:trace>
</inkml:ink>
</file>

<file path=ppt/ink/ink9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3:19.697"/>
    </inkml:context>
    <inkml:brush xml:id="br0">
      <inkml:brushProperty name="width" value="0.025" units="cm"/>
      <inkml:brushProperty name="height" value="0.025" units="cm"/>
    </inkml:brush>
  </inkml:definitions>
  <inkml:trace contextRef="#ctx0" brushRef="#br0">4 0 17200,'2'10'3175,"-2"19"-2828,0-25 87,-3 82 1339,0-46-1229,4 52 0,-1-91-513,0-1 0,0 1-1,0 0 1,0-1-1,0 1 1,0-1-1,0 1 1,0-1 0,0 1-1,0-1 1,1 1-1,-1 0 1,0-1-1,0 1 1,1-1 0,-1 1-1,0-1 1,1 0-1,-1 1 1,0-1-1,1 1 1,-1-1 0,1 0-1,-1 1 1,1-1-1,-1 0 1,1 1-1,-1-1 1,1 0 0,-1 0-1,1 1 1,-1-1-1,2 0 1,19-7 1008,17-24 464,104-141 302,-124 157-1472,-18 15-329,0 0-1,0 0 1,1 0 0,-1 0 0,0 0-1,1 0 1,-1 0 0,0 0 0,0 0-1,1 0 1,-1 0 0,0 0-1,1 0 1,-1 0 0,0 0 0,0 0-1,1 0 1,-1 0 0,0 1 0,0-1-1,1 0 1,-1 0 0,0 0 0,0 0-1,1 1 1,-1-1 0,0 0 0,0 0-1,0 0 1,1 1 0,-1-1-1,0 0 1,0 0 0,0 1 0,0 0-1,4 37 121,-5-28-43,-15 199-417,16-208 218,1-1 0,-1 0 0,0 1 0,1-1 0,-1 0 0,0 0 0,1 1 0,-1-1 0,0 0 0,1 0 0,-1 0 0,1 0 0,-1 1 0,0-1 0,1 0 0,-1 0 0,1 0 0,-1 0 0,0 0 0,1 0 0,-1 0 0,1 0 0,-1 0 0,1 0 0,-1 0 0,0 0 0,1-1 0,-1 1 0,1 0 0,-1 0 0,0 0 0,1-1 0,-1 1 0,0 0 0,1 0 0,-1-1 0,1 1 0,5-5-1271,1 0 0,-1-1 0,0 0 0,-1 0 1,10-13-1,11-16-7014</inkml:trace>
</inkml:ink>
</file>

<file path=ppt/ink/ink9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3:20.318"/>
    </inkml:context>
    <inkml:brush xml:id="br0">
      <inkml:brushProperty name="width" value="0.025" units="cm"/>
      <inkml:brushProperty name="height" value="0.025" units="cm"/>
    </inkml:brush>
  </inkml:definitions>
  <inkml:trace contextRef="#ctx0" brushRef="#br0">95 0 8072,'0'0'8317,"-10"9"-4943,7-7-3319,-4 2 296,1 0 0,1 1 0,-1 0 0,1 0 0,-1 0 0,1 0-1,1 1 1,-1-1 0,1 1 0,0 1 0,0-1 0,1 0 0,0 1 0,0 0 0,0 0 0,1 0-1,0 0 1,1 0 0,-2 14 0,3-18-331,-1-1 1,1 1-1,1 0 1,-1-1-1,0 1 0,1 0 1,-1-1-1,1 1 0,0-1 1,-1 1-1,2-1 0,-1 1 1,0-1-1,0 1 1,1-1-1,-1 0 0,1 0 1,-1 0-1,1 0 0,0 0 1,4 3-1,-2-3-14,1 0 0,-1 0 0,1 0-1,-1-1 1,1 0 0,0 0 0,-1 0 0,1-1-1,0 1 1,0-1 0,6 0 0,-5-1 42,1 0-1,-1 0 1,0 0 0,0-1-1,0 1 1,0-1 0,0-1-1,-1 1 1,1-1 0,-1 0 0,1-1-1,-1 1 1,0-1 0,0 0-1,-1 0 1,1 0 0,-1-1-1,0 0 1,4-5 0,0-2 250,-1 1-1,0-1 1,0 0 0,-1-1 0,-1 0 0,0 0 0,5-23-1,-10 31-275,0 10-40,0 0 0,0 0-1,0 0 1,1 0 0,-1-1 0,1 1 0,0 0 0,3 7 0,-3-11 9,1 1 0,-1-1 0,0 0-1,0 1 1,1-1 0,-1 0 0,0 0 0,1 0 0,-1 0 0,1 0-1,0 0 1,-1 0 0,1-1 0,0 1 0,-1-1 0,1 1 0,0-1-1,0 1 1,-1-1 0,1 0 0,0 0 0,0 0 0,0 0 0,-1 0-1,4-1 1,6 0-36,0-1-1,1-1 1,-1 0-1,0 0 1,13-7-1,-14 6 40,1 0-1,-1 1 0,1 0 0,-1 0 1,1 1-1,17-1 0,-28 3 25,1 0 0,0 0 1,0 0-1,0 0 0,0 0 0,-1 1 1,1-1-1,0 0 0,0 1 0,-1-1 0,1 0 1,0 1-1,0-1 0,-1 1 0,1-1 0,0 1 1,-1-1-1,1 1 0,-1 0 0,1-1 1,-1 1-1,1 0 0,-1-1 0,1 1 0,-1 0 1,0 0-1,1-1 0,-1 1 0,0 0 0,0 0 1,1 1-1,1 34 609,-2-32-582,0 0 1,0-1-1,0 1 0,0 0 0,0-1 1,1 1-1,0 0 0,1 4 1,-1-7-41,0 0 1,0 0-1,1 0 1,-1 0-1,0 0 1,0-1-1,0 1 1,1-1-1,-1 1 1,0-1-1,1 1 1,-1-1-1,0 0 1,1 1 0,-1-1-1,1 0 1,-1 0-1,0 0 1,1 0-1,-1 0 1,1 0-1,-1-1 1,0 1-1,1 0 1,-1-1-1,0 1 1,3-2-1,37-16 80,-40 17-84,16-8-68,-12 5 30,0 1 0,1 0-1,-1 0 1,1 0 0,0 0 0,0 1 0,0 0 0,0 0-1,0 1 1,0 0 0,0 0 0,1 0 0,9 1 0,-15 1 56,0-1 1,0 1-1,0 0 1,0 0 0,0 0-1,-1 0 1,1 0-1,0 0 1,0 0 0,-1 0-1,1 0 1,0 0-1,-1 0 1,1 0 0,-1 1-1,1-1 1,-1 0-1,0 0 1,0 1 0,0-1-1,1 0 1,-1 0-1,0 1 1,0-1 0,-1 0-1,1 1 1,0-1-1,-1 1 1,1 0 2,0-1 0,-1 0-1,1 0 1,0 0 0,0 0-1,0 1 1,0-1 0,0 0 0,0 0-1,0 1 1,0-1 0,0 0-1,1 0 1,-1 0 0,0 1 0,1-1-1,-1 0 1,1 0 0,-1 0 0,1 0-1,0 0 1,-1 0 0,1 0-1,0 0 1,0 0 0,0 0 0,0-1-1,0 1 1,0 0 0,0 0 0,0-1-1,0 1 1,0-1 0,0 1-1,2 0 1,-1-1 39,1 0 0,0 0 0,-1-1 0,1 1 0,-1-1 0,1 0 0,-1 1 0,1-1 0,-1 0 0,0 0 0,4-2 0,6-3-1252,2 3-4388</inkml:trace>
</inkml:ink>
</file>

<file path=ppt/ink/ink9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3:21.394"/>
    </inkml:context>
    <inkml:brush xml:id="br0">
      <inkml:brushProperty name="width" value="0.025" units="cm"/>
      <inkml:brushProperty name="height" value="0.025" units="cm"/>
    </inkml:brush>
  </inkml:definitions>
  <inkml:trace contextRef="#ctx0" brushRef="#br0">3 0 16912,'-1'16'6386,"0"31"-2386,0-31-3857,1 1 0,1-1 0,0 0 0,2 0 0,0 0 0,5 18 0,-7-33-123,-1 0 0,1 0 1,0 0-1,0 0 0,0 1 0,0-1 1,-1-1-1,1 1 0,1 0 0,-1 0 1,0 0-1,0 0 0,0-1 0,0 1 1,0 0-1,1-1 0,-1 1 0,0-1 1,1 0-1,-1 1 0,0-1 0,1 0 1,-1 0-1,0 0 0,1 0 0,-1 0 1,0 0-1,1 0 0,-1 0 0,0-1 1,1 1-1,-1 0 0,0-1 0,2 0 1,3-1 47,-1 0 1,0-1 0,1 1 0,-1-1 0,-1 0-1,10-7 1,14-17 21,-1-2-1,-2 0 0,26-38 1,-51 67-93,0-1 1,0 1-1,0 0 0,0-1 1,0 1-1,0 0 0,1-1 1,-1 1-1,0 0 1,0-1-1,1 1 0,-1 0 1,0-1-1,0 1 0,1 0 1,-1 0-1,0-1 1,1 1-1,-1 0 0,0 0 1,1 0-1,-1-1 0,0 1 1,1 0-1,-1 0 0,0 0 1,1 0-1,-1 0 1,1 0-1,-1 0 0,0 0 1,1 0-1,-1 0 0,0 0 1,1 0-1,-1 0 0,1 0 1,-1 0-1,0 0 1,1 0-1,-1 1 0,6 18 17,-5 40 172,-1-50-142,0-8-39,0 0 0,0-1 0,0 1 0,0 0 0,0 0 0,0 0 0,0 0 0,0 0 0,0 0 0,0 0 0,1-1 0,-1 1 0,0 0 0,1 0 0,-1 0 0,1-1 0,-1 1 0,1 0 0,-1 0 0,1-1 0,-1 1 0,1 0 0,0-1 0,-1 1 0,1-1 0,0 1 0,0-1 0,-1 1 0,2 0 0,1-1 25,-1 0 0,0 0 0,0 0 0,0 0 1,0 0-1,1 0 0,-1 0 0,0-1 0,0 1 0,0-1 0,0 0 0,3 0 0,10-7 210,1 0 1,22-16 0,-24 15-228,-9 6-13,-1 0-1,1 1 0,-1 0 0,1 0 1,0 0-1,0 0 0,0 1 0,0-1 1,0 1-1,6 0 0,-10 1-4,0 0-1,0 0 1,0 1-1,0-1 1,0 0-1,0 0 1,0 1-1,0-1 1,0 1 0,0-1-1,0 1 1,0-1-1,0 1 1,0 0-1,0-1 1,0 1-1,-1 0 1,1-1-1,1 3 1,-1-1 0,0 0-1,0 0 1,0 1 0,0-1-1,0 0 1,-1 1-1,1-1 1,-1 1 0,0-1-1,1 1 1,-1 4 0,0 16-65,1-14-351,-1 0-1,0 0 0,0 0 0,-1 0 1,0 0-1,-5 14 0,7-35-7010,-5-15 3465,2 13 1337,-3-23-2842</inkml:trace>
</inkml:ink>
</file>

<file path=ppt/ink/ink9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3:21.769"/>
    </inkml:context>
    <inkml:brush xml:id="br0">
      <inkml:brushProperty name="width" value="0.025" units="cm"/>
      <inkml:brushProperty name="height" value="0.025" units="cm"/>
    </inkml:brush>
  </inkml:definitions>
  <inkml:trace contextRef="#ctx0" brushRef="#br0">1 0 4901,'0'0'12748,"56"18"-14542,-30-3-4164</inkml:trace>
</inkml:ink>
</file>

<file path=ppt/ink/ink9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3:22.113"/>
    </inkml:context>
    <inkml:brush xml:id="br0">
      <inkml:brushProperty name="width" value="0.025" units="cm"/>
      <inkml:brushProperty name="height" value="0.025" units="cm"/>
    </inkml:brush>
  </inkml:definitions>
  <inkml:trace contextRef="#ctx0" brushRef="#br0">156 368 6758,'0'0'10677,"-11"5"-6710,-4 2-2681,0 1 1,0 1-1,-24 18 1,34-23-1001,0 1 1,0-1-1,0 1 1,0 0-1,1 0 1,0 0-1,0 1 1,0-1-1,1 1 1,0 0-1,0 0 1,0 0-1,1 0 1,-3 13-1,5-18-277,0 0 0,-1 0-1,1 1 1,0-1 0,0 0 0,0 0-1,0 0 1,1 0 0,-1 0 0,0 0-1,0 1 1,1-1 0,-1 0 0,1 0-1,-1 0 1,1 0 0,-1 0 0,1 0-1,-1 0 1,1 0 0,0-1 0,0 1-1,-1 0 1,1 0 0,2 1 0,-1-1 3,1 0 0,-1 0 1,1 0-1,-1 0 0,1 0 1,0-1-1,-1 1 0,1-1 1,0 0-1,4 0 0,3 0 28,0-1 0,-1 0 0,1-1 0,-1 0 0,15-5 0,-8 0-37,0-1-1,0-1 0,-1 0 0,0-1 0,-1-1 0,0 0 0,0-1 0,-2 0 1,1-1-1,-2-1 0,1 0 0,-2 0 0,0-1 0,10-20 0,-27 81-263,3-32 348,0 0 0,1 0 0,0 0 0,1 0 0,1 0 0,1 23-1,0-36-79,0 1 0,0-1 0,0 1-1,0-1 1,1 0 0,-1 1-1,1-1 1,-1 0 0,1 1-1,-1-1 1,1 0 0,0 0-1,-1 0 1,1 1 0,0-1-1,0 0 1,0 0 0,0 0 0,0 0-1,0-1 1,0 1 0,0 0-1,1 0 1,-1-1 0,0 1-1,0 0 1,1-1 0,-1 1-1,0-1 1,1 0 0,-1 1 0,0-1-1,1 0 1,-1 0 0,1 0-1,-1 0 1,0 0 0,1 0-1,-1 0 1,1-1 0,-1 1-1,2-1 1,2 0 20,0 0 0,0-1-1,0 0 1,0 0 0,0 0 0,0 0-1,0-1 1,-1 1 0,1-1 0,4-5-1,8-10-2,-1-1 0,-1-1 0,0 0 0,-2-1 0,0-1 0,-1 0-1,-2-1 1,13-36 0,-11 21 5,-1 0-1,-2-1 1,-2 0-1,4-64 1,-14 74-85,3 29 53,0 0 0,-1 0 1,1-1-1,0 1 0,0 0 1,0 0-1,0 0 0,0-1 0,-1 1 1,1 0-1,0 0 0,0 0 0,-1-1 1,1 1-1,0 0 0,0 0 1,0 0-1,-1 0 0,1 0 0,0 0 1,-1 0-1,1-1 0,0 1 0,0 0 1,-1 0-1,1 0 0,0 0 1,0 0-1,-1 0 0,1 0 0,0 0 1,-1 1-1,1-1 0,0 0 0,0 0 1,-1 0-1,1 0 0,0 0 0,0 0 1,-1 0-1,1 1 0,0-1 1,-1 0-1,-3 5-21,-1 0 0,1 0 0,-1 0 0,2 0 0,-7 12 0,-16 26 112,-26 58 0,45-83-68,0 0 1,1 0 0,0 1-1,2 0 1,0 0-1,-1 27 1,5-42-42,-1-1 0,1 0 0,0 1 0,1-1 0,-1 0 0,1 1-1,-1-1 1,1 0 0,0 1 0,0-1 0,0 0 0,1 0 0,-1 0 0,1 0 0,0 0 0,-1-1 0,1 1 0,1 0-1,-1-1 1,0 1 0,1-1 0,-1 0 0,1 0 0,-1 0 0,1 0 0,0 0 0,0-1 0,0 1 0,0-1 0,6 2 0,7 1-403,-1-1 0,1-1 0,-1-1 1,1 0-1,22-2 0,-15 1-496,4-1-6340,-5-6-5002</inkml:trace>
</inkml:ink>
</file>

<file path=ppt/ink/ink9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3:23.110"/>
    </inkml:context>
    <inkml:brush xml:id="br0">
      <inkml:brushProperty name="width" value="0.025" units="cm"/>
      <inkml:brushProperty name="height" value="0.025" units="cm"/>
    </inkml:brush>
  </inkml:definitions>
  <inkml:trace contextRef="#ctx0" brushRef="#br0">122 35 15887,'0'0'9454,"-9"-6"-7975,3 2-1286,0 0 1,-1 1-1,1 0 0,-1 0 1,1 0-1,-1 1 0,-8-2 0,13 4-184,0 0 0,1-1 0,-1 1 0,0 0 0,0 0 0,0 0 0,0 0 0,1 0 0,-1 1-1,0-1 1,0 1 0,1-1 0,-1 1 0,0 0 0,0-1 0,1 1 0,-1 0 0,1 0-1,-1 0 1,1 0 0,-1 0 0,1 1 0,0-1 0,0 0 0,-1 1 0,1-1 0,0 0 0,0 1-1,0 0 1,0-1 0,1 1 0,-1 0 0,0-1 0,1 1 0,-1 0 0,1 0 0,0-1 0,-1 1-1,1 0 1,0 3 0,0-4-18,0-1-1,0 1 0,0-1 1,0 1-1,0-1 1,0 0-1,0 1 0,0-1 1,0 1-1,1-1 0,-1 1 1,0-1-1,0 1 1,0-1-1,0 0 0,1 1 1,-1-1-1,0 1 1,1-1-1,-1 0 0,0 1 1,1-1-1,-1 0 0,0 1 1,1-1-1,-1 0 1,0 0-1,1 1 0,-1-1 1,1 0-1,-1 0 1,1 0-1,-1 0 0,1 1 1,23-1-163,20-11 136,-12-9 70,14-6-84,-46 26 40,0-1 0,1 1 0,-1 0 0,1 0 0,-1 0 0,0 0 1,1 0-1,-1 0 0,0 0 0,1 0 0,-1 0 0,1 0 0,-1 0 1,0 0-1,1 0 0,-1 0 0,1 0 0,-1 0 0,0 0 0,1 1 1,-1-1-1,0 0 0,1 0 0,-1 0 0,0 1 0,1-1 0,-1 0 1,0 0-1,1 1 0,-1-1 0,0 0 0,0 1 0,1-1 0,-1 0 1,0 1-1,0-1 0,0 0 0,0 1 0,1-1 0,-1 1 0,0 0 0,1 19-211,-1-15 200,3 72 137,-3 123 604,-2-176-342,0 0 1,-2 0 0,-1 0-1,-1-1 1,0 0-1,-12 25 1,14-40-259,-1 1 0,1 0 1,-2-1-1,1 0 0,-9 8 0,13-14-120,-1 0 0,0 0-1,0 0 1,0 0 0,0 0 0,0-1-1,0 1 1,0-1 0,-1 1 0,1-1-1,-1 0 1,1 0 0,-1 0 0,1 0 0,-1-1-1,0 1 1,1-1 0,-1 1 0,0-1-1,1 0 1,-1 0 0,0 0 0,-3-1-1,5 0-2,-1 0 0,1 0 0,0-1 0,0 1 0,0 0 0,0 0-1,0-1 1,0 1 0,0-1 0,1 1 0,-1-1 0,0 1 0,1-1 0,-1 1-1,1-1 1,0 0 0,-1 1 0,1-1 0,0 1 0,0-1 0,0 0 0,0 1-1,0-1 1,1 0 0,-1 1 0,1-2 0,10-48-41,-2 31 30,1 1 0,2 0 0,0 1 1,20-24-1,65-66-105,-80 91 72,2-3-66,6-7-176,36-30 0,-55 51 275,-1 2 0,2-1-1,-1 1 1,1 0 0,-1 0 0,1 1 0,0-1 0,0 2-1,1-1 1,-1 1 0,0 0 0,12-1 0,-18 3 7,0 0 1,0 0-1,0 0 1,0 0-1,0 0 1,0 1-1,0-1 1,0 0-1,0 1 1,0-1-1,0 1 1,0-1-1,0 1 1,0-1-1,0 1 1,-1 0-1,1 0 0,0-1 1,0 1-1,-1 0 1,1 0-1,0 0 1,-1 0-1,1-1 1,0 3-1,7 33-16,-7-22 99,-2-1 1,1 0-1,-5 20 0,-11 21 731,9-42 77,10-39-434,5-25-438,-1-1 1,-2-65-1,-4 119-64,-1 0 1,1 0-1,-1 0 0,1 0 0,0 0 1,-1 0-1,1 0 0,0 0 1,0 0-1,0 0 0,0 0 1,0-1-1,-1 1 0,1 0 0,1-1 1,-1 1-1,0 0 0,0-1 1,0 0-1,0 1 0,0-1 0,0 0 1,0 1-1,1-1 0,-1 0 1,0 0-1,2 0 0,42 4-2810,-36-3 2015,54-1-11282,-42 0 5969</inkml:trace>
</inkml:ink>
</file>

<file path=ppt/ink/ink9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3:23.811"/>
    </inkml:context>
    <inkml:brush xml:id="br0">
      <inkml:brushProperty name="width" value="0.025" units="cm"/>
      <inkml:brushProperty name="height" value="0.025" units="cm"/>
    </inkml:brush>
  </inkml:definitions>
  <inkml:trace contextRef="#ctx0" brushRef="#br0">100 41 6566,'0'0'22950,"-9"-1"-22827,7 0-116,-1 1 0,0 0 0,0-1 0,1 1 0,-1 0 0,0 1 0,0-1 0,1 0 0,-1 1 0,0 0 0,1-1 0,-1 1 0,0 0 0,1 0 1,-1 1-1,1-1 0,0 1 0,-4 2 0,3-1 24,-1 1-1,1 0 1,0 0 0,0 0 0,1 0-1,-1 0 1,1 1 0,0-1 0,0 1-1,1 0 1,-1-1 0,0 7 0,1-7-2,0-1 0,0 1 0,0 0 1,0-1-1,1 1 0,0 0 0,0-1 1,0 1-1,0 0 0,0-1 0,1 1 1,0 0-1,-1-1 0,3 5 0,-2-7-22,0 1-1,1-1 1,0 1-1,-1-1 1,1 0-1,0 0 1,-1 0-1,1 0 1,0 0-1,0 0 1,0 0-1,0-1 1,0 1-1,0-1 1,0 1-1,0-1 1,0 0-1,0 1 1,0-1-1,0-1 1,0 1-1,0 0 1,0 0-1,0-1 0,0 1 1,3-2-1,0 1-1,0 0-1,0 0 0,0-1 1,0 0-1,0 0 0,0 0 1,0-1-1,-1 0 0,1 1 0,-1-2 1,0 1-1,6-5 0,39-53-153,-43 51 137,1 1 1,0-1-1,0 2 0,1-1 1,0 1-1,1 0 0,14-10 1,-22 17 2,1 0 0,-1 0 0,1 0 1,-1 0-1,1 0 0,0 0 0,-1 0 1,1 1-1,0-1 0,0 1 0,0-1 0,-1 1 1,1 0-1,0 0 0,0 0 0,0 0 1,0 0-1,-1 0 0,1 0 0,0 1 1,0-1-1,0 1 0,0-1 0,-1 1 1,1 0-1,0-1 0,-1 1 0,1 0 1,-1 0-1,1 0 0,-1 1 0,1-1 1,-1 0-1,0 0 0,1 1 0,-1-1 1,0 1-1,0-1 0,0 1 0,0-1 0,0 1 1,0 2-1,2 1-2,-2 1 1,1-1 0,-1 0-1,0 0 1,0 1-1,0-1 1,-1 1-1,0-1 1,0 0-1,0 1 1,-1-1-1,1 1 1,-3 7-1,-13 19 243,13-28-214,0 1 0,1-1 0,0 1 0,0 0 0,0-1 0,0 1 0,1 0 0,-1 0 0,0 7 0,3-11-20,-1-1 0,1 1 1,-1 0-1,1-1 1,-1 1-1,1-1 1,-1 1-1,1-1 1,0 1-1,-1-1 1,1 1-1,0-1 1,0 0-1,-1 1 1,1-1-1,0 0 0,-1 0 1,1 1-1,0-1 1,0 0-1,0 0 1,-1 0-1,1 0 1,0 0-1,0 0 1,0 0-1,-1 0 1,1-1-1,0 1 1,0 0-1,-1 0 0,2-1 1,31-7 68,-18 0-101,1-1 1,-1-1 0,0 0 0,-1-1 0,15-14 0,-11 9-415,39-26 0,-56 43 420,-1-1 0,1 1 0,-1-1 0,1 1 0,-1-1 0,1 1 0,-1 0 0,0-1 0,1 1 0,-1 0 0,0-1 0,0 1 0,1 0 0,-1-1 0,0 1 0,0 0 0,0-1 0,0 1 0,0 0 0,0-1 0,0 1 0,0 0 0,0 0 0,0-1 0,0 1 0,-1 0 0,1 0 0,-3 28 161,1-18-40,1 0 0,0 0 0,0 0 0,1 0 0,0 0 1,1 0-1,2 12 0,-2-20-72,0 0 1,1 0-1,-1-1 1,0 1-1,1 0 0,-1-1 1,1 1-1,0-1 1,0 0-1,0 1 1,0-1-1,0 0 0,1 0 1,-1 0-1,1-1 1,-1 1-1,1 0 1,0-1-1,-1 0 0,1 0 1,0 0-1,0 0 1,0 0-1,0 0 1,0-1-1,0 1 0,0-1 1,0 0-1,0 0 1,4-1-1,3 1 101,-1 0 1,0-1-1,0 0 0,0 0 0,-1-1 0,1 0 0,0-1 1,-1 0-1,1 0 0,14-9 0,-18 9-67,-1 0-1,0 0 1,-1 0 0,1 0-1,0 0 1,-1-1-1,0 0 1,0 1 0,0-1-1,0 0 1,-1-1-1,0 1 1,1 0 0,-1-1-1,-1 1 1,1-1-1,-1 0 1,0 0 0,0 1-1,0-1 1,-1 0-1,1-6 1,-2 7-55,0-1 0,0 1 0,0-1 0,0 1 0,-1 0 0,0 0 0,1-1 0,-2 1 0,1 1 0,0-1 0,-1 0 0,0 0 0,0 1 0,0 0 0,0-1 0,0 1 0,-1 0 0,1 1 0,-1-1 0,0 1 0,0-1 0,0 1 0,0 0 0,0 1 0,-1-1 0,1 1 0,0 0 0,-1 0 0,-5-1 0,75 17-3283,-57-15 2406,38 2-5346,-16-6-1352,-6-5-3615</inkml:trace>
</inkml:ink>
</file>

<file path=ppt/ink/ink9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3:24.420"/>
    </inkml:context>
    <inkml:brush xml:id="br0">
      <inkml:brushProperty name="width" value="0.025" units="cm"/>
      <inkml:brushProperty name="height" value="0.025" units="cm"/>
    </inkml:brush>
  </inkml:definitions>
  <inkml:trace contextRef="#ctx0" brushRef="#br0">30 1 15375,'0'0'11344,"-4"12"-10186,-3 19-795,0-1-1,2 1 1,2 0-1,1 0 1,1 0-1,1 0 1,2 0-1,1 0 1,2 0-1,14 51 1,-18-80-350,-1 0 0,1-1-1,0 1 1,-1 0 0,1 0 0,0 0 0,0 0 0,0-1 0,1 1 0,-1 0 0,0-1-1,4 3 1,-5-4-1,0 1-1,1-1 0,-1 0 1,1 0-1,-1 0 0,1 0 1,0 0-1,-1 1 0,1-1 1,-1 0-1,1 0 0,-1 0 1,1 0-1,-1-1 0,1 1 1,-1 0-1,1 0 0,-1 0 1,1 0-1,-1 0 0,1-1 1,-1 1-1,1 0 0,-1 0 1,1-1-1,-1 1 0,0 0 1,1-1-1,0 0 0,1-2 10,1 0-1,-1-1 0,0 1 1,0-1-1,0 0 0,0 1 1,-1-1-1,1 0 1,-1 0-1,1-5 0,10-82-426,-10 90 374,0 0-1,0 0 0,1 0 0,-1 0 1,0 0-1,0 1 0,0-1 0,1 1 0,-1-1 1,0 1-1,0 0 0,1 0 0,-1 0 0,0 0 1,1 0-1,-1 1 0,3 0 0,2-1 26,3 0 43,0-1 0,-1 0 0,1 0 0,0-1 1,-1-1-1,0 1 0,1-2 0,-1 1 0,0-1 1,-1 0-1,1-1 0,-1 0 0,0-1 0,0 0 1,14-13-1,-16 14-6,-1-1-1,0-1 1,0 1 0,-1-1 0,1 1-1,-1-1 1,-1-1 0,0 1 0,0 0-1,0-1 1,-1 0 0,0 1 0,0-1-1,-1 0 1,0 0 0,0 0 0,-1 0-1,0 0 1,-3-16 0,3 23-30,0-1 0,0 1 0,-1-1 0,1 1 0,-1 0 0,1-1 0,-1 1 0,0 0 0,0-1 0,1 1 0,-1 0 0,0 0 0,0 0 0,0 0 0,0 0 0,0 0 0,0 0 0,-1 0 0,1 0 0,0 0 0,0 1 0,-1-1 0,1 0 0,0 1 0,-1-1 0,1 1 0,-1 0 0,1-1 0,-1 1 0,1 0 0,0 0 0,-1 0 0,1 0 0,-1 0 0,1 0 0,-1 0 0,-2 1 0,0 0 0,0 0 0,0 0 0,0 0 0,0 0 0,0 1 0,0 0 0,0 0 0,1 0 0,-1 0 0,0 0 0,-5 6 0,2-1 0,0 1 0,0 0 0,1 1 0,0 0 0,1 0 0,-1 0 0,2 0 0,-1 1 0,1 0 0,1 0 0,0 0 0,0 0 0,1 0 0,1 1 0,-1-1 0,1 22 0,2-30 0,0 0 0,-1 0 0,1 0 0,0 0 0,0 0 0,0 0 0,1 0 0,-1 0 0,0 0 0,1 0 0,-1-1 0,1 1 0,0-1 0,-1 1 0,1-1 0,0 0 0,0 1 0,0-1 0,0 0 0,0 0 0,0 0 0,0-1 0,0 1 0,1 0 0,-1-1 0,0 1 0,0-1 0,1 0 0,-1 0 0,2 0 0,13 1 0,0 0 0,31-3 0,-42 1 0,20-4-106,-22 4 68,1 0 0,-1 0 0,0 0 1,1 0-1,-1 1 0,1-1 0,-1 1 0,1 0 0,-1 1 0,9 1 0,-12-1 30,0 0 0,0 0 1,-1 1-1,1-1 0,-1 0 1,1 0-1,-1 1 0,1-1 1,-1 0-1,0 1 0,0-1 1,0 0-1,1 1 0,-1-1 1,-1 1-1,1-1 0,0 0 1,0 1-1,0-1 0,-1 0 1,1 1-1,-1-1 0,0 2 1,-10 32 244,10-33-377,-10 27-7,8-9-5689</inkml:trace>
</inkml:ink>
</file>

<file path=ppt/ink/ink9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3:25.663"/>
    </inkml:context>
    <inkml:brush xml:id="br0">
      <inkml:brushProperty name="width" value="0.025" units="cm"/>
      <inkml:brushProperty name="height" value="0.025" units="cm"/>
    </inkml:brush>
  </inkml:definitions>
  <inkml:trace contextRef="#ctx0" brushRef="#br0">1 314 17809,'0'0'4190,"4"14"-2129,4 24-1091,-2-1 1,-2 1-1,-1 42 0,-3-56-715,-1-16-131,1 1 0,0-1 0,1 1 0,2 14 1,-3-22-114,0-1 0,0 1 0,0-1 0,0 1 0,0-1 0,0 1 0,0-1 0,1 1 0,-1-1 0,0 1 0,0-1 0,0 1 0,1-1 0,-1 0 0,0 1 0,1-1 0,-1 1 0,0-1 0,1 0 0,-1 1 0,0-1 0,1 0 0,-1 0 0,1 1 0,-1-1 0,0 0 0,1 0 0,-1 1 0,1-1 0,-1 0 0,1 0 0,-1 0 0,1 0 0,-1 0 0,1 0 1,-1 0-1,1 0 0,-1 0 0,1 0 0,-1 0 0,1 0 0,-1 0 0,1 0 0,-1 0 0,1-1 0,-1 1 0,0 0 0,1 0 0,-1-1 0,1 1 0,-1 0 0,0 0 0,1-1 0,17-22 712,-14 10-638,0-1 0,-1 1 0,-1-1 0,0 0 0,-1 0 1,-1 0-1,0 1 0,-1-1 0,0 0 0,-1 0 0,-1 0 0,0 1 0,-1-1 0,-7-18 0,4 23-236,6 15-298,10 18-472,-3-19 263,0-1-1,0 1 1,1-1 0,-1 0 0,1 0 0,0-1 0,0 0 0,0 0 0,1-1 0,-1 0-1,1 0 1,-1-1 0,1 0 0,0 0 0,12-1 0,-8 0-503,0 0-1,0-1 1,-1 0-1,1-1 1,-1 0 0,1-1-1,-1 0 1,0-1-1,19-8 1,-9-6 1092,-20 17 447,0 0-1,0-1 1,0 1 0,0 0-1,-1-1 1,1 1-1,0-1 1,-1 1 0,1-1-1,-1 1 1,1-1-1,-1 0 1,0 1 0,0-1-1,1 1 1,-1-4-1,-1 5-92,1-1 0,0 0 0,0 0 0,-1 0 0,1 0 1,0 1-1,-1-1 0,1 0 0,-1 0 0,1 1 0,-1-1 0,1 0 0,-1 1 0,1-1 0,-1 0 0,0 1 0,1-1 0,-1 1 0,0-1 0,0 1 0,1-1 0,-2 1 0,0-1-33,-1 0 0,1 1 0,0-1 0,-1 1 0,1 0 0,-1 0 0,1 0 0,0 0 0,-1 0 0,1 0 0,-5 2 0,4-1-74,-1 0 0,1 0 0,-1 1 0,1 0 1,0-1-1,0 1 0,0 1 0,0-1 0,0 0 0,0 1 0,0-1 1,1 1-1,-1 0 0,1 0 0,0 0 0,0 0 0,0 0 1,0 0-1,-2 7 0,0-2 11,1 1 0,1-1 1,0 1-1,0-1 0,0 1 0,1 0 0,0 11 1,1-19-170,0 1 1,0-1 0,0 1 0,0 0 0,1-1-1,-1 1 1,1-1 0,-1 1 0,1-1 0,-1 1-1,1-1 1,0 0 0,0 1 0,-1-1 0,1 0-1,0 1 1,0-1 0,1 0 0,-1 0 0,0 0-1,0 0 1,0 0 0,2 1 0,1-1 5,-1 1 1,1-1-1,-1 1 0,1-1 1,0 0-1,0-1 0,-1 1 1,1-1-1,6 1 1,-1-1 1,-1-1 1,1 0-1,-1 0 1,1 0-1,-1-1 1,0-1-1,1 1 1,11-7-1,-1-5-35,0 0-1,0-2 1,-2-1-1,0 0 1,-1-1-1,-1 0 1,23-37 0,22-25-131,-54 72 291,0 0 0,0-1 0,-1 0 0,0 0 0,-1 0 0,0 0 0,0-1 0,-1 0 0,3-13 0,-3 2 257,0 0 0,-1-1 0,-2-29 1,-7 26-393,0 23-75,-1 16-81,-1 23 167,1 0-1,2 1 0,2-1 0,1 1 1,2 0-1,6 67 0,-3-94-28,0-1 0,1 1 0,0-1 0,1 0 0,8 17 0,-11-24 0,1 0 0,-1-1 0,0 1 0,1-1 0,-1 1 0,1-1 0,0 0 0,-1 0 0,1 0 0,0 0 0,0 0 0,1 0 0,-1 0 0,0-1 0,1 1 0,-1-1 0,1 0 0,-1 1 0,1-1 0,0 0 0,-1-1 0,1 1 0,0 0 0,0-1 0,-1 1 0,6-1 0,-7-1 0,0 1 0,0-1 0,0 1 0,0-1 0,0 0 0,0 0 0,0 1 0,0-1 0,0 0 0,0 0 0,0 0 0,0 0 0,0 0 0,-1 0 0,1 0 0,0 0 0,-1-1 0,1 1 0,-1 0 0,0 0 0,1 0 0,-1-1 0,0 1 0,1 0 0,-1 0 0,0-2 0,2-41 0,-3 36 0,1-2 0,-2 0 0,1 1 0,-1-1 0,-1 0 0,0 1 0,0 0 0,-1 0 0,0 0 0,0 0 0,-1 1 0,0-1 0,-1 1 0,0 1 0,0-1 0,-1 1 0,-13-12 0,19 18 0,0 0 0,0 0 0,0 0 0,0 0 0,-1 0 0,1 0 0,0 1 0,-1-1 0,1 0 0,0 1 0,-1-1 0,1 1 0,-1-1 0,1 1 0,-1 0 0,1 0 0,-1-1 0,1 1 0,-1 0 0,1 0 0,-1 1 0,1-1 0,-1 0 0,1 0 0,0 1 0,-1-1 0,1 1 0,-1-1 0,1 1 0,0 0 0,-1-1 0,1 1 0,0 0 0,0 0 0,-1 0 0,1 0 0,0 0 0,0 0 0,0 0 0,0 0 0,1 1 0,-1-1 0,0 0 0,0 1 0,1-1 0,-1 0 0,1 1 0,-1-1 0,1 1 0,-1-1 0,1 1 0,0-1 0,0 1 0,0-1 0,0 3 0,3-2-761,0-1 0,0 1-1,1-1 1,-1 1 0,0-1 0,1 0 0,-1-1-1,1 1 1,5 0 0,2 1-2117,-3 1-2129,1 1-2013</inkml:trace>
</inkml:ink>
</file>

<file path=ppt/ink/ink9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3:26.138"/>
    </inkml:context>
    <inkml:brush xml:id="br0">
      <inkml:brushProperty name="width" value="0.025" units="cm"/>
      <inkml:brushProperty name="height" value="0.025" units="cm"/>
    </inkml:brush>
  </inkml:definitions>
  <inkml:trace contextRef="#ctx0" brushRef="#br0">9 123 16239,'-9'5'6135,"18"1"-3339,18 1-964,-19-6-1675,-1-1 1,1-1-1,-1 1 1,1-1 0,-1-1-1,0 1 1,1-1 0,-1-1-1,0 1 1,0-1-1,0 0 1,9-6 0,-12 6-14,-1 0 0,1 0 0,0 0 0,-1 0 1,0-1-1,0 0 0,0 1 0,0-1 0,-1 0 0,1 0 1,-1 0-1,0-1 0,0 1 0,-1 0 0,1-1 0,-1 1 1,0-1-1,0 0 0,-1 1 0,1-1 0,-1-5 0,0 9-127,0 0 0,0 0 0,0 0 0,0 1 0,0-1 0,0 0-1,0 0 1,0 1 0,0-1 0,0 0 0,-1 0 0,1 1 0,0-1-1,-1 0 1,1 0 0,0 1 0,-1-1 0,1 0 0,-1 1 0,1-1-1,-1 1 1,1-1 0,-1 1 0,1-1 0,-1 1 0,0-1 0,1 1-1,-1-1 1,0 1 0,0-1 0,-1 1-14,0 0 1,0 0-1,0 0 0,0 0 0,1 0 1,-1 0-1,0 1 0,0-1 0,0 0 1,1 1-1,-1 0 0,-2 0 0,-3 2-17,1 1 0,0-1-1,0 1 1,1 0 0,-1 0-1,-7 7 1,6-1 46,-1-1 0,1 1 0,-10 21 0,15-27-74,0 0 0,0 0-1,0 1 1,1-1 0,0 0-1,0 1 1,0 0 0,0-1-1,1 1 1,0-1 0,0 1-1,0 0 1,1 6-1,0-9-139,0 0 0,0 0 0,0-1 0,0 1 0,0-1 0,0 1 0,1-1 0,-1 1 0,0-1 0,1 0 0,-1 0 0,1 1 0,-1-1 0,1 0 0,0-1 0,0 1 0,-1 0 0,1 0 0,0-1 0,0 1 0,0-1 0,0 1 0,-1-1 0,1 0-1,0 0 1,3 0 0,55-3-6647,-21-6 540</inkml:trace>
</inkml:ink>
</file>

<file path=ppt/ink/ink9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3:26.485"/>
    </inkml:context>
    <inkml:brush xml:id="br0">
      <inkml:brushProperty name="width" value="0.025" units="cm"/>
      <inkml:brushProperty name="height" value="0.025" units="cm"/>
    </inkml:brush>
  </inkml:definitions>
  <inkml:trace contextRef="#ctx0" brushRef="#br0">71 0 10922,'0'0'16902,"-10"5"-16449,-31 16-68,40-21-359,-1 1 0,1 0 0,0 0 0,-1 0-1,1 0 1,0 0 0,0 0 0,0 0 0,-1 0 0,1 0 0,0 1 0,1-1 0,-1 0 0,0 1 0,0-1 0,0 1 0,0 1 0,1-2-28,0 0 0,0-1 0,0 1 0,0 0 0,1 0-1,-1 0 1,0-1 0,0 1 0,1 0 0,-1 0 0,0-1 0,1 1 0,-1 0 0,1 0 0,-1-1 0,1 1 0,-1-1 0,1 1 0,-1 0 0,1-1 0,0 1 0,-1-1 0,2 1 0,3 2-222,1 0 1,0 0 0,0-1 0,0 1 0,9 1 0,-13-3 71,32 7-1586,38 11-2284,-66-17 3911,-1 0 0,1 0-1,-1 1 1,1 0 0,-1 0 0,0 0 0,0 1 0,-1-1 0,7 7 0,-10-9 255,0 0 0,0 0 1,-1 0-1,1 0 0,0 0 0,-1 0 0,1 0 0,-1 0 0,1 0 0,-1 0 0,1 1 0,-1-1 0,0 0 0,0 0 0,0 0 1,1 1-1,-1-1 0,0 0 0,-1 0 0,1 1 0,0-1 0,0 0 0,0 0 0,-2 3 0,1-1 98,0-1 0,-1 1 0,0-1 0,0 1-1,0-1 1,0 0 0,0 1 0,0-1 0,-5 3-1,-4 2 240,0 0 0,0-1 0,-20 8 0,-4-4-564,12-13-4697,14-8-3388</inkml:trace>
</inkml:ink>
</file>

<file path=ppt/ink/ink9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3:27.198"/>
    </inkml:context>
    <inkml:brush xml:id="br0">
      <inkml:brushProperty name="width" value="0.025" units="cm"/>
      <inkml:brushProperty name="height" value="0.025" units="cm"/>
    </inkml:brush>
  </inkml:definitions>
  <inkml:trace contextRef="#ctx0" brushRef="#br0">1 0 13869,'0'0'11189,"15"1"-10046,69 4-455,0 4 1,0 4 0,106 29-1,-182-39-766,0-1 0,0 1-1,-1 1 1,1-1 0,-1 1-1,1 1 1,-1-1 0,10 9-1,-16-11 80,0-1-1,0 0 0,0 1 1,1-1-1,-1 0 1,-1 1-1,1-1 0,0 1 1,0 0-1,0-1 0,-1 1 1,1 0-1,-1-1 1,1 1-1,-1 0 0,0-1 1,0 1-1,0 3 0,0-3 48,-1 0-1,0 1 0,0-1 0,0 0 0,0 0 0,0 1 0,0-1 0,0 0 0,-1 0 0,1 0 0,-1-1 0,0 1 0,1 0 1,-1 0-1,0-1 0,0 1 0,-3 1 0,-15 10 455,0-1 1,-1 0-1,0-2 1,-42 15-1,-97 18 740,32-9-1398,139-35-7008,9-3 694,18-13-11030</inkml:trace>
</inkml:ink>
</file>

<file path=ppt/ink/ink9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3:29.037"/>
    </inkml:context>
    <inkml:brush xml:id="br0">
      <inkml:brushProperty name="width" value="0.025" units="cm"/>
      <inkml:brushProperty name="height" value="0.025" units="cm"/>
    </inkml:brush>
  </inkml:definitions>
  <inkml:trace contextRef="#ctx0" brushRef="#br0">39 0 5669,'0'0'22721,"-1"10"-22011,-11 80 739,0-16-1058,-1 98 0,32-210 623,-11 9-992,-1-1-1,-1 0 0,-2 0 1,-1 0-1,-1-52 0,-2 80-159,6 37-482,-2-28 606,0 1-1,1-2 1,0 1 0,0-1-1,1 1 1,-1-2-1,1 1 1,1-1-1,-1 1 1,1-2 0,0 1-1,0-1 1,0 0-1,1 0 1,-1-1 0,1 0-1,0-1 1,0 1-1,0-1 1,0-1-1,11 1 1,-12 0 24,0-1 1,1-1 0,-1 1-1,1-1 1,-1 0-1,0-1 1,1 0-1,-1 0 1,0 0-1,1-1 1,-1 0 0,0-1-1,0 1 1,0-1-1,-1-1 1,1 1-1,-1-1 1,0 0-1,0-1 1,0 1 0,0-1-1,-1-1 1,8-9-1,-10 10 32,-1 0-1,1 1 0,-1-2 0,-1 1 1,1 0-1,-1 0 0,0 0 0,0-1 1,0 1-1,-1 0 0,0-1 1,0 1-1,-1-9 0,1 12-27,-1 0-1,1 0 0,-1 0 1,1 0-1,-1 0 1,1 0-1,-1 1 1,0-1-1,0 0 1,0 1-1,0-1 1,0 0-1,0 1 0,-1-1 1,1 1-1,0 0 1,-1-1-1,1 1 1,-1 0-1,1 0 1,-1 0-1,0 0 0,1 0 1,-1 0-1,0 0 1,0 1-1,0-1 1,0 1-1,0-1 1,1 1-1,-1 0 0,0 0 1,0 0-1,0 0 1,0 0-1,0 0 1,0 0-1,0 1 1,-3 0-1,0 1-13,0 0 0,1 0 0,-1 1 0,1-1 0,-1 1 0,1 0 0,0 0 0,0 1 0,0-1 0,0 1 0,1 0 0,0 0 0,0 0 0,0 0 0,-4 7 0,0 1 0,0 1 0,1 0 0,0 0 0,-5 21 0,9-26-70,0 0 0,0 0 0,1 0 1,0 0-1,1 15 0,0-21 27,0 0 1,0 0-1,1 0 1,-1 1-1,1-1 0,-1 0 1,1 0-1,0 0 0,0 0 1,0 0-1,0 0 1,0 0-1,0 0 0,0 0 1,1-1-1,-1 1 1,1 0-1,-1-1 0,1 1 1,0-1-1,0 0 1,0 1-1,-1-1 0,1 0 1,4 1-1,4 1-509,1 0-1,-1-1 1,1-1-1,0 1 1,-1-2-1,1 0 1,0 0 0,-1-1-1,15-2 1,-12 1-1422,0-1 0,0-1 0,24-10 0,17-12-7742</inkml:trace>
</inkml:ink>
</file>

<file path=ppt/ink/ink9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3:29.490"/>
    </inkml:context>
    <inkml:brush xml:id="br0">
      <inkml:brushProperty name="width" value="0.025" units="cm"/>
      <inkml:brushProperty name="height" value="0.025" units="cm"/>
    </inkml:brush>
  </inkml:definitions>
  <inkml:trace contextRef="#ctx0" brushRef="#br0">167 243 2819,'0'0'14066,"-13"7"-9069,-2 2-4062,0 0 1,0 2-1,0 0 0,-20 20 1,30-25-630,-1-1 0,1 1-1,0 0 1,0 1 0,1-1 0,0 1 0,0 0 0,0 0 0,1 0 0,0 0 0,1 0 0,-1 1 0,1 0 0,1-1 0,-2 12 0,3-18-296,0-1 0,0 1 1,1 0-1,-1 0 0,0-1 1,0 1-1,0 0 0,0-1 1,1 1-1,-1 0 0,0-1 1,1 1-1,-1 0 0,0-1 1,1 1-1,-1-1 0,1 1 1,-1 0-1,1-1 0,-1 1 1,1-1-1,0 0 0,-1 1 1,1-1-1,-1 1 0,1-1 1,0 0-1,0 1 0,27 1 130,-20-3-109,-1-1 0,1 0 0,-1 0-1,1 0 1,9-5 0,2-5-57,-1-1-1,0-1 0,-1-1 1,-1 0-1,0-1 0,-1 0 1,-1-1-1,19-31 0,-33 48 5,0 0 0,0-1 0,0 1-1,1 0 1,-1-1 0,0 1 0,0 0 0,0-1-1,0 1 1,0-1 0,1 1 0,-1 0 0,0 0-1,0-1 1,1 1 0,-1 0 0,0-1 0,0 1 0,1 0-1,-1 0 1,0 0 0,1-1 0,-1 1 0,0 0-1,1 0 1,-1 0 0,0 0 0,1 0 0,-1-1-1,0 1 1,1 0 0,-1 0 0,1 0 0,-1 0-1,0 0 1,1 0 0,-1 0 0,0 0 0,1 0-1,-1 1 1,0-1 0,1 0 0,-1 0 0,1 0 0,-1 1-1,4 21-358,-9 45 382,4-59-36,0-1 36,0 1 13,0 1-1,0 0 1,1-1-1,0 1 0,1-1 1,1 10-1,-1-17 1,-1 1-1,1-1 0,-1 1 1,1-1-1,0 1 0,-1-1 1,1 1-1,0-1 1,0 0-1,0 0 0,0 1 1,0-1-1,1 0 0,-1 0 1,0 0-1,0 0 1,1 0-1,-1 0 0,0-1 1,1 1-1,-1 0 0,1-1 1,-1 1-1,1-1 0,0 0 1,-1 1-1,1-1 1,-1 0-1,1 0 0,0 0 1,-1 0-1,1 0 0,-1 0 1,1 0-1,-1-1 1,1 1-1,0-1 0,-1 1 1,3-2-1,2 0 86,1-1 0,-1 0-1,0 0 1,0-1 0,0 0 0,-1 0-1,1 0 1,-1-1 0,0 0 0,0 0-1,-1 0 1,8-10 0,7-12 57,20-38 0,-34 55-134,18-32 19,22-58 0,-37 80-35,-1-1 0,-1 0 0,-1 0-1,-1 0 1,2-26 0,-6 47-7,0-1 0,0 1 1,1 0-1,-1 0 0,0-1 0,0 1 1,0 0-1,0-1 0,0 1 0,0 0 1,0-1-1,0 1 0,0 0 0,0 0 0,0-1 1,0 1-1,0 0 0,0-1 0,0 1 1,0 0-1,0-1 0,0 1 0,-1 0 0,1 0 1,0-1-1,0 1 0,0 0 0,0 0 1,-1-1-1,1 1 0,0 0 0,0 0 1,0-1-1,-1 1 0,1 0 0,0 0 0,-1 0 1,1 0-1,0-1 0,0 1 0,-1 0 1,1 0-1,0 0 0,-1 0 0,1 0 1,0 0-1,-1 0 0,-14 12-82,-13 27-53,14-19 157,2 1 0,0 1 1,2-1-1,0 2 1,1-1-1,2 1 0,0 1 1,2-1-1,0 1 0,1 0 1,0 35-1,4-55-212,0 0 0,1 0 0,-1 0 1,1 0-1,0 0 0,0 0 0,0 0 0,0 0 0,1 0 1,0-1-1,0 1 0,0-1 0,0 1 0,0-1 0,1 0 0,5 6 1,-5-6-404,1 0 0,1 0 0,-1-1 0,0 0 1,0 1-1,1-2 0,0 1 0,-1 0 0,1-1 1,0 0-1,0 0 0,-1 0 0,10-1 0,30 1-12159</inkml:trace>
</inkml:ink>
</file>

<file path=ppt/ink/ink9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3:30.506"/>
    </inkml:context>
    <inkml:brush xml:id="br0">
      <inkml:brushProperty name="width" value="0.025" units="cm"/>
      <inkml:brushProperty name="height" value="0.025" units="cm"/>
    </inkml:brush>
  </inkml:definitions>
  <inkml:trace contextRef="#ctx0" brushRef="#br0">212 83 15599,'0'0'3213,"2"-10"49,7-32 240,-9 40-3401,0 1-1,0 0 0,0 0 1,0 0-1,0 0 1,0-1-1,-1 1 0,1 0 1,0 0-1,-1 0 1,1 0-1,-1 0 0,1 0 1,-1 0-1,1 0 0,-1 0 1,0 0-1,0 0 1,1 0-1,-1 0 0,0 0 1,0 0-1,0 1 1,0-1-1,0 0 0,0 1 1,0-1-1,0 1 1,0-1-1,0 1 0,0-1 1,-1 1-1,1 0 1,0 0-1,0 0 0,0-1 1,0 1-1,-1 0 1,0 1-1,-46 2 336,41 0-436,-1 0-1,1 1 1,-1-1-1,1 1 1,0 1-1,0 0 1,1 0-1,-1 0 1,1 0-1,1 1 1,-1 0-1,1 0 0,0 1 1,0 0-1,0 0 1,1 0-1,0 0 1,1 0-1,-5 16 1,8-22-9,-1-1 1,1 1 0,0-1 0,0 1-1,0-1 1,0 1 0,0-1 0,0 1-1,1-1 1,-1 1 0,0-1 0,0 1-1,0-1 1,0 1 0,1-1 0,-1 1-1,0-1 1,0 0 0,1 1 0,-1-1-1,0 1 1,1-1 0,-1 0 0,0 1-1,1-1 1,-1 0 0,1 1 0,-1-1-1,1 0 1,-1 0 0,1 1 0,-1-1-1,1 0 1,25 4-234,26-11-49,-52 7 288,13-2-126,-6 0 15,1 0-1,0 1 1,0 0-1,0 0 1,0 1-1,8 1 1,-13-1 94,-1 1 0,0-1 0,0 1 1,0 0-1,0 0 0,0 0 0,-1 0 1,1 0-1,0 0 0,0 0 0,-1 0 0,1 1 1,0-1-1,-1 1 0,1-1 0,-1 1 0,0 0 1,0-1-1,1 1 0,-1 0 0,0 0 1,-1 0-1,1 0 0,0 0 0,0 0 0,-1 0 1,1 4-1,3 20 94,-1 1 1,-1-1-1,-1 1 1,-2 0-1,-1-1 0,0 1 1,-2-1-1,-1 0 1,-2 0-1,0-1 0,-2 1 1,0-2-1,-2 1 1,-1-1-1,-18 27 0,19-34 635,-1-1 0,-18 19-1,27-32-621,1 0 0,-1 0-1,0 0 1,0 0 0,0-1-1,0 0 1,0 1 0,-1-1 0,1 0-1,-1-1 1,1 1 0,-1-1-1,0 1 1,1-1 0,-1 0-1,0-1 1,0 1 0,0 0-1,-4-1 1,7-1-87,0 1 0,0-1 0,0 0 0,0 1 0,0-1 0,0 0 0,1 0 0,-1 1 0,0-1 0,1 0 0,-1 0 0,1 0 0,-1 0 0,1 0 0,-1 0 0,1 0 0,-1 0 0,1 0 0,0 0 0,0 0 0,-1 0 0,1 0 0,0 0 0,0-1 0,0 1 0,0 0 0,1 0 0,-1 0 0,0 0 0,0 0 0,1 0 0,-1-2 0,12-38 0,1 12 0,2 1 0,1 0 0,1 1 0,2 0 0,34-38 0,123-107 0,-156 154-19,75-62-295,-86 74 282,0-1-1,1 1 1,0 1-1,0-1 1,1 2 0,-1-1-1,1 2 1,13-4-1,-23 7 26,-1 0-1,0 0 0,1 0 0,-1 0 1,0 0-1,1 0 0,-1-1 1,0 1-1,0 1 0,1-1 0,-1 0 1,0 0-1,1 0 0,-1 0 0,0 0 1,1 0-1,-1 0 0,0 0 0,1 0 1,-1 1-1,0-1 0,0 0 1,1 0-1,-1 0 0,0 1 0,0-1 1,1 0-1,-1 0 0,0 1 0,0-1 1,0 0-1,1 0 0,-1 1 1,0-1-1,0 0 0,0 1 0,0-1 1,0 0-1,0 1 0,-2 17-124,-12 14 152,-34 43 306,35-58-206,1 0 0,1 1 0,0 0 0,2 1 0,-14 37 0,23-56-120,0 0 0,0 0 0,0 0 0,0 0 0,0 0 0,0 1 0,0-1 0,0 0 0,0 0 0,1 0 0,-1 0 0,0 0 0,0 1 0,0-1 0,0 0 0,0 0 0,0 0 0,0 0 0,0 0 0,1 0 0,-1 1 0,0-1 0,0 0 0,0 0 0,0 0 0,0 0 0,1 0 0,-1 0 0,0 0 0,0 0 0,0 0 0,0 0 0,0 0 0,1 0 0,-1 0 0,0 0 0,0 0 0,0 0 0,0 0 0,1 0 0,-1 0 0,0 0 0,0 0 0,0 0 0,0 0 0,1 0 0,-1 0 0,0 0 0,0 0 0,0-1 0,0 1 0,0 0 0,0 0 0,1 0 0,-1 0 0,0 0 0,0 0 0,0 0 0,0-1 0,0 1 0,0 0 0,10-6 0,-1-2 0,-1 0 0,0-1 0,0 0 0,-1-1 0,0 1 0,0-2 0,-1 1 0,-1-1 0,1 1 0,-2-1 0,0-1 0,0 1 0,3-17 0,-2 2 0,-2 0 0,0-1 0,-2 1 0,0-1 0,-4-26 0,-5 30 0,1 12 0,7 11 0,0 0 0,-1 0 0,1 0 0,0 0 0,0 0 0,0 0 0,0-1 0,0 1 0,0 0 0,-1 0 0,1 0 0,0 0 0,0 0 0,0 0 0,0 0 0,-1 0 0,1 0 0,0 0 0,0 0 0,0 0 0,0 0 0,0 0 0,-1 0 0,1 0 0,0 0 0,0 0 0,0 0 0,0 0 0,-1 0 0,1 0 0,0 1 0,0-1 0,0 0 0,0 0 0,0 0 0,0 0 0,-1 0 0,1 0 0,0 0 0,0 0 0,0 1 0,0-1 0,0 0 0,0 0 0,0 0 0,0 0 0,0 0 0,0 1 0,-1-1 0,1 1-29,-1 1 0,1-1 0,-1 0 0,0 0 0,1 1 0,0-1 0,-1 1 0,1-1 0,0 0 0,0 1 0,0-1 0,0 1 0,0-1 0,0 1 0,0-1 0,1 0 0,-1 1 0,0-1-1,1 1 1,-1-1 0,1 0 0,-1 0 0,1 1 0,0-1 0,1 2 0,0 0-157,1-1 0,-1 1 0,1-1 0,0 0 0,0 1 0,0-1 0,1 0 0,-1-1 1,6 3-1,4 1-736,0-1 0,0 0 1,0-2-1,21 3 0,10-3-4037,3-2-2430</inkml:trace>
</inkml:ink>
</file>

<file path=ppt/ink/ink9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3:31.195"/>
    </inkml:context>
    <inkml:brush xml:id="br0">
      <inkml:brushProperty name="width" value="0.025" units="cm"/>
      <inkml:brushProperty name="height" value="0.025" units="cm"/>
    </inkml:brush>
  </inkml:definitions>
  <inkml:trace contextRef="#ctx0" brushRef="#br0">231 4 16720,'-9'-1'3155,"1"1"-2657,2-1 26,-1 0-1,0 0 1,0 1-1,0 1 0,0-1 1,0 1-1,0 0 1,0 0-1,1 1 1,-1 0-1,0 0 0,-11 6 1,7 0-130,0 0 0,1 1 1,1 0-1,-1 0 0,2 1 1,-12 15-1,16-19-339,0 0 1,0 0-1,0 1 1,1 0-1,0 0 0,0 0 1,1 0-1,0 0 1,0 0-1,1 1 1,-1-1-1,1 13 0,1-20-55,0 1 0,0-1-1,0 1 1,0-1 0,1 1-1,-1-1 1,0 1 0,0-1-1,0 1 1,1-1 0,-1 1-1,0-1 1,0 1 0,1-1-1,-1 0 1,0 1 0,1-1 0,-1 0-1,1 1 1,-1-1 0,0 0-1,1 1 1,-1-1 0,1 0-1,-1 0 1,1 0 0,-1 1-1,1-1 1,-1 0 0,1 0-1,-1 0 1,1 0 0,25-2 91,18-15 106,19-36-141,-46 37-76,0 2 0,25-18-1,-36 28 19,1 1 0,-1-1-1,1 1 1,0 0 0,0 1 0,0 0-1,0 0 1,1 0 0,-1 1-1,1 0 1,7 0 0,-11 1-25,0 0-1,0 0 1,0 0 0,0 0 0,0 1-1,0 0 1,0-1 0,0 1 0,0 1-1,0-1 1,0 0 0,-1 1 0,1 0-1,-1 0 1,1 0 0,-1 0 0,0 1-1,0-1 1,0 1 0,0 0 0,0 0-1,0 0 1,-1 0 0,0 1 0,1-1-1,-1 0 1,-1 1 0,1 0 0,0-1-1,-1 1 1,0 0 0,0 0 0,0 0-1,0 0 1,0 0 0,-1 0 0,0 6-1,0-3 104,-1-1 0,0 0-1,0 0 1,0 0-1,-1 1 1,0-1 0,0-1-1,0 1 1,-1 0 0,0-1-1,-4 7 1,-7 14 63,13-25-136,1 0 0,-1 0 1,0 0-1,1-1 0,0 1 0,-1 0 1,1 0-1,-1 0 0,1 0 1,0 0-1,0 0 0,0 0 1,-1 0-1,1 0 0,0 0 1,0 0-1,0 0 0,1 0 1,-1 0-1,0 0 0,0 0 1,0-1-1,1 1 0,0 2 0,0-3-13,-1 1-1,1-1 1,0 1-1,0-1 1,0 0-1,0 0 1,0 1-1,0-1 0,0 0 1,0 0-1,0 0 1,0 0-1,0 0 1,0 0-1,0 0 1,0-1-1,0 1 0,0 0 1,1-1-1,47-21-517,-16-3 9,38-36 0,-39 33 443,36-25 0,-67 52 80,-1 1 1,0 0 0,0 0 0,0 0-1,1 0 1,-1 0 0,0 0 0,0-1-1,1 1 1,-1 0 0,0 0 0,1 0 0,-1 0-1,0 0 1,0 0 0,1 0 0,-1 0-1,0 0 1,0 0 0,1 0 0,-1 0-1,0 0 1,0 0 0,1 1 0,-1-1 0,0 0-1,0 0 1,1 0 0,-1 0 0,0 0-1,0 0 1,0 1 0,1-1 0,-1 0 0,0 0-1,0 0 1,0 1 0,0-1 0,1 0-1,-1 0 1,0 1 0,0-1 0,0 0-1,0 0 1,0 1 0,0-1 0,0 0 0,0 0-1,0 1 1,1-1 0,-1 0 0,2 25 166,-7 26 7,4-40-134,-1 0-8,0 0 1,1 0-1,1 0 0,-1 1 1,4 19-1,-3-29-16,1 1-1,0-1 1,-1 1 0,1-1-1,0 0 1,0 0 0,1 1-1,-1-1 1,0 0-1,1 0 1,0 0 0,-1 0-1,1 0 1,0-1 0,0 1-1,0 0 1,0-1-1,0 1 1,0-1 0,0 0-1,1 0 1,-1 0 0,0 0-1,1 0 1,-1 0-1,1-1 1,-1 1 0,1-1-1,-1 0 1,6 1 0,0-1 43,0 0 1,0-1 0,0 0 0,0 0-1,0 0 1,0-1 0,-1 0 0,1-1-1,-1 0 1,1 0 0,-1-1 0,0 0-1,0 0 1,0 0 0,-1-1 0,1 0-1,-1 0 1,0-1 0,-1 0 0,1 0-1,-1 0 1,0 0 0,-1-1 0,0 0-1,0 0 1,0 0 0,-1-1 0,0 1-1,0-1 1,-1 0 0,0 1 0,0-1 0,-1 0-1,1-16 1,-3 21-64,1 1 0,0 0 0,0-1 0,-1 1 0,0-1 0,1 1 0,-1 0 0,0 0 0,0-1 0,0 1 0,0 0 0,-1 0 0,1 0 0,-1 0 0,1 0 0,-1 0 0,-3-2 0,-37-24 0,27 20 0,54 5-2173,-12 2-3283,4-5-4564</inkml:trace>
</inkml:ink>
</file>

<file path=ppt/ink/ink9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3:32.016"/>
    </inkml:context>
    <inkml:brush xml:id="br0">
      <inkml:brushProperty name="width" value="0.025" units="cm"/>
      <inkml:brushProperty name="height" value="0.025" units="cm"/>
    </inkml:brush>
  </inkml:definitions>
  <inkml:trace contextRef="#ctx0" brushRef="#br0">25 54 3395,'0'0'21973,"2"10"-20820,2 30-198,-1 1-1,-2 0 1,-6 54-1,-24 129 918,28-217-1807,6-38 17,1 0 0,1 1-1,1-1 1,2 1 0,24-49 0,-34 78-84,1-1 0,0 0-1,0 1 1,0-1 0,0 1 0,0-1-1,0 1 1,1-1 0,-1 1 0,0 0-1,1 0 1,-1 0 0,1-1 0,-1 1-1,1 1 1,-1-1 0,1 0 0,0 0-1,-1 1 1,1-1 0,0 1 0,0-1-1,0 1 1,-1 0 0,1-1 0,0 1-1,3 0 1,1 2-12,0 0-1,-1 0 1,1 0 0,-1 1-1,0-1 1,1 1 0,4 5-1,-4-5 6,-1 1-1,1-1 1,0 0-1,0 0 1,12 4-1,-9-6 16,-1-1-1,1 1 1,0-1-1,0 0 1,-1-1 0,1 0-1,0-1 1,-1 0-1,1 0 1,-1-1 0,0 0-1,0 0 1,0-1-1,0 0 1,0 0 0,-1-1-1,0 0 1,0 0-1,0-1 1,9-10 0,-10 10-1,0 0 0,-1 0 1,1-1-1,-2 0 0,1 0 1,-1 0-1,0-1 0,0 1 1,-1-1-1,0 0 0,-1 0 1,1 0-1,-2-1 0,1 1 1,-1 0-1,0-1 0,-1 1 1,0 0-1,0-1 0,-1 1 1,-2-14-1,2 19-5,-1 0 0,1 0 0,0 0 0,-1 0 0,1 1 0,-1-1 0,0 0 0,0 1 0,0-1 0,0 1 0,0 0 0,0 0 0,-1 0 0,1 0 0,-1 0 0,0 0 0,1 1 0,-1-1 0,0 1 0,0 0 0,0-1 0,0 2 0,0-1 0,0 0 0,-6 0 0,4 0 0,0 1 0,0 0 0,0 0 0,0 0 0,0 1 0,0-1 0,0 1 0,0 0 0,0 1 0,1-1 0,-1 1 0,0 0 0,1 0 0,-1 1 0,-7 5 0,-5 6 0,2 1 0,0 1 0,1 1 0,0 0 0,-21 36 0,26-39 0,1 1 0,1 0 0,0 0 0,1 0 0,1 1 0,1 0 0,0 0 0,-3 23 0,7-37 0,0-1 0,0 1 0,0-1 0,0 0 0,0 1 0,0-1 0,1 1 0,-1-1 0,0 0 0,1 1 0,-1-1 0,1 0 0,-1 1 0,1-1 0,0 0 0,-1 0 0,1 0 0,0 1 0,0-1 0,0 0 0,0 0 0,0 0 0,0 0 0,0-1 0,0 1 0,0 0 0,1 0 0,-1-1 0,0 1 0,0-1 0,1 1 0,-1-1 0,2 1 0,5 0 0,0 1 0,-1-2 0,1 1 0,0-1 0,8-2 0,5 2 0,95-9 0,-86 5 0,-1 1 0,1 2 0,0 1 0,32 4 0,-60-4-26,0 0 0,1 1-1,-1-1 1,0 1 0,0 0 0,1-1-1,-1 1 1,0 0 0,0 0 0,0 1 0,0-1-1,0 0 1,0 1 0,-1-1 0,1 1 0,0-1-1,-1 1 1,1 0 0,-1 0 0,1 0-1,-1 0 1,0 0 0,0 0 0,0 0 0,0 0-1,0 0 1,-1 1 0,2 2 0,-1 5-363,-1 0 1,1 0 0,-1 0-1,-1 0 1,-3 14 0,1 17-1748,16-68-21850</inkml:trace>
</inkml:ink>
</file>

<file path=ppt/ink/ink9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3:32.625"/>
    </inkml:context>
    <inkml:brush xml:id="br0">
      <inkml:brushProperty name="width" value="0.025" units="cm"/>
      <inkml:brushProperty name="height" value="0.025" units="cm"/>
    </inkml:brush>
  </inkml:definitions>
  <inkml:trace contextRef="#ctx0" brushRef="#br0">2 1 16720,'0'0'11659,"2"11"-10960,3 60-42,-2-1-1,-4 1 1,-10 72 0,35-192 346,-16 19-995,-1-1-1,-2-1 0,0 1 1,-3-1-1,0 0 0,-2 0 1,-6-44-1,6 80-172,0 0-58,0-1-1,0 1 0,0-1 1,1 1-1,-1-1 0,1 1 1,0-1-1,0 1 0,0-1 0,0 0 1,0 1-1,1-1 0,-1 0 1,1 0-1,0 0 0,0 0 1,0-1-1,4 4 0,-1-2-803,0 0-1,1-1 1,0 0-1,0 0 1,0 0 0,0-1-1,0 0 1,0 0-1,0-1 1,1 1-1,-1-1 1,12 0 0,21 0-7787</inkml:trace>
</inkml:ink>
</file>

<file path=ppt/ink/ink9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3:33.419"/>
    </inkml:context>
    <inkml:brush xml:id="br0">
      <inkml:brushProperty name="width" value="0.025" units="cm"/>
      <inkml:brushProperty name="height" value="0.025" units="cm"/>
    </inkml:brush>
  </inkml:definitions>
  <inkml:trace contextRef="#ctx0" brushRef="#br0">174 335 11627,'0'0'4949,"-10"-1"-2307,6 0-2389,-1 0 0,1 0 0,-1 1 0,0 0 0,1 0 0,-1 0 0,0 1 0,1-1 0,-1 1 0,1 0 0,-1 0 0,1 1 0,-1-1 0,1 1 0,0 0 0,0 0 0,0 1 0,0-1 0,0 1 0,0 0 0,1 0 0,-4 4 0,-1 2 147,0 0 0,1 1-1,0 0 1,1 0 0,-6 13-1,9-18-318,1-1 1,0 1-1,1 0 0,-1 0 0,1 0 0,0 0 0,1 0 0,-1 0 0,1 1 0,0-1 0,0 0 0,0 0 0,1 0 0,1 8 0,-1-12-73,1 1-1,-1 0 1,0-1-1,1 1 1,-1-1-1,1 1 1,-1-1-1,1 1 1,0-1-1,-1 0 1,1 0-1,0 0 1,0 0-1,0 0 1,0-1-1,0 1 1,0 0-1,0-1 1,0 0-1,0 1 1,0-1-1,0 0 1,0 0-1,3 0 0,52-4 255,-47 1-379,0-1 0,-1 0 0,0 0 0,1-1 0,-2 0 0,1-1 0,-1 0 1,13-11-1,39-24-5083,-58 40 4905,-1 1 0,1-1-1,-1 1 1,1-1-1,0 1 1,-1 0 0,1 0-1,0 0 1,-1 0 0,1 0-1,0 0 1,-1 1-1,1-1 1,0 1 0,1 0-1,23 1 485,-19-5-154,0 0 1,-1 0-1,1 0 1,-1-1-1,0 0 1,0-1-1,0 1 1,-1-1-1,0 0 0,1 0 1,3-7-1,7-7 644,25-40 0,-33 44-129,0-1 0,-1 0 0,0 0 0,-1 0 0,-1-1 0,-1 0 1,2-18-1,0-8-84,-2-70 0,-5 106-498,-1 9 42,-6 18 93,-7 33 104,3 10 636,2 0 1,3 1-1,1 74 1,6-130-777,0-1-1,1 1 1,0-1 0,0 0 0,1 1 0,3 11-1,-4-18-30,0 1 0,-1-1-1,1 1 1,0-1 0,-1 1 0,1-1-1,0 0 1,0 1 0,0-1-1,0 0 1,0 0 0,1 0-1,-1 1 1,0-1 0,1-1 0,-1 1-1,0 0 1,1 0 0,-1 0-1,1-1 1,-1 1 0,1-1-1,-1 1 1,1-1 0,0 0 0,-1 1-1,1-1 1,-1 0 0,1 0-1,0 0 1,-1 0 0,1-1-1,0 1 1,-1 0 0,1-1 0,1 0-1,0 0 12,-1 0-1,1-1 1,-1 1 0,0-1-1,0 0 1,0 0-1,0 0 1,0 0 0,0 0-1,-1 0 1,1 0-1,-1 0 1,1-1 0,-1 1-1,0 0 1,0-1-1,0 1 1,0-1 0,0 0-1,-1 1 1,1-1-1,-1-4 1,5-65 364,-5 63-185,-7-61-48,7 65-177,-1 1-1,-1-1 0,1 0 0,-1 1 0,1-1 1,-1 1-1,-1-1 0,1 1 0,-1 0 0,1 0 1,-1 0-1,-4-4 0,14 42 0,-2-27 0,0-1 0,0 0 0,1 0 0,0 0 0,0-1 0,0 0 0,1 0 0,-1 0 0,1-1 0,0 0 0,1 0 0,-1-1 0,1 0 0,11 3 0,-6-2 0,0-1 0,1-1 0,-1 0 0,1-1 0,-1 0 0,1-1 0,-1 0 0,15-3 0,-23 1 0,0 0 0,0 1 0,0-1 0,0-1 0,0 1 0,-1-1 0,1 0 0,-1 0 0,0 0 0,1 0 0,-2-1 0,1 0 0,0 0 0,-1 0 0,0 0 0,0 0 0,0-1 0,0 0 0,-1 1 0,1-1 0,-1 0 0,-1 0 0,1 0 0,-1 0 0,1 0 0,-2-1 0,1 1 0,0 0 0,-1-1 0,-1-5 0,1 10 0,0 0 0,-1 1 0,1-1 0,-1 0 0,1 1 0,-1-1 0,1 0 0,-1 1 0,0-1 0,1 0 0,-1 1 0,0-1 0,1 1 0,-1 0 0,0-1 0,0 1 0,1-1 0,-1 1 0,0 0 0,0 0 0,0-1 0,0 1 0,1 0 0,-1 0 0,0 0 0,0 0 0,0 0 0,0 0 0,0 0 0,1 0 0,-1 1 0,0-1 0,0 0 0,0 0 0,0 1 0,1-1 0,-1 0 0,0 1 0,0-1 0,1 1 0,-2 0 0,-33 18 0,26-10 0,1 0 0,-1 0 0,2 1 0,0-1 0,0 2 0,0-1 0,1 1 0,1 0 0,0 0 0,0 1 0,2-1 0,-1 1 0,1 0 0,1 0 0,0 0 0,-1 21 0,3-31-51,0 0 0,1 0 0,-1 0 0,0 1-1,1-1 1,-1 0 0,1 0 0,-1 0 0,1-1 0,0 1 0,0 0 0,0 0 0,0 0 0,0 0-1,0-1 1,1 1 0,-1-1 0,0 1 0,1-1 0,0 1 0,-1-1 0,1 0 0,2 2 0,0-1-254,1 0 1,-1-1 0,1 1 0,-1-1 0,1 0 0,0 0 0,0-1 0,-1 1 0,11-1 0,-2-1-794,1 0 0,-1-1 0,0-1 0,0 0 0,0-1 0,22-9 0,20-17-6520</inkml:trace>
</inkml:ink>
</file>

<file path=ppt/ink/ink9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3:33.746"/>
    </inkml:context>
    <inkml:brush xml:id="br0">
      <inkml:brushProperty name="width" value="0.025" units="cm"/>
      <inkml:brushProperty name="height" value="0.025" units="cm"/>
    </inkml:brush>
  </inkml:definitions>
  <inkml:trace contextRef="#ctx0" brushRef="#br0">177 6 17200,'0'0'9204,"-9"-3"-6610,5 2-2455,0 1-1,-1-1 1,1 1-1,0-1 1,0 1 0,-1 0-1,1 1 1,0-1-1,0 1 1,-1 0 0,1 0-1,0 0 1,-6 3-1,2 0 11,0 0-1,1 1 1,0 0-1,0 0 1,0 1-1,0 0 1,-6 8-1,9-11-110,1 0 0,0 1-1,-1-1 1,2 1 0,-1 0-1,0 0 1,1 0 0,-1 0 0,1 0-1,1 0 1,-1 1 0,0-1-1,1 1 1,0 0 0,0-1-1,0 6 1,1-8-38,1-1 0,0 0 0,0 0 0,-1 0 0,1 0 0,0 0 0,0 0 0,0 0 0,0 0 0,0-1 0,0 1 0,0 0 0,0-1 0,0 1 0,0 0 0,1-1 0,-1 1 0,0-1 0,0 0 0,0 1 0,1-1 0,-1 0 0,0 0 0,1 0 0,0 0 0,43 2 0,-33-2 0,46-1-146,-41 0 54,0 0 0,1 1 0,-1 1 0,0 1 0,0 0 0,31 9 0,-47-11 92,0 0 0,0 0 1,0 1-1,-1-1 0,1 0 0,0 1 1,0-1-1,0 1 0,0-1 1,0 1-1,0 0 0,-1-1 0,1 1 1,0 0-1,-1-1 0,1 1 0,0 0 1,-1 0-1,1 0 0,-1-1 0,1 1 1,-1 0-1,1 0 0,-1 0 1,0 0-1,0 0 0,1 0 0,-1 0 1,0 2-1,0-1 17,-1 0 1,0 0 0,0 0-1,0 0 1,1 0 0,-2 0-1,1-1 1,0 1-1,0 0 1,0-1 0,-1 1-1,1-1 1,-3 3-1,-5 3 59,-1 0-1,1 0 0,-21 10 0,-82 30-808,35-26-3931,30-13-3125</inkml:trace>
</inkml:ink>
</file>

<file path=ppt/ink/ink9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3:36.205"/>
    </inkml:context>
    <inkml:brush xml:id="br0">
      <inkml:brushProperty name="width" value="0.025" units="cm"/>
      <inkml:brushProperty name="height" value="0.025" units="cm"/>
    </inkml:brush>
  </inkml:definitions>
  <inkml:trace contextRef="#ctx0" brushRef="#br0">343 201 7911,'0'0'6230,"-10"0"-5536,7 0-649,0 0-1,0 0 0,-1 0 1,1 1-1,0-1 1,0 1-1,0-1 0,0 1 1,0 0-1,0 0 1,0 0-1,0 1 0,0-1 1,0 1-1,1 0 0,-1 0 1,1-1-1,-1 2 1,1-1-1,0 0 0,0 0 1,-1 1-1,2-1 0,-1 1 1,0 0-1,0-1 1,1 1-1,0 0 0,0 0 1,-1 0-1,1 3 0,-51 141 885,6 2 0,-33 201 0,48-169-534,-10 270-1,35 188-99,12-447-286,8 0 1,8-1 0,8-1 0,9-1 0,88 259-1,146 380 141,-104-356 354,-91-270-442,-23-39 23,24 59 826,-63-185-763,1 0-1,2-2 0,45 62 0,-35-58-150,-5-6 8,0-1 0,2-1 0,2-2 0,35 31 0,-58-56-30,0-1 0,0 1 0,0-1 0,1 0 0,-1 0 1,1-1-1,0 0 0,-1 0 0,1 0 0,0-1 1,0 0-1,0 0 0,1 0 0,-1-1 0,0 1 0,10-2 1,-8-1 13,0 0 0,0 0 0,0-1 0,-1 0 0,1 0 0,-1-1 0,0 0 0,0 0 0,0-1 0,0 0 0,7-7 1,0-2-33,1-1 1,-2-1-1,0-1 1,-1 0 0,0 0-1,-2-1 1,0-1 0,14-38-1,12-43 261,44-137-547,-67 187 265,-1-1 0,8-96-1,-10-2 1409,15-295-163,-19-571-1053,-110-601 769,81 1436-510,-49-180 1,50 281 5,-3 0-1,-3 2 1,-4 1 0,-66-117 0,-133-157-208,108 170 57,105 153-77,-1 1 0,-1 1 1,-2 0-1,0 2 0,-38-30 0,41 39-100,0 0 0,-2 2 0,1 0 0,-1 2-1,-1 0 1,0 1 0,-1 2 0,-26-7 0,1 6-683,-1 1 0,1 3 0,-52 2 0,97 2 133,0 0 1,0 0-1,0 0 1,0 0-1,0 1 1,1-1-1,-1 1 0,0 0 1,0 0-1,0 0 1,1 0-1,-5 2 1,-3 4-5474</inkml:trace>
</inkml:ink>
</file>

<file path=ppt/ink/ink9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3:53.753"/>
    </inkml:context>
    <inkml:brush xml:id="br0">
      <inkml:brushProperty name="width" value="0.025" units="cm"/>
      <inkml:brushProperty name="height" value="0.025" units="cm"/>
    </inkml:brush>
  </inkml:definitions>
  <inkml:trace contextRef="#ctx0" brushRef="#br0">1 0 2691,'52'82'224,"1"-1"-32,3-5-96,-5-5 32,-3-12-32,-1-12 128,0-12 449,2-10 128,5-5-161,8-5-127,8-2-385,2-6-96,2 1-608,0-4-1763</inkml:trace>
</inkml:ink>
</file>

<file path=ppt/ink/ink9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3:54.236"/>
    </inkml:context>
    <inkml:brush xml:id="br0">
      <inkml:brushProperty name="width" value="0.025" units="cm"/>
      <inkml:brushProperty name="height" value="0.025" units="cm"/>
    </inkml:brush>
  </inkml:definitions>
  <inkml:trace contextRef="#ctx0" brushRef="#br0">1664 1734 3587,'-159'-344'5805,"-7"1"-4025,-207-320-1752,368 656-51,-125-181-682,112 165 624,-1 1 1,-1 0-1,-1 2 0,-1 0 1,-41-27-1,56 42 79,-1 0 0,0 1 0,-1 0 0,1 1 0,-1 0 0,1 0-1,-1 0 1,-17-1 0,21 4-9,0-1-1,0 1 1,0 1 0,0-1-1,0 1 1,0 0-1,0 0 1,1 0 0,-1 1-1,0 0 1,0 0-1,1 0 1,-1 0 0,1 1-1,0 0 1,0 0-1,-7 6 1,0 2-1,1 1 0,0 0 1,1 0-1,0 1 0,1 0 0,-8 19 0,-36 94 119,41-95-72,-160 537 2124,74-223-1041,92-325-1092,2-10-20,0 0-1,0 0 1,-1 0-1,0-1 1,0 1-1,-13 17 0,17-27-54,0 0-1,0 1 1,0-1-1,0 0 1,-1 0-1,1 1 0,0-1 1,0 0-1,-1 0 1,1 1-1,0-1 0,0 0 1,-1 0-1,1 0 1,0 1-1,-1-1 0,1 0 1,0 0-1,-1 0 1,1 0-1,0 0 1,-1 0-1,1 0 0,0 0 1,-1 0-1,1 0 1,0 0-1,-1 0 0,1 0 1,0 0-1,-1 0 1,1 0-1,0 0 0,0 0 1,-1-1-1,-7-11-1310,-1-26-1274,7 31 1527,-7-31-3858</inkml:trace>
</inkml:ink>
</file>

<file path=ppt/ink/ink9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5:22.465"/>
    </inkml:context>
    <inkml:brush xml:id="br0">
      <inkml:brushProperty name="width" value="0.025" units="cm"/>
      <inkml:brushProperty name="height" value="0.025" units="cm"/>
    </inkml:brush>
  </inkml:definitions>
  <inkml:trace contextRef="#ctx0" brushRef="#br0">0 559 19538,'14'-4'22,"348"-110"3389,-100 29-2290,-144 49-1012,369-131-95,-472 160-98,56-28 96,-68 33-108,0 0 0,0 0 0,0 0 1,-1 0-1,1 0 0,-1-1 1,0 1-1,0-1 0,1 1 1,-2-1-1,1 0 0,0 0 1,0 0-1,-1 0 0,0 0 1,0 0-1,0 0 0,0 0 1,1-5-1,-2 7-59,-1-1-1,1 1 0,0-1 1,-1 1-1,1-1 1,-1 0-1,0 1 1,0 0-1,1-1 1,-1 1-1,0 0 1,0-1-1,0 1 1,0 0-1,0 0 1,-1 0-1,1 0 1,0 0-1,0 0 1,-1 0-1,1 0 1,-1 0-1,1 1 1,-1-1-1,1 0 1,-1 1-1,1-1 1,-1 1-1,-1 0 1,-3-3-513,-43-16-4665</inkml:trace>
</inkml:ink>
</file>

<file path=ppt/ink/ink9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5:22.808"/>
    </inkml:context>
    <inkml:brush xml:id="br0">
      <inkml:brushProperty name="width" value="0.025" units="cm"/>
      <inkml:brushProperty name="height" value="0.025" units="cm"/>
    </inkml:brush>
  </inkml:definitions>
  <inkml:trace contextRef="#ctx0" brushRef="#br0">704 0 14157,'-10'2'1479,"6"-1"-1387,-2 0 81,-1 0 0,0 1-1,0 0 1,1 0-1,-1 0 1,1 1 0,-1 0-1,1 0 1,0 1 0,0 0-1,1 0 1,-1 0 0,-4 6-1,-111 131 636,-57 64-858,121-147 33,17-19 523,2 1 1,2 1-1,1 2 0,-35 59 1,66-96-443,1 0 1,1 0 0,-1 0 0,1 0 0,0 0 0,0 1-1,1-1 1,-1 1 0,2-1 0,-1 1 0,1 0 0,0 6-1,1-10-48,-1 0-1,1-1 0,0 1 0,0 0 0,0-1 0,0 1 0,1-1 1,-1 1-1,1-1 0,-1 0 0,1 1 0,0-1 0,0 0 0,0 0 1,0 0-1,0-1 0,1 1 0,-1 0 0,0-1 0,1 0 0,-1 1 1,1-1-1,0 0 0,-1 0 0,1 0 0,0-1 0,0 1 1,-1-1-1,6 1 0,30 3 394,-1-1 0,0-3 0,42-3 0,115-21 574,-87 10-634,-50 7-409,159-21-205,-74 0-4455,-17-5-6181</inkml:trace>
</inkml:ink>
</file>

<file path=ppt/ink/ink9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5:23.403"/>
    </inkml:context>
    <inkml:brush xml:id="br0">
      <inkml:brushProperty name="width" value="0.025" units="cm"/>
      <inkml:brushProperty name="height" value="0.025" units="cm"/>
    </inkml:brush>
  </inkml:definitions>
  <inkml:trace contextRef="#ctx0" brushRef="#br0">0 58 16400,'3'-11'2242,"9"-35"336,-10 57 1545,1 66-3121,-6 14 470,4 105-13,0-179-1372,1 0-1,1 0 1,0-1-1,2 1 1,0-1-1,0 0 1,2 0 0,15 28-1,-20-41-38,0 0-1,0 0 1,0 0-1,0 0 1,1-1-1,-1 1 1,1-1-1,0 0 1,0 0-1,-1 0 1,1 0 0,1 0-1,-1 0 1,0-1-1,0 0 1,1 0-1,3 1 1,-5-1 24,1-1 0,0 0-1,0 0 1,-1 0 0,1-1 0,0 1 0,-1-1 0,1 1 0,-1-1 0,1 0 0,0 0-1,-1 0 1,0 0 0,1-1 0,-1 1 0,0-1 0,0 1 0,1-1 0,-1 0-1,0 1 1,-1-1 0,4-5 0,5-6-49,-2 0 0,1-1 0,-2 0 0,0-1 0,-1 1 0,0-2 1,-1 1-1,-1 0 0,0-1 0,2-23 0,-1-11-49,-4-101 1,-1 142 25,0 1 0,0 0 0,-1-1 0,0 1 0,-1 0 0,0 0 0,0 0 0,-1 0 0,0 0 0,0 1 0,-5-9 0,8 16-7,0 0 0,0 0 0,0-1-1,0 1 1,0 0 0,0 0 0,-1 0 0,1 0 0,0 0 0,0-1-1,0 1 1,0 0 0,0 0 0,0 0 0,0 0 0,0 0 0,-1 0 0,1 0-1,0 0 1,0 0 0,0-1 0,0 1 0,0 0 0,-1 0 0,1 0-1,0 0 1,0 0 0,0 0 0,0 0 0,0 0 0,-1 0 0,1 0-1,0 0 1,0 0 0,0 0 0,0 0 0,0 0 0,-1 0 0,1 0-1,0 0 1,0 0 0,0 1 0,0-1 0,0 0 0,-1 0 0,1 0-1,0 0 1,0 0 0,0 0 0,0 0 0,0 0 0,0 0 0,0 1 0,-1-1-1,1 0 1,0 0 0,0 0 0,0 0 0,0 0 0,0 1 0,0-1-1,0 0 1,0 0 0,0 0 0,0 1 0,-3 17-1205,4 24-2225,0-39 2753,0 0-1,0 0 0,0 0 0,0 1 0,1-1 0,-1-1 0,1 1 0,0 0 0,0 0 0,0-1 0,0 1 0,5 4 0,12 5-5342</inkml:trace>
</inkml:ink>
</file>

<file path=ppt/ink/ink9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5:24.179"/>
    </inkml:context>
    <inkml:brush xml:id="br0">
      <inkml:brushProperty name="width" value="0.025" units="cm"/>
      <inkml:brushProperty name="height" value="0.025" units="cm"/>
    </inkml:brush>
  </inkml:definitions>
  <inkml:trace contextRef="#ctx0" brushRef="#br0">53 188 12204,'0'0'5930,"10"-1"-3180,-9 1-2711,2 0 143,0 1 0,-1-1 1,1 0-1,-1 0 0,1-1 0,0 1 0,-1 0 0,1-1 1,-1 0-1,1 1 0,-1-1 0,1 0 0,-1 0 0,0 0 1,1-1-1,-1 1 0,0-1 0,0 1 0,0-1 1,0 0-1,0 0 0,0 1 0,-1-1 0,1-1 0,-1 1 1,1 0-1,-1 0 0,0 0 0,1-1 0,-1 1 0,-1-1 1,1 1-1,0-1 0,0 1 0,-1-1 0,1-3 0,-1 3-102,0 0-1,1 0 0,-1 1 0,-1-1 1,1 0-1,0 0 0,0 1 0,-1-1 1,0 0-1,1 1 0,-1-1 0,0 1 1,0-1-1,-1 1 0,1-1 0,0 1 0,-1 0 1,0-1-1,-2-1 0,3 3-67,-1 0-1,1 0 1,-1 0 0,0 1-1,1-1 1,-1 1 0,0-1 0,1 1-1,-1 0 1,0-1 0,0 1-1,1 0 1,-1 0 0,0 0-1,0 1 1,1-1 0,-1 0-1,0 1 1,1-1 0,-1 1-1,0-1 1,1 1 0,-1 0-1,1 0 1,-1-1 0,1 1-1,-1 0 1,1 0 0,0 1-1,-1-1 1,1 0 0,-2 3-1,-3 3-6,-1 0 0,2 0 0,-1 1 0,1 0 0,0 0 0,1 0 0,0 1 0,0-1 0,0 1 0,1 0 0,1 0 0,0 1 0,0-1 0,1 0 0,-1 19 0,2-27-4,0 1 0,0-1 0,0 1 0,1-1 0,-1 1 0,0-1 0,1 1 0,-1-1 0,1 0 0,-1 1 0,1-1 0,0 0 0,-1 1 0,1-1 0,0 0 0,0 0 0,0 0 0,0 1 0,0-1 0,0 0 0,1-1 0,1 3 0,1-1 8,-1-1-1,1 1 0,-1-1 0,1 0 1,0 0-1,0 0 0,0 0 0,6 0 1,6-1 33,0-1 0,1 0 1,20-5-1,-11 0 13,42-16 0,-54 16-56,1 0 0,0 1 0,0 1 0,0 0 1,0 1-1,1 1 0,-1 0 0,31 1 0,-44 1-3,0 1 1,0 0-1,0-1 1,0 1-1,0 0 1,0 0-1,0 0 1,0 0 0,0 0-1,0 1 1,-1-1-1,1 0 1,-1 1-1,1-1 1,-1 1-1,1 0 1,-1 0-1,0-1 1,0 1-1,0 0 1,1 3-1,16 51 129,-17-49-77,1 0 1,-1 0 0,1-1 0,1 1-1,-1-1 1,1 0 0,6 10 0,-8-15-23,0 0 0,1 0 0,-1 1 1,1-1-1,-1 0 0,1 0 0,0-1 1,-1 1-1,1 0 0,0 0 1,-1-1-1,1 1 0,0-1 0,0 0 1,-1 1-1,1-1 0,0 0 1,0 0-1,0 0 0,0 0 0,-1-1 1,1 1-1,0 0 0,0-1 0,-1 1 1,1-1-1,0 0 0,0 1 1,-1-1-1,1 0 0,-1 0 0,1 0 1,-1 0-1,1 0 0,1-2 0,5-4 132,1 0 0,-1-1 0,-1 0 0,9-11 0,-7 8-128,-1-1 1,0 0 0,-1 0-1,0 0 1,-1-1 0,-1 0-1,0 0 1,-1-1 0,0 0-1,-1 1 1,-1-1 0,0 0 0,0 0-1,-2 0 1,-1-27 0,-3 32-307,0 17 92,0 18 78,4-25 97,1 1 1,-1 0-1,1-1 1,0 1 0,0-1-1,0 1 1,0-1-1,0 1 1,0-1-1,1 0 1,-1 1-1,0-1 1,0 0 0,1 0-1,-1 0 1,1 0-1,-1 0 1,1 0-1,0-1 1,-1 1-1,1 0 1,0-1 0,-1 1-1,1-1 1,0 0-1,0 1 1,0-1-1,-1 0 1,1 0-1,3-1 1,5 2 1,0-1-1,0 0 1,0-1-1,12-2 1,-8-2-1,-1 0 0,0-1 0,0 0 0,-1 0 0,0-2 0,0 1 0,-1-2 0,17-14 0,29-20-203,-57 42 195,1 1 1,0-1 0,0 0-1,-1 1 1,1-1 0,0 1-1,0-1 1,0 1-1,-1-1 1,1 1 0,0-1-1,0 1 1,0 0-1,0 0 1,0-1 0,0 1-1,0 0 1,0 0-1,0 0 1,0 0 0,0 0-1,0 0 1,0 0-1,0 0 1,0 1 0,0-1-1,0 0 1,-1 1-1,1-1 1,0 0 0,0 1-1,0-1 1,0 1-1,-1-1 1,1 1 0,0 0-1,0-1 1,-1 1-1,1 0 1,0 0 0,-1-1-1,1 1 1,-1 0-1,1 0 1,-1 0 0,1 0-1,-1-1 1,0 1-1,1 0 1,-1 0 0,0 0-1,0 0 1,0 2-1,2 8-8,-1 0 0,0 0-1,-2 22 1,0-15 88,1 5 34,1 0 0,2 0 0,0 0 1,7 27-1,-7-39-75,1 0 1,1-1 0,-1 1 0,2-1 0,-1 0 0,2 0-1,-1 0 1,1-1 0,0 0 0,12 10 0,24 21 58,-19-20-162,-2 1 1,-1 2 0,27 34 0,-43-50 60,0 0 1,-1 1 0,0 0 0,0 0 0,-1 0-1,1 0 1,-2 1 0,1-1 0,-2 1 0,1-1-1,-1 1 1,0 0 0,0 0 0,-1 0 0,-1-1-1,-1 14 1,0-15 58,-1-1 0,1 1-1,-1-1 1,0 0 0,-1 0-1,1 0 1,-1 0 0,0-1-1,-1 1 1,1-1 0,-1 0 0,0-1-1,0 1 1,-1-1 0,1 0-1,-1 0 1,0-1 0,0 1-1,0-2 1,-1 1 0,1 0-1,-7 1 1,7-2-6,1 0 0,-1-1 0,1 1-1,-1-1 1,1 0 0,-1-1 0,0 1 0,0-1-1,1 0 1,-1-1 0,0 1 0,1-1 0,-1 0-1,0-1 1,1 1 0,-1-1 0,1 0 0,0-1 0,0 1-1,0-1 1,0 0 0,0 0 0,0 0 0,1-1-1,0 0 1,-7-7 0,3-1-38,1-1 0,1 0 1,0 0-1,1-1 0,0 0 0,1 0 1,0 0-1,2 0 0,-1-1 0,2 1 1,0-1-1,0 1 0,2-1 0,0 1 1,0-1-1,1 1 0,1 0 0,1-1 1,0 1-1,0 1 0,2-1 0,-1 1 1,2 0-1,0 0 0,0 0 0,15-17 1,47-35-1842,-20 25-2307,-15 12-1051,24-21-9248</inkml:trace>
</inkml:ink>
</file>

<file path=ppt/ink/ink9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5:24.893"/>
    </inkml:context>
    <inkml:brush xml:id="br0">
      <inkml:brushProperty name="width" value="0.025" units="cm"/>
      <inkml:brushProperty name="height" value="0.025" units="cm"/>
    </inkml:brush>
  </inkml:definitions>
  <inkml:trace contextRef="#ctx0" brushRef="#br0">21 1 18193,'0'5'2402,"-20"395"4891,20-381-7112,-1 2-30,1 1 0,1-1 0,1 0 0,7 33 0,-8-51-140,0 1-1,-1 0 1,2-1 0,-1 1-1,0-1 1,1 0-1,0 1 1,0-1 0,0 0-1,0 0 1,0 0-1,0 0 1,1 0 0,0-1-1,-1 1 1,1-1 0,0 0-1,0 0 1,0 0-1,1 0 1,-1 0 0,0-1-1,1 1 1,-1-1-1,1 0 1,-1 0 0,1 0-1,0 0 1,-1-1-1,1 0 1,0 0 0,6 0-1,-2-2 50,-1 1-1,1-2 1,-1 1-1,0-1 1,1 0-1,-1-1 1,-1 1 0,1-1-1,-1-1 1,1 1-1,-1-1 1,0 0-1,-1-1 1,1 1-1,-1-1 1,0 0-1,-1-1 1,5-7-1,3-4-2,-1 0 0,-1-1 1,-1-1-1,-1 0 0,9-30 0,-15 43-18,2-7 93,-5 19-58,-16 64 134,15-57-145,0-1 1,1 1-1,1-1 0,-1 1 0,2 0 0,0 0 0,4 18 0,-5-27-33,1 0 0,0-1-1,0 1 1,1-1 0,-1 0 0,0 1 0,1-1 0,0 0 0,-1 0 0,1 0-1,0 0 1,0 0 0,0 0 0,0 0 0,4 2 0,-2-3 14,0 1-1,0-1 1,-1 0 0,1 0 0,0 0 0,0-1 0,0 1 0,0-1-1,0 0 1,0 0 0,0 0 0,0-1 0,7-1 0,-3 0-38,0 0 1,0-1-1,0 0 1,-1 0 0,1-1-1,-1 0 1,0-1 0,0 1-1,-1-1 1,1 0-1,-1-1 1,10-10 0,4-9-15,35-53 1,-39 54 5,-14 60 2,-17 132-374,15-168 203,0 0 0,0 0 0,1 0 0,-1 0 0,0 1 0,1-1 1,-1 0-1,0 0 0,1 0 0,-1 0 0,0 0 0,1 0 0,-1 0 0,0 0 0,1 0 0,-1 0 0,0 0 0,1 0 0,-1 0 0,1 0 0,-1 0 0,0 0 0,1 0 0,-1-1 0,0 1 0,0 0 0,1 0 0,-1 0 0,0 0 0,1-1 0,-1 1 0,0 0 0,0 0 0,1-1 0,-1 1 0,0-1 0,10-22-5904,-1-11-3027</inkml:trace>
</inkml:ink>
</file>

<file path=ppt/ink/ink9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5:25.251"/>
    </inkml:context>
    <inkml:brush xml:id="br0">
      <inkml:brushProperty name="width" value="0.025" units="cm"/>
      <inkml:brushProperty name="height" value="0.025" units="cm"/>
    </inkml:brush>
  </inkml:definitions>
  <inkml:trace contextRef="#ctx0" brushRef="#br0">10 0 8456,'0'0'13613,"-10"71"-13549,31-47-96,6-5-1249,3 0-1762,1-7-3011</inkml:trace>
</inkml:ink>
</file>

<file path=ppt/ink/ink9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5:25.813"/>
    </inkml:context>
    <inkml:brush xml:id="br0">
      <inkml:brushProperty name="width" value="0.025" units="cm"/>
      <inkml:brushProperty name="height" value="0.025" units="cm"/>
    </inkml:brush>
  </inkml:definitions>
  <inkml:trace contextRef="#ctx0" brushRef="#br0">10 500 7239,'0'0'2071,"8"-3"-1783,26-7 10099,-29 17-5713,9 28-3285,-6-16-387,14 36-371,-1 2 0,-3 0 0,-3 1 0,-2 1 0,-3 0 0,-2 0 0,-3 1 1,-3 83-1,-3-130-626,0 0 1,-1 0 0,0-1 0,-1 1 0,0-1 0,-1 1 0,-7 14-1,9-23-5,0 0 0,0 0-1,0 0 1,0 0-1,-1 0 1,1 0 0,-1-1-1,0 1 1,0-1-1,-1 0 1,1 0 0,0 0-1,-1 0 1,0-1-1,0 0 1,0 1 0,0-1-1,0 0 1,0-1 0,0 1-1,-1-1 1,1 0-1,-9 1 1,10-2 0,0 0 0,0-1 0,0 1 0,0-1 0,1 0 0,-1 0 0,0 0 0,0 0 0,1-1 0,-1 1 0,0-1 0,1 1 0,-1-1 0,1 0 0,0 0 0,0 0 0,0 0 0,0 0 0,0-1 0,0 1 0,0 0 0,1-1 0,-1 0 0,1 1 0,0-1 0,0 0 0,0 0 0,0 0 0,-1-4 0,-1-8 0,-1-1 0,2 0 0,0 0 0,0-18 0,3 13 0,0 1 0,1-1 0,2 1 0,0 0 0,0 0 0,2 0 0,14-31 0,73-127 0,-67 132 0,20-34 0,110-210 0,-136 246 0,-2 0 0,-2-1 0,-1-1 0,13-82 0,-27 121 0,1-2 0,-1 1 0,0-1 0,-1 0 0,-1-16 0,1 24 0,0 0 0,0 0 0,0 0 0,-1 0 0,1 0 0,0 0 0,-1 0 0,1 0 0,-1 0 0,1 0 0,-1 0 0,1 1 0,-1-1 0,0 0 0,1 0 0,-1 0 0,0 1 0,0-1 0,1 0 0,-1 1 0,0-1 0,0 1 0,0-1 0,0 1 0,0-1 0,0 1 0,0-1 0,0 1 0,0 0 0,0 0 0,0-1 0,0 1 0,0 0 0,0 0 0,0 0 0,0 0 0,0 0 0,0 1 0,0-1 0,0 0 0,0 0 0,0 1 0,0-1 0,0 1 0,0-1 0,0 1 0,0-1 0,-1 1 0,-5 3 0,0 1 0,0-1 0,0 1 0,1 1 0,-1-1 0,1 1 0,1 0 0,-1 0 0,1 1 0,-8 12 0,-43 79 0,51-87 0,-6 10 0,0 0 0,2 0 0,1 1 0,0 0 0,2 1 0,0 0 0,2-1 0,-2 28 0,6-48 0,0-1 0,-1 1 0,1 0 0,1 0 0,-1 0 0,0 0 0,0-1 0,1 1 0,-1 0 0,1 0 0,-1-1 0,1 1 0,0 0 0,0-1 0,0 1 0,0 0 0,0-1 0,0 1 0,0-1 0,0 0 0,1 1 0,-1-1 0,0 0 0,1 0 0,-1 0 0,3 1 0,0 0 0,-1-1 0,1-1 0,0 1 0,0 0 0,0-1 0,0 0 0,-1 0 0,1 0 0,0 0 0,0-1 0,0 1 0,3-2 0,12-3 0,0-1 0,-1-1 0,33-17 0,-19 6 0,-15 8 0,0 0 0,0 2 0,0 0 0,1 1 0,37-9 0,-53 16 0,-1-1 0,1 1 0,0 0 0,0 0 0,0 1 0,-1-1 0,1 0 0,0 0 0,0 1 0,-1-1 0,1 1 0,0 0 0,-1-1 0,1 1 0,-1 0 0,1 0 0,-1 0 0,1 0 0,-1 0 0,0 1 0,1-1 0,-1 0 0,0 0 0,0 1 0,0-1 0,0 1 0,0-1 0,0 1 0,-1 0 0,1-1 0,0 1 0,-1 0 0,1-1 0,-1 1 0,1 0 0,-1-1 0,0 1 0,0 2 0,2 12 0,-1 0 0,-1-1 0,-3 26 0,2-12 0,-1 5 0,1-25 0,0 0 0,0 0 0,1 0 0,1 1 0,0-1 0,0 0 0,3 13 0,-3-21-113,0 0 0,-1 0-1,1 0 1,0-1 0,0 1 0,0 0-1,0 0 1,0 0 0,0-1 0,0 1-1,0 0 1,0-1 0,0 1 0,0-1 0,1 1-1,-1-1 1,0 0 0,0 1 0,2-1-1,15-4-5629,-3-14-6844</inkml:trace>
</inkml:ink>
</file>

<file path=ppt/ink/ink9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5:26.825"/>
    </inkml:context>
    <inkml:brush xml:id="br0">
      <inkml:brushProperty name="width" value="0.025" units="cm"/>
      <inkml:brushProperty name="height" value="0.025" units="cm"/>
    </inkml:brush>
  </inkml:definitions>
  <inkml:trace contextRef="#ctx0" brushRef="#br0">5 1 16624,'0'0'7100,"-1"10"-5616,0 5-903,-1 21 657,1 50 0,2-77-1173,-1 0 1,1 0-1,1 0 1,0-1-1,0 1 1,0-1 0,1 1-1,0-1 1,1 0-1,0 0 1,10 14-1,-13-20-49,1 0-1,0 0 1,0 0-1,0-1 1,0 1-1,1-1 1,-1 1-1,0-1 1,1 0-1,-1 0 1,0 0-1,1 0 1,-1-1-1,1 1 1,0-1-1,-1 1 1,1-1-1,-1 0 1,1 0-1,0 0 0,-1 0 1,1-1-1,-1 1 1,1-1-1,-1 1 1,1-1-1,-1 0 1,1 0-1,-1 0 1,1 0-1,-1-1 1,0 1-1,0-1 1,3-1-1,7-6 256,1-1 0,-2 0-1,1-1 1,11-15 0,26-38 196,-35 44-304,1 0 0,20-20-1,-34 39-154,-1 0-1,1 1 1,-1-1 0,0 0-1,1 1 1,-1-1-1,1 1 1,0-1-1,-1 1 1,1-1 0,-1 1-1,1 0 1,0-1-1,-1 1 1,1 0 0,0-1-1,0 1 1,-1 0-1,1 0 1,0 0-1,0-1 1,-1 1 0,1 0-1,0 0 1,0 0-1,-1 0 1,1 1 0,0-1-1,0 0 1,-1 0-1,1 0 1,0 0 0,-1 1-1,1-1 1,0 0-1,-1 1 1,1-1-1,0 1 1,-1-1 0,1 1-1,-1-1 1,1 1-1,0-1 1,-1 1 0,1-1-1,-1 1 1,0 0-1,1-1 1,-1 1-1,0 0 1,1-1 0,-1 1-1,0 0 1,0-1-1,1 1 1,-1 0 0,0 0-1,0 0 1,9 57 380,-8-47-359,1 63-29,-2-51 0,0 0 0,6 29 0,-6-51-14,0-1 0,0 1 0,0-1 0,0 1 0,0-1 0,0 1 0,0-1 0,0 1 0,0-1 0,0 1 0,1-1 0,-1 1 0,0-1 0,0 0 0,1 1 0,-1-1 0,0 1 0,0-1 0,1 0 0,-1 1-1,0-1 1,1 0 0,-1 1 0,1-1 0,-1 0 0,0 1 0,1-1 0,-1 0 0,1 0 0,-1 0 0,1 1 0,-1-1 0,1 0 0,-1 0 0,1 0 0,-1 0 0,1 0 0,-1 0 0,1 0 0,-1 0 0,1 0 0,-1 0 0,0 0 0,1 0 0,-1-1 0,1 1 0,-1 0 0,1 0 0,-1 0 0,1 0 0,-1-1 0,0 1 0,1 0 0,-1-1 0,1 1 0,-1 0 0,0-1 0,1 1 0,-1 0 0,1-1 0,19-24-2051,20-53-6113,-19 28 1019</inkml:trace>
</inkml:ink>
</file>

<file path=ppt/ink/ink9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5:27.385"/>
    </inkml:context>
    <inkml:brush xml:id="br0">
      <inkml:brushProperty name="width" value="0.025" units="cm"/>
      <inkml:brushProperty name="height" value="0.025" units="cm"/>
    </inkml:brush>
  </inkml:definitions>
  <inkml:trace contextRef="#ctx0" brushRef="#br0">128 14 16592,'-10'10'3342,"-10"12"-20,-33 46 1,47-59-2904,1-1-1,-1 1 0,2 0 0,-1 0 0,2 1 1,-1-1-1,1 1 0,1 0 0,-1 0 0,2 0 1,-2 11-1,3-20-415,1 1 1,-1-1-1,0 1 1,0-1-1,1 1 1,-1-1-1,1 0 0,-1 1 1,1-1-1,0 1 1,-1-1-1,1 0 1,0 0-1,0 0 1,0 1-1,0-1 1,0 0-1,0 0 0,0 0 1,0 0-1,1-1 1,-1 1-1,0 0 1,0 0-1,1-1 1,-1 1-1,1-1 0,-1 1 1,0-1-1,1 1 1,-1-1-1,1 0 1,-1 0-1,1 0 1,-1 0-1,1 0 0,-1 0 1,1 0-1,1-1 1,3 1 15,0-1 0,-1 0 1,1 0-1,-1 0 0,1-1 1,-1 0-1,1 0 0,-1 0 1,8-6-1,1-3 17,-2-1 0,1 0 0,-2-1 1,0 0-1,0-1 0,-1-1 0,16-30 0,18-26 33,-44 70-70,1 0 0,0 0 0,-1 0 0,1 0 0,-1 0 0,1 0 0,0 0 0,0 0 0,0 0 0,-1 0 1,1 0-1,0 1 0,0-1 0,0 0 0,0 1 0,0-1 0,0 1 0,0-1 0,1 1 0,-1-1 0,0 1 0,0 0 1,0 0-1,0-1 0,1 1 0,-1 0 0,0 0 0,3 0 0,-3 2-3,1-1 1,-1 0-1,1 0 1,-1 1-1,0-1 0,1 1 1,-1-1-1,0 1 0,0-1 1,0 1-1,0 0 1,0-1-1,-1 1 0,1 0 1,0 3-1,4 12-23,-1 0 0,2 29 0,-6-44 27,1 4 9,6 30 29,-7-35-35,1-1 0,-1 1 0,0 0 0,1-1 0,-1 1 0,1 0 0,-1-1 0,1 1 0,0-1 0,-1 1 0,1-1 0,0 1-1,-1-1 1,1 1 0,0-1 0,-1 0 0,1 1 0,0-1 0,0 0 0,0 0 0,-1 1 0,1-1 0,0 0 0,0 0 0,0 0 0,-1 0 0,1 0 0,0 0 0,0 0 0,0-1-1,-1 1 1,1 0 0,0 0 0,0 0 0,-1-1 0,1 1 0,0 0 0,0-1 0,-1 1 0,1-1 0,0 0 0,10-6 42,-2-1 0,1 0 0,-1 0 0,0-1 1,13-16-1,18-18-33,-33 37-17,-3 0 0,1 1 1,0 0-1,1 1 1,-1-1-1,1 1 0,0 0 1,0 1-1,0-1 1,1 1-1,-1 1 0,1-1 1,-1 1-1,12-3 0,-16 6 3,-1-1 0,0 1-1,0 0 1,1-1-1,-1 1 1,0 0 0,0 0-1,0-1 1,0 1-1,0 0 1,0 0 0,0 0-1,0 1 1,0-1-1,0 0 1,0 0 0,-1 0-1,1 1 1,0-1-1,-1 0 1,1 1 0,-1-1-1,0 0 1,1 1-1,-1-1 1,0 1 0,0-1-1,0 0 1,0 1-1,0 1 1,1 55 276,-1-45-228,-1-12-45,1 0-1,0 0 1,0 0 0,0 0-1,0 0 1,0 0 0,0 0-1,1 0 1,-1 0 0,0 0-1,0 1 1,1-1 0,-1 0-1,1 0 1,-1 0 0,1-1 0,-1 1-1,1 0 1,0 0 0,1 1-1,-2-1 0,1-1 1,0 0-1,0 0 0,-1 0 0,1 0 1,0 0-1,0 0 0,0 0 0,-1 0 1,1 0-1,0 0 0,0-1 0,-1 1 0,1 0 1,0 0-1,-1-1 0,1 1 0,0-1 1,-1 1-1,1 0 0,0-1 0,0 0 1,41-43-4,-30 30 2,-2 4 1,47-43 0,-54 51 0,-1 0 0,0 0 0,0 1 0,1-1 0,-1 1 0,1-1 0,0 1 0,-1 0 0,1 0 0,0 0 0,0 0 0,-1 1 0,1-1 0,0 1 0,0-1 0,0 1 0,0 0 0,0 0 0,0 1 0,0-1 0,5 2 0,-7-1 0,1 1 1,-1 0-1,1-1 1,-1 1-1,0 0 1,0 0-1,0 0 1,0 0-1,0 0 1,-1 0-1,1 0 1,0 0-1,-1 0 1,0 0-1,1 1 1,-1-1-1,0 0 1,0 0-1,0 0 1,0 0-1,-1 1 0,1-1 1,-1 0-1,1 0 1,-2 3-1,1-3-4,1 1-1,-1-1 0,1 1 1,0 0-1,0-1 0,0 1 1,0 0-1,0-1 0,0 1 0,1-1 1,-1 1-1,1-1 0,1 5 1,3-5-1031,-1-5-2719,2-11-4761</inkml:trace>
</inkml:ink>
</file>

<file path=ppt/ink/ink9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5:27.993"/>
    </inkml:context>
    <inkml:brush xml:id="br0">
      <inkml:brushProperty name="width" value="0.025" units="cm"/>
      <inkml:brushProperty name="height" value="0.025" units="cm"/>
    </inkml:brush>
  </inkml:definitions>
  <inkml:trace contextRef="#ctx0" brushRef="#br0">11 0 15118,'0'0'8125,"-2"12"-6779,0-4-1194,0 1 15,0 1 0,1-1 0,0 1 0,0-1 0,1 12 0,1-19-109,-1 1 0,0-1-1,0 1 1,1-1-1,0 0 1,-1 1 0,1-1-1,0 0 1,0 0-1,0 0 1,0 0 0,1 0-1,-1 0 1,1 0-1,-1 0 1,1 0 0,-1 0-1,1-1 1,0 1-1,0-1 1,0 1 0,0-1-1,0 0 1,0 0-1,0 0 1,1 0 0,-1 0-1,0 0 1,4 0-1,-1 0 72,-1 0-1,1-1 0,0 1 1,-1-1-1,1-1 0,0 1 1,-1 0-1,1-1 0,0 0 1,-1 0-1,1-1 0,-1 1 1,1-1-1,-1 0 0,7-4 1,2-3 254,-1 0 0,0-1 0,16-16 0,-22 19-314,0 0 1,0 1-1,1 0 0,0 0 0,0 0 0,1 1 0,0 0 0,0 1 0,0-1 0,0 2 0,1-1 0,13-3 1,-20 7-65,0 0 0,0-1 1,-1 1-1,1 0 1,0 1-1,0-1 0,0 0 1,0 0-1,-1 1 1,1-1-1,0 1 0,0 0 1,-1-1-1,1 1 1,0 0-1,-1 0 0,1 0 1,-1 0-1,1 0 1,-1 1-1,0-1 0,2 2 1,21 38 285,-2 0-18,-21-40-267,1 1 1,-1 0-1,1-1 1,-1 0-1,1 1 1,-1-1-1,1 0 1,0 0-1,0 0 1,0 0-1,-1 0 1,1 0-1,0 0 1,0-1-1,0 1 1,0-1-1,0 1 1,4-1-1,3 0-484,-1-1 0,1 0 0,0 0 0,-1-1 0,1 0 0,-1 0 0,0-1 0,0 0 0,0-1 0,0 0 0,0 0 0,-1 0 0,0-1 1,11-9-1,-11 1-5389,-6 0-1660</inkml:trace>
</inkml:ink>
</file>

<file path=ppt/ink/ink9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5:28.368"/>
    </inkml:context>
    <inkml:brush xml:id="br0">
      <inkml:brushProperty name="width" value="0.025" units="cm"/>
      <inkml:brushProperty name="height" value="0.025" units="cm"/>
    </inkml:brush>
  </inkml:definitions>
  <inkml:trace contextRef="#ctx0" brushRef="#br0">33 63 13901,'0'0'8873,"-29"-54"-4870,26 48-1184,2 3-1282,3 3-1665,13 0-32,2 9-577,5 3-1024,5 2-1474,-5 0-1153,4 4-1282,-4-4-4515</inkml:trace>
</inkml:ink>
</file>

<file path=ppt/ink/ink9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5:28.692"/>
    </inkml:context>
    <inkml:brush xml:id="br0">
      <inkml:brushProperty name="width" value="0.025" units="cm"/>
      <inkml:brushProperty name="height" value="0.025" units="cm"/>
    </inkml:brush>
  </inkml:definitions>
  <inkml:trace contextRef="#ctx0" brushRef="#br0">52 440 15855,'0'0'8643,"-8"9"-7944,2-1-508,1 1 0,-1-1 0,1 1 0,1 0 0,-6 15-1,9-20-106,0 0-1,-1-1 1,1 1-1,1 0 0,-1 0 1,0-1-1,1 1 0,0 0 1,0 0-1,0 0 0,1 0 1,-1 0-1,1-1 0,0 1 1,0 0-1,0 0 0,0-1 1,1 1-1,-1-1 0,1 1 1,4 5-1,-4-7-62,0 0 1,1 0-1,-1-1 0,1 1 0,-1 0 1,1-1-1,0 0 0,0 0 1,-1 0-1,1 0 0,0 0 0,0 0 1,0-1-1,0 1 0,0-1 0,0 0 1,0 0-1,1 0 0,-1 0 1,0-1-1,0 1 0,0-1 0,0 0 1,3-1-1,1 0 31,1-1 1,-1 1-1,0-2 1,0 1-1,0-1 0,-1 0 1,1 0-1,7-7 1,-5 2 59,0 0 1,0 0-1,-1 0 0,0-1 1,-1-1-1,0 1 1,-1-1-1,0 0 1,-1-1-1,0 1 1,-1-1-1,0 0 1,0 0-1,2-25 1,-23 90-140,15-40 37,0 0-1,0 0 1,2 0 0,-1 0 0,4 25-1,-3-36-6,1 1 0,-1-1-1,1 0 1,-1 0 0,1 0-1,0 0 1,0 0 0,0 0-1,0 0 1,0 0 0,0 0-1,1 0 1,-1 0 0,1-1-1,-1 1 1,1 0 0,-1-1-1,1 0 1,0 1 0,0-1-1,0 0 1,0 0 0,0 0-1,0 0 1,0 0 0,0 0 0,0-1-1,0 1 1,0-1 0,1 1-1,-1-1 1,0 0 0,0 0-1,1 0 1,-1 0 0,0 0-1,0-1 1,1 1 0,-1-1-1,0 1 1,0-1 0,0 0-1,3-1 1,5-2 93,0-1 0,0 0 0,0-1 0,0 0 0,-1 0 0,0-1 0,-1 0-1,1 0 1,-1-1 0,0-1 0,7-10 0,5-7 54,-1-1 0,24-47 1,-28 43-135,-2 0 1,-1 0-1,-2-2 1,-1 1 0,-1-1-1,-2 0 1,-1-1-1,0-66 1,-9 81-17,-6 22 0,-11 27 0,5 6 0,1 0 0,-14 50 0,24-68 0,1 1 0,1 0 0,0 0 0,2 0 0,0 1 0,3 33 0,-1-49-39,0 0 1,0 0-1,0 1 1,0-1-1,1 0 1,0-1-1,0 1 1,0 0-1,0 0 1,1-1-1,-1 1 1,1-1-1,0 0 1,0 0-1,0 0 1,0 0-1,1-1 1,-1 1-1,1-1 1,-1 0-1,1 0 1,0 0-1,0 0 1,0-1-1,0 1 1,0-1-1,6 1 1,2 0-456,-1 0 1,1-1-1,0 0 1,0-1-1,0 0 1,0-1-1,0 0 1,21-6-1,12-11-7855</inkml:trace>
</inkml:ink>
</file>

<file path=ppt/ink/ink9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5:30.327"/>
    </inkml:context>
    <inkml:brush xml:id="br0">
      <inkml:brushProperty name="width" value="0.025" units="cm"/>
      <inkml:brushProperty name="height" value="0.025" units="cm"/>
    </inkml:brush>
  </inkml:definitions>
  <inkml:trace contextRef="#ctx0" brushRef="#br0">102 165 17873,'1'-12'1900,"5"-24"-714,0 5 108,2-48 1,-8 79-1277,0 0 0,0 0 1,0 0-1,0-1 0,0 1 0,0 0 1,0 0-1,0-1 0,0 1 1,0 0-1,0 0 0,0 0 0,0-1 1,0 1-1,0 0 0,0 0 1,0 0-1,-1-1 0,1 1 1,0 0-1,0 0 0,0 0 0,0 0 1,0-1-1,-1 1 0,1 0 1,0 0-1,0 0 0,0 0 0,-1 0 1,1-1-1,0 1 0,0 0 1,0 0-1,-1 0 0,1 0 1,0 0-1,0 0 0,0 0 0,-1 0 1,1 0-1,0 0 0,-13 5 647,-7 13 318,10-5-718,0 1-1,1 0 1,1 0 0,0 1 0,1 1-1,1-1 1,0 1 0,1 0-1,0 0 1,2 1 0,0-1 0,1 1-1,0-1 1,2 1 0,0 0-1,3 24 1,-2-37-278,0 0 0,0 1 0,0-1 0,0-1-1,1 1 1,0 0 0,0 0 0,0-1 0,0 1 0,0-1 0,1 1-1,0-1 1,0 0 0,0 0 0,5 4 0,3 0-180,0 1 1,1-2 0,18 9-1,-22-13 73,-1 1 0,1 1 1,-1-1-1,0 1 0,0 0 0,-1 1 0,1-1 0,-1 1 0,0 1 0,0-1 0,-1 1 0,0 0 1,9 12-1,-10-6 163,1 0 0,-2 0 1,1 0-1,-2 1 1,0-1-1,0 1 0,-1 0 1,-1-1-1,0 1 0,-1 0 1,0 0-1,-1-1 1,0 1-1,-1-1 0,0 0 1,-1 0-1,-1 0 0,0 0 1,0-1-1,-1 1 1,-1-1-1,0-1 0,-11 14 1,17-22 3,-1 0 0,0 0-1,1 0 1,-1-1 0,0 1 0,0-1 0,0 1 0,0-1 0,0 0 0,0 0 0,0 0 0,-1 0 0,1 0 0,0 0 0,-1-1 0,1 1 0,-1-1 0,1 1-1,0-1 1,-1 0 0,1 0 0,-1 0 0,1 0 0,-1-1 0,-3 0 0,3-1-16,1 1-1,-1-1 1,1 0-1,-1 0 1,1 0-1,0 0 1,0 0-1,0 0 1,0-1-1,0 1 1,0-1-1,1 1 1,-1-1 0,1 0-1,-1 1 1,1-1-1,0 0 1,0 0-1,0-6 1,-4-18-32,1 0 0,2-1 1,1 1-1,1-1 0,1 1 1,2-1-1,0 1 0,2 0 1,15-48-1,-9 42-39,1 0 0,2 1 0,1 1 1,1 0-1,2 1 0,1 1 0,31-37 0,-49 66 41,34-36-28,-34 35 30,1-1 0,0 1 1,0 0-1,-1-1 0,1 1 1,0 0-1,0 0 0,0 0 1,0 0-1,1 1 1,-1-1-1,0 1 0,0-1 1,0 1-1,1 0 0,-1 0 1,0-1-1,4 2 0,-5 1 11,0 0-1,0 0 0,0 0 0,0 0 0,0 0 0,0 0 0,-1 0 0,1 1 0,-1-1 0,0 0 1,1 0-1,-1 1 0,0-1 0,0 0 0,-1 1 0,1-1 0,-1 5 0,0 2 82,-10 153 1475,11-161-1565,0 0 0,0-1-1,0 1 1,0 0 0,0-1 0,0 1 0,0 0 0,0-1-1,1 1 1,-1 0 0,0-1 0,0 1 0,1-1 0,-1 1 0,0 0-1,1-1 1,-1 1 0,0-1 0,1 1 0,-1-1 0,1 1-1,-1-1 1,1 1 0,-1-1 0,1 0 0,0 1 0,-1-1 0,1 0-1,-1 1 1,1-1 0,0 0 0,-1 0 0,1 1 0,0-1-1,-1 0 1,1 0 0,0 0 0,-1 0 0,1 0 0,0 0-1,-1 0 1,1 0 0,0 0 0,-1 0 0,1-1 0,-1 1 0,1 0-1,0 0 1,-1-1 0,1 1 0,0 0 0,-1-1 0,1 0-1,3 0 18,-1-1 0,0 1 0,1-1 0,-1 0 0,0 0 0,-1-1 0,1 1 0,5-6 0,-2-2-22,-1 0 0,0-1 0,0 1 0,-1-1 0,0-1 0,-1 1 0,0 0 0,-1-1 0,0 0 0,0-15 0,-1 18 0,-1-1 0,0 1 0,-1 0 0,0 0 0,0 0 0,-1 0 0,0 0 0,0 1 0,-1-1 0,0 0 0,-1 1 0,0 0 0,-9-15 0,54 16-6177,0-4-2770,-21 4 2995</inkml:trace>
</inkml:ink>
</file>

<file path=ppt/ink/ink9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5:31.137"/>
    </inkml:context>
    <inkml:brush xml:id="br0">
      <inkml:brushProperty name="width" value="0.025" units="cm"/>
      <inkml:brushProperty name="height" value="0.025" units="cm"/>
    </inkml:brush>
  </inkml:definitions>
  <inkml:trace contextRef="#ctx0" brushRef="#br0">59 167 9129,'0'0'18075,"6"-6"-17130,-3 4-793,15-14 201,-18 16-351,0 0-1,0 0 1,-1 0-1,1 0 1,0 0-1,0 0 1,-1 0-1,1 0 1,0 0-1,0 0 0,-1 0 1,1 0-1,0 0 1,0 0-1,-1 0 1,1-1-1,0 1 1,0 0-1,0 0 1,-1 0-1,1 0 1,0 0-1,0-1 1,0 1-1,0 0 0,-1 0 1,1 0-1,0-1 1,0 1-1,0 0 1,0 0-1,0 0 1,0-1-1,0 1 1,-1 0-1,1 0 1,0-1-1,0 1 1,0 0-1,0 0 0,0-1 1,0 1-1,0 0 1,0 0-1,0-1 1,0 1-1,1 0 1,-1 0-1,0 0 1,0-1-1,0 1 1,0 0-1,0 0 1,0-1-1,0 1 0,0 0 1,1 0-1,-1 0 1,0-1-1,0 1 1,0 0-1,1 0 1,-1 0-1,0 0 1,0 0-1,1-1 1,-3 2 19,-1 0 0,1 0 0,0-1 0,0 2 0,0-1 0,0 0 0,0 0 0,0 0 0,1 1 0,-1-1 0,0 1 0,1 0 0,-1-1 0,1 1 0,-1 0 1,1 0-1,0 0 0,0 0 0,0 0 0,-2 4 0,-19 49 778,20-49-701,-3 7 45,1 1 0,1 0 0,0 0 0,0 0 0,1 0 0,1 0 0,1 1 0,1 14 0,-1-27-141,0-1 1,0 1-1,1-1 1,-1 1-1,1-1 1,0 1-1,-1-1 0,1 1 1,0-1-1,0 0 1,0 1-1,0-1 1,0 0-1,0 0 0,0 0 1,0 1-1,1-1 1,-1 0-1,0-1 1,1 1-1,-1 0 0,1 0 1,-1-1-1,1 1 1,-1 0-1,1-1 1,-1 0-1,1 1 0,-1-1 1,1 0-1,0 0 1,-1 0-1,1 0 0,-1 0 1,1 0-1,2-1 1,1 1 19,0-1-1,-1 0 1,0 0 0,1 0 0,-1 0 0,0-1 0,1 0 0,-1 0-1,0 0 1,0 0 0,-1-1 0,5-2 0,-1-3 19,-1 1 1,0-1 0,0 0 0,0 0 0,-1-1-1,-1 0 1,1 0 0,-1 0 0,-1 0-1,0-1 1,0 1 0,2-13 0,-1-10 115,-1-1 0,-1-43 0,-2 74-157,0 1-11,0-1 1,0 1-1,0-1 0,0 1 1,0 0-1,0-1 0,1 1 1,-1-1-1,1 1 0,-1 0 1,1-1-1,0 1 0,-1 0 1,1 0-1,0-1 0,0 1 1,0 0-1,0 0 0,0 0 1,0 0-1,0 0 0,0 0 1,0 0-1,2 0 0,0-1-42,0 1-1,0 0 1,1 0-1,-1 0 1,0 1-1,1-1 1,-1 1-1,0 0 1,1 0-1,4 0 1,-1 1-35,1 0 0,-1 0 0,1 0 0,-1 1 0,0 1 0,0-1 0,0 1 0,0 0 0,8 5 0,-12-5 88,0-1-1,0 1 1,0 1-1,0-1 1,-1 0-1,1 1 1,-1-1-1,0 1 1,0 0-1,0 0 1,0 0-1,-1 0 1,1 0-1,-1 0 1,0 0-1,0 0 1,0 6-1,0 7 6,-1 1-1,-1-1 1,-3 19-1,1 15 3,2-50-5,1-1-1,0 0 1,0 1 0,0-1 0,0 1-1,1-1 1,-1 0 0,0 1-1,0-1 1,0 0 0,0 1 0,0-1-1,0 0 1,1 1 0,-1-1-1,0 0 1,0 1 0,0-1 0,1 0-1,-1 1 1,0-1 0,0 0-1,1 0 1,-1 1 0,0-1 0,1 0-1,-1 0 1,0 0 0,1 1-1,-1-1 1,0 0 0,1 0 0,-1 0-1,1 0 1,-1 0 0,0 0-1,1 0 1,-1 0 0,0 0 0,1 0-1,-1 0 1,1 0 0,-1 0-1,0 0 1,1 0 0,-1 0 0,0 0-1,1 0 1,-1-1 0,0 1-1,1 0 1,-1 0 0,0 0 0,1-1-1,-1 1 1,0 0 0,1 0-1,-1-1 1,1 0 0,20-15 189,-1-7-102,-2 0 0,0-2 0,-1 0 1,-1-1-1,-2 0 0,21-52 0,-35 158-35,-1-74-46,0 6-4,0-1 0,1 1 0,0 0-1,1 0 1,3 18 0,-4-27 0,1 0 1,0-1-1,0 1 0,0-1 0,0 0 0,1 1 0,-1-1 0,0 0 1,1 0-1,0 0 0,-1 0 0,1 0 0,0 0 0,0 0 0,0 0 1,0-1-1,1 1 0,-1-1 0,0 0 0,1 0 0,-1 0 0,1 0 1,-1 0-1,1 0 0,-1 0 0,1-1 0,-1 1 0,1-1 0,0 0 1,4 0-1,-2 0 7,-1-1 1,1 1 0,0-1-1,-1 0 1,1-1 0,-1 1-1,1-1 1,-1 1-1,0-1 1,0-1 0,0 1-1,0-1 1,0 1 0,0-1-1,-1 0 1,1 0-1,-1-1 1,0 1 0,0-1-1,0 0 1,0 1 0,-1-1-1,1-1 1,-1 1 0,0 0-1,0 0 1,1-7-1,1 0 13,-1 0 0,0 0 0,-1-1 0,0 1-1,0-1 1,-1 0 0,-1 1 0,0-1-1,-1 0 1,-2-14 0,2 22-24,0 0 0,0 0 0,-1 1 0,0-1 0,0 0 0,0 0 0,0 1 0,0-1 0,0 1 0,-1 0 0,0 0 0,0 0 0,0 0 0,0 0 0,0 0 0,0 1 0,-1 0 0,1 0 0,-1 0 0,0 0 0,0 0 0,0 1 0,-5-2 0,10 3-22,-1 0 0,0 0 0,0 0 0,0 0 0,0 0 0,0 0 0,0 0 0,0 0 0,0 1 0,1-1 0,-1 0 0,0 0-1,0 0 1,0 0 0,0 0 0,0 0 0,0 0 0,0 0 0,0 1 0,0-1 0,0 0 0,0 0 0,0 0 0,0 0 0,0 0 0,0 0 0,0 1 0,0-1 0,0 0 0,0 0 0,0 0 0,0 0 0,0 0 0,0 0 0,0 1 0,0-1 0,0 0-1,0 0 1,0 0 0,0 0 0,0 0 0,0 0 0,0 0 0,0 0 0,-1 1 0,1-1 0,0 0 0,0 0 0,0 0 0,0 0 0,0 0 0,0 0 0,0 0 0,-1 0 0,1 0 0,0 0 0,0 0 0,0 0 0,0 0 0,0 0 0,0 0-1,0 0 1,-1 0 0,1 0 0,0 0 0,0 0 0,0 0 0,0 0 0,-1 0 0,8 6-3603,31-6-7062,-11-7 1558</inkml:trace>
</inkml:ink>
</file>

<file path=ppt/ink/ink9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5:31.695"/>
    </inkml:context>
    <inkml:brush xml:id="br0">
      <inkml:brushProperty name="width" value="0.025" units="cm"/>
      <inkml:brushProperty name="height" value="0.025" units="cm"/>
    </inkml:brush>
  </inkml:definitions>
  <inkml:trace contextRef="#ctx0" brushRef="#br0">36 36 13485,'0'0'13116,"-6"13"-12454,0 6-477,0 0 1,1 0-1,0 1 0,2 0 1,1 0-1,-1 24 0,6 3-1,2 0-1,2 0 0,1 0 0,3-1 1,29 77-1,-40-122-176,0 0-1,1 0 1,-1 0-1,0 0 1,1 0 0,-1 0-1,0 0 1,1 0 0,-1 0-1,1-1 1,0 1-1,-1 0 1,1 0 0,0 0-1,-1-1 1,1 1-1,0 0 1,1 0 0,7-10 38,2-38-60,-10 41 14,2-8 55,1 0 0,1 0 1,0 0-1,1 1 0,0 0 1,12-18-1,55-69-3,-48 70 200,33-55 0,-52 74-58,0 0-1,-1-1 1,0 1 0,-1-1 0,-1 0 0,1 0 0,-2 0 0,0-1-1,1-15 1,-3 26-188,0-1 1,0 0-1,0 1 0,0-1 0,0 1 0,-1-1 0,1 1 1,-1-1-1,1 1 0,-1-1 0,0 1 0,0 0 0,0-1 0,-1 1 1,1 0-1,0 0 0,-1 0 0,0 0 0,1 0 0,-1 0 1,-3-2-1,3 3-6,0 0 0,0 0 0,0 0 0,-1 0 0,1 1 0,0-1 0,-1 1 0,1 0 0,0-1 0,-1 1 0,1 0 0,0 1 0,-1-1 0,1 0 1,-1 0-1,1 1 0,0 0 0,0-1 0,-1 1 0,1 0 0,0 0 0,0 0 0,-4 3 0,-2 2 1,-1 1 0,1-1 0,1 1 0,-1 1 0,1 0 0,1 0 0,-1 0 0,1 1 0,1-1 0,0 2 0,-5 9 0,2-3 0,2 1 0,0-1 0,0 1 0,2 0 0,-5 31 0,8-43 0,0 0 0,1 0 0,0 0 0,0 0 0,0 0 0,0 0 0,1 0 0,0 0 0,0 0 0,2 5 0,-2-8 0,1 0 0,-1-1 0,0 1 0,1 0 0,0-1 0,-1 0 0,1 1 0,0-1 0,0 0 0,-1 0 0,1 0 0,0 0 0,0 0 0,0 0 0,1 0 0,-1-1 0,0 1 0,0-1 0,0 0 0,0 1 0,0-1 0,1 0 0,-1 0 0,4-1 0,11 0-82,1-1 1,25-6-1,31-2-244,-72 10 324,0 0 0,1 1 0,-1-1 0,0 1 0,0-1 0,0 1 0,0 0 0,0 0 0,0 0 0,-1 0 0,1 0 0,0 0 0,0 1 0,-1-1 0,1 1 0,-1-1 0,1 1 0,-1-1 1,0 1-1,1 0 0,-1 0 0,0-1 0,0 1 0,0 0 0,-1 0 0,1 0 0,0 0 0,-1 0 0,1 0 0,-1 1 0,0-1 0,1 0 0,-1 3 0,1 14 185,0 0-1,-2 37 1,-1-27-184,2-15-187,0 20-4028,-2-23-3076</inkml:trace>
</inkml:ink>
</file>

<file path=ppt/ink/ink9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5:32.328"/>
    </inkml:context>
    <inkml:brush xml:id="br0">
      <inkml:brushProperty name="width" value="0.025" units="cm"/>
      <inkml:brushProperty name="height" value="0.025" units="cm"/>
    </inkml:brush>
  </inkml:definitions>
  <inkml:trace contextRef="#ctx0" brushRef="#br0">0 1 17424,'0'0'4800,"9"14"-4016,15 27 291,-1 2-1,-2 1 0,-1 0 0,13 52 0,-4 37 2353,-31-156-3328,-2 1 0,0-1 0,-1 0 0,-1 1 0,-1 0 0,-1 1 0,-14-26 0,8 16-43,2-1 1,-11-40-1,23 72-62,0-1 1,0 1-1,0 0 0,0-1 0,0 1 1,-1 0-1,1-1 0,0 1 0,0-1 1,0 1-1,0 0 0,0-1 1,0 1-1,0 0 0,0-1 0,1 1 1,-1 0-1,0-1 0,0 1 0,0-1 1,0 1-1,0 0 0,1-1 0,-1 1 1,0 0-1,0 0 0,0-1 1,1 1-1,-1 0 0,0 0 0,1-1 1,-1 1-1,0 0 0,0 0 0,1-1 1,15 3-518,25 19-892,-31-15 922,1-1-486,0-1 0,0 0 0,1 0 0,11 2 0,50 0-8913,-29-6 122</inkml:trace>
</inkml:ink>
</file>

<file path=ppt/ink/ink9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5:33.116"/>
    </inkml:context>
    <inkml:brush xml:id="br0">
      <inkml:brushProperty name="width" value="0.025" units="cm"/>
      <inkml:brushProperty name="height" value="0.025" units="cm"/>
    </inkml:brush>
  </inkml:definitions>
  <inkml:trace contextRef="#ctx0" brushRef="#br0">118 397 17104,'-10'2'2098,"5"-1"-1806,-1 1 0,1 0-1,-1 0 1,1 0 0,0 1-1,0-1 1,0 1 0,0 1-1,0-1 1,1 1 0,-1-1-1,1 1 1,0 1 0,0-1-1,1 0 1,-1 1 0,1 0 0,0 0-1,0 0 1,1 0 0,-1 1-1,1-1 1,0 0 0,-1 9-1,1-8-178,1 0-1,-1 0 0,2 1 0,-1-1 0,1 0 1,0 0-1,0 1 0,0-1 0,1 0 0,0 0 1,0 1-1,1-1 0,3 9 0,-3-12-88,0 0 0,0-1 0,0 1 0,0-1 0,1 1 0,-1-1 0,1 0 0,-1 0 0,1 0 0,0 0 0,0 0 0,-1-1 0,2 1 0,-1-1 0,0 0 0,0 0 0,0 0 0,0 0 0,1-1 0,-1 1 0,0-1 0,1 0 0,-1 0 0,0 0 0,1 0 0,-1-1 0,4 0 0,2-1 16,0 0 0,0-1 0,0 0 1,0 0-1,0-1 0,-1 0 1,0 0-1,0-1 0,0 0 1,-1-1-1,1 1 0,-1-2 0,-1 1 1,1-1-1,-1 0 0,0 0 1,-1 0-1,1-1 0,-1 0 1,4-10-1,0 1-258,-2 1 1,1-2-1,6-23 0,-11 28-909,0 0 0,-1 0 0,2-24 0,1 86 1001,-5-48 132,0 0 0,0 0-1,0-1 1,1 1 0,-1 0 0,0 0-1,1 0 1,-1-1 0,1 1 0,-1 0 0,1-1-1,-1 1 1,1 0 0,-1-1 0,1 1 0,0 0-1,-1-1 1,1 1 0,0-1 0,-1 0 0,2 1-1,-1-1 29,1 0 0,-1 0-1,0 0 1,0 0 0,0-1-1,0 1 1,0-1 0,0 1-1,0-1 1,1 1 0,-1-1-1,-1 1 1,1-1 0,0 0-1,0 1 1,0-1 0,0 0 0,0 0-1,-1 0 1,1 0 0,1-1-1,4-7 307,0 0 0,0-1 0,-1 1 0,0-1 0,-1 0 0,0-1 0,5-19 0,11-79 650,-15 73-562,-2 0-1,-2-57 0,-6 74-404,-3 15-142,7 5 104,0 0-1,0 0 1,-1 0 0,1 0 0,1 0-1,-1 1 1,0-1 0,0 0-1,0 0 1,1 1 0,-1-1 0,0 0-1,1 1 1,-1-1 0,1 0 0,0 1-1,-1-1 1,1 1 0,0-1 0,0 3-1,-5 51 200,2 0-1,2 0 0,3 0 0,2 0 1,21 99-1,-24-153-167,19 59 272,-19-58-261,0 0-1,0 1 0,1-1 0,-1 0 0,0 0 0,1 1 1,0-1-1,-1-1 0,1 1 0,0 0 0,0 0 1,0-1-1,0 1 0,1-1 0,-1 1 0,0-1 0,0 0 1,1 0-1,-1 0 0,4 1 0,-5-3-5,0 1 0,1 0-1,-1 0 1,0-1 0,0 1 0,0-1-1,0 1 1,0-1 0,0 1 0,0-1-1,0 0 1,0 0 0,0 1 0,0-1-1,0 0 1,-1 0 0,1 0 0,0 0-1,-1 0 1,1 0 0,0 0 0,-1 0-1,1 0 1,-1 0 0,0 0 0,1 0 0,-1-1-1,0 1 1,0 0 0,1 0 0,-1 0-1,0-1 1,-1-1 0,4-50 547,-3 47-550,0-12-18,-2 1 0,0-1 0,0 0 0,-2 1 0,0 0 0,-1 0 0,-1 0 0,-1 0 0,0 1 0,-1 0 0,0 1 0,-12-16 0,10 21 0,9 14 0,12 19 0,-5-17-57,1 0 1,0-1-1,0 0 1,0-1-1,1 0 1,-1 0-1,1 0 0,0-1 1,0 0-1,0 0 1,1-1-1,-1-1 1,1 1-1,-1-1 0,1 0 1,-1-1-1,10-1 1,-10 1 6,-1 0 0,1-1 1,-1 0-1,0 0 0,1-1 0,-1 0 1,0 0-1,0 0 0,0-1 1,0 0-1,-1-1 0,1 0 0,-1 0 1,0 0-1,0 0 0,0-1 1,-1 0-1,1-1 0,7-9 0,-11 12 93,-1 0-1,1-1 0,-1 1 0,0 0 1,0 0-1,0-1 0,-1 1 0,1 0 1,-1-1-1,0 1 0,0 0 0,0-1 1,0 1-1,0-1 0,-2-4 0,2 7-11,0 0 0,-1 0 0,1 0 0,-1 0 0,1 0 0,0 0 0,-1 1 0,0-1 0,1 0 0,-1 0 0,1 0 0,-1 0 0,0 1 0,0-1 0,1 0 0,-1 1 0,0-1 0,0 1 0,0-1 0,-2 0 0,2 1-20,-1-1 0,1 1 0,-1 0 0,0 0 0,1 1 0,-1-1 0,1 0 1,-1 0-1,1 1 0,-1-1 0,1 1 0,-1-1 0,1 1 0,-1 0 0,1-1 1,0 1-1,-1 0 0,-1 1 0,-2 3 10,0 0-1,-1 0 1,2 0 0,-1 1 0,1 0 0,0 0-1,0 0 1,0 0 0,1 1 0,0-1 0,-3 9-1,-1 4 56,1 1-1,-6 35 0,10-47-75,1 1 0,0 0 0,1 0 0,-1-1 0,2 1 0,-1 0 0,3 9 0,-3-16 0,1 1 0,0-1 0,0 1 0,0-1 0,0 1 0,1-1 0,-1 0 0,0 0 0,1 0 0,0 0 0,-1 0 0,1 0 0,0 0 0,0 0 0,0-1 0,0 1 0,1-1 0,-1 1 0,0-1 0,1 0 0,-1 0 0,0 0 0,1 0 0,0 0 0,-1-1 0,1 1 0,3-1 0,7 2-593,0-1 1,1 0-1,16-2 1,-20 0-507,1 0 0,0-1 0,-1-1 0,1 0 0,-1 0 0,1-1-1,14-7 1,19-16-7821</inkml:trace>
</inkml:ink>
</file>

<file path=ppt/ink/ink9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5:33.460"/>
    </inkml:context>
    <inkml:brush xml:id="br0">
      <inkml:brushProperty name="width" value="0.025" units="cm"/>
      <inkml:brushProperty name="height" value="0.025" units="cm"/>
    </inkml:brush>
  </inkml:definitions>
  <inkml:trace contextRef="#ctx0" brushRef="#br0">173 3 21813,'0'0'2952,"-13"-1"-294,1 0-2069,0 1-1,-1 0 1,1 0 0,-20 4-1,28-3-502,-1 0 1,1 0-1,0 0 1,0 1-1,0-1 0,0 1 1,0 0-1,0 0 0,1 0 1,-1 1-1,1 0 0,-1-1 1,1 1-1,0 0 1,0 0-1,0 1 0,1-1 1,-1 1-1,1-1 0,-3 6 1,5-8-92,-1 0 1,1 0 0,-1 0-1,1 0 1,-1 1 0,1-1-1,0 0 1,0 0 0,0 0-1,0 0 1,0 0 0,0 1-1,0-1 1,0 0 0,0 0-1,0 0 1,0 0-1,1 0 1,-1 0 0,0 0-1,1 1 1,-1-1 0,1 0-1,0 0 1,0 0 0,1 1-20,-1 0 0,1-1 0,0 1 1,0-1-1,0 1 0,1-1 1,-1 0-1,0 0 0,0 0 0,1 0 1,3 0-1,9 2-166,1 0 0,0-2 1,18 1-1,-16-1-25,-10-1 1,0 0-1,0 1 1,0 1 0,0-1 0,0 1-1,0 1 1,0-1 0,-1 1 0,12 7 0,-16-8 208,-1 0 0,1 0 1,-1 1-1,0-1 0,1 1 0,-1-1 1,0 1-1,-1 0 0,1 0 1,0 0-1,-1 0 0,0 0 1,0 1-1,0-1 0,0 0 1,0 0-1,0 1 0,-1-1 0,0 0 1,0 1-1,0-1 0,0 1 1,0-1-1,-1 0 0,0 6 1,-1-3 71,0 1 1,0-1 0,-1 1-1,0-1 1,0 1 0,0-1 0,-1 0-1,1-1 1,-1 1 0,-1-1-1,1 0 1,-1 0 0,-9 8 0,-33 21-1648,0-12-5011,14-13-3412</inkml:trace>
</inkml:ink>
</file>

<file path=ppt/ink/ink9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5:34.239"/>
    </inkml:context>
    <inkml:brush xml:id="br0">
      <inkml:brushProperty name="width" value="0.025" units="cm"/>
      <inkml:brushProperty name="height" value="0.025" units="cm"/>
    </inkml:brush>
  </inkml:definitions>
  <inkml:trace contextRef="#ctx0" brushRef="#br0">0 182 16303,'0'0'1335,"0"-11"-123,0 3-856,0 1 1,1-1-1,0 0 1,0 0-1,0 1 1,4-10-1,-4 14-261,0 1-1,0-1 1,0 1-1,1 0 1,-1-1-1,1 1 1,-1 0-1,1 0 1,0 0-1,0 0 1,0 1-1,0-1 1,0 0-1,0 1 0,0-1 1,0 1-1,1 0 1,-1 0-1,1 0 1,-1 0-1,1 0 1,-1 1-1,1-1 1,-1 1-1,1-1 1,0 1-1,3 0 1,-4 0-59,0 1-1,0-1 1,0 1 0,1-1 0,-1 1 0,0 0 0,0 0 0,0 0-1,0 0 1,0 0 0,-1 0 0,1 1 0,0-1 0,-1 1-1,1-1 1,0 1 0,-1-1 0,0 1 0,1 0 0,-1 0 0,0 0-1,0 0 1,0 0 0,0 0 0,0 0 0,-1 0 0,1 0 0,-1 0-1,1 3 1,3 11 380,-1 0 0,2 31 0,-5-35-145,2 19 184,-2-17-400,1 0 0,0 0-1,0 0 1,2 0 0,0-1 0,0 1-1,1-1 1,1 1 0,0-1-1,7 12 1,-11-23-38,0 0-1,1 0 0,-1 0 1,1 0-1,-1-1 1,1 1-1,-1 0 1,1-1-1,0 0 0,0 1 1,0-1-1,0 0 1,0 0-1,0 0 1,0 0-1,0 0 1,0 0-1,0-1 0,1 1 1,-1-1-1,0 0 1,3 1-1,-1-2 49,-1 0 0,0 1 0,0-1 1,0 0-1,0-1 0,0 1 0,0 0 0,-1-1 0,1 0 0,0 1 1,-1-1-1,1 0 0,-1-1 0,3-1 0,3-5 172,0-1 0,-1 1 0,0-1 0,-1-1 0,1 1 0,-2-1 0,6-14 0,-6 9-98,-1 0-1,0-1 1,-1 1 0,0-1-1,-2 0 1,0 0 0,-2-31-1,0 41-97,0-1-1,0 0 0,-1 0 0,1 1 1,-2-1-1,1 1 0,-1-1 0,0 1 1,-1 0-1,0 0 0,0 1 0,0-1 1,-1 1-1,0 0 0,0 0 0,0 0 1,-1 1-1,-10-8 0,3 9-40,10 13 0,13 17 0,-6-21-183,0-1 0,0 0 0,1 0 0,0 0 0,-1 0-1,2-1 1,-1 0 0,0 0 0,1 0 0,-1-1 0,1 1 0,0-1 0,-1-1 0,1 1 0,0-1-1,0 0 1,0 0 0,0-1 0,0 0 0,8-1 0,-2 1-502,-1-1 0,1-1 1,-1 0-1,1 0 0,-1-1 0,0-1 1,0 0-1,0 0 0,18-11 0,-6-1-6014</inkml:trace>
</inkml:ink>
</file>

<file path=ppt/ink/ink9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5:34.563"/>
    </inkml:context>
    <inkml:brush xml:id="br0">
      <inkml:brushProperty name="width" value="0.025" units="cm"/>
      <inkml:brushProperty name="height" value="0.025" units="cm"/>
    </inkml:brush>
  </inkml:definitions>
  <inkml:trace contextRef="#ctx0" brushRef="#br0">130 8 5862,'0'0'21236,"-12"-2"-19710,6 1-1421,3 0-45,0 0 1,-1 0 0,1 0-1,-1 1 1,1 0-1,-1-1 1,1 1 0,-1 0-1,1 1 1,-1-1-1,1 1 1,-1-1 0,1 1-1,-1 0 1,1 1-1,0-1 1,-1 0-1,1 1 1,0 0 0,0 0-1,0 0 1,0 0-1,1 0 1,-1 0 0,1 1-1,-5 5 1,4-4 2,1 0 0,-1 0 1,1 0-1,0 0 0,1 1 0,-1-1 1,1 0-1,-1 1 0,1 0 1,1-1-1,-1 1 0,1 7 1,0-10-56,0-1 0,0 1 1,0 0-1,1 0 0,-1 0 1,1-1-1,0 1 1,-1 0-1,1 0 0,0-1 1,0 1-1,0-1 1,0 1-1,0-1 0,0 1 1,1-1-1,-1 0 1,0 1-1,1-1 0,-1 0 1,1 0-1,-1 0 1,1 0-1,0 0 0,-1 0 1,1-1-1,0 1 0,-1 0 1,1-1-1,0 0 1,0 1-1,3-1 0,36 4 73,82-4-1,-9-1-353,-112 1 269,0-1 0,0 2 0,-1-1 0,1 0 0,0 0-1,0 0 1,0 1 0,-1-1 0,1 1 0,0-1 0,-1 1-1,1 0 1,0 0 0,-1 0 0,1 0 0,-1 0 0,1 0 0,-1 0-1,0 0 1,1 0 0,-1 1 0,0-1 0,0 1 0,0-1-1,0 1 1,0-1 0,0 1 0,0 0 0,-1-1 0,1 1-1,0 0 1,-1-1 0,0 1 0,1 0 0,-1 0 0,0 0 0,0-1-1,0 1 1,0 0 0,0 0 0,0 0 0,-1-1 0,0 3-1,0 3 14,-1 0 0,0 0-1,0 0 1,-1-1 0,0 1 0,0-1-1,-1 1 1,0-1 0,-8 10-1,4-7-288,0 0-1,-1-1 0,0 0 0,-1 0 1,0-1-1,-12 7 0,16-11-550,-1 0 0,1 0-1,-1-1 1,0 1-1,1-2 1,-1 1-1,-9 0 1,-20 0-7267</inkml:trace>
</inkml:ink>
</file>

<file path=ppt/ink/ink9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5:35.389"/>
    </inkml:context>
    <inkml:brush xml:id="br0">
      <inkml:brushProperty name="width" value="0.025" units="cm"/>
      <inkml:brushProperty name="height" value="0.025" units="cm"/>
    </inkml:brush>
  </inkml:definitions>
  <inkml:trace contextRef="#ctx0" brushRef="#br0">1621 85 9321,'-12'-6'1756,"-11"-5"-1004,0 1 0,-1 1 0,-1 1-1,1 1 1,-51-7 0,-9 4 407,0 4-1,-1 3 1,1 4-1,-87 13 1,122-7-665,0 2 0,0 3 0,1 2 0,1 2 0,1 1 0,0 3 0,1 2 0,-51 33 0,47-21 119,1 1 1,1 2-1,-78 83 1,107-100-483,1 0 0,1 1-1,1 0 1,1 1 0,1 1 0,0 0 0,2 1 0,1 0 0,1 1 0,1 0 0,-6 34 0,12-48-80,1 1-1,0-1 1,1 1-1,0-1 1,1 1-1,0-1 0,1 1 1,0-1-1,1 0 1,0 0-1,1 0 1,0 0-1,8 14 1,-5-13-27,1-1 0,1 0 0,0 0 0,0 0 0,1-1 0,1-1 0,-1 0 1,1 0-1,1-1 0,19 10 0,4 0 0,1-2 1,1-1-1,1-2 1,0-2-1,0-1 1,1-2-1,46 3 1,-7-5 13,1-3 0,128-13-1,-139 1 2,0-3 0,-1-3 0,-1-3 0,-1-2 0,0-4 0,-2-2 0,-1-4 0,-1-1 0,110-78 0,-142 87 3,-1-1 0,-1-1 0,43-49 0,-61 63-48,-1-1-1,-1 0 0,0 0 1,0-1-1,-1 1 0,0-1 1,-1-1-1,-1 1 0,0-1 1,-1 1-1,0-1 0,-1 0 1,1-20-1,-3 27-125,0-1-1,0 1 1,-1 0 0,0 0 0,-1-1-1,1 1 1,-1 0 0,0 0 0,-1 0 0,0 1-1,0-1 1,0 1 0,0-1 0,-1 1-1,-5-6 1,0 1-717,-2 1-1,1 0 1,-1 0 0,0 1 0,-1 1-1,-12-7 1,-52-22-6192</inkml:trace>
</inkml:ink>
</file>

<file path=ppt/ink/ink9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5:35.734"/>
    </inkml:context>
    <inkml:brush xml:id="br0">
      <inkml:brushProperty name="width" value="0.025" units="cm"/>
      <inkml:brushProperty name="height" value="0.025" units="cm"/>
    </inkml:brush>
  </inkml:definitions>
  <inkml:trace contextRef="#ctx0" brushRef="#br0">140 1 9993,'-72'3'-352,"4"-2"-4132</inkml:trace>
</inkml:ink>
</file>

<file path=ppt/ink/ink9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5:36.078"/>
    </inkml:context>
    <inkml:brush xml:id="br0">
      <inkml:brushProperty name="width" value="0.025" units="cm"/>
      <inkml:brushProperty name="height" value="0.025" units="cm"/>
    </inkml:brush>
  </inkml:definitions>
  <inkml:trace contextRef="#ctx0" brushRef="#br0">0 2039 10122,'0'0'2482,"10"0"331,12 0-1618,1-2-1,-1 0 1,0-1-1,42-12 1,95-40 630,-103 35-1322,1657-666 661,355-219 1669,-1851 813-1966,-140 60-645,94-42 78,-140 59-269,-1-2 0,-1 0 0,32-27 0,-59 43-32,0 0-1,0 0 1,0-1 0,-1 1 0,1-1 0,0 1 0,-1-1 0,1 0 0,-1 0 0,0 1 0,1-1 0,-1 0-1,0 0 1,0 0 0,0 0 0,-1-1 0,1 1 0,0 0 0,-1 0 0,1-4 0,-2 4-1,0 1 0,1 0 0,-1 0 0,0 0 0,0-1 0,0 1 0,0 0 0,0 0 0,0 1 0,-1-1 0,1 0 0,0 0 0,0 0 0,-1 1 0,1-1 0,0 1 0,-1-1 0,1 1 0,-1-1 0,1 1 0,0 0 0,-1 0 0,1 0 0,-1 0 0,1 0 1,-1 0-1,1 0 0,-3 1 0,-18 0-115,1 1 1,0 1 0,0 1-1,0 1 1,0 1 0,1 1 0,0 0-1,0 2 1,-29 17 0,28-14-2945,1 1 0,-24 22 0,37-29-2448</inkml:trace>
</inkml:ink>
</file>

<file path=ppt/ink/ink9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5:36.748"/>
    </inkml:context>
    <inkml:brush xml:id="br0">
      <inkml:brushProperty name="width" value="0.025" units="cm"/>
      <inkml:brushProperty name="height" value="0.025" units="cm"/>
    </inkml:brush>
  </inkml:definitions>
  <inkml:trace contextRef="#ctx0" brushRef="#br0">447 53 14189,'10'-7'1565,"51"-39"2033,-199 156 734,-190 196 0,326-304-4310,-4 4 82,0 0 0,0 1 0,0-1 0,1 1 0,0 1 0,1-1 0,-6 12 0,9-18-94,1 0 0,0 0 0,0 0 0,0 0 0,0 0 0,0-1 0,0 1 0,0 0 0,0 0 0,0 0 0,0 0 0,0 0 0,0 0 0,1 0 0,-1 0 0,0 0 0,1-1 0,-1 1 0,1 0 0,-1 0 0,1 0 0,-1-1 0,1 1 0,0 0 0,-1-1 0,1 1 0,0 0 0,-1-1 0,1 1 0,0-1 0,0 1 0,0-1 0,-1 0 0,1 1 0,0-1 0,0 0 0,0 1 0,0-1 0,0 0 0,0 0 0,0 0 0,0 0 0,0 0 0,52 2 108,-42-2-51,135-7-203,208-37 1,-217 23-1564,-30 5-2860,-7-2-3449</inkml:trace>
</inkml:ink>
</file>

<file path=ppt/ink/ink9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5:37.992"/>
    </inkml:context>
    <inkml:brush xml:id="br0">
      <inkml:brushProperty name="width" value="0.025" units="cm"/>
      <inkml:brushProperty name="height" value="0.025" units="cm"/>
    </inkml:brush>
  </inkml:definitions>
  <inkml:trace contextRef="#ctx0" brushRef="#br0">99 289 17649,'0'0'1297,"11"-6"198,30-15 244,-16 9-1104,-1-1 0,-1-1 0,30-23-1,-48 33-532,0 0-1,0-1 0,0 1 0,-1-1 0,0 0 0,0 0 0,0-1 0,0 1 0,-1-1 0,0 0 0,0 0 0,0 0 0,-1 0 0,0 0 0,0-1 0,-1 1 0,0-1 0,0 1 0,0-12 0,-1 15-13,0 1-1,-1-1 1,1 1-1,0-1 1,-1 1-1,0 0 1,0-1-1,0 1 1,0 0-1,0 0 1,0 0-1,0-1 1,-1 1 0,1 0-1,-1 0 1,1 1-1,-1-1 1,0 0-1,0 1 1,0-1-1,-3-1 1,1 0-20,-1 1 1,0 0 0,0 0-1,0 1 1,0 0-1,0-1 1,0 2 0,0-1-1,0 1 1,-6-1-1,1 1-42,1 1-1,0 0 0,-1 0 1,1 1-1,0 0 0,-1 0 1,1 1-1,1 0 0,-1 1 1,0 0-1,-11 7 0,9-1-1,1 0-1,0 0 1,0 1-1,1 0 1,1 1-1,-1 0 1,2 0-1,0 1 1,0 0 0,2 0-1,-9 25 1,8-17 18,1 1 1,1 0 0,1 0 0,1 0-1,0 1 1,5 43 0,-3-60-34,1 0 0,0 1 0,0-1 0,1 0 0,-1-1 0,2 1 0,-1 0 0,0 0 0,1-1 0,0 0 0,1 1 0,-1-1 0,1 0 0,0-1 0,0 1 0,0-1 0,1 1 0,-1-1 0,1-1 0,0 1 0,0-1 0,1 0 0,-1 0 0,1 0 0,11 3 0,-9-4-174,0 0-1,1 0 1,-1-1-1,1 0 1,-1-1 0,1 0-1,-1 0 1,1-1-1,-1 0 1,1-1-1,-1 1 1,0-2-1,0 1 1,0-1-1,0 0 1,0-1-1,-1 0 1,12-7 0,24-26-3967,-6-6-2477</inkml:trace>
</inkml:ink>
</file>

<file path=ppt/ink/ink9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5:38.815"/>
    </inkml:context>
    <inkml:brush xml:id="br0">
      <inkml:brushProperty name="width" value="0.025" units="cm"/>
      <inkml:brushProperty name="height" value="0.025" units="cm"/>
    </inkml:brush>
  </inkml:definitions>
  <inkml:trace contextRef="#ctx0" brushRef="#br0">1 268 17168,'0'0'5515,"5"-10"-2771,-3 3-2303,-1 5-340,0-1 1,0 0-1,0 1 1,0-1-1,0 1 1,1-1-1,-1 1 1,1 0-1,0-1 1,0 1-1,-1 0 1,1 0-1,0 0 1,1 0-1,-1 1 1,0-1-1,0 1 1,1-1-1,-1 1 1,1 0-1,0 0 1,-1 0 0,1 0-1,4-1 1,3 1 27,0 0 1,0 1 0,0 0-1,0 1 1,-1 0 0,1 1 0,15 4-1,-21-5-119,-1 0-1,0 1 0,0 0 1,0-1-1,0 1 0,0 0 1,-1 0-1,1 1 1,0-1-1,-1 0 0,0 1 1,0 0-1,0-1 0,0 1 1,0 0-1,0 0 0,-1 0 1,1 1-1,-1-1 1,0 0-1,0 0 0,0 1 1,0-1-1,-1 0 0,1 5 1,1 21 348,-2-1 0,-6 53 0,-1 13-178,7-93-179,0-1-1,0 1 1,0 0-1,0 0 0,0 0 1,0-1-1,0 1 1,0 0-1,0 0 1,0 0-1,0-1 1,0 1-1,1 0 0,-1 0 1,0 0-1,0-1 1,1 1-1,-1 0 1,1-1-1,-1 1 0,1 0 1,-1-1-1,1 1 1,-1 0-1,1-1 1,0 1-1,0 0 0,0-1 5,0 0 0,1 0 0,-1-1 0,0 1 0,0 0 0,0 0 0,0-1 0,0 1 0,0-1 0,0 1 0,0-1 0,0 1 0,-1-1 0,1 1 0,0-1 0,0 0 0,1-1-1,31-39 210,-19 18-80,-1-1 0,-2 0 0,0-1 0,-2 0 0,-1-1 0,-1 0 0,-1 0 0,-1 0 0,-1-1 0,0-46 0,-4 73-134,0 0 1,0 0 0,1-1-1,-1 1 1,0 0 0,0 0 0,0-1-1,0 1 1,0 0 0,0 0-1,0-1 1,0 1 0,0 0-1,0 0 1,0-1 0,0 1-1,0 0 1,0 0 0,0-1 0,0 1-1,0 0 1,0 0 0,0-1-1,0 1 1,0 0 0,0 0-1,0-1 1,0 1 0,0 0 0,-1 0-1,1 0 1,0-1 0,0 1-1,0 0 1,0 0 0,-1 0-1,1 0 1,0-1 0,0 1 0,0 0-1,-1 0 1,1 0 0,0 0-1,0 0 1,-1 0 0,1 0-1,0 0 1,0-1 0,-1 1-1,1 0 1,0 0 0,0 0 0,-1 0-1,1 0 1,0 0 0,0 0-1,-1 1 1,1-1 0,0 0-1,0 0 1,-1 0 0,1 0 0,0 0-1,0 0 1,0 0 0,-1 1-1,-8 16-9,8-13 9,0 1 0,1 0 0,0-1 0,0 1 0,0 0 0,0-1 0,1 1 0,-1 0 0,1-1 0,1 1 0,-1-1 0,1 1 0,-1-1 0,1 0 0,1 1 0,-1-1 0,6 7 0,-5-7 0,1-1 0,0 0 0,0 0 0,0 0 0,0-1 0,1 1 0,-1-1 0,1 0 0,-1 0 0,1 0 0,0-1 0,0 0 0,0 0 0,0 0 0,0 0 0,0-1 0,5 0 0,-3-1 0,1 1 0,-1-2 0,1 1 0,-1-1 0,1 0 0,-1 0 0,0-1 0,0 0 0,0 0 0,0-1 0,-1 0 0,1 0 0,-1-1 0,0 1 0,-1-1 0,1-1 0,-1 1 0,0-1 0,0 0 0,0 0 0,-1 0 0,4-9 0,-2 6 0,-1 0 0,0-1 0,-1 0 0,0 0 0,0 0 0,-1 0 0,-1-1 0,0 1 0,0-1 0,-1 0 0,0 1 0,-1-1 0,0 0 0,-1 0 0,-3-15 0,4 25 0,0 0 0,0 1 0,0-1 0,0 1 0,0-1 0,0 0 0,0 1 0,-1-1 0,1 1 0,0-1 0,0 0 0,-1 1 0,1-1 0,0 1 0,-1-1 0,1 1 0,-1-1 0,1 1 0,0-1 0,-1 1 0,1 0 0,-1-1 0,1 1 0,-1 0 0,0-1 0,1 1 0,-1 0 0,1 0 0,-1-1 0,1 1 0,-1 0 0,0 0 0,1 0 0,-1 0 0,0 0 0,1 0 0,-1 0 0,1 0 0,-1 0 0,0 0 0,1 0 0,-1 0 0,1 0 0,-1 1 0,0-1 0,1 0 0,-1 0 0,1 1 0,-1-1 0,1 0 0,-1 1 0,1-1 0,-2 1 0,-21 26 0,16-11 0,1 0 0,0 0 0,1 1 0,1-1 0,1 1 0,0 0 0,1 0 0,1 0 0,0 1 0,4 26 0,-3-43 0,0 1 0,1 0 0,0-1 0,-1 1 0,1 0 0,0-1 0,0 1 0,0-1 0,0 1 0,0-1 0,1 1 0,-1-1 0,0 0 0,0 0 0,1 1 0,-1-1 0,1 0 0,-1 0 0,1 0 0,0-1 0,-1 1 0,1 0 0,0-1 0,0 1 0,-1-1 0,1 1 0,0-1 0,0 0 0,0 0 0,-1 0 0,1 0 0,0 0 0,0 0 0,0 0 0,-1-1 0,1 1 0,3-2 0,3 1 0,1-2 0,-1 1 0,1-1 0,-1 0 0,0-1 0,12-7 0,5-7 0,-1-2 0,0-1 0,27-31 0,-13 12 0,-36 38 0,0 1 0,0-1 0,-1 0 0,1 1 0,0-1 0,0 1 0,1-1 0,-1 1 0,0 0 0,0 0 0,3-1 0,-4 2 0,-1 0 0,1 0 0,0 0 0,-1 0 0,1 0 0,0 0 0,-1 0 0,1 1 0,-1-1 0,1 0 0,0 0 0,-1 0 0,1 1 0,-1-1 0,1 0 0,-1 0 0,1 1 0,0-1 0,-1 1 0,0-1 0,1 0 0,-1 1 0,1-1 0,-1 1 0,1-1 0,-1 1 0,1 0 0,1 6 0,0-1 0,0 0 0,0 1 0,-1 0 0,0-1 0,1 12 0,6 29 0,-7-45 0,0-1 0,0 1 0,-1-1 0,1 1 0,0-1 0,1 0 0,-1 1 0,0-1 0,0 0 0,0 0 0,1 0 0,-1 0 0,1 0 0,-1 0 0,1 0 0,-1-1 0,1 1 0,-1 0 0,1-1 0,0 1 0,-1-1 0,1 0 0,0 1 0,-1-1 0,1 0 0,0 0 0,0 0 0,-1 0 0,1-1 0,0 1 0,-1 0 0,1-1 0,0 1 0,-1-1 0,1 0 0,2-1 0,4-1 0,0-1 0,-1 0 0,1-1 0,-1 0 0,12-10 0,37-41 0,-40 39 0,0 0 0,1 2 0,0 0 0,23-15 0,-39 29 0,1 0 0,-1 1 0,0-1 0,1 0 0,-1 0 0,1 1 0,-1-1 0,1 1 0,-1-1 0,1 1 0,0 0 0,-1 0 0,1 0 0,-1-1 0,1 1 0,3 1 0,-4-1 0,0 1 0,-1-1 0,1 1 0,0-1 0,0 1 0,0 0 0,-1-1 0,1 1 0,0 0 0,-1-1 0,1 1 0,0 0 0,-1 0 0,1-1 0,-1 1 0,0 0 0,1 0 0,-1 0 0,1 0 0,-1 2 0,2 5 0,-1 1 0,-1 0 0,1-1 0,-2 1 0,0 10 0,0 1 0,0 5-456,0-17-727,1 0-1,0 0 0,0 0 1,3 15-1,1-17-7849</inkml:trace>
</inkml:ink>
</file>

<file path=ppt/ink/ink9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5:39.684"/>
    </inkml:context>
    <inkml:brush xml:id="br0">
      <inkml:brushProperty name="width" value="0.025" units="cm"/>
      <inkml:brushProperty name="height" value="0.025" units="cm"/>
    </inkml:brush>
  </inkml:definitions>
  <inkml:trace contextRef="#ctx0" brushRef="#br0">9 57 13453,'1'-6'1130,"1"-13"1698,-2 6 8033,-3 33-7055,-1 6-3672,2 0 0,0 1 0,2-1-1,4 40 1,-2-27-114,1 14-20,2-1 0,15 63 0,-20-114 0,0 0 0,0 0 0,0-1 0,0 1 0,0 0 0,0 0 0,1-1 0,-1 1 0,0 0 0,1-1 0,-1 1 0,0 0 0,1-1 0,-1 1 0,1 0 0,-1-1 0,1 1 0,-1-1 0,1 1 0,-1-1 0,1 1 0,0-1 0,0 1 0,10-10 0,4-27 0,27-119 0,32-93 0,-73 245 0,0 1 0,-1 0 0,1 0 0,0 0 0,0 0 0,0 0 0,0 0 0,1 0 0,-1 0 0,0 0 0,1 1 0,0-1 0,-1 1 0,1-1 0,0 1 0,0-1 0,-1 1 0,5-2 0,-4 3 0,-1 0 0,1 0 0,-1 0 0,0 0 0,1 0 0,-1 0 0,1 0 0,-1 1 0,0-1 0,1 1 0,-1-1 0,0 1 0,1-1 0,-1 1 0,0 0 0,0 0 0,1-1 0,-1 1 0,0 0 0,0 0 0,1 2 0,5 4 0,-2 1 0,1 0 0,-1 0 0,0 0 0,0 1 0,6 17 0,-6-7 0,0-1 0,-2 1 0,0 0 0,-1 0 0,0 0 0,-3 21 0,4-33-556,0-1 0,0 0 0,1-1 0,0 1 0,0 0 0,0-1-1,0 0 1,1 0 0,0-1 0,0 1 0,6 4 0,6-2-4701,1-10-3510,-8-11-901</inkml:trace>
</inkml:ink>
</file>

<file path=ppt/ink/ink9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5:40.025"/>
    </inkml:context>
    <inkml:brush xml:id="br0">
      <inkml:brushProperty name="width" value="0.025" units="cm"/>
      <inkml:brushProperty name="height" value="0.025" units="cm"/>
    </inkml:brush>
  </inkml:definitions>
  <inkml:trace contextRef="#ctx0" brushRef="#br0">5 236 1409,'0'0'20975,"9"-6"-18947,78-35 3183,-82 36-5075,1 1 0,-1 0 0,0-1 0,0 0 0,0-1 0,-1 1 0,0-1 0,0 1 0,0-1 0,0 0 0,-1-1 0,0 1 0,-1-1 0,1 1 0,-1-1 0,-1 0 0,1 0 0,-1 0 0,0 0 0,-1 0 0,0 0 0,-1-12 0,1 17-135,0 1-1,-1-1 1,1 0-1,-1 0 1,1 0-1,-1 1 1,0-1-1,0 0 1,0 1-1,0-1 1,0 1-1,0-1 1,0 1-1,-1-1 1,1 1-1,0 0 1,-1 0-1,1-1 1,-1 1-1,0 0 1,1 1-1,-1-1 1,0 0-1,1 0 1,-1 1-1,0-1 1,0 1-1,0-1 1,1 1-1,-1 0 1,0 0-1,0 0 1,0 0-1,0 0 1,0 0-1,0 0 1,1 1-1,-4 0 1,1-1-1,-1 1-1,0 0 1,1 1 0,-1-1 0,1 1-1,-1 0 1,1 0 0,0 0-1,0 1 1,0 0 0,0-1 0,0 1-1,-6 7 1,3 2 0,1 1 0,0 0 0,0-1 0,1 2 0,1-1 0,1 1 0,0-1 0,0 1 0,1 0 0,1 0 0,0 0 0,1 0 0,3 18 0,-3-28-145,0-1-1,1 1 1,0 0 0,0 0-1,0-1 1,0 1 0,0 0-1,1-1 1,0 1-1,-1-1 1,1 0 0,1 1-1,-1-1 1,0 0 0,1-1-1,0 1 1,-1 0 0,1-1-1,0 1 1,0-1 0,1 0-1,3 2 1,-1-1-348,0-1 0,0 1 0,0-2 0,0 1-1,0-1 1,1 0 0,-1 0 0,0 0 0,1-1 0,-1 0 0,1 0 0,9-2 0,27-10-6570</inkml:trace>
</inkml:ink>
</file>

<file path=ppt/ink/ink9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5:40.441"/>
    </inkml:context>
    <inkml:brush xml:id="br0">
      <inkml:brushProperty name="width" value="0.025" units="cm"/>
      <inkml:brushProperty name="height" value="0.025" units="cm"/>
    </inkml:brush>
  </inkml:definitions>
  <inkml:trace contextRef="#ctx0" brushRef="#br0">85 0 14189,'0'0'6556,"-10"13"-3422,-2 2-2250,0 1 1,-16 31-1,24-40-694,1 0-1,0 0 0,0 0 0,1 1 1,0-1-1,0 1 0,1 0 0,0 0 1,0-1-1,1 1 0,0 0 1,1 12-1,-1-20-186,1 1 1,-1 0 0,0 0 0,1 0-1,-1 0 1,1 0 0,-1-1 0,0 1-1,1 0 1,0 0 0,-1-1-1,1 1 1,-1 0 0,1-1 0,0 1-1,0-1 1,-1 1 0,1-1-1,0 1 1,0-1 0,0 1 0,-1-1-1,1 0 1,0 1 0,0-1-1,0 0 1,0 0 0,0 0 0,0 0-1,0 1 1,0-1 0,-1-1-1,1 1 1,0 0 0,0 0 0,0 0-1,0 0 1,0-1 0,0 1 0,0 0-1,-1-1 1,1 1 0,0-1-1,0 1 1,0-1 0,0 0 0,5-2-7,-1 1 1,0-1 0,0-1 0,0 1 0,-1-1 0,5-4 0,3-7-4,0 0 1,-1-1-1,-1-1 1,-1 0-1,12-30 0,-7 15 24,-3 80-1016,31 177 949,-29-173 247,-1 1-1,-4 0 1,-1 0 0,-1 93-1,-8-137-91,1 0 0,-2-1 0,1 1 0,-1-1 0,0 0 0,-1 1 0,0-2 0,-9 14 0,12-19-28,-1 1-1,0-1 0,0 0 1,0 0-1,0 0 0,0 0 1,0 0-1,-1 0 0,1 0 0,-1-1 1,1 1-1,-1-1 0,-3 2 1,4-3-22,0 0 0,0 0 0,0 1 0,0-1-1,0-1 1,0 1 0,1 0 0,-1 0 0,0-1 0,0 1 0,0-1 0,1 0 0,-1 1 0,0-1 0,1 0 0,-1 0 0,0 0 0,1 0 0,-1 0 0,1 0 0,0-1 0,-1 1-1,-1-3 1,-2-2-25,0-1 0,0-1 0,1 1-1,0-1 1,0 0 0,1 0-1,0 0 1,0 0 0,1 0 0,-2-16-1,-1-12-305,-1-43-1,5 46-692,1 0 0,1-1-1,2 1 1,7-33 0,-5 45-981,1 1 1,1 1-1,0-1 0,16-27 0,8-5-5140</inkml:trace>
</inkml:ink>
</file>

<file path=ppt/ink/ink9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5:41.593"/>
    </inkml:context>
    <inkml:brush xml:id="br0">
      <inkml:brushProperty name="width" value="0.025" units="cm"/>
      <inkml:brushProperty name="height" value="0.025" units="cm"/>
    </inkml:brush>
  </inkml:definitions>
  <inkml:trace contextRef="#ctx0" brushRef="#br0">144 494 14990,'0'0'3209,"-10"3"-1047,4-2-1986,0 0 0,0 1 0,0 0 0,0 1 0,0-1 1,1 1-1,0 0 0,-1 1 0,1-1 0,0 1 0,1 0 1,-1 0-1,1 1 0,-1-1 0,1 1 0,1 0 0,-1 0 1,1 0-1,-6 11 0,3-1 185,0 0 0,-7 30 0,11-38-276,1-1-1,0 1 1,0 0-1,1-1 0,0 1 1,0 0-1,0-1 0,1 1 1,3 11-1,-4-16-79,1 0 1,0-1-1,0 1 0,0-1 1,1 1-1,-1-1 0,0 0 1,0 0-1,1 1 0,-1-1 1,1 0-1,-1 0 0,1 0 1,-1 0-1,1-1 0,0 1 1,-1 0-1,1-1 0,0 1 1,0-1-1,-1 0 0,1 1 1,0-1-1,0 0 0,0 0 1,0 0-1,-1 0 0,1 0 1,0-1-1,0 1 0,-1-1 1,1 1-1,0-1 0,0 1 1,2-2-1,4-1 26,0 0-1,0 0 1,0-1-1,-1 0 1,1-1-1,8-6 1,-3 0 81,0 0 1,-1-2-1,0 1 0,-1-1 1,0-1-1,-1 0 0,-1 0 1,0-1-1,-1 0 1,-1-1-1,0 1 0,-1-1 1,-1-1-1,-1 1 0,0-1 1,-1 0-1,0 0 1,-2 0-1,0-21 0,-1 39-110,0-1 1,0 0-1,0 0 0,0 0 0,0 1 1,-1-1-1,1 0 0,0 0 0,0 0 0,0 0 1,-1 0-1,1 0 0,0 1 0,0-1 0,0 0 1,-1 0-1,1 0 0,0 0 0,0 0 0,0 0 1,-1 0-1,1 0 0,0 0 0,0 0 0,-1 0 1,1 0-1,0 0 0,0 0 0,0 0 1,-1 0-1,1 0 0,0 0 0,0 0 0,0 0 1,-1-1-1,1 1 0,0 0 0,0 0 0,0 0 1,-1 0-1,1 0 0,0-1 0,0 1 0,0 0 1,0 0-1,0 0 0,-1 0 0,1-1 1,0 1-1,0 0 0,0 0 0,0 0 0,0-1 1,0 1-1,0 0 0,0 0 0,0-1 0,0 1 1,0 0-1,0 0 0,0 0 0,0-1 0,0 1 1,0 0-1,0 0 0,0-1 0,0 1 0,0 0 1,0 0-1,-9 15-77,5 4 59,0 1-1,2-1 0,0 1 0,2 0 0,0-1 1,5 40-1,-5-58-31,0 1 1,0-1-1,1 1 1,-1-1-1,0 1 1,1 0-1,-1-1 1,1 1-1,-1-1 1,1 0-1,0 1 1,0-1-1,-1 1 0,1-1 1,0 0-1,0 0 1,0 1-1,1-1 1,-1 0-1,0 0 1,0 0-1,1 0 1,-1-1-1,0 1 1,1 0-1,-1 0 1,1-1-1,-1 1 0,1-1 1,-1 1-1,1-1 1,-1 0-1,1 0 1,0 0-1,-1 1 1,1-1-1,-1-1 1,1 1-1,0 0 1,2-1-1,1-1-179,0 1 0,0-1 1,-1-1-1,1 1 0,0-1 0,-1 0 0,0 0 0,0 0 0,0 0 1,0-1-1,5-5 0,8-13-225,-1 0 0,-1-2 0,-1 0 0,-1 0 0,-1-1 1,-1-1-1,-1 0 0,10-43 0,-10 19 1142,-2 1-1,-2-1 1,-1-92 0,-9 118 125,4 24-775,0 0 0,0-1 0,0 1-1,0 0 1,0 0 0,0-1 0,-1 1 0,1 0 0,0 0 0,0-1-1,0 1 1,0 0 0,-1 0 0,1 0 0,0-1 0,0 1 0,0 0-1,-1 0 1,1 0 0,0 0 0,0 0 0,0-1 0,-1 1 0,1 0-1,0 0 1,0 0 0,-1 0 0,1 0 0,0 0 0,-1 0 0,1 0-1,0 0 1,0 0 0,-1 0 0,1 0 0,0 0 0,-1 0 0,0 2 78,-1-1 0,1 1 1,-1-1-1,1 1 0,0 0 1,-1 0-1,1 0 1,0 0-1,0-1 0,0 1 1,1 1-1,-1-1 0,0 0 1,0 4-1,-15 82 807,4 1 0,3 0 0,6 136 0,2-217-866,1-5-46,-1 0 0,1 0 0,0 0 0,0 0-1,0 0 1,0-1 0,0 1 0,1 0 0,-1 0-1,1 0 1,0 0 0,0-1 0,0 1 0,0 0 0,0-1-1,0 1 1,1-1 0,-1 1 0,1-1 0,0 0-1,4 4 1,-6-5-5,1-1-1,-1 0 0,1 0 0,0 0 1,-1 0-1,1 0 0,-1 1 0,1-1 1,0 0-1,-1 0 0,1-1 0,-1 1 1,1 0-1,-1 0 0,1 0 1,0 0-1,-1 0 0,1-1 0,-1 1 1,1 0-1,-1 0 0,1-1 0,-1 1 1,1-1-1,-1 1 0,1 0 0,-1-1 1,0 1-1,1-1 0,-1 1 1,0-1-1,1 1 0,-1-1 0,0 1 1,1-1-1,-1 1 0,0-1 0,0 1 1,0-1-1,0 1 0,1-2 0,4-26 179,-5 27-186,3-21 27,-1-1 0,-1 1-1,-1-1 1,-1 0 0,-1 1 0,-1 0-1,-2-1 1,1 1 0,-17-41-1,18 66-283,2 16 172,4 24 96,1-33 2,-1 0-1,1-1 0,0 0 0,1 1 1,0-2-1,0 1 0,1-1 0,0 1 1,8 7-1,-12-14-8,0 0 0,0 0 0,0 0 0,0 0 0,0 0 0,0 0 1,0-1-1,1 1 0,-1-1 0,0 1 0,1-1 0,-1 0 0,1 0 0,0 0 0,-1 0 0,1-1 0,0 1 0,0-1 0,-1 0 1,1 1-1,0-1 0,0 0 0,-1-1 0,1 1 0,0 0 0,0-1 0,-1 0 0,1 1 0,0-1 0,-1 0 0,1-1 0,-1 1 1,1 0-1,-1-1 0,1 1 0,-1-1 0,3-2 0,3-5 13,-1 0 0,0 0 0,0-1 0,0 0 0,-2 0 0,8-16 0,-7 12-19,1 2 1,0-1-1,15-19 0,-22 31-4,1 1 0,-1-1-1,1 0 1,0 0 0,-1 0-1,1 1 1,0-1 0,0 0 0,0 1-1,-1-1 1,1 1 0,0-1 0,0 1-1,0-1 1,0 1 0,0 0 0,0-1-1,0 1 1,0 0 0,0 0 0,0-1-1,0 1 1,0 0 0,0 0-1,0 0 1,0 0 0,0 1 0,0-1-1,0 0 1,0 0 0,0 1 0,0-1-1,0 0 1,0 1 0,0-1 0,-1 1-1,1-1 1,0 1 0,0 0 0,0-1-1,-1 1 1,1 0 0,0-1-1,-1 1 1,1 0 0,0 0 0,-1 0-1,1 0 1,-1-1 0,1 1 0,-1 0-1,0 0 1,1 0 0,-1 1 0,5 10-12,0-1 1,-1 1 0,4 18 0,-5-21 30,16 74 19,-19-83-29,0 0 0,0 0 0,0 1 0,1-1 0,-1 0 0,0 0-1,0 1 1,0-1 0,0 0 0,0 0 0,0 1 0,0-1 0,0 0 0,0 0 0,0 0 0,1 1 0,-1-1 0,0 0 0,0 0 0,0 0 0,1 1 0,-1-1 0,0 0 0,0 0 0,0 0 0,1 0 0,-1 0 0,0 0 0,0 1 0,0-1 0,1 0 0,-1 0 0,0 0 0,0 0 0,1 0 0,-1 0-1,0 0 1,0 0 0,1 0 0,-1 0 0,0 0 0,0 0 0,1 0 0,-1 0 0,12-11 77,9-23-69,-19 30-32,46-80-182,-46 159 320,-2-71-72,1 0 1,-1 0-1,1-1 0,-1 1 1,1 0-1,0 0 0,1 0 1,-1-1-1,0 1 0,1-1 0,0 1 1,0-1-1,0 0 0,0 0 1,1 1-1,-1-2 0,6 6 1,-7-7-19,0-1 0,0 1 0,0 0 1,1-1-1,-1 1 0,0 0 0,0-1 1,1 0-1,-1 1 0,1-1 0,-1 0 0,0 1 1,1-1-1,-1 0 0,0 0 0,1 0 1,-1 0-1,1-1 0,2 0 0,-2 0-10,0 0-1,1 0 1,-1 0-1,0-1 1,0 1-1,0-1 0,0 0 1,0 1-1,0-1 1,0 0-1,-1 0 1,1 0-1,-1-1 1,2-2-1,4-7-16,0-1 0,-1 0 0,-1 0 0,0 0 0,4-24 0,-7 29 0,0 0 0,-1-1 0,-1 1 0,1-1 0,-1 1 0,-1-1 0,1 1 0,-1 0 0,-1-1 0,-4-14 0,5 21 0,0 0 0,0-1 0,-1 1 0,1 0 0,-1 0 0,1 0 0,-1 0 0,0 0 0,0 0 0,1 0 0,-1 1 0,-1-1 0,1 0 0,0 1 0,0 0 0,-1 0 0,1 0 0,0 0 0,-1 0 0,-3-1 0,5 2 0,-1 0 0,1 0 0,0 0 0,-1 0 0,1 0 0,0 0 0,0 0 0,-1 0 0,1 1 0,0-1 0,0 0 0,0 1 0,-1-1 0,1 1 0,0-1 0,0 1 0,0 0 0,0 0 0,0-1 0,0 1 0,0 0 0,0 0 0,1 0 0,-1 0 0,0 0 0,0 0 0,1 0 0,-1 0 0,0 0 0,1 1 0,0-1 0,-1 0 0,1 0 0,-1 0 0,1 1 0,0-1 0,0 0 0,0 0 0,0 1 0,0-1 0,0 0 0,0 2 0,0-2-16,0-1 0,0 1 0,0 0 0,0 0 0,0 0 1,0-1-1,0 1 0,0 0 0,0 0 0,0 0 0,1 0 0,-1-1 0,0 1 0,1 0 0,-1 0 1,0-1-1,1 1 0,-1 0 0,1-1 0,-1 1 0,1 0 0,-1-1 0,1 1 0,-1-1 0,1 1 1,0-1-1,-1 1 0,1-1 0,0 1 0,0-1 0,-1 0 0,1 1 0,0-1 0,0 0 0,0 0 1,-1 1-1,1-1 0,0 0 0,0 0 0,0 0 0,0 0 0,-1 0 0,1 0 0,0 0 0,0 0 1,1-1-1,-1 1-42,0-1 0,1 1 0,-1-1 0,0 1 1,0-1-1,1 1 0,-1-1 0,0 0 0,0 0 1,0 0-1,0 1 0,0-1 0,0 0 0,0 0 1,0-1-1,0 1 0,0 0 0,0 0 0,-1 0 1,1 0-1,-1-1 0,1 1 0,-1 0 0,1-1 1,-1 1-1,0 0 0,1-1 0,-1-1 0,0 2-984,0-10-1709,0 8-1380</inkml:trace>
</inkml:ink>
</file>

<file path=ppt/ink/ink9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5:42.403"/>
    </inkml:context>
    <inkml:brush xml:id="br0">
      <inkml:brushProperty name="width" value="0.025" units="cm"/>
      <inkml:brushProperty name="height" value="0.025" units="cm"/>
    </inkml:brush>
  </inkml:definitions>
  <inkml:trace contextRef="#ctx0" brushRef="#br0">1 316 3235,'0'-24'12289,"9"0"-5515,-5 18-5945,0 0 1,1 0 0,-1 0-1,1 0 1,11-9-1,-9 9-656,-1 1 1,1 0-1,1 0 0,-1 0 0,0 1 0,1 0 0,0 1 0,0 0 0,0 0 0,16-3 1,-21 5-156,0 1 0,0 0 0,0 0 0,0 0 0,0 0 1,0 1-1,0-1 0,-1 1 0,1 0 0,0 0 0,0 0 0,-1 0 1,1 0-1,0 1 0,-1-1 0,1 1 0,-1-1 0,0 1 1,4 4-1,-3-3-12,0 1 0,-1-1 0,0 1 0,0 0 0,0 0 0,0 0 0,-1 0 0,0 1 1,1-1-1,-1 0 0,0 9 0,0 2 140,-1-1 1,0 1 0,-2 0-1,1-1 1,-2 1 0,-8 27-1,10-40-119,1 0 0,-1-1-1,0 1 1,1 0 0,-1 0-1,1 0 1,0 0 0,0-1-1,-1 1 1,1 0 0,0 0-1,1 0 1,-1 0 0,0 0-1,0 0 1,1-1 0,-1 1-1,1 0 1,0 0 0,-1-1-1,1 1 1,0 0 0,0-1-1,0 1 1,0-1-1,0 1 1,1-1 0,-1 1-1,0-1 1,1 0 0,-1 0-1,1 1 1,-1-1 0,1 0-1,0-1 1,2 2 0,0-1-12,0 0 1,0 0-1,0 0 1,0-1-1,0 1 1,0-1-1,0 0 1,0 0-1,0-1 1,0 1-1,0-1 1,0 0-1,0 0 1,0-1-1,0 1 1,-1-1-1,5-1 1,-2-2 8,1 0 0,-1 0 0,0 0 0,0-1 0,-1 0 0,1 0 0,-1 0 0,-1-1 0,1 1 0,-1-1 1,0 0-1,-1-1 0,0 1 0,0-1 0,0 1 0,-1-1 0,0 0 0,1-10 0,1-9 57,-1 0-1,-1 0 0,-2 0 1,-3-30-1,-10 4-80,12 51 0,0 0 0,1 0 0,-1 0 0,0 0 0,0 1 0,0-1 0,0 0 0,0 0 0,0 1 0,-1-1 0,1 0 0,-1 1 0,1-1 0,-1 1 0,1 0 0,-1 0 0,0-1 0,0 1 0,0 0 0,1 1 0,-1-1 0,-4-1 0,6 2 0,-1 0 0,1 0 0,0 1 0,0-1 0,-1 0 0,1 0 0,0 0 0,0 1 0,0-1 0,0 0 0,-1 0 0,1 1 0,0-1 0,0 0 0,0 1 0,0-1 0,0 0 0,0 0 0,0 1 0,0-1 0,0 0 0,0 1 0,0-1 0,0 0 0,0 1 0,0-1 0,0 0 0,0 0 0,0 1 0,0-1 0,0 0 0,0 1 0,0-1 0,1 0 0,-1 0 0,0 1 0,0-1 0,0 0 0,1 0 0,-1 1 0,0-1 0,0 0 0,0 0 0,1 0 0,-1 0 0,0 1 0,0-1 0,1 0 0,-1 0 0,1 0 0,12 14 0,-4-10 0,0-1 0,0 0 0,0-1 0,1 0 0,-1 0 0,1-1 0,-1 0 0,1 0 0,-1-2 0,1 1 0,-1-1 0,1 0 0,-1-1 0,1 0 0,-1 0 0,0-1 0,12-6 0,-20 9-127,0-1 1,-1 1-1,1 0 1,0-1-1,-1 1 1,1-1-1,0 1 1,-1-1-1,1 0 1,-1 1-1,1-1 1,-1 1-1,0-1 1,1 0-1,-1 0 0,0 1 1,1-1-1,-1 0 1,0 1-1,0-1 1,1 0-1,-1 0 1,0 0-1,0 1 1,0-1-1,0 0 1,0 0-1,0 1 1,0-1-1,0 0 0,-1 0 1,1 1-1,0-1 1,0 0-1,-1 0 1,0 0-1,-20-21-10576,-6 0-4693</inkml:trace>
</inkml:ink>
</file>

<file path=ppt/ink/ink9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5:42.759"/>
    </inkml:context>
    <inkml:brush xml:id="br0">
      <inkml:brushProperty name="width" value="0.025" units="cm"/>
      <inkml:brushProperty name="height" value="0.025" units="cm"/>
    </inkml:brush>
  </inkml:definitions>
  <inkml:trace contextRef="#ctx0" brushRef="#br0">0 0 25592,'0'0'7175</inkml:trace>
</inkml:ink>
</file>

<file path=ppt/ink/ink9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5:46.156"/>
    </inkml:context>
    <inkml:brush xml:id="br0">
      <inkml:brushProperty name="width" value="0.025" units="cm"/>
      <inkml:brushProperty name="height" value="0.025" units="cm"/>
    </inkml:brush>
  </inkml:definitions>
  <inkml:trace contextRef="#ctx0" brushRef="#br0">0 159 18578,'7'17'7323,"28"73"-5251,32 164-293,-38-132 232,-30-130-1879,0-1 0,0 0 0,1 0-1,0 1 1,1-12 0,0-23 81,-3 7-213,-1 0 0,-3 0 0,-1 1 0,-1 0 0,-2 0 0,-1 1 0,-20-40 0,34 79 0,1-1 0,0 1 0,0-1 0,0 1 0,1-1 0,-1-1 0,1 1 0,0 0 0,0-1 0,0 0 0,0 0 0,1-1 0,-1 0 0,1 0 0,0 0 0,-1 0 0,1-1 0,0 0 0,0 0 0,0-1 0,0 1 0,8-2 0,-4 1 0,1 0 0,-1-1 0,1-1 0,-1 0 0,0 0 0,0-1 0,0 0 0,0-1 0,0 0 0,-1-1 0,1 0 0,-1 0 0,10-9 0,-6 3 0,-1 0 0,-1-1 0,1 0 0,-2-1 0,12-17 0,-18 24 0,-1 0 0,0 0 0,0 0 0,0 0 0,0 0 0,-1 0 0,0-1 0,-1 1 0,1-1 0,-1 0 0,0 1 0,-1-1 0,0 0 0,0 0 0,-2-11 0,2 17 0,0 0 0,-1-1 0,1 1 0,-1 0 0,1 0 0,-1 0 0,0 0 0,1 0 0,-1 0 0,0 0 0,0 0 0,1 0 0,-1 1 0,0-1 0,0 0 0,0 0 0,0 1 0,0-1 0,0 1 0,0-1 0,0 1 0,0-1 0,-1 1 0,1-1 0,0 1 0,0 0 0,0 0 0,0 0 0,-1 0 0,1 0 0,0 0 0,0 0 0,0 0 0,-1 0 0,1 0 0,-2 1 0,0 0 0,-1 0 0,1 0 0,0 0 0,0 0 0,0 1 0,0-1 0,0 1 0,0 0 0,0 0 0,0 0 0,1 0 0,-4 3 0,-2 6 0,1 0 0,0 0 0,1 1 0,1-1 0,-1 1 0,2 1 0,0-1 0,0 1 0,1-1 0,-2 21 0,1 9 0,3 80 0,1-118-35,0 1 0,0-1 0,0 1 0,1-1-1,0 0 1,0 1 0,0-1 0,0 0 0,1 0 0,-1 0 0,1 0 0,0 0 0,1 0 0,-1 0-1,1-1 1,-1 1 0,1-1 0,0 1 0,6 3 0,-5-4-43,0-1 1,0-1-1,0 1 1,0-1-1,0 1 1,1-1-1,-1 0 1,1-1-1,-1 1 1,0-1-1,1 0 1,-1 0-1,1 0 0,-1 0 1,1-1-1,-1 0 1,0 0-1,1 0 1,6-3-1,1-1-681,-1 0 0,-1-1 0,1 0 0,-1-1 0,0 0 0,16-15 0,26-29-6484,-9 3-3764</inkml:trace>
</inkml:ink>
</file>

<file path=ppt/ink/ink9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5:46.625"/>
    </inkml:context>
    <inkml:brush xml:id="br0">
      <inkml:brushProperty name="width" value="0.025" units="cm"/>
      <inkml:brushProperty name="height" value="0.025" units="cm"/>
    </inkml:brush>
  </inkml:definitions>
  <inkml:trace contextRef="#ctx0" brushRef="#br0">76 395 18546,'-6'11'1836,"-4"7"-1062,0 1 0,1 1 0,0 0 0,2 0 0,1 0 0,0 1 0,1 0 0,-2 31 1,7-51-757,-1 1 0,1-1 0,0 0 0,0 0 0,0 1 0,0-1 0,0 0 0,0 0 0,1 1 0,-1-1 0,0 0 0,0 0 0,1 0 0,-1 0 0,1 1 0,-1-1 0,1 0 0,0 0 0,-1 0 0,1 0 0,0 0 0,0 0 0,0 0 0,0-1 0,-1 1 0,1 0 0,0 0 0,0-1 0,1 1 0,-1 0 0,0-1 0,0 1 0,0-1 0,0 0 0,0 1 0,1-1 0,-1 0 0,0 0 0,0 0 0,0 1 0,1-1 0,-1 0 0,0-1 0,0 1 0,1 0 0,-1 0 0,0-1 0,0 1 0,0 0 0,1-1 0,1 0 0,3-2 12,1 0 1,-1 0-1,1-1 1,-1 1-1,0-1 0,-1-1 1,11-9-1,-4 0-26,-1-1 0,-1-1 0,0 0 0,-1 0 0,-1-1 0,0 0 0,-1-1 0,-1 1 0,-1-1-1,-1 0 1,0-1 0,-1 1 0,-1-1 0,-1-25 0,-3 87-136,0 40 116,2-76 17,1-1 0,-1 1 0,1 0 0,1-1 0,-1 1 0,1-1-1,0 0 1,1 0 0,3 8 0,-5-12 4,0-1-1,0 1 0,0 0 1,0 0-1,1 0 0,-1-1 1,1 1-1,-1-1 1,1 1-1,0-1 0,-1 0 1,1 1-1,0-1 0,0 0 1,0 0-1,0-1 1,0 1-1,0 0 0,0 0 1,0-1-1,1 0 0,-1 1 1,0-1-1,0 0 1,0 0-1,1 0 0,-1 0 1,0 0-1,0-1 0,0 1 1,0-1-1,0 1 1,0-1-1,0 0 0,0 0 1,0 0-1,0 0 0,0 0 1,0 0-1,0 0 1,-1-1-1,1 1 0,2-3 1,5-4 21,-1 0 0,0-1-1,0 0 1,0 0 0,-1-1 0,8-15 0,-1-2 0,-2-1 0,0 0-1,-2 0 1,-1-1 0,-2 0 0,0-1 0,-2 1-1,-2-1 1,0 0 0,-2-1 0,-3-35 0,-6 23 1,8 42-27,-1-1 1,0 0-1,1 0 1,-1 0-1,0 0 1,0 1-1,0-1 1,0 0-1,-1 1 1,1-1-1,0 1 1,-1-1-1,1 1 1,-1 0-1,1 0 1,-1-1-1,1 1 1,-1 0-1,-2-1 1,3 2-7,0 0 0,0 0 0,0 0 0,0 0 0,0 0 0,0 0 0,0 1 0,0-1 0,0 0 0,0 0 0,0 1-1,0-1 1,0 0 0,0 1 0,0-1 0,0 1 0,0-1 0,1 1 0,-1 0 0,0-1 0,0 1 0,1 0 0,-1 0 0,0-1 0,1 1 0,-1 0 0,1 0 0,-1 0 0,1 0 0,-1 0 0,1 0 0,0 0 0,-1 1 0,-11 38-64,12-38 73,-9 37 228,2 1 0,2-1 1,2 1-1,2 0 0,6 74 1,-4-109-197,0 1 1,0-1 0,0 1 0,1-1 0,0 0-1,0 0 1,1 0 0,-1 0 0,1 0-1,0-1 1,1 1 0,-1-1 0,1 0 0,-1 1-1,1-2 1,1 1 0,-1 0 0,0-1-1,1 0 1,0 0 0,0 0 0,0-1 0,0 0-1,9 3 1,-7-3-313,0 0 0,0-1 0,0 0 0,0 0 0,0-1 0,0 0 0,0 0 0,9-2 0,-9 1-860,1-1 0,0 0 1,-1 0-1,0 0 0,0-1 0,1-1 1,11-7-1,34-27-17334</inkml:trace>
</inkml:ink>
</file>

<file path=ppt/ink/ink9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5:47.702"/>
    </inkml:context>
    <inkml:brush xml:id="br0">
      <inkml:brushProperty name="width" value="0.025" units="cm"/>
      <inkml:brushProperty name="height" value="0.025" units="cm"/>
    </inkml:brush>
  </inkml:definitions>
  <inkml:trace contextRef="#ctx0" brushRef="#br0">84 330 14542,'0'0'1874,"6"-10"-406,0-1-936,39-79 4098,-40 79-4037,-1 0 1,0-1-1,0 0 0,-2 0 1,1 0-1,1-22 0,-4 33-537,0 0 0,0 0-1,0-1 1,-1 1 0,1 0 0,0 0-1,0-1 1,-1 1 0,1 0 0,-1 0 0,1 0-1,-1 0 1,1-1 0,-1 1 0,0 0-1,0 0 1,1 0 0,-1 0 0,0 0-1,0 1 1,0-1 0,0 0 0,0 0-1,0 1 1,0-1 0,0 0 0,-1 1 0,1-1-1,0 1 1,0 0 0,0-1 0,-1 1-1,1 0 1,0 0 0,0-1 0,-1 1-1,1 0 1,0 0 0,0 1 0,-1-1 0,1 0-1,0 0 1,0 1 0,-1-1 0,-1 1-1,-2 1-7,-1-1-1,1 1 0,0 0 0,0 0 0,0 0 1,0 1-1,0 0 0,1 0 0,-8 7 1,4 0-47,0 0 1,1 1 0,1 0 0,0 0 0,0 0-1,1 1 1,0 0 0,1 0 0,1 0-1,0 1 1,1-1 0,0 1 0,1 0 0,0-1-1,1 1 1,0 0 0,3 15 0,-3-26-3,0 0 0,0 0 1,0 0-1,0 0 1,1 0-1,-1 0 0,0 0 1,1-1-1,0 1 1,-1 0-1,1 0 0,0 0 1,0-1-1,0 1 1,0-1-1,0 1 0,0-1 1,1 1-1,-1-1 1,0 1-1,1-1 0,-1 0 1,1 0-1,-1 0 1,1 0-1,0 0 0,-1 0 1,1 0-1,0-1 1,0 1-1,0-1 0,0 1 1,-1-1-1,1 0 1,0 1-1,0-1 0,4 0 1,5-2-16,0 0 0,0 0 0,0-1 0,0-1 0,15-7 0,19-4-106,-42 14 91,0 1 0,0-1 0,0 1 0,0 0-1,0 0 1,0 0 0,0 0 0,0 0-1,-1 1 1,1-1 0,0 1 0,0 0 0,0 0-1,0 0 1,0 0 0,-1 0 0,1 1-1,0-1 1,-1 1 0,0 0 0,1 0 0,2 2-1,-1 2 12,0-1-1,0 1 1,-1 1 0,1-1-1,-1 0 1,-1 1-1,1-1 1,1 11-1,8 26 86,-3 1 0,-1 0 0,-3 1 0,-1-1 0,-5 83 0,-9-76 560,9-49-582,1 0-1,-1 0 0,0 0 1,0-1-1,0 1 1,0 0-1,0 0 1,0-1-1,-1 1 0,1-1 1,-1 1-1,1-1 1,-1 1-1,1-1 1,-1 0-1,0 0 1,0 0-1,1 0 0,-1 0 1,0 0-1,-3 1 1,3-2-30,1 0 0,0 0 1,0-1-1,0 1 1,0 0-1,0 0 0,0-1 1,0 1-1,0 0 0,0-1 1,0 1-1,0-1 0,0 0 1,0 1-1,0-1 0,0 0 1,0 1-1,1-1 1,-1 0-1,0 0 0,0 0 1,1 0-1,-1 0 0,1 0 1,-1 0-1,1 0 0,-1 0 1,1 0-1,-1 0 0,1 0 1,0-2-1,-9-40 44,8 38-45,-3-38-31,2 0 1,2 0-1,1 0 0,3 0 0,16-79 1,-5 62 0,3 1 1,2 0 0,40-81 0,-54 126 14,-4 9-2,0 1 1,0-1-1,0 1 1,1 0-1,-1 0 1,1 0-1,0 0 1,0 0-1,6-5 1,-9 9 1,0 0 0,1 0 0,-1 0 0,0 0 0,1 0 0,-1 0 0,0 0 0,1 0 0,-1 0 0,0 0 0,0 1 0,1-1 0,-1 0 0,0 0 0,1 0 0,-1 0 0,0 0 0,0 1 0,1-1 0,-1 0 0,0 0 0,0 0 0,0 1 0,1-1 0,-1 0 0,0 0 0,0 1 0,0-1 0,0 0 0,0 0 0,1 1 0,-1-1 0,0 0 0,0 1 0,0-1 0,0 0 0,0 0 0,0 1 0,0-1 0,0 0 0,0 1 0,0-1 0,0 0 0,0 1 0,0-1 0,0 0 0,0 0 0,-1 1 0,2 21-137,-1-20 133,-2 62 21,0-34 13,2 1 1,5 52-1,-5-82-21,0 0 0,0 1 0,0-1 0,1 0 0,-1 0 0,0 1 0,0-1 0,1 0 0,-1 0 0,1 0 0,-1 1 0,1-1 0,0 0 0,-1 0 0,1 0-1,0 0 1,0 0 0,-1 0 0,1 0 0,0 0 0,0-1 0,0 1 0,0 0 0,0 0 0,1-1 0,-1 1 0,0-1 0,0 1 0,0-1 0,0 1 0,1-1 0,-1 0 0,0 1 0,0-1 0,1 0 0,-1 0 0,0 0 0,1 0 0,-1 0-1,0 0 1,0-1 0,1 1 0,-1 0 0,2-1 0,1-1 24,-1 0 0,1 1-1,-1-1 1,1 0 0,-1-1-1,0 1 1,0 0 0,0-1-1,0 0 1,-1 0-1,1 0 1,-1 0 0,4-6-1,-1-2 11,0 0 0,0-1 0,-2 0 0,1 0 0,-1 0-1,-1 0 1,0-1 0,-1 1 0,-1 0 0,0-1 0,0 1-1,-4-22 1,3 26-22,0 1-1,-1 0 1,0 0 0,0 1-1,-1-1 1,0 0-1,0 1 1,0-1-1,-1 1 1,0 0 0,0 0-1,-1 1 1,1-1-1,-1 1 1,-1 0-1,1 0 1,-1 1 0,1-1-1,-1 1 1,0 1-1,-1-1 1,1 1-1,-9-3 1,57 34-3920,-31-24 2327,1-2 0,-1 0 0,1 0 0,-1-1 1,1-1-1,-1 0 0,1 0 0,-1-1 0,15-3 0,8-8-4526</inkml:trace>
</inkml:ink>
</file>

<file path=ppt/ink/ink9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5:48.480"/>
    </inkml:context>
    <inkml:brush xml:id="br0">
      <inkml:brushProperty name="width" value="0.025" units="cm"/>
      <inkml:brushProperty name="height" value="0.025" units="cm"/>
    </inkml:brush>
  </inkml:definitions>
  <inkml:trace contextRef="#ctx0" brushRef="#br0">31 354 4901,'0'0'7377,"10"-9"-4419,-6 6-2308,35-27 678,-37 28-898,1 0-1,-1 0 1,0 0-1,0 0 1,0-1-1,0 1 1,0-1-1,-1 1 1,1-1 0,-1 0-1,0 0 1,1 0-1,-1 1 1,-1-1-1,2-4 1,-3 7-326,1 0 0,0-1 0,-1 1 0,1 0 0,-1-1 0,0 1 0,1 0 0,-1 0 0,1 0 0,-1-1 0,1 1 0,-1 0 0,1 0 0,-1 0 0,0 0 0,1 0 0,-1 0 0,1 0 0,-1 0 0,1 0 0,-1 1 0,0-1 0,1 0 0,-1 0 0,1 0 0,-1 1 1,1-1-1,-1 0 0,1 0 0,-1 1 0,0 0 0,-19 9 122,13-2-84,0 0-1,1 0 0,0 1 1,0 0-1,1 0 1,0 0-1,1 0 0,0 1 1,1 0-1,-4 15 1,3-9 154,1 1 1,0-1 0,2 1 0,0-1 0,2 32 0,-1-47-294,0 0 0,0 0 0,0 0 0,0 0 0,1 0 1,-1 0-1,0 1 0,1-1 0,-1 0 0,1 0 0,-1 0 1,1 0-1,-1 0 0,1 0 0,0 0 0,-1-1 0,1 1 1,0 0-1,0 0 0,0 0 0,-1-1 0,1 1 0,0 0 0,0-1 1,0 1-1,0-1 0,0 1 0,1-1 0,-1 0 0,0 1 1,0-1-1,0 0 0,0 0 0,0 1 0,0-1 0,1 0 1,-1 0-1,0-1 0,0 1 0,0 0 0,0 0 0,0 0 1,0-1-1,1 1 0,-1-1 0,1 0 0,3 0 25,-1-1 0,0 0 0,1 0 0,-1-1-1,0 1 1,0-1 0,0 0 0,0 0 0,6-7 0,-3-1 7,0 0 0,0-1 0,-1 0 0,0 0 0,-1 0 0,0-1 0,-1 0 0,-1 0 0,0 0 0,-1 0 0,0 0 0,-1-1 0,0 1 0,-1 0 0,-3-27 0,2 38-42,1 0 0,0 0 0,-1 0-1,1 0 1,-1 0 0,0 0 0,1 0 0,-1 1-1,0-1 1,0 0 0,0 0 0,0 1 0,-1-1 0,1 1-1,0-1 1,-1 1 0,1 0 0,-1-1 0,1 1-1,-1 0 1,0 0 0,-3-2 0,29-14-298,-12 11 288,0 0 0,1 0 0,0 2 0,1 0 0,-1 0 0,0 1 0,1 1 0,0 0 0,26 0 0,-38 2 7,1 1 1,0-1 0,0 1-1,-1 0 1,1 0 0,-1 0-1,1 0 1,-1 0 0,1 0-1,-1 1 1,1-1 0,-1 1-1,0 0 1,0-1 0,0 1-1,0 0 1,0 0 0,0 1-1,-1-1 1,1 0 0,-1 0-1,0 1 1,1-1 0,-1 1-1,0-1 1,0 1 0,-1 0-1,1-1 1,0 6 0,3 11 23,-1 1-1,-1 0 1,0 25 0,-1-6-14,-1-38 1,0 1-1,0-1 0,0 1 0,0-1 1,0 1-1,0-1 0,1 1 0,-1-1 1,1 0-1,-1 1 0,1-1 0,-1 1 0,1-1 1,0 0-1,-1 1 0,1-1 0,0 0 1,0 0-1,0 0 0,0 0 0,0 0 1,2 2-1,-2-3 7,0 0 1,0-1-1,0 1 1,1 0-1,-1 0 1,0-1-1,0 1 1,0 0-1,0-1 1,0 1-1,0-1 1,0 0-1,0 1 1,0-1-1,0 0 1,0 1-1,-1-1 1,1 0-1,0 0 1,0 0-1,0-1 1,8-10 51,-1 0-1,0 0 1,6-16 0,-1 2-70,-1 0-1,-2-1 0,-1 0 1,-1-1-1,7-40 1,-15 84-46,-1 5 25,1 0 0,1-1 0,1 1 0,6 23 0,-8-41 43,1 0-1,-1 0 1,1 0-1,0 0 1,0 1 0,0-2-1,1 1 1,-1 0-1,1 0 1,0 0 0,-1-1-1,1 1 1,0 0 0,0-1-1,1 0 1,-1 0-1,0 1 1,1-1 0,0-1-1,-1 1 1,1 0 0,0-1-1,0 1 1,0-1-1,0 0 1,0 0 0,0 0-1,0 0 1,0-1 0,0 1-1,1-1 1,-1 0-1,0 0 1,0 0 0,4 0-1,-4-1 6,-1 0-1,1 1 1,0-1-1,0 0 1,0 0-1,-1-1 1,1 1-1,-1 0 0,1-1 1,-1 0-1,1 1 1,-1-1-1,0 0 1,0 0-1,0 0 1,3-5-1,-1 1 34,-1 0 0,1 0 0,-2 0 0,1 0 0,0 0-1,-1-1 1,1-7 0,0 0 24,-1 0 0,0-1 0,-1 1 0,-1 0-1,0-1 1,-4-20 0,1 26-73,0 0 0,0 0 0,-1 0 0,0 0 0,-1 1 0,0 0 0,0 0 0,-1 0 0,0 1 0,0 0 0,-1 0 0,1 0 0,-2 1 0,1 0 0,-1 0 0,-14-7 0,42 23-696,-17-8 362,1 1 0,0-1-1,-1 0 1,1-1 0,0 1 0,0-1 0,0 0-1,0 0 1,0 0 0,5 1 0,-4-2-580,0 1 1,0-1-1,0 0 1,0 0-1,0 0 0,0-1 1,0 0-1,0 0 1,-1 0-1,1 0 1,0-1-1,0 0 0,-1 0 1,7-4-1,16-16-6282</inkml:trace>
</inkml:ink>
</file>

<file path=ppt/ink/ink9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5:49.040"/>
    </inkml:context>
    <inkml:brush xml:id="br0">
      <inkml:brushProperty name="width" value="0.025" units="cm"/>
      <inkml:brushProperty name="height" value="0.025" units="cm"/>
    </inkml:brush>
  </inkml:definitions>
  <inkml:trace contextRef="#ctx0" brushRef="#br0">29 107 13100,'0'0'14777,"-5"17"-14024,-1 2-492,1 1 0,0 0-1,2-1 1,1 1 0,0 1 0,1-1 0,4 38 0,1-28-118,1 0-1,2-1 1,1 0 0,1 0-1,2-1 1,23 46-1,-34-73-135,1 0 0,-1 0 0,0 0 0,1 0 0,-1 0 0,1 0 0,0-1 0,-1 1 0,1 0-1,0 0 1,-1 0 0,1 0 0,0-1 0,0 1 0,0 0 0,0-1 0,-1 1 0,1-1 0,0 1 0,0-1 0,0 1-1,0-1 1,0 1 0,1-1 0,-1 0 0,0 0 0,0 0 0,2 0 0,-2-1 5,0 0 1,0 0-1,0 0 1,0 0-1,0-1 1,0 1-1,0-1 1,0 1-1,-1 0 1,1-1-1,0 1 0,-1-1 1,1 0-1,-1 1 1,0-1-1,1-2 1,4-74 155,-5 76-177,0-9 17,-1 0 0,0 0 0,-1 0 1,0 0-1,-1 1 0,0-1 0,0 1 1,-1-1-1,0 1 0,-11-17 0,14 26-88,1 1 69,0 1 1,0 0-1,1 0 0,-1-1 1,0 1-1,0 0 0,1-1 0,-1 1 1,0 0-1,1-1 0,-1 1 0,1 0 1,-1-1-1,1 1 0,-1-1 0,1 1 1,-1-1-1,1 1 0,-1-1 0,1 1 1,0-1-1,-1 0 0,1 1 0,0-1 1,-1 0-1,1 1 0,0-1 1,0 0-1,-1 0 0,1 0 0,0 0 1,-1 0-1,3 0 0,25 4 13,-22-4 4,0 0-1,-1 0 1,1-1-1,0 0 1,-1 0 0,1 0-1,-1-1 1,0 1-1,1-1 1,-1 0-1,0-1 1,0 1 0,0-1-1,0 0 1,5-5-1,-3 2 1,-1 0 0,0-1 0,-1 0-1,0 0 1,0 0 0,0 0 0,-1-1 0,0 1 0,4-11-1,-2-1 42,0-1-1,-1 0 0,0-1 1,-2 1-1,-1-1 0,0 1 1,-3-35-1,1 52-29,-1-1 0,0 0-1,1 1 1,-2-1 0,1 1-1,0-1 1,-1 1 0,1 0 0,-1 0-1,0-1 1,0 1 0,-5-5 0,6 7-15,0 0 0,0 0 1,0 0-1,0 1 0,0-1 0,0 0 1,0 1-1,0-1 0,0 0 1,-1 1-1,1-1 0,0 1 1,0 0-1,-1-1 0,1 1 1,0 0-1,0 0 0,-1 0 1,1 0-1,0 0 0,-1 0 1,1 0-1,0 0 0,0 1 1,-1-1-1,1 0 0,0 1 1,0-1-1,0 1 0,-1-1 1,1 1-1,0 0 0,0-1 0,0 1 1,0 0-1,0 0 0,0 0 1,0 0-1,1 0 0,-1 0 1,-1 2-1,-5 6-2,1 0 0,1 0 0,0 1 0,0 0 0,1 0 0,0 0 0,0 1 0,1 0 0,1-1 0,-2 16 0,-1 14 0,2 58 0,3-94 0,-1 0 0,2 0 0,-1 0 0,0 0 0,1 0 0,0-1 0,0 1 0,0 0 0,0 0 0,0-1 0,1 1 0,0-1 0,0 1 0,0-1 0,0 0 0,0 0 0,1 0 0,-1 0 0,5 4 0,-2-4 0,0 0 0,-1-1 0,2 1 0,-1-1 0,0 0 0,0 0 0,1-1 0,-1 0 0,1 1 0,-1-2 0,1 1 0,10-1 0,-10 0-405,0 1 0,1-1 0,-1 1 0,0 0 0,1 1 0,-1-1 0,0 1 0,9 5 0,-13-6 117,0 0 0,0 0-1,0 1 1,0-1 0,0 1-1,0-1 1,-1 1 0,1 0-1,0 0 1,-1 0 0,1 0-1,-1 0 1,0 0 0,0 0-1,0 0 1,0 1 0,0-1-1,0 0 1,0 1 0,-1-1-1,1 0 1,-1 1 0,0-1-1,0 4 1</inkml:trace>
</inkml:ink>
</file>

<file path=ppt/ink/ink9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5:50.459"/>
    </inkml:context>
    <inkml:brush xml:id="br0">
      <inkml:brushProperty name="width" value="0.025" units="cm"/>
      <inkml:brushProperty name="height" value="0.025" units="cm"/>
    </inkml:brush>
  </inkml:definitions>
  <inkml:trace contextRef="#ctx0" brushRef="#br0">7 447 8232,'0'0'12273,"3"15"-10763,9 64 902,46 231 173,-55-303-1399,0-8-279,-1-23 236,-3-38-396,-4 29-624,-2 1 1,-1 1-1,-2 0 1,-1 0-1,-1 1 1,-19-34-1,28 62-453,4 11 210,11 19-182,-8-23-159,1-1 0,0 1 0,0-1 1,0 0-1,0-1 0,1 1 0,0-1 0,-1 0 1,1 0-1,0-1 0,1 0 0,-1 0 0,0 0 1,0-1-1,1 0 0,-1 0 0,1-1 0,-1 0 1,1 0-1,-1 0 0,1-1 0,-1 0 0,1 0 1,-1 0-1,0-1 0,0 0 0,0 0 0,0-1 0,10-5 1,-8 4 70,0-1 1,0 0 0,0-1-1,-1 1 1,0-2 0,0 1 0,0-1-1,-1 0 1,0 0 0,0 0-1,6-12 1,-8 13 890,-1 0 0,0-1 0,-1 1 0,0-1 1,0 1-1,0-1 0,-1 0 0,0 0 0,1-12 0,-2 18-430,0 1-1,0 0 1,0-1 0,0 1 0,0-1-1,0 1 1,0-1 0,0 1-1,0-1 1,0 1 0,0-1-1,0 1 1,0 0 0,0-1 0,0 1-1,0-1 1,-1 1 0,1-1-1,0 1 1,0 0 0,-1-1 0,1 1-1,0 0 1,0-1 0,-1 1-1,1 0 1,0-1 0,-1 1 0,1 0-1,0-1 1,-1 1 0,1 0-1,-1 0 1,1 0 0,-1-1-1,1 1 1,0 0 0,-1 0 0,1 0-1,-1 0 1,1 0 0,-1 0-1,1 0 1,-1 0 0,1 0 0,0 0-1,-1 0 1,1 0 0,-1 0-1,1 0 1,-1 1 0,1-1-1,0 0 1,-1 0 0,1 0 0,-1 1-1,1-1 1,0 0 0,-1 1-1,-1 0 15,0 0 0,0 1-1,0-1 1,0 1 0,0-1-1,1 1 1,-1 0 0,1 0-1,-1-1 1,1 1 0,-2 3-1,-3 13 132,1 0 0,1 0 0,0 1 0,1-1 0,2 1 0,-1-1 0,2 1 0,4 34-1,-4-51-167,0 1 0,0 0-1,0-1 1,1 1 0,-1-1-1,1 1 1,0 0 0,-1-1-1,1 1 1,0-1 0,1 0-1,-1 1 1,0-1 0,1 0-1,-1 0 1,1 0 0,0 0-1,-1 0 1,1 0 0,0 0-1,0 0 1,1-1 0,-1 1-1,0-1 1,0 0 0,1 0-1,-1 1 1,1-1 0,-1-1-1,6 2 1,-5-2 7,1 0 0,-1 0 0,0-1 0,1 1 0,-1-1 0,0 0 0,1 0 0,-1 0 0,0 0 0,0-1 0,0 1 0,0-1 0,0 0 0,0 0 0,0 0 0,-1 0 0,1-1 0,-1 1 0,1-1 0,-1 1 0,0-1 0,0 0 0,2-4 0,8-18-489,-1-1 0,-2 0 1,8-30-1,-22 92 223,0 65 0,5-99 208,-1-1 0,1 0-1,0 1 1,0-1 0,0 1 0,0-1 0,0 1-1,0-1 1,1 0 0,-1 1 0,0-1-1,1 1 1,-1-1 0,1 0 0,-1 1 0,1-1-1,0 0 1,0 0 0,-1 0 0,1 1 0,0-1-1,0 0 1,0 0 0,0 0 0,0 0-1,1 0 1,-1-1 0,0 1 0,0 0 0,0-1-1,1 1 1,-1 0 0,0-1 0,1 1 0,-1-1-1,1 0 1,-1 0 0,0 1 0,1-1-1,-1 0 1,1 0 0,-1 0 0,1 0 0,-1-1-1,3 1 1,0-2 9,1 1-1,-1-1 1,0 0 0,1 0-1,-1 0 1,0 0-1,-1-1 1,1 0 0,0 0-1,-1 0 1,1 0-1,-1 0 1,4-6 0,9-15 255,-1-2 0,-1 0 0,-2-1 1,0 0-1,-2-1 0,-1 0 0,6-31 0,-5 10 526,-3-1 0,-2 0 0,-1-69 0,-4 108-763,0 0 0,0 0 0,-2-1 0,1 1 0,-1 0 0,-1 0 0,0 0 0,-1 0 0,-8-17 0,12 27-29,0 1-1,-1-1 1,1 0 0,0 1-1,-1-1 1,1 0 0,0 1-1,-1-1 1,1 0 0,-1 1-1,1-1 1,-1 1 0,1-1-1,-1 1 1,0-1 0,1 1-1,-1-1 1,0 1 0,1 0-1,-1-1 1,0 1 0,1 0-1,-1 0 1,-1-1 0,-7 14-189,3 32 37,6-44 166,-6 103 106,10 157-1,-2-249-94,0 1-1,0-1 1,1 0-1,1 0 1,0 0-1,9 16 1,-12-24 6,1 0-1,0-1 1,0 1 0,0-1 0,1 0 0,-1 0 0,1 0 0,0 0 0,0 0 0,0 0 0,0-1 0,0 1-1,0-1 1,1 0 0,-1 0 0,1 0 0,0-1 0,0 1 0,-1-1 0,1 0 0,0 0 0,0 0-1,7 0 1,-11-1-13,1 0 0,-1 0-1,1 0 1,-1-1-1,1 1 1,-1 0 0,1-1-1,-1 1 1,1 0 0,-1-1-1,1 1 1,-1 0-1,1-1 1,-1 1 0,1-1-1,-1 1 1,0-1 0,1 1-1,-1-1 1,0 1-1,0-1 1,1 1 0,-1-1-1,0 0 1,0 1 0,0-1-1,0 1 1,0-1-1,0 0 1,0 1 0,0-2-1,1-24 239,-1 20-180,-1-16-6,0 1 0,-2 0 0,-6-28 0,7 40-62,0 0 0,-1 0 0,0 0 0,0 1 0,-1-1 0,-1 1 1,1 0-1,-1 0 0,-1 0 0,-6-7 0,10 13-83,5 17-208,0-10 281,1 0 0,0 0 1,-1-1-1,2 1 0,-1-1 1,0 0-1,1 0 0,0-1 1,0 1-1,0-1 0,0 0 1,0 0-1,1-1 0,-1 0 1,1 0-1,9 2 0,-2 0 17,0-2-1,0 0 0,1-1 1,-1 0-1,0-1 0,20-2 1,-29 1 11,1 0 1,-1 0 0,0 0-1,1-1 1,-1 1 0,0-1-1,0 0 1,0-1-1,-1 1 1,1-1 0,0 1-1,-1-1 1,0 0 0,1 0-1,-1-1 1,0 1 0,-1-1-1,1 1 1,-1-1 0,0 0-1,1 0 1,-2 0 0,1 0-1,0-1 1,-1 1-1,0 0 1,0-1 0,0 1-1,-1 0 1,1-1 0,-1 1-1,0-1 1,0 1 0,-1-1-1,0-5 1,1 9-22,0 0 0,-1 0 0,1 0 0,0 0 0,-1 0 0,1 0 0,0 0 0,-1 0 0,1 0 0,-1 0 0,1 0 0,-1 0 0,0 0 0,1 0 0,-1 1 0,0-1 0,0 0 0,0 1 0,1-1 0,-1 0 0,0 1 0,0-1 0,0 1 0,0-1 0,0 1 0,0 0 0,0-1 0,0 1 0,0 0 0,0 0 0,0 0 0,0-1 0,0 1 0,0 0 0,0 1 0,0-1 0,-1 0 0,1 0 0,-1 1 0,-1-1 0,0 1 0,1 0 0,-1-1 0,0 1 0,0 1 0,1-1 0,-1 0 0,0 1 0,1-1 0,-1 1 0,1 0 0,0 0 0,-3 2 0,-3 7 0,1 0 0,0 0 1,0 1-1,1 0 0,-5 14 0,9-20-43,-1 1 0,1-1 0,1 1-1,-1 0 1,1 0 0,1 0-1,-1 0 1,1 0 0,0 0 0,0 0-1,3 11 1,-2-17-148,-1 1-1,1-1 1,0 1-1,0-1 1,0 0-1,0 0 1,1 1-1,-1-1 1,0 0-1,0 0 0,1 0 1,-1 0-1,0 0 1,1 0-1,-1-1 1,1 1-1,-1 0 1,1-1-1,0 1 1,-1-1-1,1 0 1,0 1-1,-1-1 1,1 0-1,0 0 1,-1 0-1,1 0 1,0 0-1,1-1 1,4 1-860,0-1 0,0 0 1,0-1-1,-1 1 0,1-1 0,7-4 1,25-16-5895</inkml:trace>
</inkml:ink>
</file>

<file path=ppt/ink/ink9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5:50.815"/>
    </inkml:context>
    <inkml:brush xml:id="br0">
      <inkml:brushProperty name="width" value="0.025" units="cm"/>
      <inkml:brushProperty name="height" value="0.025" units="cm"/>
    </inkml:brush>
  </inkml:definitions>
  <inkml:trace contextRef="#ctx0" brushRef="#br0">102 56 16624,'0'-3'276,"-3"-38"7345,2 40-7456,1 1 0,0-1 0,0 1 0,0-1 0,-1 0 0,1 1 0,0-1 0,0 1 0,-1-1 0,1 1 0,0-1 0,-1 1 1,1 0-1,-1-1 0,1 1 0,0-1 0,-1 1 0,1 0 0,-1-1 0,1 1 0,-1 0 0,0 0 0,1-1 0,-1 1 0,0 0-71,-1 0 0,1 0 0,0 1 0,0-1 0,0 1 0,0-1 0,0 0 0,0 1 1,0 0-1,0-1 0,0 1 0,0 0 0,0-1 0,0 1 0,1 0 0,-1 0 0,0 0 0,0 1 0,-8 9-29,2 1-1,0 0 1,0 1-1,1-1 1,1 1-1,0 1 1,0-1-1,2 1 1,0-1 0,-3 28-1,6-40-64,0-1 1,0 1-1,0 0 0,0 0 1,0 0-1,0-1 0,1 1 1,-1 0-1,0 0 0,0-1 0,1 1 1,-1 0-1,0 0 0,1-1 1,-1 1-1,1 0 0,-1-1 1,1 1-1,-1-1 0,1 1 0,-1 0 1,1-1-1,0 1 0,-1-1 1,1 0-1,0 1 0,1 0 1,28 4 65,37-15-27,-60 9-73,-3 0 10,57-6-582,-59 7 599,-1 0 0,1 0 0,0 0 1,-1 0-1,1 0 0,-1 0 1,1 0-1,-1 0 0,1 1 0,-1-1 1,1 0-1,-1 1 0,1 0 0,-1-1 1,1 1-1,-1 0 0,0 0 0,0 0 1,1-1-1,-1 1 0,0 1 1,0-1-1,0 0 0,0 0 0,0 0 1,0 1-1,0-1 0,0 0 0,-1 1 1,1-1-1,0 0 0,-1 1 0,1 2 1,-1 2 107,-1 1 0,0 0 0,0-1 0,-1 1 0,0 0 0,0-1 0,0 0 0,-1 1 0,0-1 0,0 0 0,-1-1 1,1 1-1,-1 0 0,-1-1 0,1 0 0,-9 8 0,-3 2-276,0 0 1,-2-1-1,-36 24 0,23-24-3275,10-9-4604,1-4-11217</inkml:trace>
</inkml:ink>
</file>

<file path=ppt/ink/ink9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6:38.163"/>
    </inkml:context>
    <inkml:brush xml:id="br0">
      <inkml:brushProperty name="width" value="0.025" units="cm"/>
      <inkml:brushProperty name="height" value="0.025" units="cm"/>
    </inkml:brush>
  </inkml:definitions>
  <inkml:trace contextRef="#ctx0" brushRef="#br0">1 1 11787,'0'0'12166,"10"16"-11045,17 33-494,-1 1-1,35 104 1,22 165-374,-30-108-373,-41-179-21,-1-6-2047,-8-12-5124,-4-31 1717</inkml:trace>
</inkml:ink>
</file>

<file path=ppt/ink/ink9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6:38.506"/>
    </inkml:context>
    <inkml:brush xml:id="br0">
      <inkml:brushProperty name="width" value="0.025" units="cm"/>
      <inkml:brushProperty name="height" value="0.025" units="cm"/>
    </inkml:brush>
  </inkml:definitions>
  <inkml:trace contextRef="#ctx0" brushRef="#br0">1 149 14286,'1'19'2081,"6"54"-615,3 0 0,4 0 0,2-1 0,4-1-1,2-1 1,39 80 0,-61-148-1443,6 9 223,1 1 1,-1-1 0,2 0 0,9 12-1,-16-21-201,0-1 0,0 1 0,0-1 0,1 0 0,-1 0 0,0 1 0,0-1-1,1 0 1,-1 0 0,1 0 0,-1 0 0,1-1 0,-1 1 0,1 0 0,0-1 0,-1 1 0,1-1-1,0 1 1,-1-1 0,1 0 0,0 1 0,0-1 0,-1 0 0,1 0 0,0-1 0,0 1 0,-1 0-1,1-1 1,0 1 0,-1 0 0,1-1 0,0 0 0,-1 1 0,1-1 0,-1 0 0,1 0 0,-1 0-1,1 0 1,-1 0 0,0 0 0,0-1 0,2-1 0,3-4 174,0-1 1,0-1 0,-1 1-1,0-1 1,-1 0 0,0 0-1,4-13 1,17-77 758,-18 68-862,-4 19-264,73-356-122,-56 210-7587,-18 84-3946</inkml:trace>
</inkml:ink>
</file>

<file path=ppt/ink/ink9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6:39.145"/>
    </inkml:context>
    <inkml:brush xml:id="br0">
      <inkml:brushProperty name="width" value="0.025" units="cm"/>
      <inkml:brushProperty name="height" value="0.025" units="cm"/>
    </inkml:brush>
  </inkml:definitions>
  <inkml:trace contextRef="#ctx0" brushRef="#br0">1 170 1698,'5'-16'3747,"-2"2"-2125,1-1-1,1 1 0,0 0 0,1 0 0,1 1 0,0-1 0,0 1 0,14-16 0,-20 28-1505,-1 0 1,1 0-1,0 0 1,-1 0-1,1 0 1,0 1-1,0-1 0,-1 0 1,1 0-1,0 1 1,0-1-1,0 1 1,0-1-1,0 1 0,0-1 1,0 1-1,0-1 1,0 1-1,0 0 1,0-1-1,1 1 0,-1 0 1,0 0-1,0 0 1,0 0-1,0 0 1,0 0-1,0 0 0,0 1 1,0-1-1,1 0 1,-1 1-1,0-1 1,0 0-1,0 1 0,0 0 1,0-1-1,-1 1 1,1-1-1,0 1 1,0 0-1,0 0 0,0-1 1,-1 1-1,1 0 1,0 0-1,-1 0 1,1 0-1,-1 0 0,1 0 1,-1 0-1,1 2 1,3 6 339,0 0 0,-1 1 0,0 0 0,1 14 0,5 41-352,-4 1 0,-3 1 0,-2-1 0,-4 0 0,-2 0 0,-3 0 0,-33 119 0,34-165-2689,4-42-2213,5-25-188,3-20-1777</inkml:trace>
</inkml:ink>
</file>

<file path=ppt/ink/ink9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6:40.147"/>
    </inkml:context>
    <inkml:brush xml:id="br0">
      <inkml:brushProperty name="width" value="0.025" units="cm"/>
      <inkml:brushProperty name="height" value="0.025" units="cm"/>
    </inkml:brush>
  </inkml:definitions>
  <inkml:trace contextRef="#ctx0" brushRef="#br0">0 394 13645,'0'0'10992,"7"15"-9674,15 46-620,20 103 0,-23-85-578,-12-49-58,2-1 1,1 1-1,22 47 0,-29-71-170,0 0 1,0 0 0,1-1-1,-1 1 1,1-1 0,0 0-1,1 0 1,-1 0 0,1-1-1,0 1 1,1-1 0,-1 0-1,0-1 1,1 1 0,0-1-1,0 0 1,0 0 0,0-1-1,1 0 1,-1 0 0,0-1-1,1 1 1,10-1 0,-17-3 129,-1 0 0,1 0 0,-1 0 0,1 0 0,-1 0 0,0 0 1,0 0-1,0 0 0,0 0 0,0 1 0,0-1 0,-1 0 0,-1-2 0,-63-63 1077,41 43-711,2 0 0,-38-51 1,60 73-365,-1 0-1,1 0 1,0-1 0,0 1 0,0-1 0,0 1-1,0-1 1,0 1 0,1-1 0,-1 0 0,1 1-1,0-1 1,0 0 0,0 1 0,0-1-1,0 0 1,0 0 0,1 1 0,0-1 0,-1 1-1,1-1 1,0 1 0,0-1 0,0 1-1,1-1 1,-1 1 0,0 0 0,1 0 0,0-1-1,-1 1 1,1 0 0,0 1 0,0-1-1,0 0 1,0 0 0,1 1 0,1-2 0,11-6-55,0 0 1,0 1-1,0 0 0,24-7 1,-36 14 42,9-5-74,1 1 0,-1 1 0,1 0 1,0 1-1,1 0 0,-1 1 0,0 0 0,1 1 0,17 1 0,-28 1 74,0 0 1,0 0-1,0 0 0,-1 1 1,1-1-1,0 1 0,-1-1 1,0 1-1,1 0 0,-1 0 1,0 0-1,0 0 0,0 0 1,0 1-1,0-1 0,0 1 0,-1-1 1,1 1-1,-1-1 0,0 1 1,0 0-1,0 0 0,0 0 1,0 0-1,-1 0 0,1-1 1,-1 5-1,3 12 575,-1 0-1,0 37 0,-2-45-250,-1 15 723,-2-40-128,-2-21-653,-43-117-104,19 68-150,30 83-55,1 1 0,-1-1 0,1 1 0,-1-1-1,1 1 1,0 0 0,-1-1 0,1 1 0,-1 0 0,1 0 0,-1 0 0,1 0 0,0 0-1,-1 0 1,1 1 0,1 0 0,1-1-75,0 0-51,1 0 0,0 0-1,-1-1 1,1 1 0,-1-1 0,1 0 0,-1-1 0,1 1 0,-1-1 0,0 1 0,0-1 0,0-1 0,0 1-1,0 0 1,0-1 0,6-6 0,-4 3-104,0-1 0,0 0 0,-1-1 0,1 1 0,-2-1 0,1 0 0,-1 0-1,3-10 1,1-6-316,-1 0 0,-1-1 0,-1 1 0,-1-1 0,0-36 0,-3 48 689,-1 0 0,0 0 0,-1 0 0,0 0 1,-1 0-1,-1 1 0,0-1 0,-1 1 0,0-1 0,-1 1 0,0 1 0,0-1 0,-2 1 1,-9-15-1,15 51 710,5 9-653,2 0 1,1 0 0,2 0-1,13 33 1,-11-34-148,44 122 923,-46-133-710,1 0 0,2-1 0,0 0-1,26 33 1,-37-53-207,0 1-1,0 0 0,0-1 1,0 1-1,1-1 1,-1 1-1,1-1 0,-1 1 1,1-1-1,0 0 1,0 0-1,-1 0 0,1 0 1,0 0-1,0 0 1,0-1-1,0 1 0,0-1 1,0 1-1,0-1 0,0 1 1,0-1-1,0 0 1,0 0-1,4-1 0,-5 0 44,1 0 0,0 0 1,-1-1-1,1 1 0,-1-1 0,1 1 0,-1-1 0,0 1 0,0-1 0,0 0 0,0 0 0,0 1 0,0-1 0,0 0 0,0 0 0,-1 0 0,1 0 0,-1 0 0,1 0 0,-1 0 0,0 0 0,0 0 0,0 0 0,0-3 0,-1-14-20,-1 0 0,0-1 1,-1 1-1,-2 0 0,1 1 0,-2-1 1,-1 1-1,0 0 0,-1 0 0,-1 1 1,-1 0-1,0 1 0,-1 0 0,-16-17 1,27 33-65,0-1 0,0 1 1,0-1-1,-1 1 0,1-1 1,0 1-1,-1-1 0,1 1 1,0 0-1,-1-1 0,1 1 1,-1 0-1,1-1 1,-1 1-1,1 0 0,-1-1 1,1 1-1,-1 0 0,1 0 1,-1 0-1,1-1 0,-1 1 1,1 0-1,-1 0 0,1 0 1,-1 0-1,1 0 0,-1 0 1,1 0-1,-1 0 0,0 0 1,0 1-1,-1 16-229,14 27 80,-10-40 153,0-1 1,0 1 0,0-1-1,1 0 1,-1 0 0,1 1 0,0-2-1,0 1 1,0 0 0,1-1 0,-1 1-1,0-1 1,1 0 0,0 0-1,-1 0 1,1-1 0,0 1 0,0-1-1,0 0 1,0 0 0,0 0 0,0-1-1,0 1 1,0-1 0,0 0-1,1 0 1,-1-1 0,0 1 0,0-1-1,0 0 1,0 0 0,0 0 0,0-1-1,0 1 1,-1-1 0,6-3 0,3-2 13,1 0 1,-2-1-1,1-1 1,-1 0-1,0 0 1,-1-1-1,0-1 1,-1 0-1,11-16 1,-14 17 12,1-1 1,-2 0 0,0 0 0,5-17 0,-8 23 12,0-1 1,-1 1-1,0-1 0,0 1 1,0-1-1,-1 1 0,0-1 1,0 1-1,0-1 0,-1 1 1,0-1-1,-1-5 0,1 10-19,1 0 0,0 1 0,0-1 0,0 0 0,-1 0 0,1 1 0,0-1 0,-1 1 0,1-1 0,-1 0 0,1 1 0,0-1 0,-1 1 0,1-1 0,-1 1 0,0-1 0,1 1 0,-1-1-1,1 1 1,-1-1 0,0 1 0,1 0 0,-1 0 0,0-1 0,1 1 0,-1 0 0,0 0 0,0 0 0,1 0 0,-1-1 0,0 1 0,0 0 0,1 0 0,-1 1 0,0-1 0,0 0 0,1 0 0,-1 0-1,0 0 1,1 1 0,-1-1 0,0 0 0,1 1 0,-1-1 0,0 0 0,1 1 0,-1-1 0,0 2 0,-2 0 3,0 0-1,1 0 1,-1 0-1,1 1 1,0-1-1,0 1 1,0 0 0,0 0-1,-3 5 1,0 6 3,0 0 0,1 0 0,1 1 0,0-1 1,1 1-1,0 0 0,1 0 0,1 0 0,0 0 0,2 0 0,2 16 1,-3-26-84,-1 0 0,2-1 1,-1 1-1,1 0 0,-1 0 1,1 0-1,1-1 1,-1 1-1,1-1 0,-1 0 1,1 0-1,0 0 0,1 0 1,-1 0-1,1-1 1,0 1-1,0-1 0,0 0 1,0 0-1,0-1 0,1 1 1,-1-1-1,1 0 1,-1 0-1,1 0 0,0-1 1,0 1-1,0-1 0,0-1 1,0 1-1,0-1 1,0 0-1,0 0 0,0 0 1,6-1-1,33-10-4190,-3-15-2754</inkml:trace>
</inkml:ink>
</file>

<file path=ppt/ink/ink9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6:41.311"/>
    </inkml:context>
    <inkml:brush xml:id="br0">
      <inkml:brushProperty name="width" value="0.025" units="cm"/>
      <inkml:brushProperty name="height" value="0.025" units="cm"/>
    </inkml:brush>
  </inkml:definitions>
  <inkml:trace contextRef="#ctx0" brushRef="#br0">87 47 16624,'-6'-6'858,"1"0"0,-1 0 0,1 1 0,-1 0 0,-10-6 0,16 10-784,-1 1-1,0-1 1,0 0 0,1 1-1,-1-1 1,0 1 0,0-1-1,0 1 1,0-1 0,0 1-1,0 0 1,0-1 0,0 1-1,1 0 1,-1 0 0,0 0-1,0 0 1,0 0-1,0 0 1,0 0 0,0 0-1,0 0 1,0 0 0,0 1-1,0-1 1,0 0 0,0 1-1,0-1 1,0 1 0,0-1-1,1 1 1,-1-1 0,0 1-1,0-1 1,0 1 0,1 0-1,-1-1 1,0 1-1,1 0 1,-1 0 0,1 0-1,-1-1 1,1 1 0,-1 0-1,1 0 1,0 0 0,-1 0-1,1 0 1,0 0 0,0 0-1,0 0 1,-1 0 0,1 0-1,0 0 1,1 1 0,-4 28 127,1-1 0,2 1 1,1-1-1,2 1 1,11 54-1,49 142 1431,-51-191-1537,2-1 1,1 0-1,2-1 1,1-1-1,1-1 1,2 0-1,1-2 1,1 0 0,36 33-1,-53-56-12,-3-4-13,-1 0 1,0-1 0,1 1-1,-1 1 1,0-1 0,0 0-1,0 1 1,0-1 0,-1 1-1,1-1 1,-1 1 0,0 0-1,1-1 1,0 5 0,-5-7 90,-1 1 0,1-1 0,0 1 0,0-1 0,-1 0 0,1 0 0,0 0 0,-1-1 0,1 1 0,0-1 0,-5-1 0,-9-5-161,2 0 0,-1-1 0,1-1 0,0-1 0,1 0 0,0-1 0,-19-18 0,6 2 0,2-1 0,-33-45 0,57 72-6,0 0-1,0-1 1,0 1 0,0 0-1,0 0 1,0-1-1,1 1 1,-1 0 0,0-1-1,1 1 1,-1-1 0,1 1-1,-1-1 1,1 1-1,0-1 1,0 1 0,0-1-1,-1 1 1,1-1 0,1 1-1,-1-1 1,0 1-1,0-1 1,1 1 0,-1-1-1,0 1 1,1-1 0,0 1-1,-1-1 1,1 1-1,0 0 1,0-1 0,0 1-1,1-2 1,4-1-95,-1 0 0,1 1 1,-1-1-1,1 2 0,0-1 0,13-4 0,4-2-347,10-5-2854,55-36 0,-15-4-6542,-36 22-358</inkml:trace>
</inkml:ink>
</file>

<file path=ppt/ink/ink9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6:41.701"/>
    </inkml:context>
    <inkml:brush xml:id="br0">
      <inkml:brushProperty name="width" value="0.025" units="cm"/>
      <inkml:brushProperty name="height" value="0.025" units="cm"/>
    </inkml:brush>
  </inkml:definitions>
  <inkml:trace contextRef="#ctx0" brushRef="#br0">75 35 14542,'0'0'3891,"-9"5"-880,5-2-2844,-1-1 0,1 1 0,0 1 0,0-1-1,0 1 1,0 0 0,0-1 0,1 2 0,0-1 0,0 0-1,0 1 1,0-1 0,1 1 0,0 0 0,0 0-1,0 0 1,1 0 0,-1 0 0,1 0 0,0 0 0,1 0-1,-1 1 1,1 9 0,-1-2 107,0 7 258,0 0 0,1 1 0,5 35 1,-5-52-459,1 0 0,0 0 0,1 0 0,-1 0 0,1 0 1,-1 0-1,1-1 0,0 1 0,0-1 0,6 7 1,-7-8-62,1-1 1,0 1 0,0-1 0,0 0-1,0 0 1,0 0 0,0 0 0,0 0-1,0 0 1,0 0 0,0-1 0,0 1-1,1-1 1,-1 1 0,0-1 0,0 0-1,1 0 1,-1 0 0,0 0 0,5-1-1,-2-1 7,0 0-1,0 0 1,0 0-1,0 0 1,0-1-1,0 0 1,-1 0-1,0 0 1,1-1-1,-1 1 0,0-1 1,-1 0-1,1 0 1,-1 0-1,0-1 1,0 1-1,0-1 1,4-9-1,1-4 35,0 0 1,-1 0-1,-1 0 0,4-20 0,-6 6 144,0-46 1,-3 34-29,-1 35-294,0 13-218,0 10-21,1 0-1,1 0 0,0 0 0,1 0 0,0-1 0,1 1 0,1-1 0,0 0 0,1 0 0,0 0 1,10 14-1,-14-25-96,0 0 0,-1 0 1,1 0-1,0-1 0,0 1 0,0-1 1,1 0-1,-1 1 0,0-1 1,4 1-1,-4-1-120,-1-1 0,1 1 0,0-1-1,0 0 1,-1 1 0,1-1 0,0 0 0,0 0 0,0 0 0,-1 0-1,1-1 1,0 1 0,0 0 0,0-1 0,2 0 0,16-15-8554</inkml:trace>
</inkml:ink>
</file>

<file path=ppt/ink/ink9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6:42.044"/>
    </inkml:context>
    <inkml:brush xml:id="br0">
      <inkml:brushProperty name="width" value="0.025" units="cm"/>
      <inkml:brushProperty name="height" value="0.025" units="cm"/>
    </inkml:brush>
  </inkml:definitions>
  <inkml:trace contextRef="#ctx0" brushRef="#br0">143 1 17521,'-9'0'2957,"4"0"-2671,1 0 1,-1 1-1,1 0 0,0 0 1,0 0-1,-1 0 0,1 0 1,0 1-1,0 0 1,0 0-1,0 0 0,1 0 1,-1 1-1,1 0 0,-1-1 1,1 1-1,0 0 0,0 1 1,0-1-1,0 0 0,1 1 1,-1 0-1,1 0 0,-3 6 1,-2 5-146,0 1 0,1 0 0,1 0 0,0 0 0,1 1 0,1 0 0,1-1 0,0 1 0,1 0 0,1 0 0,3 22 0,-3-37-152,0 1 1,0-1-1,0 0 0,1 0 0,-1 0 1,1 0-1,0-1 0,-1 1 0,1 0 1,0 0-1,0 0 0,0 0 0,1-1 1,-1 1-1,0-1 0,1 1 0,-1-1 0,0 1 1,1-1-1,0 0 0,-1 1 0,1-1 1,0 0-1,0 0 0,0 0 0,-1-1 1,1 1-1,0 0 0,0-1 0,0 1 1,0-1-1,0 0 0,0 0 0,0 1 1,1-1-1,-1 0 0,0-1 0,0 1 1,0 0-1,0-1 0,3 0 0,2-1-159,1 0 0,0-1 0,-1 0 0,0 0 1,0-1-1,0 0 0,0 0 0,0 0 0,8-9 0,40-44-3727,-6-7-3524,-18 16-1104</inkml:trace>
</inkml:ink>
</file>

<file path=ppt/ink/ink9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6:42.386"/>
    </inkml:context>
    <inkml:brush xml:id="br0">
      <inkml:brushProperty name="width" value="0.025" units="cm"/>
      <inkml:brushProperty name="height" value="0.025" units="cm"/>
    </inkml:brush>
  </inkml:definitions>
  <inkml:trace contextRef="#ctx0" brushRef="#br0">160 0 18770,'0'0'5440,"-6"12"-4026,1-4-1263,1 0 1,0 0-1,1 0 0,-1 0 0,2 1 0,-1 0 0,1-1 0,1 1 1,-1 0-1,1 0 0,1 0 0,0 0 0,0 0 0,1-1 0,2 13 1,5 7-57,1 0 1,1 0 0,1-1-1,17 28 1,66 101 222,-68-114-298,-15-25 19,-8-10 7,1 0 0,0-1 0,0 0 1,0 0-1,1 0 0,0 0 0,0 0 0,0-1 0,1 0 1,-1 0-1,10 5 0,-15-10-40,1 0-1,-1 0 1,1 0-1,-1 0 1,1 0 0,-1 0-1,1 0 1,-1 0 0,1 0-1,-1 0 1,1 0 0,-1-1-1,1 1 1,-1 0 0,1 0-1,-1 0 1,1-1 0,-1 1-1,1 0 1,-1 0 0,0-1-1,1 1 1,-1 0 0,0-1-1,1 1 1,-1-1 0,0 1-1,1 0 1,-1-1 0,0 1-1,0-1 1,1 1 0,-1-1-1,0 1 1,0-1 0,0 1-1,0-1 1,0 1 0,0-1-1,0 1 1,0-1-1,0 1 1,0-1 0,0 1-1,0-1 1,0 1 0,0-1-1,0 0 1,-3-29-208,0 22 174,0 0 1,0 1 0,-1 0 0,0 0 0,0 0-1,0 0 1,-1 1 0,0 0 0,0-1-1,-1 2 1,0-1 0,0 1 0,0 0 0,-1 0-1,-12-7 1,-5-1 49,0 0 0,-1 1 0,-34-10 1,24 12 454,-69-11 1,66 15 777,92-21-172,123-56-1882,-152 68-2117,1-1 1,30-27 0,-7-3-8802</inkml:trace>
</inkml:ink>
</file>

<file path=ppt/ink/ink9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6:43.446"/>
    </inkml:context>
    <inkml:brush xml:id="br0">
      <inkml:brushProperty name="width" value="0.025" units="cm"/>
      <inkml:brushProperty name="height" value="0.025" units="cm"/>
    </inkml:brush>
  </inkml:definitions>
  <inkml:trace contextRef="#ctx0" brushRef="#br0">210 398 18161,'-3'-12'3048,"-1"-3"-2213,0 0 0,-2 1 0,1 0 1,-2 0-1,-11-18 0,15 27-690,-1-1 1,0 1-1,0-1 0,-1 1 1,1 0-1,-1 1 1,0-1-1,0 1 1,-1 0-1,1 0 1,-1 1-1,0 0 1,0 0-1,0 0 1,0 1-1,0-1 0,-10-1 1,14 4-151,0 0 0,0 0 1,0 0-1,0 0 0,0 0 0,0 0 0,0 1 1,0-1-1,0 1 0,0 0 0,0-1 0,0 1 1,0 0-1,0 0 0,0 0 0,0 0 0,1 0 1,-1 1-1,1-1 0,-1 0 0,1 1 0,-1 0 1,1-1-1,0 1 0,-1 0 0,1-1 0,0 1 1,0 0-1,0 0 0,1 0 0,-1 0 0,0 0 1,1 0-1,-1 0 0,1 0 0,0 2 0,-3 12-32,1 0-1,1-1 0,1 29 1,0-28 29,0-4 14,0 0 1,1 1-1,1-1 1,0 0-1,6 20 1,-7-30-5,-1 1 1,1-1 0,0 0-1,0 0 1,0 0 0,0 0-1,0-1 1,0 1-1,0 0 1,1 0 0,-1 0-1,0-1 1,1 1 0,0-1-1,-1 1 1,1-1-1,0 0 1,0 0 0,0 0-1,0 0 1,0 0 0,0 0-1,0 0 1,0-1-1,0 1 1,0-1 0,0 1-1,0-1 1,1 0 0,-1 0-1,0 0 1,0 0-1,0 0 1,1 0 0,-1-1-1,0 1 1,0-1 0,0 0-1,0 1 1,0-1-1,3-1 1,1-2 48,-1 0 1,1 0-1,0 0 0,-1-1 1,0 1-1,0-1 0,0 0 1,-1-1-1,0 1 0,0-1 1,0 0-1,0 0 0,4-13 1,2-4 228,-1-1 0,9-38 0,-13 37 65,0 1-1,-2-1 1,1-34 0,-4 49-247,0 0 0,-1 0 0,0 0 0,-1 0 1,0 0-1,0 1 0,-1-1 0,0 1 0,-1-1 1,0 1-1,-6-11 0,9 19-98,0-1 0,0 1 0,0-1 0,0 1 0,0 0 0,0-1 0,0 1 0,0 0 0,0 0 0,0 0 0,-1 0 0,1 0 0,-1 0 0,1 0 0,0 0 0,-1 1 0,-2-2 0,3 2 0,0 1 0,1-1 0,-1 0 0,0 0 0,1 1 0,-1-1 0,0 0 0,1 1 0,-1-1 0,1 1 0,-1-1 0,0 1 0,1-1 0,0 1 0,-1 0 0,1-1 0,-1 1 0,1-1 0,0 1 0,-1 0 0,1-1 0,0 1 0,0 0 0,-1-1 0,1 1 0,0 1 0,-2 9 0,0 0 0,1-1 0,0 20 0,1-1 0,2 0 0,8 51 0,-8-72 0,-1 0 0,2 0 0,-1 0 0,1-1 0,0 1 0,0 0 0,1-1 0,0 0 0,0 0 0,1 0 0,0 0 0,0-1 0,1 0 0,10 9 0,-15-13 0,1-1 0,0 0 0,0 0 0,0 0 0,0 0 0,0 0 0,0 0 0,0 0 0,0-1 0,0 1 0,0-1 0,0 1 0,0-1 0,1 0 0,-1 0 0,0 0 0,0 0 0,0 0 0,0-1 0,1 1 0,-1-1 0,4-1 0,-3 1 0,1-2 0,-1 1 0,0 0 0,1-1 0,-1 0 0,0 1 0,-1-1 0,1 0 0,0-1 0,-1 1 0,3-5 0,4-8 0,-2 1 0,0-1 0,-1-1 0,7-25 0,-9 24 0,-1 0 0,-1 0 0,-1-1 0,-1-31 0,0 13 0,1 47 0,1 0 0,0 0 0,1 0 0,0-1 0,0 1 0,6 9 0,2 9 0,-6-15 0,2 6 0,0-1 0,14 24 0,-20-38 0,1-1 0,0 1 0,1-1 0,-1 0 0,1 0 0,-1 0 0,1 0 0,0 0 0,0 0 0,0-1 0,0 0 0,1 1 0,-1-1 0,1 0 0,-1-1 0,1 1 0,0-1 0,5 2 0,-6-3 0,-1 0 0,1-1 0,0 1 0,-1-1 0,1 0 0,-1 0 0,1 1 0,-1-2 0,0 1 0,1 0 0,-1 0 0,0-1 0,0 1 0,0-1 0,0 0 0,0 1 0,0-1 0,0 0 0,-1 0 0,1-1 0,0 1 0,-1 0 0,0 0 0,0-1 0,0 1 0,0-1 0,0 1 0,1-5 0,3-8 0,0-1 0,-1 1 0,3-22 0,-3 12 0,-1-1 0,-1 1 0,-2-1 0,-3-39 0,1 159 0,4-82-374,0 0 1,0-1-1,1 1 0,1 0 1,5 12-1,-8-22 264,0 0 0,-1 0-1,1 0 1,0-1 0,0 1 0,0 0 0,0 0 0,0-1 0,1 1-1,-1-1 1,0 0 0,1 1 0,-1-1 0,1 0 0,-1 0-1,1 1 1,0-1 0,0-1 0,-1 1 0,1 0 0,0 0 0,0-1-1,0 1 1,0-1 0,0 1 0,0-1 0,0 0 0,0 0-1,0 0 1,0 0 0,0 0 0,0 0 0,-1-1 0,1 1 0,0-1-1,0 1 1,0-1 0,0 0 0,0 1 0,2-3 0,16-14-5779,-1-7-3341</inkml:trace>
</inkml:ink>
</file>

<file path=ppt/ink/ink9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6:43.803"/>
    </inkml:context>
    <inkml:brush xml:id="br0">
      <inkml:brushProperty name="width" value="0.025" units="cm"/>
      <inkml:brushProperty name="height" value="0.025" units="cm"/>
    </inkml:brush>
  </inkml:definitions>
  <inkml:trace contextRef="#ctx0" brushRef="#br0">1 347 20179,'0'0'9385,"11"-2"-8365,-2-1-907,1 0 0,-1 0 0,0-1 1,-1 0-1,1-1 0,-1 0 0,1 0 1,-1-1-1,-1 0 0,1 0 0,-1-1 1,0 0-1,9-13 0,-5 7-54,-2-1 0,1-1 1,-2 0-1,0 0 0,8-22 0,-13 29-40,0 0-1,-1-1 1,0 0 0,0 1 0,-1-1-1,0 0 1,0 0 0,-1 0-1,0 0 1,-1 1 0,0-1-1,-2-10 1,3 18-19,-1-1 0,1 1 0,-1-1 0,0 1 0,1-1 0,-1 1 0,0-1 0,0 1 0,0 0 0,0 0 0,0-1 0,0 1 0,0 0 0,-1 0 0,1 0 0,0 0 0,0 0 0,-1 0 0,1 1 0,-1-1 0,1 0 0,-1 1 0,1-1 0,-1 1 0,1-1 0,-1 1 0,0 0 0,1 0 0,-1-1 0,0 1 0,1 0 0,-1 1 0,1-1 0,-1 0 0,0 0 0,1 1 0,-1-1 0,1 1 0,-1-1 0,1 1 0,-3 1 0,-3 1 0,1 0 0,0 0 0,0 1 0,0 0 0,0 0 0,1 0 0,-1 1 0,-7 7 0,5 0 0,0 0 1,0 1-1,1 0 1,0 0-1,2 0 1,-1 1-1,1 0 1,1 0-1,1 0 1,0 0-1,1 1 1,0-1-1,1 27 1,1-33-2,1-1 1,0 1-1,0-1 1,1 1-1,0-1 1,0 1-1,1-1 1,-1 0-1,2 0 1,-1 0-1,1-1 1,5 8-1,-5-10-1,0 1 1,0-1-1,1 0 1,0 0-1,0 0 1,0-1-1,0 1 0,0-1 1,1-1-1,-1 1 1,1-1-1,0 0 1,0 0-1,0-1 0,0 1 1,11 0-1,-5-1-639,0 0 0,0-1-1,0 0 1,1-1-1,-1-1 1,19-4 0,19-15-6662</inkml:trace>
</inkml:ink>
</file>

<file path=ppt/ink/ink10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6:44.431"/>
    </inkml:context>
    <inkml:brush xml:id="br0">
      <inkml:brushProperty name="width" value="0.025" units="cm"/>
      <inkml:brushProperty name="height" value="0.025" units="cm"/>
    </inkml:brush>
  </inkml:definitions>
  <inkml:trace contextRef="#ctx0" brushRef="#br0">0 1 14958,'0'0'7677,"9"13"-6241,98 179 3201,-81-136-4180,3-2 1,3-1-1,1-1 0,48 55 1,-71-99-448,-7-11-55,-8-15-166,-3 7 1,-1 0-1,0 1 0,0 0 1,-1 1-1,-1 0 1,-18-13-1,-76-42-1005,87 54 1098,-4 0 97,17 8 158,0 0-1,0-1 1,1 1 0,-1-1 0,0 0 0,1-1-1,-8-6 1,63 0 93,-28 5-942,-1-2 1,31-14 0,-29 10-2621,43-29 0,-19 4-3245</inkml:trace>
</inkml:ink>
</file>

<file path=ppt/ink/ink10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6:44.759"/>
    </inkml:context>
    <inkml:brush xml:id="br0">
      <inkml:brushProperty name="width" value="0.025" units="cm"/>
      <inkml:brushProperty name="height" value="0.025" units="cm"/>
    </inkml:brush>
  </inkml:definitions>
  <inkml:trace contextRef="#ctx0" brushRef="#br0">45 100 15695,'-6'11'3107,"-1"6"-2254,0 0 1,1 1-1,1 0 1,0 0-1,2 0 0,-2 19 1,4-29-575,1-1 0,0 1-1,0-1 1,1 1 0,0-1 0,0 1-1,1-1 1,0 0 0,3 8 0,-3-12-188,-1 0 1,1 0-1,0 0 1,0 0-1,0 0 0,0 0 1,1 0-1,-1-1 1,1 1-1,0-1 1,0 0-1,-1 0 0,1 0 1,1 0-1,-1-1 1,0 1-1,0-1 1,1 1-1,-1-1 0,5 1 1,-5-2-56,1 1 0,0 0-1,0-1 1,0 0 0,0 0 0,0 0 0,1 0-1,-2-1 1,1 1 0,0-1 0,0 0 0,0 0-1,0-1 1,0 1 0,-1-1 0,8-4 0,-5 2 67,-1-1 0,1 0 1,-1 0-1,0 0 0,-1 0 0,1-1 1,-1 0-1,0 1 0,3-8 0,1-2 98,-1-1-1,-1 0 1,0 0-1,-1-1 1,-1 1 0,-1-1-1,2-23 1,-4 32-198,-1 0 0,0 0 1,0 0-1,-1 0 0,0 1 1,0-1-1,-1 0 0,0 0 1,0 1-1,-1-1 0,0 1 1,0 0-1,-7-10 0,8 13-3,-1 1 0,0 0-1,-1 0 1,1 0 0,0 0-1,-1 0 1,0 1-1,0-1 1,0 1 0,0 0-1,0 0 1,0 0 0,0 1-1,0 0 1,-1 0 0,1 0-1,-1 0 1,1 0 0,0 1-1,-1 0 1,1 0-1,-1 0 1,1 1 0,-1-1-1,-4 2 1,6-1-145,1 0-1,-1 0 1,0 0-1,1 0 1,-1 0-1,1 0 1,-1 1-1,1-1 1,-1 1-1,1 0 1,0 0-1,0 0 1,0 0-1,-3 4 1,4-5-140,0 1 1,0 0 0,0-1-1,0 1 1,0 0-1,0-1 1,0 1-1,1 0 1,-1 0-1,1 0 1,-1 0 0,1 0-1,0 0 1,-1 0-1,1 0 1,0 0-1,1 0 1,-1 0-1,0 0 1,0 0-1,2 3 1</inkml:trace>
</inkml:ink>
</file>

<file path=ppt/ink/ink10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6:45.345"/>
    </inkml:context>
    <inkml:brush xml:id="br0">
      <inkml:brushProperty name="width" value="0.025" units="cm"/>
      <inkml:brushProperty name="height" value="0.025" units="cm"/>
    </inkml:brush>
  </inkml:definitions>
  <inkml:trace contextRef="#ctx0" brushRef="#br0">0 0 10378,'0'0'17264,"13"14"-15881,140 183 613,-143-183-2126,-5-6-36,0 1 0,1-1 0,0-1 1,0 1-1,1-1 0,0 0 0,0 0 1,1-1-1,0 0 0,14 8 1,-15-13-3271,-13-7-4830,-14-7 829</inkml:trace>
</inkml:ink>
</file>

<file path=ppt/ink/ink10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6:45.674"/>
    </inkml:context>
    <inkml:brush xml:id="br0">
      <inkml:brushProperty name="width" value="0.025" units="cm"/>
      <inkml:brushProperty name="height" value="0.025" units="cm"/>
    </inkml:brush>
  </inkml:definitions>
  <inkml:trace contextRef="#ctx0" brushRef="#br0">53 387 13229,'0'0'7302,"-52"-20"-4099,52 10-960,1-8-1315,23-8-63,11-11 192,14-4-288,4-6-577,8 2-128,0 0-288,2 7-1538,-11 4-2594,-7 8-2819</inkml:trace>
</inkml:ink>
</file>

<file path=ppt/ink/ink10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6:46.578"/>
    </inkml:context>
    <inkml:brush xml:id="br0">
      <inkml:brushProperty name="width" value="0.025" units="cm"/>
      <inkml:brushProperty name="height" value="0.025" units="cm"/>
    </inkml:brush>
  </inkml:definitions>
  <inkml:trace contextRef="#ctx0" brushRef="#br0">0 516 17136,'0'0'5766,"10"1"-4170,1-1-1291,-6 1-135,0-1 0,1 1 0,-1-1 0,0 0 0,0 0 0,0-1 0,0 0 1,1 0-1,-1 0 0,0 0 0,-1-1 0,1 0 0,0 0 0,0 0 0,-1 0 0,1-1 0,-1 0 0,0 0 0,0 0 0,0-1 0,4-3 0,-4 0-43,1 0 0,-2 0-1,1 0 1,-1-1 0,0 0 0,-1 1-1,1-1 1,-2 0 0,1 0-1,-1 0 1,0-14 0,0 19-96,-1 0-1,0 1 1,0-1 0,0 0 0,0 1 0,-1-1-1,1 1 1,-1-1 0,0 0 0,1 1 0,-1-1-1,0 1 1,-1 0 0,1-1 0,0 1-1,-1 0 1,1 0 0,-1-1 0,1 1 0,-1 1-1,0-1 1,0 0 0,0 0 0,0 1 0,0-1-1,-1 1 1,1-1 0,0 1 0,-1 0 0,1 0-1,-1 0 1,1 0 0,-1 1 0,1-1-1,-1 1 1,1-1 0,-6 1 0,6 0-35,1 0-1,-1 0 1,1 1 0,-1-1 0,1 0 0,-1 1-1,1-1 1,-1 1 0,1 0 0,0-1 0,-1 1-1,1 0 1,0 0 0,0 0 0,0-1 0,-1 1-1,1 1 1,0-1 0,0 0 0,0 0 0,0 2-1,-2 1-1,1 0-1,0 0 1,0 1-1,0-1 1,1 0-1,-2 10 1,0 4-21,1 0 0,0 28 0,2-38 24,0-1-1,0 0 1,1 0-1,0 1 1,0-1-1,1 0 1,0 0-1,0 0 1,5 9-1,-6-14 4,0-1 0,0 1 0,0-1-1,1 1 1,-1-1 0,0 1 0,1-1 0,-1 0-1,1 0 1,-1 0 0,1 0 0,0 0-1,-1 0 1,1 0 0,0 0 0,3 0 0,-2 0 4,0-1 1,0 0 0,0 0-1,0 0 1,0 0 0,1 0-1,-1-1 1,0 0-1,0 1 1,0-1 0,0 0-1,0 0 1,3-3 0,10-5 19,0 0 1,-1-2-1,0 0 1,-1 0-1,16-18 0,-13 13-17,1 1 0,28-20 0,-39 30 92,1 1-1,-1 1 1,1-1-1,-1 1 1,1 1 0,0-1-1,0 1 1,0 1-1,0-1 1,0 2 0,9-1-1,-14-46 276,-16-53-374,13 100 0,0 0 0,0 0 0,0-1 0,0 1 0,0 0 0,0 0 0,0 0 0,0-1 0,0 1 0,1 0 0,-1 0 0,0 0 0,0 0 0,0-1 0,0 1 0,0 0 0,1 0 0,-1 0 0,0 0 0,0 0 0,0-1 0,1 1 0,-1 0 0,0 0 0,0 0 0,0 0 0,1 0 0,-1 0 0,0 0 0,0 0 0,1 0 0,-1 0 0,0 0 0,0 0 0,0 0 0,1 0 0,-1 0 0,0 0 0,0 0 0,1 0 0,-1 0 0,0 0 0,0 0 0,0 1 0,1-1 0,-1 0 0,0 0 0,0 0 0,0 0 0,0 0 0,1 1 0,-1-1 0,0 0 0,0 0 0,0 0 0,0 0 0,0 1 0,12 7 0,-9-5 0,3 3 0,1-1 0,-1 0 0,1 0 0,1 0 0,-1-1 0,11 5 0,-16-8 0,0-1 0,-1 1 0,1-1 0,0 0 0,0 1 0,0-1 0,0 0 0,0 0 0,0-1 0,0 1 0,0 0 0,-1-1 0,1 1 0,0-1 0,0 1 0,0-1 0,-1 0 0,1 0 0,0 0 0,-1 0 0,1 0 0,0 0 0,-1 0 0,0 0 0,1-1 0,-1 1 0,0-1 0,1 1 0,-1-1 0,0 1 0,0-1 0,0 0 0,-1 1 0,2-3 0,20-44 0,-19 37 0,1 1 0,1 0 0,0 0 0,0 0 0,1 1 0,0 0 0,14-16 0,-19 24 0,0 1 0,0-1 0,0 0 0,-1 1 0,1-1 0,0 0 0,0 1 0,0-1 0,0 1 0,0 0 0,0-1 0,0 1 0,0 0 0,1 0 0,-1-1 0,0 1 0,0 0 0,0 0 0,0 0 0,0 0 0,0 1 0,0-1 0,0 0 0,0 0 0,0 1 0,0-1 0,2 1 0,24 20 0,2 2 0,-27-23 0,-1 0 0,0 0 0,0 1 0,0-1 0,0 0 0,0 0 0,0 0 0,1 0 0,-1 0 0,0 0 0,0-1 0,0 1 0,0 0 0,0-1 0,0 1 0,0 0 0,0-1 0,0 1 0,0-1 0,0 0 0,0 1 0,0-1 0,0 0 0,0 1 0,0-1 0,-1 0 0,1 0 0,0 0 0,0-1 0,20-27-2199,7-19-5362,-20 34 5395,10-16-5030</inkml:trace>
</inkml:ink>
</file>

<file path=ppt/ink/ink10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6:47.182"/>
    </inkml:context>
    <inkml:brush xml:id="br0">
      <inkml:brushProperty name="width" value="0.025" units="cm"/>
      <inkml:brushProperty name="height" value="0.025" units="cm"/>
    </inkml:brush>
  </inkml:definitions>
  <inkml:trace contextRef="#ctx0" brushRef="#br0">125 22 4740,'0'0'18610,"-7"9"-18194,-20 27-181,17-23 608,11-17 848,1-11-1582,11-45-93,-13 60 53,-5-1 166,0 1-1,0 0 0,0 1 1,0-1-1,-1 1 1,1 0-1,0 0 0,0 1 1,0-1-1,1 1 0,-1 0 1,-5 4-1,7-4-91,1 0-1,-1 1 0,1 0 1,0-1-1,0 1 1,0 0-1,1 0 1,-1 0-1,1 0 0,-1 0 1,1 0-1,0 0 1,0 1-1,1-1 0,-1 0 1,1 1-1,-1-1 1,1 0-1,0 1 1,1 4-1,-1-7-142,-1 0 0,1 1 0,0-1 0,1 1 0,-1-1 0,0 0 0,0 1 0,0-1 0,1 1 0,-1-1 0,1 0 0,-1 1 0,1-1 0,0 0 0,-1 0 0,1 0 0,0 1 0,0-1 0,0 0 0,0 0 0,0 0 0,0 0 0,0 0 0,0-1 0,0 1 0,0 0 0,1 0 0,1 0 0,0 0 0,1 0 0,-1-1 0,1 0 0,-1 0 0,1 0 0,-1 0 0,1 0 0,-1 0 0,1-1 0,-1 0 0,0 0 0,4-1 0,37-20 0,-40 19 0,0 0 0,0 0 0,1 1 0,-1 0 0,1-1 0,0 1 0,0 1 0,0-1 0,0 1 0,0 0 0,0 0 0,0 0 0,0 1 0,0 0 0,10 0 0,-13 1 0,-1 0 0,1 0 0,-1-1 0,0 1 0,1 0 0,-1 1 0,0-1 0,0 0 0,0 0 0,1 0 0,-1 1 0,0-1 0,-1 1 0,1-1 0,0 1 0,0-1 0,-1 1 0,1-1 0,-1 1 0,1-1 0,-1 1 0,0 0 0,1-1 0,-1 3 0,3 44 0,-3-43 0,0 6 0,-1 1 0,0 0 0,0-1 0,-2 1 0,1-1 0,-7 17 0,8-24 0,0 0 0,-1-1 0,0 1 0,0-1 0,0 0 0,0 1 0,0-1 0,-1 0 0,1 0 0,-1 0 0,0-1 0,0 1 0,0-1 0,0 1 0,0-1 0,-1 0 0,1 0 0,-1-1 0,1 1 0,-1-1 0,1 0 0,-1 0 0,-6 1 0,9-1-31,1-1 0,-1 0 0,0 0 0,0 0 0,0 0 0,0 0 0,1 0 0,-1-1 0,0 1 0,0 0 0,0 0 0,1-1 0,-1 1 0,0 0 0,0-1 0,1 1 0,-1 0 0,0-1 0,1 1 0,-1-1 0,0 0 0,1 1 0,-1-1 0,1 1 0,-1-1 0,1 0 0,-1 1 0,1-1 0,-1-1 0,-6-27-5147,7 29 5115,-2-35-10934</inkml:trace>
</inkml:ink>
</file>

<file path=ppt/ink/ink10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6:48.350"/>
    </inkml:context>
    <inkml:brush xml:id="br0">
      <inkml:brushProperty name="width" value="0.025" units="cm"/>
      <inkml:brushProperty name="height" value="0.025" units="cm"/>
    </inkml:brush>
  </inkml:definitions>
  <inkml:trace contextRef="#ctx0" brushRef="#br0">125 496 16560,'-44'17'7833,"2"6"-3641,39-20-4104,0-1-1,0 0 0,0 1 0,1-1 1,-1 1-1,1 0 0,-1 0 1,1 0-1,0 0 0,0 0 0,1 0 1,-1 0-1,1 1 0,-1-1 0,1 1 1,0-1-1,0 1 0,0 0 0,1-1 1,0 1-1,-1 0 0,1-1 0,1 6 1,-1-8-89,0 0 1,0 0 0,0 0 0,0 0 0,1 0 0,-1-1-1,0 1 1,1 0 0,-1 0 0,1 0 0,-1 0-1,1 0 1,-1 0 0,1-1 0,0 1 0,-1 0-1,1-1 1,0 1 0,0 0 0,-1-1 0,1 1 0,0-1-1,0 1 1,0-1 0,0 1 0,0-1 0,0 0-1,-1 1 1,1-1 0,0 0 0,0 0 0,0 0-1,0 0 1,0 1 0,0-2 0,0 1 0,0 0 0,0 0-1,0 0 1,0 0 0,0-1 0,0 1 0,0 0-1,0-1 1,0 1 0,0-1 0,0 1 0,-1-1-1,1 1 1,1-2 0,4-1 17,-1 1 1,0-1-1,-1-1 0,1 1 0,-1-1 0,1 0 1,5-6-1,-2-2 16,-1-1 1,0 1-1,-1-1 1,-1 0-1,0-1 0,-1 1 1,0-1-1,3-24 1,-2-5 157,-1-67 0,-6 90 245,0 32-302,-2 35-133,4-30 21,1 1 0,1 0 0,6 25 0,-8-38-21,1-1 0,1 1-1,-1 0 1,1-1 0,-1 1 0,1-1-1,1 0 1,-1 1 0,1-1 0,-1 0-1,1 0 1,0-1 0,0 1 0,1-1-1,-1 1 1,1-1 0,7 5 0,-10-8 4,1 1 1,0-1 0,-1 1-1,1-1 1,-1 1 0,1-1-1,0 0 1,-1 0-1,1 0 1,0 0 0,0 0-1,-1 0 1,1 0 0,-1 0-1,1-1 1,0 1 0,-1-1-1,1 1 1,-1-1-1,1 0 1,-1 1 0,1-1-1,-1 0 1,1 0 0,-1 0-1,0 0 1,1 0-1,-1-1 1,0 1 0,0 0-1,0 0 1,0-1 0,0 1-1,0-1 1,0-1 0,4-7 62,0 0 1,-1 0 0,0-1 0,2-13 0,-4 18-56,5-21-9,-1-1-1,-2 0 0,-1 0 0,-1-1 1,-1 1-1,-2-1 0,0 1 1,-2 0-1,-2 0 0,0 0 0,-2 0 1,-14-38-1,21 65-3,0 0 0,-1-1 0,1 1 0,-1 0 0,1-1 0,-1 1 0,0 0 0,1 0 0,-1-1 0,0 1 0,0 0 0,0 0 0,0 0 0,0 0 0,0 0 0,0 0 0,0 1 0,-2-2 0,3 3 0,-1-1 0,0 1 0,1 0 0,-1-1 0,1 1 0,0 0 0,-1 0 0,1 0 0,0-1 0,-1 1 0,1 0 0,0 0 0,0 0 0,0 0 0,-1 0 0,1 0 0,0-1 0,0 1 0,1 2 0,2 59 0,7-9 0,1 0 0,3-2 0,3 1 0,1-2 0,44 84 0,-54-120 0,-1-2 0,2 1 0,0-1 0,0 0 0,1-1 0,1 0 0,-1 0 0,2-1 0,20 14 0,3-4 0,0-1 0,50 19 0,-79-35 0,11 8 0,-32-8 0,-35-11 0,30 0 0,0-1 0,1-1 0,0-1 0,1-1 0,1 0 0,-1-2 0,-16-16 0,23 20 0,0-2 0,0 1 0,1-2 0,1 1 0,0-1 0,0-1 0,2 1 0,0-1 0,0-1 0,-6-20 0,11 30-77,1 0 0,0 1 1,1-1-1,-1 0 0,1 0 0,0 1 0,0-1 1,0 0-1,1 0 0,0 1 0,0-1 0,0 0 1,0 1-1,1-1 0,0 1 0,-1-1 0,2 1 1,2-5-1,4-2-958,0 1 1,0 0-1,1 0 1,22-16-1,-20 16-164,30-24-9580</inkml:trace>
</inkml:ink>
</file>

<file path=ppt/ink/ink10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6:48.781"/>
    </inkml:context>
    <inkml:brush xml:id="br0">
      <inkml:brushProperty name="width" value="0.025" units="cm"/>
      <inkml:brushProperty name="height" value="0.025" units="cm"/>
    </inkml:brush>
  </inkml:definitions>
  <inkml:trace contextRef="#ctx0" brushRef="#br0">1 1 10442,'0'0'18060,"2"11"-17142,9 22-382,0-1-1,2-1 1,2 0 0,20 33 0,87 121 111,-115-174-685,-5-7-109,1-1-1,0 1 0,-1 0 1,1-1-1,0 0 0,1 1 0,-1-1 1,6 4-1,-18-27-5735,0 10 3881,0 1 0,0 0 0,-1 1 1,-12-9-1,-25-17-6951</inkml:trace>
</inkml:ink>
</file>

<file path=ppt/ink/ink10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6:49.154"/>
    </inkml:context>
    <inkml:brush xml:id="br0">
      <inkml:brushProperty name="width" value="0.025" units="cm"/>
      <inkml:brushProperty name="height" value="0.025" units="cm"/>
    </inkml:brush>
  </inkml:definitions>
  <inkml:trace contextRef="#ctx0" brushRef="#br0">27 322 14061,'0'0'13837,"-27"-69"-12748,49 42 65,10-5-226,8-1-447,2-3-289,3 3-128,2 7-96,-7 1-1217,-8 7-1634,-9 5-2562,-10 3-3491</inkml:trace>
</inkml:ink>
</file>

<file path=ppt/ink/ink10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6:49.498"/>
    </inkml:context>
    <inkml:brush xml:id="br0">
      <inkml:brushProperty name="width" value="0.025" units="cm"/>
      <inkml:brushProperty name="height" value="0.025" units="cm"/>
    </inkml:brush>
  </inkml:definitions>
  <inkml:trace contextRef="#ctx0" brushRef="#br0">1 1 13325,'0'0'9491,"7"10"-7916,35 40 1030,77 73 0,-119-123-2592,0 0 0,0 1-1,0-1 1,1 0 0,-1 0-1,0 0 1,0 1 0,0-1-1,0 0 1,0 0-1,1 0 1,-1 1 0,0-1-1,0 0 1,0 0 0,1 0-1,-1 0 1,0 0 0,0 0-1,1 0 1,-1 1 0,0-1-1,0 0 1,1 0 0,-1 0-1,0 0 1,0 0-1,1 0 1,-1 0 0,0 0-1,0 0 1,1 0 0,-1 0-1,0 0 1,0-1 0,1 1-1,-1 0 1,0 0 0,0 0-1,0 0 1,1 0 0,-1 0-1,0 0 1,0-1 0,0 1-1,1 0 1,-1 0-1,0 0 1,0-1 0,0 1-1,0 0 1,1-1 0,-1-18 1055,-11-26 359,3 29-1427,-1 0 0,-1 1 0,0 0 0,-24-26 0,39 44-505,-1-1 0,0 0 0,1 0 1,-1-1-1,1 1 0,-1-1 0,1 0 0,0 0 0,0 0 0,-1-1 1,1 0-1,0 0 0,6 0 0,3-1-1983,0 0 1,0 0-1,25-7 0,-7-4-3747</inkml:trace>
</inkml:ink>
</file>

<file path=ppt/ink/ink10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6:49.855"/>
    </inkml:context>
    <inkml:brush xml:id="br0">
      <inkml:brushProperty name="width" value="0.025" units="cm"/>
      <inkml:brushProperty name="height" value="0.025" units="cm"/>
    </inkml:brush>
  </inkml:definitions>
  <inkml:trace contextRef="#ctx0" brushRef="#br0">70 54 11627,'0'0'15262,"-10"-3"-13836,4 2-1248,-23-5 284,28 6-451,0 0 0,0 0 0,0 1 0,0-1-1,0 0 1,1 0 0,-1 0 0,0 1 0,0-1 0,0 1-1,0-1 1,1 1 0,-1-1 0,0 1 0,1-1 0,-1 1-1,0-1 1,1 1 0,-1 0 0,0-1 0,1 1 0,-1 0-1,1 0 1,0-1 0,-1 1 0,1 0 0,-1 0 0,1 0-1,0 0 1,0-1 0,0 1 0,-1 0 0,1 0 0,0 1-1,-1 14 157,-1 0 0,2-1 0,0 1 0,3 20 0,-3-34-126,1 1-1,-1-1 0,0 1 0,1-1 0,-1 1 0,1-1 0,0 1 0,0-1 1,0 0-1,0 1 0,0-1 0,1 0 0,-1 0 0,1 0 0,-1 0 0,1 0 1,0 0-1,0 0 0,-1-1 0,1 1 0,0-1 0,1 1 0,-1-1 0,0 0 1,0 0-1,1 0 0,-1 0 0,0 0 0,1 0 0,-1-1 0,1 1 0,-1-1 1,1 0-1,-1 0 0,4 0 0,-3 0-12,0-1 0,0 0 0,-1 0 0,1-1 0,0 1 0,-1 0 0,1-1 0,-1 1 0,0-1 0,0 0 0,1 0 0,-1 0 0,0 0 0,0 0 0,-1-1 0,1 1 0,0 0 0,-1-1 0,1 1 0,-1-1 0,0 0 0,0 1 1,1-6-1,3-6 132,-1-1 0,5-30 0,-2-52-160,-6 102-38,2 16-2021,1 0 0,13 36-1,-17-53 1733,2-1 0,-1 1 0,0-1 0,1 1 0,-1-1 0,1 0-1,0 0 1,0 0 0,1 0 0,-1 0 0,1 0 0,-1 0 0,1-1 0,0 0 0,0 1-1,0-1 1,0 0 0,0 0 0,0 0 0,1-1 0,-1 1 0,1-1 0,5 2-1,8-5-5341,-1-8-2589</inkml:trace>
</inkml:ink>
</file>

<file path=ppt/ink/ink10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6:50.198"/>
    </inkml:context>
    <inkml:brush xml:id="br0">
      <inkml:brushProperty name="width" value="0.025" units="cm"/>
      <inkml:brushProperty name="height" value="0.025" units="cm"/>
    </inkml:brush>
  </inkml:definitions>
  <inkml:trace contextRef="#ctx0" brushRef="#br0">68 141 3619,'0'0'18231,"-9"13"-16005,-1 0-1732,5-8-349,0 1 1,0 0-1,1 0 1,0 1 0,0-1-1,1 1 1,0 0-1,0 0 1,0 0 0,1 0-1,0 0 1,-1 10-1,1-5 440,2 0 0,-1-1-1,1 1 1,4 23 0,-4-34-557,0 1 1,0-1-1,1 1 1,-1-1-1,0 1 0,1-1 1,-1 1-1,1-1 1,0 0-1,-1 1 1,1-1-1,0 1 1,0-1-1,0 0 1,0 0-1,0 0 1,0 0-1,0 0 1,0 0-1,0 0 1,1 0-1,-1 0 1,0 0-1,1 0 1,-1-1-1,0 1 1,1-1-1,-1 1 1,1-1-1,-1 1 0,1-1 1,-1 0-1,1 0 1,0 0-1,-1 0 1,1 0-1,-1 0 1,1 0-1,-1 0 1,1-1-1,-1 1 1,1 0-1,-1-1 1,1 1-1,-1-1 1,0 0-1,1 0 1,1-1-1,2-1-4,-1 0 0,0-1-1,0 1 1,0-1 0,-1 0 0,1 0 0,-1-1-1,0 1 1,0-1 0,0 1 0,-1-1-1,1 0 1,-1 0 0,-1 0 0,1 0 0,1-10-1,2-6 122,-1 0 0,1-40-1,-4 34 29,1 13-76,-1-1 1,-1 1-1,0 0 1,-1-1-1,-1 1 1,0 0-1,0 0 1,-2 0-1,-5-16 1,9 31-98,0-1 0,0 0 0,0 0 0,0 0 0,1 0 0,-1 0 0,0 0 0,0 0 0,0 1 0,0-1 0,0 0 0,0 0 0,0 0 0,0 0 0,0 0 0,0 1 0,0-1 0,0 0 0,0 0 0,0 0 0,0 0 0,0 0 0,0 1 0,0-1 0,0 0 0,0 0 0,-1 0 0,1 0 0,0 0 0,0 0 0,0 0 0,0 1 0,0-1 0,0 0 0,0 0 0,0 0 0,0 0 0,-1 0 0,1 0 0,0 0 0,0 0 0,0 0 0,0 0 0,0 0 0,0 1 0,-1-1 0,1 0 0,0 0 0,0 0 0,0 0 0,0 0 0,0 0 0,0 0 0,-1 0 0,1 0 0,0 0 0,0 0 0,0 0 0,0-1 0,0 1 0,-1 0 0,1 0 0,0 0 0,0 0 0,0 0 0,0 0 0,0 0 0,-2 12 0,4 8-6,1 1 0,1-1 1,0 0-1,2-1 0,0 1 0,1-1 1,1 0-1,1-1 0,1 0 0,0 0 0,18 22 1,-26-37-210,0-1 0,-1 0 0,1 0 0,0 0-1,0 0 1,1 0 0,-1-1 0,0 1 0,1 0 0,-1-1 0,0 0 0,1 0 0,0 1 0,-1-1 0,4 0 0,-5-1-61,0 0 0,1 0 0,-1 0 0,0 0 0,0 0 0,1 0-1,-1 0 1,0-1 0,0 1 0,0 0 0,1-1 0,-1 1 0,0-1 0,0 0 0,0 1-1,0-1 1,0 0 0,0 0 0,0 1 0,0-1 0,0 0 0,-1 0 0,1 0 0,0 0-1,0 0 1,-1 0 0,1 0 0,-1 0 0,1-1 0,-1 1 0,1 0 0,-1 0 0,1-2-1,6-26-7036</inkml:trace>
</inkml:ink>
</file>

<file path=ppt/ink/ink10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6:50.540"/>
    </inkml:context>
    <inkml:brush xml:id="br0">
      <inkml:brushProperty name="width" value="0.025" units="cm"/>
      <inkml:brushProperty name="height" value="0.025" units="cm"/>
    </inkml:brush>
  </inkml:definitions>
  <inkml:trace contextRef="#ctx0" brushRef="#br0">1 68 15919,'0'0'5643,"0"11"-2061,0-8-3396,0 3 218,0 0 0,0-1 0,1 1 0,0 0 0,0 0-1,3 9 1,-3-13-312,0 0 1,0 1-1,0-1 0,1 0 0,-1 0 0,1 0 0,-1 0 0,1-1 1,0 1-1,-1 0 0,1-1 0,0 1 0,0-1 0,0 1 0,0-1 1,0 0-1,1 0 0,-1 0 0,0 0 0,1-1 0,-1 1 0,0 0 1,1-1-1,3 1 0,-2-1-40,0 0 1,0 0-1,0 0 1,-1 0-1,1-1 1,0 1 0,0-1-1,0 0 1,-1 0-1,1 0 1,0-1-1,-1 0 1,1 1-1,-1-1 1,0 0-1,0 0 1,1-1-1,-1 1 1,-1-1-1,1 1 1,0-1-1,-1 0 1,1 0 0,3-7-1,-2 3 38,0 0 1,-1-1-1,1 0 0,-2 0 0,1 0 1,-1 0-1,0 0 0,-1 0 0,0-1 1,0-12-1,-1 20-90,0 1 0,1-1 0,-1 0 0,0 0 0,0 0 0,0 1 0,0-1 0,-1 0 0,1 0 0,0 0 0,0 1 0,0-1 0,-1 0 0,1 0 0,0 1 0,-1-1 0,1 0 0,-1 1 0,1-1 0,0 0 0,-1 1 0,0-1 0,1 1 0,-1-1 0,1 1 0,-1-1 0,0 1 0,1-1 0,-1 1 0,0-1 0,1 1 0,-1 0 0,0-1 0,0 1 0,1 0 0,-1 0 0,0 0 0,0 0 0,0 0 0,1 0 0,-1 0 0,0 0 0,0 0 0,-1 0 0,0 0 0,0 1 0,0 0 0,0-1 0,0 1 0,0 0 0,1 0 0,-1 0 0,0 0 0,0 0 0,0 1 0,1-1 0,-1 0 0,1 1 0,-1-1 0,1 1 0,-2 1 0,0 2-17,0 0 0,0 0 0,1 1 0,0-1 0,0 1 0,0-1 0,0 1 0,1-1 0,0 1 0,0 0 0,0 0 0,1 0 0,0 0 0,0-1-1,1 1 1,1 8 0,-1-11-48,0 0 1,0 0-1,1 0 0,-1 0 0,1 0 0,0 0 0,-1 0 0,1-1 0,1 1 0,-1-1 0,0 1 1,1-1-1,-1 0 0,1 0 0,-1 0 0,1 0 0,0 0 0,0-1 0,0 1 0,0-1 0,0 0 0,0 0 1,1 0-1,-1 0 0,0 0 0,0-1 0,1 0 0,-1 0 0,5 0 0,28 0-5065,3-3-3486</inkml:trace>
</inkml:ink>
</file>

<file path=ppt/ink/ink10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6:50.916"/>
    </inkml:context>
    <inkml:brush xml:id="br0">
      <inkml:brushProperty name="width" value="0.025" units="cm"/>
      <inkml:brushProperty name="height" value="0.025" units="cm"/>
    </inkml:brush>
  </inkml:definitions>
  <inkml:trace contextRef="#ctx0" brushRef="#br0">1 399 13741,'0'0'11819,"57"-55"-11338,-5 14-1,15-8-224,4-3-192,2 0-32,-2 2 0,-12 9-960,-9 8-2564,-16 14-864,-18 12-1057</inkml:trace>
</inkml:ink>
</file>

<file path=ppt/ink/ink10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6:51.278"/>
    </inkml:context>
    <inkml:brush xml:id="br0">
      <inkml:brushProperty name="width" value="0.025" units="cm"/>
      <inkml:brushProperty name="height" value="0.025" units="cm"/>
    </inkml:brush>
  </inkml:definitions>
  <inkml:trace contextRef="#ctx0" brushRef="#br0">1 508 17264,'0'0'2210,"83"-51"-512,-23-2-865,8-11-481,3-4-32,-2-1-127,-5 7-33,-9 4-160,-17 13-2819,-17 7-4932</inkml:trace>
</inkml:ink>
</file>

<file path=ppt/ink/ink10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6:51.654"/>
    </inkml:context>
    <inkml:brush xml:id="br0">
      <inkml:brushProperty name="width" value="0.025" units="cm"/>
      <inkml:brushProperty name="height" value="0.025" units="cm"/>
    </inkml:brush>
  </inkml:definitions>
  <inkml:trace contextRef="#ctx0" brushRef="#br0">1 705 10634,'0'0'11851,"8"1"-10100,-4-1-1530,1 0-1,-1 0 1,0-1-1,0 1 0,0-1 1,0 0-1,0 0 1,0 0-1,0 0 1,0-1-1,0 0 1,0 0-1,4-3 1,1-2 294,0 0 1,0 0-1,-1-1 1,14-17-1,8-15-218,-2-1 0,-1-1 0,-3-2 0,-1 0 0,22-63 0,-33 77-161,-1-2-1,-2 0 1,-1 0-1,-1 0 1,-2-1 0,-1 0-1,-1-60 1,0 109-357,0 0 1,1-1-1,1 1 1,0-1-1,1-1 1,1 1-1,1-1 1,0 0-1,0-1 1,1 0-1,22 24 1,-21-26-322,0-1 0,0 0 0,1 0 0,1-1 0,0 0 0,0-1 0,0-1 0,1 0 0,0-1 0,1 0 0,0-1 0,-1 0 0,20 3 0,14-5-12318</inkml:trace>
</inkml:ink>
</file>

<file path=ppt/ink/ink10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6:53.582"/>
    </inkml:context>
    <inkml:brush xml:id="br0">
      <inkml:brushProperty name="width" value="0.025" units="cm"/>
      <inkml:brushProperty name="height" value="0.025" units="cm"/>
    </inkml:brush>
  </inkml:definitions>
  <inkml:trace contextRef="#ctx0" brushRef="#br0">1 1 16752,'8'0'2626,"3"7"-1921,6 16 96,5 7 288,5-1-545,0 9-352,-1-3-159,2-5-98,-8-4-415,-2-4-161,-4-7-480,-2-7 224,-6-7-95,-6-6-4197,-18-14-5349</inkml:trace>
</inkml:ink>
</file>

<file path=ppt/ink/ink10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6:53.954"/>
    </inkml:context>
    <inkml:brush xml:id="br0">
      <inkml:brushProperty name="width" value="0.025" units="cm"/>
      <inkml:brushProperty name="height" value="0.025" units="cm"/>
    </inkml:brush>
  </inkml:definitions>
  <inkml:trace contextRef="#ctx0" brushRef="#br0">1 148 11691,'0'0'14286,"69"-58"-14094,-33 41-128,-3 2 0,1-1-352,-10 1-1186,-3 1-1889,-11 2-3203</inkml:trace>
</inkml:ink>
</file>

<file path=ppt/ink/ink10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6:54.406"/>
    </inkml:context>
    <inkml:brush xml:id="br0">
      <inkml:brushProperty name="width" value="0.025" units="cm"/>
      <inkml:brushProperty name="height" value="0.025" units="cm"/>
    </inkml:brush>
  </inkml:definitions>
  <inkml:trace contextRef="#ctx0" brushRef="#br0">0 221 15118,'0'0'12524,"47"-66"-11467,-18 38-480,4-1-161,-4 4-320,-1 1-32,-6 4-320,-2 5-705,-6 6-769,-3 4-1569</inkml:trace>
</inkml:ink>
</file>

<file path=ppt/ink/ink10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6:54.747"/>
    </inkml:context>
    <inkml:brush xml:id="br0">
      <inkml:brushProperty name="width" value="0.025" units="cm"/>
      <inkml:brushProperty name="height" value="0.025" units="cm"/>
    </inkml:brush>
  </inkml:definitions>
  <inkml:trace contextRef="#ctx0" brushRef="#br0">0 311 15663,'0'0'8968,"63"-33"-6822,-38 6-480,3-5-769,2-8-481,0 2-320,-2 2-64,-3-1-865,-3 8-1761,-9 8-2691,-10 4-5029</inkml:trace>
</inkml:ink>
</file>

<file path=ppt/ink/ink10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6:55.789"/>
    </inkml:context>
    <inkml:brush xml:id="br0">
      <inkml:brushProperty name="width" value="0.025" units="cm"/>
      <inkml:brushProperty name="height" value="0.025" units="cm"/>
    </inkml:brush>
  </inkml:definitions>
  <inkml:trace contextRef="#ctx0" brushRef="#br0">46 0 20724,'3'19'4972,"7"21"-3363,5 22-1694,-10-36 94,-2 1 0,-1 0 0,-1-1 0,-1 1 0,-1 0 0,-2 0 0,0 0 0,-10 32-1,13-57-313,-1 0-1,0-1 0,0 1 1,1 0-1,-1 0 0,0 0 1,-1 0-1,1-1 0,0 1 1,0-1-1,-1 1 0,1-1 1,-1 1-1,1-1 0,-4 2 1,-20 0-9480,6-7-886</inkml:trace>
</inkml:ink>
</file>

<file path=ppt/ink/ink10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6:56.116"/>
    </inkml:context>
    <inkml:brush xml:id="br0">
      <inkml:brushProperty name="width" value="0.025" units="cm"/>
      <inkml:brushProperty name="height" value="0.025" units="cm"/>
    </inkml:brush>
  </inkml:definitions>
  <inkml:trace contextRef="#ctx0" brushRef="#br0">0 35 16592,'0'0'12620,"77"-31"-12236,-42 28-256,1 2-96,2 1-32,-1 0-961,-1 0-1665,-6 0-1634,-4 0-2339,-10 0-7974</inkml:trace>
</inkml:ink>
</file>

<file path=ppt/ink/ink10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6:56.459"/>
    </inkml:context>
    <inkml:brush xml:id="br0">
      <inkml:brushProperty name="width" value="0.025" units="cm"/>
      <inkml:brushProperty name="height" value="0.025" units="cm"/>
    </inkml:brush>
  </inkml:definitions>
  <inkml:trace contextRef="#ctx0" brushRef="#br0">0 75 13549,'0'0'7329,"6"14"-5914,28 66 664,57 93 0,64 84 1576,-138-229-3103,-15-63 142,-11-17-633,-2 2 0,-22-62 0,3 8-414,25 85 178,-4-7 31,3-2-1,0 1 1,1 0-1,2-1 1,0-49 0,3 75 111,1-1 0,0 1 1,-1 0-1,1 0 0,0 1 1,0-1-1,0 0 1,0 0-1,1 0 0,-1 1 1,0-1-1,1 0 1,-1 1-1,1 0 0,0-1 1,-1 1-1,1 0 1,0 0-1,0 0 0,0 0 1,0 0-1,-1 0 1,1 0-1,3 0 0,-4 1 22,0-1 0,0 1 0,0-1-1,0 1 1,0 0 0,1-1 0,-1 1-1,0 0 1,0 0 0,0 0 0,1 0-1,-1 0 1,0 0 0,0 0 0,0 1 0,1-1-1,-1 0 1,0 1 0,0-1 0,0 1-1,0-1 1,0 1 0,0-1 0,0 1-1,0 0 1,0-1 0,0 1 0,0 0-1,0 0 1,-1 0 0,1 0 0,0 0 0,0 0-1,-1 0 1,1 0 0,-1 0 0,1 0-1,-1 0 1,1 0 0,-1 2 0,1 9 41,0 0 1,-1 0-1,0 0 1,-1 0-1,-1-1 1,0 1-1,0 0 1,-1 0-1,-1-1 0,-9 22 1,-4 3 458,-43 64 0,59-98-479,0 1-1,-1-1 1,1 1 0,-1-1 0,0 1 0,0-1-1,0 0 1,0 0 0,0 0 0,0 0-1,0 0 1,-1-1 0,-3 3 0,5-4-105,1-1 1,-1 1-1,1-1 1,-1 1 0,1-1-1,-1 0 1,1 1-1,-1-1 1,1 0 0,0 1-1,-1-1 1,1 0-1,0 0 1,-1 1 0,1-1-1,0 0 1,0 0-1,0 1 1,0-1 0,0 0-1,0 0 1,0 0-1,0 1 1,0-1 0,0 0-1,0 0 1,1 1-1,-1-1 1,0-1 0,3-15-2335,0 0-1,1 0 1,7-17 0,5-8-5023</inkml:trace>
</inkml:ink>
</file>

<file path=ppt/ink/ink10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6:57.252"/>
    </inkml:context>
    <inkml:brush xml:id="br0">
      <inkml:brushProperty name="width" value="0.025" units="cm"/>
      <inkml:brushProperty name="height" value="0.025" units="cm"/>
    </inkml:brush>
  </inkml:definitions>
  <inkml:trace contextRef="#ctx0" brushRef="#br0">63 188 9801,'0'0'19496,"-19"9"-18914,-24 30-454,42-38-165,31-31-129,-27 25-8,1 0 0,-1-1 0,0 1 0,0-1 0,-1 0 1,1 1-1,-1-1 0,-1 0 0,1-1 0,-1 1 0,1-13 822,-17 31 825,10 0-1243,1 1-1,0-1 1,1 1 0,0 0-1,1 0 1,0 0-1,1 0 1,0 0-1,1 0 1,1 1-1,2 13 1,-3-26-230,0 0 0,0-1 0,0 1 0,0 0 0,0-1 0,0 1 0,0 0 0,0-1 0,0 1 0,1-1 0,-1 1 0,0 0 0,0-1 0,1 1 0,-1 0 0,0-1 0,1 1 0,-1-1 0,0 1 0,1-1 0,-1 1 0,1-1 0,-1 1 0,1-1 0,-1 1 0,1-1 0,-1 0 0,1 1 0,-1-1 0,1 0 0,0 1 0,-1-1 0,1 0 0,0 0 0,-1 0 0,1 0 0,0 1 0,-1-1 0,1 0 0,0 0 0,-1 0 0,1 0 0,0 0 0,-1-1 0,1 1 0,0 0 0,-1 0 0,1 0 0,-1-1 0,1 1 0,0 0 0,0-1 0,2-1 0,-1 0 0,1 0 0,-1 0 0,1 0 0,-1 0 0,0 0 0,0-1 0,0 1 0,3-6 0,24-65 0,-25 59 0,0 0 0,1 1 0,1 0 0,0 0 0,1 0 0,0 1 0,1 0 0,12-14 0,-19 24-1,0 1 0,1-1 0,-1 1 1,0 0-1,1 0 0,-1-1 0,1 1 0,-1 0 0,1 0 0,0 0 0,0 1 1,-1-1-1,1 0 0,0 1 0,0-1 0,0 1 0,-1-1 0,1 1 0,0 0 1,0 0-1,0 0 0,0 0 0,0 0 0,0 0 0,-1 1 0,1-1 0,0 1 1,0-1-1,0 1 0,0-1 0,-1 1 0,1 0 0,0 0 0,-1 0 1,1 0-1,-1 0 0,1 1 0,-1-1 0,0 0 0,1 1 0,-1-1 0,0 0 1,0 1-1,0 0 0,2 2 0,1 3 2,-1 0 0,1 0-1,-1 0 1,0 0 0,-1 1 0,0-1 0,0 1-1,-1 0 1,2 14 0,-7-31 2,1 0 1,-1 0-1,-1 0 0,0 1 1,0 0-1,0 0 0,-1 0 1,0 0-1,-8-6 0,5 4-4,-24-29 1,71 36-448,10-8-5702,-19-6-2493,-16 1 694</inkml:trace>
</inkml:ink>
</file>

<file path=ppt/ink/ink10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6:57.610"/>
    </inkml:context>
    <inkml:brush xml:id="br0">
      <inkml:brushProperty name="width" value="0.025" units="cm"/>
      <inkml:brushProperty name="height" value="0.025" units="cm"/>
    </inkml:brush>
  </inkml:definitions>
  <inkml:trace contextRef="#ctx0" brushRef="#br0">1 0 16015,'0'0'10917,"1"12"-9806,5 16-632,1-1 0,1 0 0,1-1 1,2 1-1,24 43 0,-14-34-115,1-1-1,2 0 0,44 48 1,-63-77-350,-2-2-7,0 0 0,0 0 1,0-1-1,1 0 1,0 1-1,-1-1 1,1 0-1,0-1 0,0 1 1,1-1-1,-1 0 1,0 0-1,7 2 0,-18-26-663,-3 9 490,0 1-1,-1 0 1,0 0 0,-1 1 0,-24-17 0,-74-42 467,58 39 662,52 31-953,-1-1 1,0 1-1,0-1 1,1 1 0,-1-1-1,1 1 1,-1-1-1,0 1 1,1-1 0,-1 0-1,1 0 1,-1 1-1,1-1 1,0 0 0,-1 0-1,1 1 1,0-1-1,0 0 1,-1 0-1,1 0 1,0 0 0,0 1-1,0-1 1,0 0-1,0 0 1,0 0 0,0 0-1,0 1 1,0-1-1,1 0 1,-1 0 0,0 0-1,0 1 1,1-1-1,-1 0 1,1 0 0,-1 1-1,1-1 1,-1 0-1,1 0 1,-1 1-1,1-1 1,-1 1 0,1-1-1,0 1 1,0-2-1,36-25 159,-35 25-168,11-5-110,24-17-1952,-2-6-3291,-6 2-5319</inkml:trace>
</inkml:ink>
</file>

<file path=ppt/ink/ink10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6:58.360"/>
    </inkml:context>
    <inkml:brush xml:id="br0">
      <inkml:brushProperty name="width" value="0.025" units="cm"/>
      <inkml:brushProperty name="height" value="0.025" units="cm"/>
    </inkml:brush>
  </inkml:definitions>
  <inkml:trace contextRef="#ctx0" brushRef="#br0">0 233 10122,'0'0'16719,"9"11"-15971,102 121 1286,72 93 405,-178-219-2359,-6-12 23,-14-30 131,-26-51 54,21 47-288,-63-138 0,74 156 0,2 0 0,0 0 0,2-1 0,0 0 0,2 0 0,-2-29 0,5 48 0,1 1 0,-1-1 0,0 1 0,1-1 0,0 1 0,0-1 0,0 1 0,0 0 0,1-1 0,-1 1 0,1 0 0,0 0 0,-1 0 0,2 0 0,3-4 0,-4 5 0,-1 1 0,1-1 0,0 1 0,0 0 0,0 0 0,0 0 0,0 0 0,0 0 0,0 0 0,0 0 0,0 1 0,0-1 0,0 1 0,1-1 0,-1 1 0,0 0 0,0 0 0,0 0 0,1 0 0,-1 0 0,0 1 0,0-1 0,1 1 0,-1-1 0,0 1 0,3 1 0,-3-1 0,0 1 0,-1-1 0,1 1 0,0-1 0,0 1 0,-1 0 0,1 0 0,-1 0 0,1 0 0,-1 0 0,0 0 0,0 0 0,0 0 0,0 0 0,0 1 0,0-1 0,0 0 0,-1 1 0,1-1 0,-1 0 0,0 4 0,1 60 0,-1-54 0,-2 9 0,0-1 0,-2 0 0,0 0 0,-1 0 0,-1-1 0,-1 1 0,0-2 0,-2 1 0,-16 27 0,13-33-341,5-18-583,8-27-2071,25-66-7399,-10 39 1666</inkml:trace>
</inkml:ink>
</file>

<file path=ppt/ink/ink10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6:59.049"/>
    </inkml:context>
    <inkml:brush xml:id="br0">
      <inkml:brushProperty name="width" value="0.025" units="cm"/>
      <inkml:brushProperty name="height" value="0.025" units="cm"/>
    </inkml:brush>
  </inkml:definitions>
  <inkml:trace contextRef="#ctx0" brushRef="#br0">1 186 19827,'0'0'2333,"2"13"218,1 8-1552,15 83 2645,-15-92-3361,0-1 1,0 0-1,1 1 0,0-2 0,1 1 0,12 20 0,-16-30-293,-1 0-1,1 0 1,-1-1-1,1 1 1,-1 0-1,1 0 1,-1 0-1,1 0 1,0-1-1,-1 1 1,1 0-1,0-1 1,0 1-1,0 0 0,-1-1 1,1 1-1,0-1 1,0 1-1,0-1 1,0 0-1,0 1 1,0-1-1,0 0 1,0 0-1,0 0 1,0 0-1,0 0 1,0 0-1,0 0 1,0 0-1,1 0 1,-1-1-24,1-1 0,-1 1 0,0-1 1,0 1-1,0-1 0,0 1 0,0-1 1,-1 1-1,1-1 0,0 0 1,-1 0-1,1 1 0,-1-1 0,0 0 1,1-2-1,2-69-697,-6 50 697,-1 1 0,-1 0 0,-1 0-1,-1 0 1,-1 1 0,-17-33-1,22 103 2475,3-49-2125,0-8-373,0-2 82,8 14 47,-6-2-65,0 1 1,0-1-1,0 0 0,0 1 1,0-1-1,1 0 0,-1 0 1,1-1-1,0 1 0,-1 0 0,1-1 1,0 0-1,0 1 0,0-1 1,0 0-1,0-1 0,0 1 1,0 0-1,0-1 0,0 0 1,0 0-1,1 0 0,-1 0 0,0 0 1,0 0-1,0-1 0,0 0 1,0 1-1,0-1 0,0 0 1,0-1-1,0 1 0,0 0 0,-1-1 1,1 0-1,0 0 0,-1 1 1,1-2-1,-1 1 0,0 0 1,0 0-1,0-1 0,0 1 0,0-1 1,0 1-1,-1-1 0,1 0 1,-1 0-1,2-5 0,0-8 16,0 1 0,-1-1 0,-1 1 0,-1-1 0,0 1 0,-3-18 0,1-5-5,3 48-17,0 0 0,1 0 0,1 1 0,-1-1 0,1 0 0,1-1 0,0 1 0,6 9 0,-1-2 0,0 0 0,2-1 0,19 23 0,-28-37-210,0 0 1,0 0-1,1 0 0,-1 0 0,1-1 1,-1 1-1,1-1 0,0 0 1,0 1-1,-1-1 0,1 0 0,0-1 1,4 2-1,-6-2-10,1 0-1,0 1 1,-1-1 0,1 0 0,-1 0-1,1 0 1,-1-1 0,1 1 0,-1 0-1,1 0 1,-1-1 0,1 1 0,-1-1-1,1 0 1,-1 1 0,0-1 0,1 0-1,-1 0 1,0 1 0,1-1-1,-1 0 1,0-1 0,0 1 0,0 0-1,0 0 1,1-3 0,8-18-6464</inkml:trace>
</inkml:ink>
</file>

<file path=ppt/ink/ink10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6:59.391"/>
    </inkml:context>
    <inkml:brush xml:id="br0">
      <inkml:brushProperty name="width" value="0.025" units="cm"/>
      <inkml:brushProperty name="height" value="0.025" units="cm"/>
    </inkml:brush>
  </inkml:definitions>
  <inkml:trace contextRef="#ctx0" brushRef="#br0">0 55 17264,'0'0'8969,"81"-9"-18002,-54 9 2211</inkml:trace>
  <inkml:trace contextRef="#ctx0" brushRef="#br0" timeOffset="1">221 0 12364,'0'0'16138,"0"14"-15316,0 8-504,-1 9 636,5 52 0,-3-76-873,-1 0 1,2 0-1,-1 0 0,1 0 0,0 0 0,0-1 0,1 1 0,0-1 0,0 1 0,0-1 1,1 0-1,0 0 0,0-1 0,7 7 0,-10-10-192,0-1 1,1 0-1,-1 0 0,1 0 0,-1 0 1,1 0-1,-1-1 0,1 1 0,0 0 1,-1-1-1,1 1 0,0-1 0,0 1 1,-1-1-1,1 0 0,0 0 0,0 0 1,-1 0-1,1 0 0,0 0 0,0 0 1,0-1-1,-1 1 0,1-1 1,0 1-1,-1-1 0,1 0 0,0 1 1,-1-1-1,1 0 0,-1 0 0,1 0 1,-1 0-1,0-1 0,1 1 0,-1 0 1,0 0-1,0-1 0,0 1 0,2-4 1,1-1-872,1-1 0,-1 0 0,-1 0 0,1-1 0,-1 1 0,-1-1 0,4-14 0,0-16-6609</inkml:trace>
</inkml:ink>
</file>

<file path=ppt/ink/ink10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6:59.749"/>
    </inkml:context>
    <inkml:brush xml:id="br0">
      <inkml:brushProperty name="width" value="0.025" units="cm"/>
      <inkml:brushProperty name="height" value="0.025" units="cm"/>
    </inkml:brush>
  </inkml:definitions>
  <inkml:trace contextRef="#ctx0" brushRef="#br0">1 127 14125,'0'0'9732,"11"6"-8451,36 18-111,-46-24-1091,1 0-1,-1-1 1,1 1 0,-1 0 0,1 0 0,-1-1 0,1 1 0,-1-1 0,1 1 0,-1-1 0,0 1 0,1-1 0,-1 0 0,0 0 0,0 0 0,1 0 0,-1 0 0,0 0 0,0 0 0,0 0 0,0 0 0,0 0 0,0-1 0,-1 1 0,1 0 0,0-1 0,0 1 0,-1-1 0,1 1 0,-1-1 0,0 1 0,1-2 0,10-48 2301,-11 46-2219,1-41 759,-1 45-910,0 0 0,-1 0 0,1 0 0,0 0 0,0 0 0,0 0 0,0 0 0,-1 0 0,1 1 0,-1-1 0,1 0 0,0 0 0,-1 0 0,0 0 1,1 0-1,-1 1 0,1-1 0,-1 0 0,0 1 0,0-1 0,1 0 0,-1 1 0,0-1 0,0 1 0,0-1 0,0 1 0,1-1 0,-1 1 0,0 0 0,0-1 1,0 1-1,0 0 0,0 0 0,0 0 0,0 0 0,0 0 0,0 0 0,-2 0 0,2 1-10,-1 0 0,1 0 0,0 0 0,-1 0 0,1 0 0,0 0 0,0 0 0,0 0 0,0 1 0,0-1 0,0 0 0,0 1 0,1-1 0,-1 1 0,0-1 0,1 1 0,-1-1 0,1 1 0,-1-1 0,1 1 0,0-1 0,0 4 0,-6 43 0,6-41 0,-2 14 0,-2 55 0,4-72 0,0 0 0,0-1 0,0 1 0,1 0 0,-1 0 0,1-1 0,0 1 0,0 0 0,0-1 0,1 1 0,-1-1 0,1 0 0,0 1 0,4 5 0,-4-8-107,-1 0 0,1 0 0,0 0 0,0 0 0,0 0 0,0-1 0,-1 1 0,1-1 0,0 1 0,0-1 0,0 1 0,0-1 0,1 0 0,-1 0 0,0 0 0,0 0 0,0-1 0,0 1 0,0 0 0,0-1 0,0 0 0,0 1 0,-1-1 0,1 0 0,0 0 0,0 0 0,0 0 0,-1 0 0,1 0 0,-1-1 0,1 1 0,-1 0 0,3-4 0,5-3-1543,0-2-1,-1 1 1,14-21 0,2-15-5402,-2-5-2787</inkml:trace>
</inkml:ink>
</file>

<file path=ppt/ink/ink10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7:00.095"/>
    </inkml:context>
    <inkml:brush xml:id="br0">
      <inkml:brushProperty name="width" value="0.025" units="cm"/>
      <inkml:brushProperty name="height" value="0.025" units="cm"/>
    </inkml:brush>
  </inkml:definitions>
  <inkml:trace contextRef="#ctx0" brushRef="#br0">55 49 11819,'0'0'6113,"-2"-10"-2056,-6-28-635,8 38-3366,0 0 1,0 1 0,0-1 0,-1 1-1,1-1 1,0 0 0,0 1-1,0-1 1,0 0 0,0 0 0,0 1-1,-1-1 1,1 0 0,0 1-1,0-1 1,-1 0 0,1 0-1,0 1 1,0-1 0,-1 0 0,1 0-1,0 0 1,0 1 0,-1-1-1,1 0 1,0 0 0,-1 0 0,1 0-1,0 0 1,-1 1 0,1-1-1,0 0 1,-1 0 0,1 0 0,0 0-1,-1 0 1,1 0 0,0 0-1,-1 0 1,1-1 0,0 1-1,-1 0 1,1 0 0,0 0 0,-1 0-1,1 0 1,0 0 0,-1-1-1,1 1 1,0 0 0,-1 0 0,1 0-1,0-1 1,0 1 0,-1 0-1,1 0 1,0-1 0,0 1 0,0 0-1,0-1 1,-1 1 0,1 0-1,0-1 1,0 1 0,0 0 0,0-1-1,-9 24 170,3-1 261,1-1 0,2 1-1,0 1 1,0 41 0,4-63-485,-1-1 0,0 1 0,0-1 0,0 1 0,1-1 0,-1 1 0,0 0 0,1-1 0,-1 1 0,1-1 0,-1 0 0,0 1 0,1-1 0,-1 1 0,1-1 1,-1 0-1,1 1 0,-1-1 0,1 0 0,0 1 0,-1-1 0,1 0 0,-1 0 0,1 0 0,-1 0 0,1 1 0,0-1 0,-1 0 0,1 0 0,0 0 0,-1 0 0,1 0 0,-1-1 0,1 1 0,0 0 0,-1 0 0,1 0 0,-1 0 0,1-1 0,-1 1 0,2-1 0,26-9 25,-25 8-37,65-32-777,-64 32 758,1 0 0,0 1 0,0-1 0,0 1 0,0 0 0,0 0 0,0 1 0,0-1 0,0 1 0,1 0 0,-1 1 0,8 1 0,-11-1 34,-1 0 0,0-1-1,0 1 1,0 0 0,0 0 0,1 0 0,-1 1 0,0-1-1,-1 0 1,1 0 0,0 1 0,0-1 0,-1 0 0,1 1 0,0-1-1,-1 0 1,1 1 0,-1-1 0,0 1 0,1-1 0,-1 1 0,0-1-1,0 1 1,0 1 0,-1 45 353,0-38-309,0 5-53,-1-1-1,-1 1 1,-1-1-1,0 0 0,-1 0 1,0 0-1,-13 23 1,9-21-1930,-1 0 0,0-1 0,-15 17 0,-9 2-9587</inkml:trace>
</inkml:ink>
</file>

<file path=ppt/ink/ink10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7:00.451"/>
    </inkml:context>
    <inkml:brush xml:id="br0">
      <inkml:brushProperty name="width" value="0.025" units="cm"/>
      <inkml:brushProperty name="height" value="0.025" units="cm"/>
    </inkml:brush>
  </inkml:definitions>
  <inkml:trace contextRef="#ctx0" brushRef="#br0">71 2524 12332,'0'0'5498,"-11"6"-2418,-33 18-522,29-21-197,15-15-1543,14-15-442,29-24 442,1 3 0,89-74 1,-93 86-455,747-618 619,2-2-3215,-574 460 2931,284-335 0,-491 521-618,19-21 162,-2-1-1,-1-1 1,24-46 0,-47 77-264,0 0 0,0 0 0,0 1 1,0-1-1,0 0 0,0-1 1,-1 1-1,1 0 0,-1 0 0,0 0 1,0 0-1,1 0 0,-2-4 0,1 5-41,0 1 0,0-1 0,-1 1 0,1-1 0,0 1 0,-1 0 0,1-1-1,-1 1 1,1 0 0,0-1 0,-1 1 0,1 0 0,-1-1 0,1 1 0,-1 0 0,1 0-1,-1 0 1,1 0 0,-1-1 0,1 1 0,-1 0 0,1 0 0,-1 0 0,1 0 0,-1 0-1,0 0 1,1 0 0,-1 0 0,1 0 0,-1 1 0,1-1 0,-1 0 0,-7 3-980,0-1 0,0 2 1,0-1-1,1 1 1,-9 6-1,-27 16-5812</inkml:trace>
</inkml:ink>
</file>

<file path=ppt/ink/ink10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7:00.992"/>
    </inkml:context>
    <inkml:brush xml:id="br0">
      <inkml:brushProperty name="width" value="0.025" units="cm"/>
      <inkml:brushProperty name="height" value="0.025" units="cm"/>
    </inkml:brush>
  </inkml:definitions>
  <inkml:trace contextRef="#ctx0" brushRef="#br0">1 0 10666,'0'0'16373,"9"3"-15460,-1 0-738,-1 0 1,1 0 0,-1 1-1,0 0 1,0 0-1,0 1 1,12 10 0,48 53 159,-21-21-473,18 21-2386,-29-21-3323,-33-44 4927,-1-1-1,0 1 1,0-1 0,0 1 0,0 0 0,0-1 0,0 1 0,-1 0-1,0 0 1,1 4 0,-1 6-8732</inkml:trace>
</inkml:ink>
</file>

<file path=ppt/ink/ink10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7:01.334"/>
    </inkml:context>
    <inkml:brush xml:id="br0">
      <inkml:brushProperty name="width" value="0.025" units="cm"/>
      <inkml:brushProperty name="height" value="0.025" units="cm"/>
    </inkml:brush>
  </inkml:definitions>
  <inkml:trace contextRef="#ctx0" brushRef="#br0">1 392 12492,'0'0'11979,"29"-77"-10762,0 38-192,4-5-512,5-1-321,2 0-128,-2 3-1185,-5 8-1377,-5 5-1186,-12 8-1056,-15 6-962</inkml:trace>
</inkml:ink>
</file>

<file path=ppt/ink/ink10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7:01.661"/>
    </inkml:context>
    <inkml:brush xml:id="br0">
      <inkml:brushProperty name="width" value="0.025" units="cm"/>
      <inkml:brushProperty name="height" value="0.025" units="cm"/>
    </inkml:brush>
  </inkml:definitions>
  <inkml:trace contextRef="#ctx0" brushRef="#br0">0 211 16816,'0'0'9257,"52"-22"-9193,-6-14-32,2-4-609,3-1-1761,-10 2-1730,-7 6-3043</inkml:trace>
</inkml:ink>
</file>

<file path=ppt/ink/ink10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7:02.003"/>
    </inkml:context>
    <inkml:brush xml:id="br0">
      <inkml:brushProperty name="width" value="0.025" units="cm"/>
      <inkml:brushProperty name="height" value="0.025" units="cm"/>
    </inkml:brush>
  </inkml:definitions>
  <inkml:trace contextRef="#ctx0" brushRef="#br0">0 219 3075,'3'13'10981,"0"-1"-9713,0 5 90,1 0 0,1 0 0,1-1 0,11 25 1,-15-38-1144,0 1 1,0-1 0,0 1-1,1-1 1,-1 0 0,1 0-1,0 0 1,0-1 0,0 1 0,0 0-1,7 3 1,-8-5-157,1 0 1,-1 0-1,1-1 0,-1 1 1,1-1-1,0 1 1,-1-1-1,1 0 0,0 0 1,-1 0-1,1 0 0,0-1 1,-1 1-1,1-1 1,0 1-1,-1-1 0,1 0 1,-1 0-1,0 0 0,4-2 1,-1 0 28,0-1-1,0 0 1,0 1-1,-1-2 1,1 1 0,-1 0-1,0-1 1,0 0 0,-1 0-1,1 0 1,-1 0 0,0-1-1,0 1 1,3-10 0,1-9 80,0 0 0,5-32 0,-8 34-97,-4 21-29,0 0-1,0 1 1,1-1 0,-1 1 0,0-1 0,0 0-1,0 1 1,1-1 0,-1 1 0,0-1 0,1 1 0,-1-1-1,0 1 1,1-1 0,-1 1 0,0 0 0,1-1-1,-1 1 1,1-1 0,-1 1 0,1 0 0,-1-1 0,1 1-1,-1 0 1,1 0 0,0-1 0,-1 1 0,1 0-1,-1 0 1,1 0 0,-1 0 0,1 0 0,0 0 0,-1 0-1,1 0 1,-1 0 0,1 0 0,0 0 0,-1 0 0,1 0-1,-1 1 1,1-1 0,-1 0 0,1 0 0,0 0-1,-1 1 1,1-1 0,-1 0 0,1 1 0,-1-1 0,0 1-1,1-1 1,-1 0 0,1 1 0,-1-1 0,0 1-1,1 0 1,34 34 165,-27-25-37,-4-7-116,-1 0 0,1 0 0,-1 0 0,1 0 0,0-1-1,0 0 1,7 4 0,-10-6-21,0 0 0,0 0-1,0 1 1,0-1 0,0 0 0,0 0 0,0 0-1,0 0 1,0-1 0,0 1 0,0 0-1,0 0 1,0-1 0,0 1 0,0 0 0,0-1-1,0 1 1,0-1 0,0 1 0,0-1-1,0 0 1,-1 1 0,1-1 0,0 0-1,0 1 1,-1-1 0,1 0 0,-1 0 0,1 0-1,0 0 1,-1 0 0,0 1 0,1-1-1,-1 0 1,1 0 0,-1 0 0,0-2 0,23-69 425,-18 51-466,1 1 0,1 0 0,19-37 1,-26 55-3,1 1 0,-1 0 0,1-1 0,0 1 0,-1 0 0,1 0 0,0 0 0,0-1 0,0 1 0,0 0 1,0 0-1,0 0 0,0 0 0,0 0 0,0 1 0,0-1 0,0 0 0,1 0 0,-1 1 0,0-1 0,1 1 0,-1-1 1,0 1-1,1-1 0,-1 1 0,1 0 0,-1 0 0,0 0 0,1 0 0,-1 0 0,1 0 0,1 0 0,1 3 18,0-1-1,0 0 0,-1 1 0,1 0 1,-1 0-1,0 0 0,0 0 0,5 6 0,-6-7-147,0 1-1,0 0 0,0-1 0,1 1 0,-1-1 1,1 0-1,0 0 0,-1 0 0,1 0 0,0 0 1,0-1-1,4 2 0,-6-3-67,0 0 0,-1 0 1,1 0-1,0 0 0,0 0 0,-1 0 1,1 0-1,0 0 0,0 0 0,-1-1 1,1 1-1,0 0 0,-1-1 0,1 1 1,0 0-1,-1-1 0,1 1 0,-1-1 1,1 1-1,-1-1 0,1 1 0,-1-1 1,1 0-1,-1 1 0,1-1 0,-1 1 1,1-1-1,-1 0 0,1-1 0,5-24-4467,-4 17 2333,3-17-4299</inkml:trace>
</inkml:ink>
</file>

<file path=ppt/ink/ink10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7:02.347"/>
    </inkml:context>
    <inkml:brush xml:id="br0">
      <inkml:brushProperty name="width" value="0.025" units="cm"/>
      <inkml:brushProperty name="height" value="0.025" units="cm"/>
    </inkml:brush>
  </inkml:definitions>
  <inkml:trace contextRef="#ctx0" brushRef="#br0">0 101 9641,'0'0'11974,"2"9"-10527,2 7-953,1-1 0,1 1 0,0-2 0,0 1 0,2-1 0,0 1 0,11 13 0,83 99 1710,-19-25-1308,-77-92-761,-4-7-29,1 0 0,-1 0 0,0 1 0,1-1 0,0-1 0,-1 1 0,1 0 0,4 2 0,-9-45 508,-8 9-549,-2 0 0,-1 0 0,-1 2 0,-36-56 0,28 51-29,3-1-1,-28-64 1,46 96-57,0 1-1,0 0 0,0-1 1,0 1-1,1-1 1,-1 1-1,1-1 0,-1 1 1,1-1-1,0 1 1,0-1-1,0 1 0,0-1 1,0 0-1,1 1 1,-1-1-1,1 1 0,0-1 1,-1 1-1,1 0 1,0-1-1,1 1 0,-1 0 1,0 0-1,1-1 1,-1 1-1,1 0 0,-1 0 1,1 1-1,0-1 1,3-2-1,1 1-54,0 0-1,0 1 1,1-1-1,-1 1 1,1 1-1,-1-1 1,1 1-1,0 0 1,-1 1 0,13 0-1,-18 0 77,0 0 0,0 0 0,1 0 0,-1 0 0,0 0 0,0 0-1,0 1 1,0-1 0,0 0 0,0 1 0,1-1 0,-1 1 0,0-1 0,0 1 0,0-1 0,-1 1 0,1 0 0,0-1 0,0 1-1,0 0 1,0 0 0,-1 0 0,1 0 0,0 0 0,-1 0 0,1 0 0,0 1 0,0 1 53,0 0 1,0 1-1,-1-1 1,0 0-1,0 0 1,0 0-1,0 0 1,0 0-1,0 0 1,-2 5-1,0 2 139,-1 1-1,-1-1 1,0 1-1,0-1 1,-7 11-1,6-13-97,1 0-103,-1 1-1,-1-1 0,1-1 0,-1 1 0,0-1 1,-1 0-1,-12 11 0,19-18-68,0 0 0,0 0 0,0 0 1,-1 0-1,1 0 0,0 0 0,0 0 0,0 0 0,0 0 0,0 1 0,0-1 1,0 0-1,0 0 0,-1 0 0,1 0 0,0 0 0,0 0 0,0 0 0,0 0 0,0 0 1,0 0-1,-1 0 0,1 0 0,0 0 0,0 0 0,0 0 0,0 0 0,0 0 1,0 0-1,-1 0 0,1 0 0,0 0 0,0 0 0,0 0 0,0 0 0,0 0 1,0-1-1,0 1 0,-1 0 0,1 0 0,0 0 0,0 0 0,0 0 0,0 0 1,0 0-1,0 0 0,0 0 0,0-1 0,0 1 0,0 0 0,0 0 0,-1 0 0,1 0 1,0 0-1,0 0 0,0-1 0,0 1 0,0 0 0,0 0 0,0 0 0,0 0 1,0-1-1,4-12-3010,9-14-1319,8-4-1620,5-5-2312</inkml:trace>
</inkml:ink>
</file>

<file path=ppt/ink/ink10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7:02.897"/>
    </inkml:context>
    <inkml:brush xml:id="br0">
      <inkml:brushProperty name="width" value="0.025" units="cm"/>
      <inkml:brushProperty name="height" value="0.025" units="cm"/>
    </inkml:brush>
  </inkml:definitions>
  <inkml:trace contextRef="#ctx0" brushRef="#br0">24 376 15759,'0'0'6016,"-3"10"-3549,-2 6-1597,0-1 0,2 1 0,-3 28 0,5-38-625,0 0 0,1 0-1,0 0 1,0 0-1,1 0 1,0 0-1,0 0 1,0 0-1,0-1 1,1 1 0,0 0-1,1-1 1,-1 1-1,1-1 1,5 9-1,-7-13-227,0 0 0,0-1 0,-1 1 0,1 0 0,0 0 0,0 0 0,0-1 0,0 1 0,0 0 0,0-1 0,0 1 0,0-1 0,0 1 0,0-1-1,1 0 1,-1 1 0,0-1 0,0 0 0,0 0 0,0 0 0,0 0 0,1 0 0,-1 0 0,0 0 0,0 0 0,0 0 0,0-1 0,1 1 0,-1 0 0,0-1 0,0 1 0,0-1 0,0 1-1,0-1 1,0 0 0,0 1 0,0-1 0,0 0 0,0 0 0,-1 0 0,1 1 0,0-1 0,0 0 0,0-2 0,6-7 6,0 1 0,-1-1 1,8-20-1,-3 8-286,5 3-34,-14 17 197,0 0 1,1 0-1,-1 0 0,-1-1 1,1 1-1,0-1 0,-1 1 1,1-1-1,-1 1 0,0-1 1,1 0-1,-1 0 0,1-5 1,-3 8 100,1 0 0,0 0 1,0 0-1,0 0 1,0 0-1,0 0 0,0-1 1,0 1-1,-1 0 1,1 0-1,0 0 0,0 0 1,0 0-1,0 0 1,0 0-1,-1 0 0,1 0 1,0-1-1,0 1 1,0 0-1,0 0 0,-1 0 1,1 0-1,0 0 1,0 0-1,0 0 0,-1 0 1,1 0-1,0 0 1,0 0-1,0 1 0,0-1 1,-1 0-1,1 0 0,0 0 1,0 0-1,0 0 1,0 0-1,0 0 0,-1 0 1,1 0-1,0 1 1,0-1-1,0 0 0,0 0 1,0 0-1,0 0 1,0 0-1,-1 0 0,1 1 1,0-1-1,0 0 1,0 0-1,0 0 0,0 1 1,-5 1-421,9-12-41,3-6 286,-2 0 0,1 0 0,-2 0 0,0 0 0,-1-1-1,1-27 1,-5-103 37,0 135 175,0-1 1,-1 0-1,0 1 1,-1-1-1,-1 1 0,1 0 1,-2 0-1,0 0 1,-7-12-1,4 19 388,5 16-194,5 19 71,2-10-171,1-1 0,1 0-1,1 0 1,1-1 0,0 1-1,13 19 1,-14-25-7,1-1-1,1 0 1,0 0-1,1-1 1,0 0-1,0-1 1,1 0-1,0-1 1,15 9 0,-20-15-97,-1 0 0,1-1 0,0 0 0,0 0 0,0 0 0,0-1 1,0 0-1,0 0 0,0 0 0,9-1 0,-15 0-24,1 0 0,-1 0-1,1-1 1,-1 1 0,1 0-1,-1 0 1,0-1 0,1 1 0,-1 0-1,1-1 1,-1 1 0,0 0-1,1-1 1,-1 1 0,0 0 0,0-1-1,1 1 1,-1-1 0,0 1-1,0-1 1,1 1 0,-1 0 0,0-1-1,0 1 1,0-1 0,0 1-1,0-1 1,0 1 0,0-1 0,0 1-1,0-1 1,0 1 0,0-1-1,0 1 1,0-1 0,0 1 0,0-1-1,-1 1 1,1-1 0,0 1-1,0-1 1,-11-21-48,3 15 66,-1 1-1,0 0 1,0 0 0,0 1-1,-1 0 1,0 1 0,0 0-1,0 1 1,-1 0-1,1 0 1,-18-1 0,14 2 5,0-1 1,1-1 0,-1 0 0,1 0-1,0-2 1,-14-6 0,26 11-27,0 0-1,0 0 1,0 0-1,0 0 1,0 0 0,1 0-1,-1 0 1,0 0-1,0 0 1,1-1 0,-1 1-1,1 0 1,-1 0-1,1-1 1,0 1 0,-1 0-1,1 0 1,0-1-1,0 1 1,0 0 0,0-1-1,0 1 1,0 0-1,0-1 1,0 1 0,0 0-1,1-1 1,-1 1-1,1 0 1,-1 0 0,1-1-1,-1 1 1,1 0-1,0 0 1,-1 0 0,1 0-1,0 0 1,0 0-1,0 0 1,0 0 0,1-1-1,48-45-411,-42 40 167,49-46-7011,-30 21-1099</inkml:trace>
</inkml:ink>
</file>

<file path=ppt/ink/ink10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7:04.150"/>
    </inkml:context>
    <inkml:brush xml:id="br0">
      <inkml:brushProperty name="width" value="0.025" units="cm"/>
      <inkml:brushProperty name="height" value="0.025" units="cm"/>
    </inkml:brush>
  </inkml:definitions>
  <inkml:trace contextRef="#ctx0" brushRef="#br0">0 338 18065,'0'0'9983,"8"13"-9012,103 142 886,70 110-388,-144-200-1047,-46-128-422,-73-191 0,10 40 0,65 177-61,7 36 53,-1 0 1,1 0 0,0 0-1,0 0 1,-1 0 0,1 0-1,0 0 1,0 0 0,0-1-1,0 1 1,0 0 0,0 0-1,0 0 1,1 0 0,-1 0-1,0 0 1,1 0 0,-1 0-1,0 0 1,1 0-1,-1 0 1,1 0 0,0 1-1,-1-1 1,1 0 0,0 0-1,0-1 1,0 7-16,0 0 0,0 1 0,-1-1 0,0 0-1,0 0 1,0 0 0,-1 0 0,-1 10 0,-6 11 167,-1 0-1,-14 28 1,-5 12-506,38-78-7346,5-8 4745,-6 3-507,-1 0-1,0-2 1,7-26 0,0-24-1805,-9 11 7148,-4-1 8491,-2 58-10097,-1 0 0,1 1-1,0-1 1,0 0 0,0 1-1,0-1 1,0 0 0,0 1-1,0-1 1,0 0 0,0 1-1,0-1 1,1 1 0,-1-1-1,0 0 1,0 1 0,1-1-1,-1 1 1,0-1-1,1 0 1,-1 1 0,0-1-1,1 1 1,-1-1 0,1 1-1,-1 0 1,1-1 0,-1 1-1,1-1 1,14 10 2677,11 28-1134,39 107 2172,-65-144-3978,0 1 0,0-1 1,0 0-1,0 0 0,0 0 0,0 0 0,0 0 0,0 1 1,0-1-1,0 0 0,0 0 0,0 0 0,0 0 0,0 1 1,0-1-1,0 0 0,0 0 0,0 0 0,0 0 0,0 0 0,0 1 1,0-1-1,1 0 0,-1 0 0,0 0 0,0 0 0,0 0 1,0 0-1,0 0 0,0 1 0,0-1 0,1 0 0,-1 0 1,0 0-1,0 0 0,0 0 0,0 0 0,0 0 0,1 0 0,-1 0 1,0 0-1,0 0 0,0 0 0,0 0 0,1 0 0,-1 0 1,0 0-1,0 0 0,0 0 0,0 0 0,0 0 0,1 0 1,-1 0-1,0 0 0,0 0 0,0 0 0,0 0 0,0 0 0,1-1 1,-1 1-1,0 0 0,0 0 0,0 0 0,0 0 0,0 0 1,0 0-1,0 0 0,1-1 0,0-16 419,-7-27 127,0 30-550,-2-1 0,1 1 0,-2 0 0,0 1 0,0 0 0,-1 0 0,-23-21 0,21 27 0,10 12 0,12 17 0,-4-16 0,-1 0 0,0-1 0,1 1 0,0-1 0,1 0 0,-1-1 0,1 1 0,0-1 0,7 3 0,-12-6 0,0 0 0,0-1 0,0 1 0,0-1 0,1 1 0,-1-1 0,0 0 0,0 0 0,0 0 0,1 0 0,-1 0 0,0 0 0,0-1 0,0 1 0,1-1 0,-1 1 0,0-1 0,0 0 0,0 0 0,0 0 0,0 0 0,0 0 0,-1 0 0,1-1 0,0 1 0,0 0 0,-1-1 0,1 0 0,-1 1 0,1-1 0,-1 0 0,0 0 0,0 0 0,0 0 0,0 0 0,1-2 0,3-12 0,-1-1 0,0 1 0,-1-1 0,-1 0 0,0 0 0,-1 0 0,-1 0 0,-3-23 0,9 62 0,1 0 0,1-1 0,1 0 0,1-1 0,0 0 0,2 0 0,0-1 0,25 29 0,-36-47 2,0 0 1,-1 0-1,1 1 1,0-1-1,0 0 0,0 0 1,0 0-1,0-1 1,0 1-1,0 0 1,0 0-1,0 0 0,1-1 1,-1 1-1,0-1 1,0 1-1,1-1 0,-1 1 1,0-1-1,1 0 1,-1 0-1,0 1 1,1-1-1,-1 0 0,0 0 1,1 0-1,-1-1 1,2 1-1,-1-2 2,-1 1 0,0 0 0,0-1 1,1 0-1,-1 1 0,0-1 0,0 1 0,-1-1 0,1 0 0,0 0 0,-1 0 1,1 0-1,-1 1 0,1-1 0,-1 0 0,1-4 0,0-8-144,-1 0 0,0 0 0,-1 0 0,-3-20-1,1 25-1131,0 0-1,0 0 0,-1 1 0,0-1 0,-1 1 1,-9-13-1,-15-15-6970</inkml:trace>
</inkml:ink>
</file>

<file path=ppt/ink/ink10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7:04.491"/>
    </inkml:context>
    <inkml:brush xml:id="br0">
      <inkml:brushProperty name="width" value="0.025" units="cm"/>
      <inkml:brushProperty name="height" value="0.025" units="cm"/>
    </inkml:brush>
  </inkml:definitions>
  <inkml:trace contextRef="#ctx0" brushRef="#br0">1 70 16592,'0'0'8488,"66"27"-14702,-50-27-673</inkml:trace>
  <inkml:trace contextRef="#ctx0" brushRef="#br0" timeOffset="1">261 1 16592,'0'0'11947,"-19"74"-11082,19-37-96,0 5-65,12-2-127,4-5-257,5-7-256,1-9-96,1-15-737,2-4-544,-4-15 32,-1-14-1153,-6-8-1442,-5-7-2690</inkml:trace>
</inkml:ink>
</file>

<file path=ppt/ink/ink10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7:04.850"/>
    </inkml:context>
    <inkml:brush xml:id="br0">
      <inkml:brushProperty name="width" value="0.025" units="cm"/>
      <inkml:brushProperty name="height" value="0.025" units="cm"/>
    </inkml:brush>
  </inkml:definitions>
  <inkml:trace contextRef="#ctx0" brushRef="#br0">0 189 9033,'0'0'7943,"2"9"-4404,-1-3-3185,0-1-1,1 0 1,-1 0-1,1 0 1,0 0-1,0 0 1,1-1-1,-1 1 1,6 5-1,-6-7-191,0-1-1,0 0 0,0 0 1,1 0-1,-1-1 0,1 1 1,0 0-1,-1-1 0,1 0 1,0 1-1,0-1 0,0-1 1,0 1-1,0 0 0,0-1 1,0 1-1,0-1 0,0 0 0,0 0 1,0 0-1,6-1 0,-6 0-85,0 0 0,1 0-1,-1 0 1,0-1 0,0 1-1,0-1 1,0 0-1,0 1 1,-1-1 0,1-1-1,-1 1 1,1 0 0,-1-1-1,0 1 1,0-1-1,0 0 1,0 1 0,0-1-1,0 0 1,-1 0 0,1 0-1,-1-1 1,0 1-1,1-5 1,1-5 402,1 0 0,-2 0 1,0-1-1,0-25 0,-2 27-366,0 1 1,-1-1-1,-1 0 1,0 0 0,-4-11-1,6 21-106,0 0-1,-1 0 0,0 0 1,1 0-1,-1 0 1,0 0-1,0 0 0,0 0 1,0 1-1,0-1 1,0 0-1,-1 1 0,1-1 1,0 1-1,-1-1 1,1 1-1,-1 0 0,0 0 1,1 0-1,-1 0 1,0 0-1,0 0 0,0 0 1,0 0-1,1 1 1,-1-1-1,0 1 1,0-1-1,0 1 0,0 0 1,0 0-1,-1 0 1,1 0-1,0 0 0,0 0 1,0 0-1,0 1 1,-3 0-1,3 1-5,0-1 0,0 1 0,-1 0 0,2 0 0,-1 0 0,0 0 0,0 0 0,0 0 0,1 0 0,-1 1 0,1-1 0,0 1 0,0-1 0,0 1 0,0-1 0,0 1 0,0 0 0,1-1 0,-1 1 0,1 4 0,-6 59 0,6-63 0,-1 9 0,0 6 0,1-1 0,0 0 0,1 0 0,6 28 0,-6-41 0,0-1 0,0 1 0,0 0 0,0-1 0,1 1 0,0-1 0,0 1 0,0-1 0,0 0 0,0 0 0,0 0 0,1 0 0,0 0 0,-1-1 0,1 1 0,0-1 0,0 1 0,1-1 0,-1 0 0,0 0 0,1-1 0,-1 1 0,1-1 0,-1 0 0,1 1 0,7 0 0,-3-1-178,0 0 1,1-1-1,-1 0 0,1 0 0,-1-1 1,0 0-1,0-1 0,1 1 0,-1-2 1,13-4-1,-11 3-774,-1-1 0,1-1 0,-1 1 0,0-2-1,-1 1 1,0-1 0,15-15 0,8-15-13178</inkml:trace>
</inkml:ink>
</file>

<file path=ppt/ink/ink10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7:05.692"/>
    </inkml:context>
    <inkml:brush xml:id="br0">
      <inkml:brushProperty name="width" value="0.025" units="cm"/>
      <inkml:brushProperty name="height" value="0.025" units="cm"/>
    </inkml:brush>
  </inkml:definitions>
  <inkml:trace contextRef="#ctx0" brushRef="#br0">73 0 15310,'0'0'12850,"-5"8"-12028,1-3-680,-35 57 1035,35-55-1069,1 0-1,0-1 0,0 1 0,0 0 1,1 0-1,0 1 0,0-1 1,0 12-1,2-19-112,0 1 1,0 0-1,0-1 1,0 1-1,0 0 1,0-1-1,0 1 1,0 0-1,1-1 1,-1 1-1,0-1 1,0 1-1,1 0 1,-1-1-1,0 1 1,1-1-1,-1 1 1,1-1-1,-1 1 1,1-1-1,-1 1 0,1-1 1,-1 0-1,1 1 1,-1-1-1,1 0 1,0 1-1,-1-1 1,1 0-1,1 1 1,25-2-58,26-17 141,-40 12-80,0 0 1,0 1-1,0 1 0,1 0 0,-1 1 0,1 1 0,0 0 1,16 0-1,-26 2 5,0 0 0,0 0 1,0 0-1,0 1 0,0 0 0,0 0 1,-1 0-1,1 0 0,0 1 0,0-1 1,-1 1-1,1 0 0,-1 0 1,1 0-1,-1 1 0,0-1 0,0 1 1,0 0-1,0 0 0,-1 0 0,1 0 1,-1 0-1,0 0 0,1 1 0,-2-1 1,1 1-1,0 0 0,-1-1 1,1 1-1,-1 0 0,0 0 0,0 4 1,2 8 96,-1-1 1,-1 1-1,0-1 1,-1 1 0,-1-1-1,0 1 1,-4 18-1,2-24-44,1 0-1,-1 0 1,0 0-1,-1-1 0,0 0 1,-1 0-1,0 0 0,0 0 1,-1 0-1,0-1 1,-14 15-1,20-23-56,-13 9-677,13-9 612,0 0 1,-1 0-1,1 0 0,0 0 0,-1 0 1,1 0-1,0 0 0,0 0 1,-1 0-1,1 0 0,0 0 1,-1 0-1,1 0 0,0 0 1,0 0-1,-1-1 0,1 1 0,0 0 1,0 0-1,-1 0 0,1 0 1,0-1-1,0 1 0,0 0 1,-1 0-1,1 0 0,0-1 0,0 1 1,0 0-1,0 0 0,-1-1 1,1 1-1,0 0 0,0-1 1,0 1-1,0 0 0,0 0 1,0-1-1,0 1 0,0 0 0,0-1 1,0 1-1,0 0 0,0 0 1,0-1-1,0 1 0,0 0 1,0-1-1,0 1 0,1 0 1,-1-1-1,0-22-6688</inkml:trace>
</inkml:ink>
</file>

<file path=ppt/ink/ink10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7:09.663"/>
    </inkml:context>
    <inkml:brush xml:id="br0">
      <inkml:brushProperty name="width" value="0.025" units="cm"/>
      <inkml:brushProperty name="height" value="0.025" units="cm"/>
    </inkml:brush>
  </inkml:definitions>
  <inkml:trace contextRef="#ctx0" brushRef="#br0">4861 66 11082,'-9'-3'705,"-30"-11"165,0 2 0,-1 1 1,0 2-1,-1 2 0,-69-2 0,53 10-714,-1 3 0,1 3 0,-67 16 0,-168 57 268,132-34-351,-133 32 5,-534 174 346,109 58-330,487-194-53,-220 149 0,358-201 135,3 5 0,3 3 0,3 4 0,-91 108 0,78-67-120,6 4-1,-125 217 0,175-261 186,3 2-1,4 1 0,4 1 1,-21 86-1,25-51-130,4 1 0,-9 166 1,-26 733 1330,45-259-560,30-541-1485,-14-193 129,0 1 0,2-1 0,0 0 0,2-1 0,0 0 0,2 0 0,12 21 0,-6-22-1160,-16-21 1440,0 1-1,1-1 1,-1 1 0,1-1 0,-1 1 0,0-1-1,1 0 1,-1 1 0,1-1 0,-1 0-1,1 1 1,0-1 0,-1 0 0,1 0 0,-1 1-1,1-1 1,-1 0 0,1 0 0,0 0-1,-1 0 1,1 0 0,0 0 0,-1 0 0,1 0-1,-1 0 1,1 0 0,0 0 0,-1 0-1,1 0 1,-1 0 0,1-1 0,0 1 0,6-13-8982</inkml:trace>
</inkml:ink>
</file>

<file path=ppt/ink/ink10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7:10"/>
    </inkml:context>
    <inkml:brush xml:id="br0">
      <inkml:brushProperty name="width" value="0.025" units="cm"/>
      <inkml:brushProperty name="height" value="0.025" units="cm"/>
    </inkml:brush>
  </inkml:definitions>
  <inkml:trace contextRef="#ctx0" brushRef="#br0">4 0 14574,'-2'33'482,"1"1"0,1-1 0,2 0 0,2 0 0,0 0 0,12 38 0,36 86 1082,109 230 0,-153-369-1393,0-1 0,2 0 0,0 0 0,1-1 0,0 0 0,27 28 0,-33-40-86,0 0 0,1 0 0,-1-1 0,0 0 0,1 0 0,0 0 0,0 0 0,0-1 0,0 0-1,0 0 1,0-1 0,1 1 0,-1-1 0,1-1 0,-1 1 0,0-1 0,1 0 0,-1-1 0,1 0 0,-1 0 0,0 0 0,1 0 0,-1-1-1,11-5 1,2-2 44,-1 0-1,0-1 0,0-1 0,-1-1 0,0 0 0,28-29 0,83-100 88,-114 124-197,43-50-869,-2-2-1,69-119 0,-67 70-3900</inkml:trace>
</inkml:ink>
</file>

<file path=ppt/ink/ink10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7:10.327"/>
    </inkml:context>
    <inkml:brush xml:id="br0">
      <inkml:brushProperty name="width" value="0.025" units="cm"/>
      <inkml:brushProperty name="height" value="0.025" units="cm"/>
    </inkml:brush>
  </inkml:definitions>
  <inkml:trace contextRef="#ctx0" brushRef="#br0">150 0 17873,'0'0'3619,"2"12"-2887,13 56 750,-3 2 0,3 102 0,-10 148 4124,-6-227-5115,-1-110-491,0 0-1,-2 0 1,0 0 0,-1 0 0,0 1-1,-13-24 1,3 1-35,-125-270-1828,137 295 430,17 5-6354,-3 4 3960,7-7-5857</inkml:trace>
</inkml:ink>
</file>

<file path=ppt/ink/ink10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7:10.683"/>
    </inkml:context>
    <inkml:brush xml:id="br0">
      <inkml:brushProperty name="width" value="0.025" units="cm"/>
      <inkml:brushProperty name="height" value="0.025" units="cm"/>
    </inkml:brush>
  </inkml:definitions>
  <inkml:trace contextRef="#ctx0" brushRef="#br0">5 232 16624,'0'0'1105,"-2"-11"737,1 6-1622,0-1 1,1 1 0,-1-1 0,1 1 0,0-1 0,1 1 0,-1-1 0,1 1 0,0-1 0,0 1 0,1-1 0,0 1 0,0 0 0,0 0 0,0 0 0,1 0 0,0 0 0,0 1 0,0-1 0,0 1 0,1 0 0,7-7 0,3 0 35,1 0 1,-1 1 0,2 1 0,-1 0 0,1 1-1,1 1 1,-1 0 0,1 2 0,1 0 0,-1 0 0,1 2-1,-1 0 1,1 1 0,0 1 0,0 0 0,0 2-1,0 0 1,32 7 0,-44-7-221,0 0 1,0 1-1,0 0 0,0 0 0,-1 1 1,1 0-1,-1 0 0,1 0 1,-1 0-1,0 1 0,0 0 0,-1 0 1,1 0-1,-1 1 0,0 0 1,0-1-1,-1 1 0,1 1 0,-1-1 1,0 0-1,0 1 0,-1 0 1,0-1-1,0 1 0,0 0 0,-1 0 1,1 0-1,-1 0 0,0 8 1,-1 0 107,-1 0 1,0 1-1,-1-1 1,0 0 0,-1 0-1,0 0 1,-2 0-1,1 0 1,-2-1 0,0 0-1,-12 20 1,-12 11 14,-63 72 1,59-77-130,2 1 1,-28 46 0,57-81-31,0 0 0,1-1 0,0 1 0,0 0 0,0 0 0,-2 10 0,4-14 0,0 0 0,0 0 0,0 0 0,0 0 0,0 0 0,0 0 0,0 0 0,0 0 0,0 0 0,0 0 0,1 0 0,-1 0 0,1 0 0,-1 0 0,0 0 0,1 0 0,-1 0 0,1 0 0,0 0 0,-1-1 0,1 1 0,0 0 0,-1 0 0,1-1 0,0 1 0,0 0 0,0-1 0,0 1 0,0-1 0,-1 1 0,1-1 0,0 0 0,0 1 0,0-1 0,0 0 0,0 0 0,0 1 0,2-1 0,23 3-151,1-1-1,-1-1 1,1-1-1,28-4 1,109-22-1782,-93 13 817,-57 11 195,67-14-5268,-28-1-2460,-22 1-1542</inkml:trace>
</inkml:ink>
</file>

<file path=ppt/ink/ink10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7:11.215"/>
    </inkml:context>
    <inkml:brush xml:id="br0">
      <inkml:brushProperty name="width" value="0.025" units="cm"/>
      <inkml:brushProperty name="height" value="0.025" units="cm"/>
    </inkml:brush>
  </inkml:definitions>
  <inkml:trace contextRef="#ctx0" brushRef="#br0">1 38 16303,'0'0'11355,"4"10"-10896,-2-7-437,-1 0 0,1 1 0,-1-1 1,1 0-1,0 0 0,0-1 0,0 1 0,1 0 0,-1-1 0,1 1 0,-1-1 0,1 0 0,0 1 0,0-2 0,0 1 0,0 0 0,0 0 0,1-1 1,-1 0-1,0 0 0,1 0 0,-1 0 0,1 0 0,-1-1 0,1 1 0,-1-1 0,1 0 0,-1 0 0,6-1 0,-4 1 7,0 0 0,0-1 0,1 1 0,-1-1 0,0 0 0,0-1 0,0 1 0,0-1 0,0 0 0,-1 0 0,6-3 0,-8 4-13,-1-1 0,1 1 0,0-1 0,-1 1-1,1-1 1,-1 1 0,1-1 0,-1 0-1,0 0 1,0 0 0,1 1 0,-2-1 0,1 0-1,0 0 1,0-1 0,0 1 0,-1 0 0,1 0-1,-1 0 1,0 0 0,0-1 0,0 1 0,0 0-1,0 0 1,0 0 0,0-1 0,-1 1 0,0-3-1,0 3-7,1 1-1,-1 0 0,0-1 1,1 1-1,-1 0 1,0 0-1,0-1 0,0 1 1,0 0-1,0 0 0,0 0 1,0 0-1,0 0 0,-1 0 1,1 1-1,0-1 1,0 0-1,-1 1 0,1-1 1,-1 1-1,1-1 0,0 1 1,-1-1-1,1 1 1,-1 0-1,1 0 0,-1 0 1,1 0-1,-1 0 0,1 0 1,-1 0-1,1 0 1,-3 1-1,0 0-18,1 0 0,-1 0 0,0 0 0,1 0-1,-1 0 1,0 1 0,1-1 0,0 1 0,-1 0 0,1 0 0,-6 5 0,4 0 8,0 1 1,0-1-1,1 1 1,0 0-1,1 0 1,-1 0-1,2 0 1,-1 1-1,1-1 1,0 1-1,1-1 1,0 1-1,0 0 1,1 0-1,0-1 1,2 13-1,-2-19 5,1 0 0,-1 0 0,1 0 0,-1 0 0,1 0 0,0-1 0,0 1 0,-1 0 0,1 0 0,1-1 0,-1 1 0,0 0 0,0-1 0,1 1 0,-1-1 0,0 0 0,1 1 0,0-1 0,-1 0 0,1 0 0,0 0 0,-1 0 0,3 1 0,1-1 13,-1 0 1,1 1 0,0-2-1,0 1 1,0-1 0,-1 1-1,1-1 1,0-1 0,7 0-1,3-2 36,1 0-1,-1-2 1,0 1-1,0-2 1,14-7-1,29-20-96,0-3 0,64-53-1,-121 88 65,0 0 0,0 0 0,0 0 0,0 0 0,0 1 0,1-1 0,-1 1-1,0-1 1,0 0 0,1 1 0,-1 0 0,0-1 0,1 1 0,-1 0 0,2 0 0,-3 0-3,1 0 0,0 0 0,-1 0 0,1 1 0,-1-1 0,1 0 1,-1 0-1,1 1 0,-1-1 0,1 1 0,-1-1 0,1 0 0,-1 1 1,1-1-1,-1 1 0,0-1 0,1 1 0,-1-1 0,0 1 0,1-1 1,-1 1-1,0-1 0,1 2 0,3 46 654,-3-22-498,0-21-124,0 0 1,0 0-1,0 0 1,0 0 0,1-1-1,0 1 1,0-1-1,0 1 1,0-1-1,1 1 1,0-1 0,0 0-1,0 0 1,4 3-1,-5-5-30,1 0 0,0-1 0,0 1-1,0-1 1,0 1 0,0-1 0,1 0 0,-1 0-1,0-1 1,0 1 0,1-1 0,-1 1 0,0-1-1,1 0 1,-1 0 0,0-1 0,1 1 0,-1-1-1,0 1 1,1-1 0,-1 0 0,4-2 0,8-3-131,-1-1 1,0 0-1,15-10 1,-21 11 50,1 0 1,-1 1 0,1 0 0,0 0 0,1 1 0,-1 1 0,1-1 0,0 1 0,0 1 0,14-2-1,-23 4 79,0 1 0,0-1 0,0 0 0,0 1 0,0-1-1,0 1 1,0-1 0,0 1 0,-1 0 0,1-1 0,0 1-1,0 0 1,-1-1 0,1 1 0,0 0 0,-1 0-1,1 0 1,-1 0 0,1 0 0,-1 0 0,1-1 0,-1 1-1,0 0 1,1 0 0,-1 0 0,0 0 0,0 0-1,0 0 1,0 2 0,3 40 683,-2-29-607,-1-12-91,0 0-1,0-1 1,0 1 0,1-1 0,-1 1 0,0-1 0,1 1 0,-1-1 0,1 1-1,0-1 1,-1 1 0,1-1 0,0 0 0,0 1 0,0-1 0,0 0-1,0 0 1,0 1 0,0-1 0,0 0 0,1 0 0,-1 0 0,3 1 0,-2-1-1,1-1 0,-1 1 1,1-1-1,-1 0 1,1 1-1,0-1 0,-1 0 1,1-1-1,-1 1 1,1 0-1,-1-1 0,1 1 1,3-2-1,8-4-1,0 0 0,0 0-1,24-16 1,-35 19 1,45-28-27,-27 15-4,1 2 0,1 1 0,0 0 0,48-17 0,-71 29 16,1 1-1,0 0 0,-1 0 0,1 0 0,-1-1 0,1 1 0,0 0 0,-1 0 0,1 0 0,0 0 0,-1 0 0,1 0 0,0 0 0,-1 0 0,1 0 0,0 0 0,-1 0 0,1 1 0,-1-1 0,1 0 0,0 0 0,-1 1 0,1-1 0,-1 0 0,1 1 0,-1-1 0,1 1 0,-1-1 0,1 0 0,-1 1 0,1-1 1,-1 1-1,0 0 0,1-1 0,-1 1 0,0-1 0,1 1 0,-1-1 0,0 1 0,1 1 0,-1 29-2583,-1-18 397</inkml:trace>
</inkml:ink>
</file>

<file path=ppt/ink/ink10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7:12.010"/>
    </inkml:context>
    <inkml:brush xml:id="br0">
      <inkml:brushProperty name="width" value="0.025" units="cm"/>
      <inkml:brushProperty name="height" value="0.025" units="cm"/>
    </inkml:brush>
  </inkml:definitions>
  <inkml:trace contextRef="#ctx0" brushRef="#br0">1 157 5990,'0'0'18577,"12"7"-16570,44 19-453,-52-25-1422,0 0 0,-1-1 0,1 1-1,0-1 1,0 0 0,-1 0 0,1 0 0,0-1 0,-1 1 0,1-1 0,0 0 0,-1 0-1,1 0 1,-1-1 0,1 1 0,-1-1 0,0 0 0,0 0 0,1 0 0,2-3-1,4-2 65,-1-1 0,0-1-1,-1 0 1,9-11 0,-12 14-147,-1 0 1,0 0 0,-1-1 0,0 1-1,0-1 1,0 1 0,-1-1 0,0 0 0,2-11-1,-3 17-41,-1-1 1,0 1-1,0-1 0,0 0 0,0 1 1,0-1-1,0 1 0,0-1 0,-1 1 0,1-1 1,-1 1-1,1-1 0,-1 1 0,1-1 0,-1 1 1,0 0-1,0-1 0,0 1 0,1 0 0,-1 0 1,0-1-1,-1 1 0,1 0 0,0 0 0,0 0 1,0 0-1,-1 0 0,1 1 0,0-1 0,-1 0 1,1 1-1,-1-1 0,1 1 0,-1-1 0,1 1 1,-1 0-1,1-1 0,-1 1 0,1 0 0,-1 0 1,0 0-1,1 0 0,-1 0 0,1 1 0,-1-1 1,1 0-1,-3 2 0,-2-1-12,0 1-1,0-1 1,0 2-1,1-1 1,-1 1-1,1 0 1,-1 0-1,1 0 1,0 1-1,0-1 1,1 1-1,-1 1 1,1-1-1,0 1 1,0-1-1,0 1 1,0 0-1,1 1 1,0-1-1,0 0 1,-2 8-1,-2 2-7,1 1 1,1-1-1,0 1 0,1 0 0,0 1 0,-1 29 0,4-43 17,1 0-1,0-1 1,0 1-1,0 0 0,0-1 1,1 1-1,-1 0 0,1-1 1,-1 1-1,1 0 0,0-1 1,0 1-1,0-1 0,0 1 1,1-1-1,-1 0 0,1 0 1,-1 1-1,1-1 1,0 0-1,0 0 0,0-1 1,4 4-1,-2-3 0,0 0 0,0-1 0,0 0 0,0 0 0,1 0 0,-1 0 0,0 0 1,1-1-1,-1 0 0,1 0 0,-1 0 0,0-1 0,1 1 0,6-3 0,0 0-2,1-1 0,-1 0 0,0-1 0,0 0 0,0 0 0,-1-2 1,0 1-1,0-1 0,0-1 0,10-9 0,13-17-22,37-46-1,-39 43-46,-31 37 57,0 1 1,0-1 0,0 1 0,0-1 0,0 1-1,0-1 1,1 0 0,-1 1 0,0-1 0,0 0 0,0 1-1,0-1 1,0 1 0,1-1 0,-1 0 0,0 1-1,0-1 1,1 0 0,-1 0 0,0 1 0,1-1-1,-1 0 1,0 0 0,1 1 0,-1-1 0,0 0 0,1 0-1,-1 0 1,0 1 0,1-1 0,-1 0 0,1 0-1,-1 0 1,0 0 0,1 0 0,-1 0 0,1 0-1,-1 0 1,0 0 0,1 0 0,-1 0 0,1 0 0,-1 0-1,0 0 1,1-1 0,-1 1 0,1 0 0,-1 0-1,0 0 1,1 0 0,-1-1 0,0 1 0,1 0-1,-1 0 1,0-1 0,0 1 0,1 0 0,-1-1 0,0 1-1,0 0 1,1-1 0,-1 1 0,0 0 0,0-1-1,0 1 1,0-1 0,1 0 0,-1 43-245,-1-28 385,1-8-117,0 6 66,0 1 0,1-1 0,0 1 0,1-1 0,7 24 0,-8-34-69,0 1-1,0-1 0,0 1 0,0-1 0,1 0 0,-1 0 0,1 0 0,0 0 1,0 0-1,-1 0 0,1 0 0,1 0 0,-1-1 0,0 1 0,0-1 1,0 1-1,1-1 0,-1 0 0,1 0 0,-1 0 0,1 0 0,0-1 0,-1 1 1,1-1-1,-1 1 0,1-1 0,0 0 0,-1 0 0,1 0 0,0 0 0,-1-1 1,1 1-1,0-1 0,2-1 0,6 0-10,0-2 0,0 1 0,-1-2 0,1 1 0,-1-1 0,18-13 0,57-49 0,-15 11 0,-70 56 0,0-1 0,1 1 0,-1 0 0,1-1 0,-1 1 0,1 0 0,0 0 0,-1-1 0,1 1 0,-1 0 0,1 0 0,-1 0 0,1 0 0,-1 0 0,1 0 0,0 0 0,-1 0 0,1 0 0,-1 0 0,1 0 0,0 0 0,-1 0 0,1 0 0,-1 1 0,1-1 0,-1 0 0,1 0 0,-1 1 0,1-1 0,-1 0 0,1 1 0,-1-1 0,1 0 0,-1 1 0,0-1 0,1 1 0,-1-1 0,0 1 0,1-1 0,-1 1 0,0-1 0,1 1 0,-1-1 0,0 1 0,0-1 0,0 1 0,0 0 0,0-1 0,1 1 0,-1-1 0,0 1 0,0-1 0,0 1 0,0 0 0,-1-1 0,1 1 0,0-1 0,0 1 0,0 49 0,-1-37 0,0 6-62,1-14-32,-1 1 0,1 0 0,0 0 0,1 0 0,-1-1 0,3 9 0,-3-13 60,1 1 0,-1-1 1,1 0-1,0 0 0,-1 0 0,1 0 0,0 0 0,0 0 1,0-1-1,-1 1 0,1 0 0,0 0 0,0 0 0,0-1 1,0 1-1,0-1 0,0 1 0,1 0 0,-1-1 0,0 0 1,0 1-1,0-1 0,0 0 0,1 0 0,-1 1 0,0-1 1,0 0-1,0 0 0,1 0 0,-1-1 0,0 1 0,0 0 1,1 0-1,-1-1 0,2 0 0,2-1-686,0 0 1,0-1-1,0 0 0,0 0 1,-1 0-1,1 0 0,-1-1 1,0 0-1,0 1 0,0-2 1,-1 1-1,1 0 0,-1-1 1,0 1-1,3-7 0,16-28-6871</inkml:trace>
</inkml:ink>
</file>

<file path=ppt/ink/ink10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7:12.383"/>
    </inkml:context>
    <inkml:brush xml:id="br0">
      <inkml:brushProperty name="width" value="0.025" units="cm"/>
      <inkml:brushProperty name="height" value="0.025" units="cm"/>
    </inkml:brush>
  </inkml:definitions>
  <inkml:trace contextRef="#ctx0" brushRef="#br0">81 1 13036,'0'0'5766,"-5"14"-1826,0-4-3572,-44 133 5453,43-123-5273,1-1 0,1 1 0,1 0 0,1 0 0,0 0 0,3 26 0,-1-44-578,0 1 1,0-1-1,1 0 0,-1 0 1,1 1-1,0-1 0,0 0 1,0 0-1,0 0 0,0 1 1,0-1-1,0 0 0,1-1 1,-1 1-1,1 0 0,-1 0 1,1-1-1,0 1 0,-1 0 1,1-1-1,0 0 1,0 1-1,0-1 0,0 0 1,1 0-1,-1 0 0,0-1 1,0 1-1,1 0 0,-1-1 1,0 1-1,1-1 0,2 0 1,9 0-311,1 0 1,-1-1-1,1-1 1,22-5-1,16-1-189,-47 8 556,-1 0 0,1 1 0,0 0 0,-1 0 0,1 0 1,0 1-1,-1 0 0,0 0 0,1 0 0,-1 1 0,0 0 0,0 0 0,0 0 0,-1 0 0,1 1 1,-1 0-1,0 0 0,0 0 0,0 0 0,0 1 0,-1-1 0,0 1 0,0 0 0,0 0 1,-1 0-1,1 1 0,-1-1 0,0 0 0,-1 1 0,1 0 0,-1-1 0,0 1 0,-1 0 0,1-1 1,-1 1-1,-1 0 0,1 0 0,-2 10 0,0-13 21,1-1 0,0 1 0,-1 0 0,0 0 1,0-1-1,0 1 0,0-1 0,0 0 0,0 0 0,0 0 0,-1 0 0,1 0 1,-1 0-1,1 0 0,-1-1 0,0 1 0,0-1 0,0 0 0,0 0 0,0 0 1,0 0-1,0 0 0,-4-1 0,-9 3 292,-1-1 1,-31 0-1,45-2-338,-5 0-462,0-1 0,0 1 1,0-2-1,0 1 0,0-1 0,0 0 0,0 0 0,1-1 1,-1 0-1,-8-6 0,13 8 204,1-1 0,0 1 1,0-1-1,0 0 0,0 0 1,0 0-1,0 0 0,0 0 1,1 0-1,-1 0 0,1-1 0,-1 1 1,1-1-1,0 1 0,0-1 1,0 1-1,0-1 0,1 0 0,-1 1 1,1-1-1,-1 0 0,1 1 1,0-1-1,0 0 0,0 0 0,1 1 1,-1-1-1,1 0 0,-1 1 1,1-1-1,0 0 0,0 1 0,0-1 1,3-3-1,12-19-8638</inkml:trace>
</inkml:ink>
</file>

<file path=ppt/ink/ink10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7:12.884"/>
    </inkml:context>
    <inkml:brush xml:id="br0">
      <inkml:brushProperty name="width" value="0.025" units="cm"/>
      <inkml:brushProperty name="height" value="0.025" units="cm"/>
    </inkml:brush>
  </inkml:definitions>
  <inkml:trace contextRef="#ctx0" brushRef="#br0">93 205 18738,'0'0'13655,"2"-8"-13505,-1 5-140,0 1 1,-1-1-1,1 1 1,-1-1-1,0 0 1,1 1-1,-1-1 1,0 0-1,-1 1 1,1-1-1,0 1 0,-2-4 1,1 5-8,0-1 0,0 1 1,0 0-1,0 0 0,-1 0 0,1-1 1,0 1-1,-1 1 0,1-1 1,-1 0-1,0 0 0,1 0 0,-1 1 1,1-1-1,-1 1 0,0-1 0,1 1 1,-1 0-1,0 0 0,0 0 0,1 0 1,-1 0-1,0 0 0,0 0 0,1 0 1,-3 1-1,1 0-3,1-1 0,-1 1 0,1 0 0,-1 0 0,1 0 0,-1 0 0,1 0 0,0 1 0,-1-1 0,1 1 0,0-1 0,0 1 0,0 0 0,0 0 0,0 0 0,1 0 0,-1 0 0,1 0 0,-1 1 0,1-1 0,0 0 0,-2 4 0,3-4 0,-1-1 0,0 0 0,1 1 0,-1-1 0,1 1 0,-1-1 0,1 1 0,0-1 0,-1 1 0,1-1 0,0 1 0,0-1 0,0 1 0,0-1 0,1 1 0,-1-1 0,0 1 0,1-1 0,-1 0 0,0 1 0,1-1 0,0 1 0,-1-1 0,1 0 0,0 1 0,0-1 0,0 0 0,0 0 0,0 0 0,0 0 0,0 0 0,0 0 0,0 0 0,0 0 0,1 0 0,-1 0 0,0 0 0,3 0 0,11 2-273,0 0-1,0-1 1,1-1-1,-1 0 1,0-1-1,1-1 1,-1 0 0,19-4-1,40-2-682,-69 7 1059,-1-1-1,0 1 0,1 1 1,-1-1-1,0 1 0,0 0 1,1 0-1,-1 0 0,0 0 1,0 1-1,0-1 0,0 1 1,0 0-1,-1 0 0,1 1 1,0-1-1,4 6 0,-7-8-90,0 1 0,-1-1 1,1 1-1,-1-1 0,1 0 0,0 1 0,0-1 0,-1 0 1,1 1-1,0-1 0,0 0 0,-1 0 0,1 0 0,0 0 0,0 1 1,-1-1-1,1 0 0,0 0 0,0-1 0,0 1 0,-1 0 1,1 0-1,0 0 0,0 0 0,-1-1 0,1 1 0,0 0 0,-1-1 1,1 1-1,1-1 0,14-24 515,-14 16-393,1 0 0,-1 0 0,0 1 1,0-16-1,-2 11-134,0 0 0,-1 0 0,0 0 0,-2 0 0,1 0 0,-1 1 0,-1-1 0,-10-23 0,14 36 0,-1-1 0,1 1 0,0-1 0,0 1 0,-1 0 0,1-1 0,0 1 0,0-1 0,0 1 0,0-1 0,0 1 0,0-1 0,0 1 0,0-1 0,0 1 0,0-1 0,0 1 0,0 0 0,0-1 0,0 1 0,1-1 0,-1 1 0,0-1 0,0 1 0,0-1 0,1 1 0,-1 0 0,0-1 0,0 1 0,1 0 0,-1-1 0,19-6 0,35 8 0,-35-1 0,15 1-490,-9 0-2028,0-2-1,36-4 1,-13-8-7342</inkml:trace>
</inkml:ink>
</file>

<file path=ppt/ink/ink10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7:14.656"/>
    </inkml:context>
    <inkml:brush xml:id="br0">
      <inkml:brushProperty name="width" value="0.025" units="cm"/>
      <inkml:brushProperty name="height" value="0.025" units="cm"/>
    </inkml:brush>
  </inkml:definitions>
  <inkml:trace contextRef="#ctx0" brushRef="#br0">7 0 14798,'-6'8'9934,"6"11"-6604,10 29-4363,-6-33 2169,7 44-830,-4-22-285,1 1 0,24 68 0,-21-88-565,-11-18 491,0 0 0,0 0 0,0 0 0,0 0 0,0 0 0,0 0 0,1 0 0,-1 0 0,0 1 0,0-1-1,0 0 1,0 0 0,0 0 0,1 0 0,-1 0 0,0 0 0,0 0 0,0 0 0,0 0 0,1 0 0,-1 0 0,0 0 0,0 0 0,0 0 0,0 0 0,1 0 0,-1-1 0,0 1 0,0 0 0,0 0-1,0 0 1,0 0 0,0 0 0,1 0 0,-1 0 0,0 0 0,0 0 0,0-1 0,0 1 0,0 0 0,0 0 0,0 0 0,0 0 0,0 0 0,1-1 0,-1 1 0,0 0 0,0 0 0,0 0 0,4-35-6174,-4-1-745</inkml:trace>
</inkml:ink>
</file>

<file path=ppt/ink/ink10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7:14.998"/>
    </inkml:context>
    <inkml:brush xml:id="br0">
      <inkml:brushProperty name="width" value="0.025" units="cm"/>
      <inkml:brushProperty name="height" value="0.025" units="cm"/>
    </inkml:brush>
  </inkml:definitions>
  <inkml:trace contextRef="#ctx0" brushRef="#br0">0 79 13933,'0'0'11275,"80"-34"-10154,-47 29-96,4-3-320,1 0-225,-3-1-256,1 1-224,-7 4-288,-4 2-1986,-14 2-2403</inkml:trace>
  <inkml:trace contextRef="#ctx0" brushRef="#br0" timeOffset="1">43 252 18481,'0'0'6054,"68"-6"-4036,-24-12-384,5-3-1026,2-3-512,-7 5-160,-8 8-1537,-12 8-1666,-14 3-1858</inkml:trace>
</inkml:ink>
</file>

<file path=ppt/ink/ink10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7:15.325"/>
    </inkml:context>
    <inkml:brush xml:id="br0">
      <inkml:brushProperty name="width" value="0.025" units="cm"/>
      <inkml:brushProperty name="height" value="0.025" units="cm"/>
    </inkml:brush>
  </inkml:definitions>
  <inkml:trace contextRef="#ctx0" brushRef="#br0">21 70 11018,'0'0'7752,"-21"58"-5542,21-45-641,0-7-704,18-6-160,11 0-161,4-8-255,11-9-129,5-7-1089,2-6-2274,1-3-2338,-3-2-5670</inkml:trace>
</inkml:ink>
</file>

<file path=ppt/ink/ink10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7:15.687"/>
    </inkml:context>
    <inkml:brush xml:id="br0">
      <inkml:brushProperty name="width" value="0.025" units="cm"/>
      <inkml:brushProperty name="height" value="0.025" units="cm"/>
    </inkml:brush>
  </inkml:definitions>
  <inkml:trace contextRef="#ctx0" brushRef="#br0">264 1 16976,'0'0'7154,"-5"9"-5617,-183 328 774,174-318-2702,13-18 83,0 0 0,0-1 0,1 1 0,-1 0 0,0-1 0,0 1 0,0-1 0,0 1 0,0-1 0,0 1 0,0-1 0,0 0 0,0 1 0,0-1 1,0 0-1,0 0 0,0 0 0,0 0 0,-2 0 0,2-1-89,-1 0 1,1 0 0,-1 0-1,1 0 1,-1 0 0,1 0-1,-1 0 1,1-1 0,0 1-1,0-1 1,0 1 0,0-1-1,0 1 1,0-1-1,0 1 1,1-1 0,-1 0-1,0 0 1,1 1 0,-1-1-1,1 0 1,0 0 0,0-2-1,-11-70-1539,10 60 2789,0-1 1,2 1-1,3-24 1,-4 33-486,1 0 1,-1 1 0,1-1-1,1 1 1,-1-1-1,1 1 1,-1-1-1,1 1 1,0 0-1,1 0 1,-1 0 0,1 0-1,0 0 1,0 1-1,0-1 1,0 1-1,1 0 1,-1 0-1,1 0 1,0 0 0,0 1-1,0-1 1,0 1-1,0 0 1,1 0-1,-1 1 1,0-1-1,1 1 1,0 0 0,7-1-1,6 1-261,1 1 0,-1 1 1,28 3-1,19 8-2593,-23-4-2103,-13-3-2244</inkml:trace>
</inkml:ink>
</file>

<file path=ppt/ink/ink10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7:16.031"/>
    </inkml:context>
    <inkml:brush xml:id="br0">
      <inkml:brushProperty name="width" value="0.025" units="cm"/>
      <inkml:brushProperty name="height" value="0.025" units="cm"/>
    </inkml:brush>
  </inkml:definitions>
  <inkml:trace contextRef="#ctx0" brushRef="#br0">3 125 10826,'0'0'7949,"0"13"-6492,-2 44-349,2 0 0,4 1 0,9 56-1,55 158 3570,-68-272-4651,0 0 0,0 0 1,0 0-1,1 0 0,-1 0 0,0 0 1,0 0-1,0 0 0,0 0 0,0 0 0,0 0 1,0 0-1,0-1 0,0 1 0,0 0 1,0 0-1,0 0 0,0 0 0,1 0 1,-1 0-1,0 0 0,0 0 0,0 0 1,0 0-1,0 0 0,0 0 0,0 0 1,0 0-1,0 0 0,0 0 0,1 0 1,-1 0-1,0 0 0,0 0 0,0 0 1,0 0-1,0 0 0,0 0 0,0 0 1,0 1-1,0-1 0,0 0 0,1 0 1,0-19 423,0-30-278,-12-111-346,-4-131-2097,14 253 2090,0 27 183,0-1 1,1 1-1,0 0 0,1 0 1,0 0-1,1 0 1,0 0-1,4-11 0,-5 20 9,1 0 0,-1 0-1,0 0 1,0 1 0,1-1-1,-1 0 1,1 1-1,0-1 1,-1 1 0,1 0-1,0-1 1,0 1 0,0 0-1,0 0 1,0 0 0,0 0-1,0 1 1,0-1 0,0 0-1,1 1 1,-1 0 0,0-1-1,0 1 1,1 0-1,-1 0 1,0 0 0,0 1-1,0-1 1,1 0 0,-1 1-1,0 0 1,0-1 0,3 2-1,5 2 4,0-1-1,0 1 1,0 1-1,-1 0 1,13 8-1,-18-10 4,0-1 0,-1 1 0,1 0 0,0 0 0,-1 0 0,0 1-1,0-1 1,0 1 0,0-1 0,0 1 0,-1 0 0,0 0 0,0 1 0,0-1-1,0 0 1,0 0 0,-1 1 0,0-1 0,0 1 0,1 8 0,-3-7 126,0-1 0,0 0 0,0 0 0,-1 0 0,1 0 0,-1 0 1,0 0-1,-1-1 0,1 1 0,-1-1 0,0 1 0,0-1 0,0 0 1,-1 0-1,1 0 0,-1-1 0,-8 7 0,0-1 106,0 0-1,-1-1 1,-26 13-1,35-19-309,-1 0 1,1 0-1,0 0 0,-1-1 1,0 1-1,1-1 0,-1 0 1,0-1-1,1 1 0,-1-1 1,0 0-1,0 0 0,1-1 1,-1 1-1,0-1 0,-7-2 1,11 2-160,0 0 1,0 0-1,0 1 1,0-2 0,0 1-1,0 0 1,0 0-1,0 0 1,0 0-1,0-1 1,1 1 0,-1 0-1,1-1 1,-1 1-1,1 0 1,-1-1-1,1 1 1,0-1 0,-1 1-1,1-1 1,0 1-1,0-2 1,2-36-7760,5 5-1107</inkml:trace>
</inkml:ink>
</file>

<file path=ppt/ink/ink10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7:16.359"/>
    </inkml:context>
    <inkml:brush xml:id="br0">
      <inkml:brushProperty name="width" value="0.025" units="cm"/>
      <inkml:brushProperty name="height" value="0.025" units="cm"/>
    </inkml:brush>
  </inkml:definitions>
  <inkml:trace contextRef="#ctx0" brushRef="#br0">0 52 16752,'0'0'7885,"10"7"-5659,29 22-635,-39-28-1546,1 0 0,0 0 0,1 0 0,-1 0 0,0-1 0,0 1 0,0 0 0,0 0 0,1-1 0,-1 1 0,0 0 0,1-1 0,-1 0 0,0 1 0,1-1 1,-1 0-1,1 1 0,-1-1 0,0 0 0,1 0 0,-1 0 0,1-1 0,-1 1 0,1 0 0,-1 0 0,0-1 0,1 1 0,-1-1 0,0 1 0,1-1 0,-1 1 0,0-1 0,0 0 1,1 0-1,-1 0 0,0 0 0,0 0 0,0 0 0,0 0 0,0 0 0,0 0 0,-1 0 0,1 0 0,0 0 0,0-1 0,-1 1 0,1 0 0,0-2 0,1-5-8,0 0-1,0 1 0,0-1 0,-1 0 0,0 0 0,-1-9 1,0 16-38,0 1 1,1-1-1,-1 1 1,0 0 0,0-1-1,0 1 1,0 0-1,0-1 1,0 1 0,0 0-1,0-1 1,-1 1-1,1-1 1,0 1 0,0 0-1,0-1 1,0 1-1,0 0 1,-1-1 0,1 1-1,0 0 1,0 0-1,0-1 1,-1 1 0,1 0-1,0-1 1,0 1-1,-1 0 1,1 0 0,0 0-1,-1-1 1,1 1-1,0 0 1,-1 0 0,1 0-1,0 0 1,-1 0-1,1-1 1,0 1 0,-1 0-1,1 0 1,-1 0-1,1 0 1,0 0 0,-1 0-1,1 0 1,0 0-1,-1 1 1,1-1 0,0 0-1,-1 0 1,1 0-1,0 0 1,-1 0 0,1 0-1,0 1 1,-1-1-1,1 0 1,0 0 0,-1 1-1,1-1 1,-19 18-232,14-8 231,0 0-1,1 0 0,0 1 0,1-1 0,0 1 1,1 0-1,0 0 0,1 0 0,0 0 1,0 0-1,3 19 0,-2-28-1,0 0 1,0 0-1,0 0 0,1 0 1,-1 0-1,1 0 1,-1-1-1,1 1 0,0 0 1,-1 0-1,1-1 0,0 1 1,0 0-1,0-1 0,1 1 1,-1-1-1,0 1 1,0-1-1,1 0 0,-1 1 1,1-1-1,0 0 0,1 1 1,0-1 13,1 0 0,-1 0 0,0 0 0,0-1 1,1 1-1,-1-1 0,0 0 0,1 0 0,-1 0 1,0 0-1,1-1 0,3 0 0,4-2-7,-1 0 0,1 0-1,-1-1 1,0-1 0,0 0 0,-1 0-1,12-8 1,17-19-997,-22 18 481,0 1-1,29-18 1,-2 14-2886,7 13-3636,-11 7-263,-14-3 1708</inkml:trace>
</inkml:ink>
</file>

<file path=ppt/ink/ink10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7:16.735"/>
    </inkml:context>
    <inkml:brush xml:id="br0">
      <inkml:brushProperty name="width" value="0.025" units="cm"/>
      <inkml:brushProperty name="height" value="0.025" units="cm"/>
    </inkml:brush>
  </inkml:definitions>
  <inkml:trace contextRef="#ctx0" brushRef="#br0">120 124 17585,'0'0'3213,"-9"1"-351,5-1-2713,0 0 0,-1 1 0,1 0 0,0 0 0,0 0 0,0 0 0,0 0 0,1 1 0,-1 0 0,0 0 0,1 0 0,-1 0 0,1 0 0,-1 1 0,1 0 0,0 0 1,0-1-1,0 2 0,1-1 0,-1 0 0,1 0 0,0 1 0,-1 0 0,0 4 0,-1-2 56,0 1 0,1 0 0,0 0 0,1 0 1,0 0-1,0 0 0,0 0 0,1 1 0,0-1 0,0 1 1,1-1-1,0 1 0,2 14 0,-1-20-184,0-1-1,0 1 1,0-1 0,0 1-1,0-1 1,0 0 0,0 1-1,0-1 1,1 0 0,-1 0-1,1 0 1,-1 0 0,1 0-1,-1 0 1,1 0 0,-1-1 0,1 1-1,0-1 1,0 1 0,-1-1-1,1 1 1,0-1 0,0 0-1,-1 0 1,1 0 0,0 0-1,0 0 1,-1 0 0,1 0-1,0-1 1,0 1 0,-1-1-1,1 1 1,0-1 0,2-1-1,4 0 28,-1-1 0,0 0 0,0 0-1,0-1 1,-1 0 0,1 0 0,6-5-1,-2-3-7,0 0-1,0-1 0,-1-1 1,-1 1-1,0-1 0,-1-1 1,11-24-1,-9 13-11,-1 0 0,-2 0 0,9-48 0,-20 102 16,3 0 0,0 1-1,1-1 1,2 0-1,5 29 1,-6-54-33,0-1 1,-1 1-1,1-1 0,0 1 0,0-1 1,0 1-1,1-1 0,-1 0 1,1 0-1,-1 0 0,1 0 0,0 0 1,0 0-1,-1 0 0,1 0 1,1-1-1,-1 1 0,0-1 0,0 1 1,0-1-1,1 0 0,-1 0 1,1 0-1,-1 0 0,1 0 0,-1-1 1,1 1-1,0-1 0,-1 0 1,1 0-1,-1 0 0,1 0 0,0 0 1,2-1-1,1 0 9,-1-1 0,1 0 0,-1 0 0,0 0 0,0-1 0,0 1 0,0-1-1,0-1 1,-1 1 0,1-1 0,-1 1 0,0-1 0,0-1 0,6-7 0,4-9-20,-1 0 0,18-38 0,-27 78 0,-2 14 0,-2-27-64,1 1 0,0-1 0,0 0 0,0-1 0,0 1 0,1 0 0,0 0 0,0-1 0,1 1 0,0-1 0,0 1 0,0-1 0,0 0 0,8 8 0,-9-11-9,0 0 0,0 0-1,0-1 1,0 1-1,1 0 1,-1-1 0,1 0-1,-1 1 1,1-1-1,-1 0 1,1 0 0,0 0-1,-1-1 1,1 1-1,0-1 1,0 1 0,-1-1-1,1 0 1,0 0-1,0 0 1,-1-1 0,1 1-1,0-1 1,0 1-1,-1-1 1,1 0 0,0 0-1,-1 0 1,1 0-1,-1-1 1,1 1 0,-1-1-1,0 1 1,4-4-1,0 0-1156,0-1-1,0 0 1,-1 0-1,0-1 1,0 1-1,0-1 1,5-11-1,10-24-5767</inkml:trace>
</inkml:ink>
</file>

<file path=ppt/ink/ink10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7:17.678"/>
    </inkml:context>
    <inkml:brush xml:id="br0">
      <inkml:brushProperty name="width" value="0.025" units="cm"/>
      <inkml:brushProperty name="height" value="0.025" units="cm"/>
    </inkml:brush>
  </inkml:definitions>
  <inkml:trace contextRef="#ctx0" brushRef="#br0">37 1 17809,'0'0'7303,"-4"14"-5664,-5 19-839,2-1 0,1 1 0,-4 59 0,10-80-698,-1 0 1,1 1-1,1-1 0,1 0 1,-1 1-1,2-1 0,0 0 1,0 0-1,1-1 0,0 1 1,1-1-1,1 0 0,0 0 0,13 19 1,-18-28-100,0-1 1,0 0 0,0 1-1,0-1 1,0 0 0,0 0-1,0 0 1,1 0 0,-1 0 0,0 0-1,1 0 1,-1 0 0,0-1-1,1 1 1,-1-1 0,1 1-1,-1-1 1,1 1 0,-1-1-1,1 0 1,0 1 0,2-1-1,-3-1-4,0 0 0,0 1 0,0-1 0,0 0 0,0 0 0,0 0 0,0 0 0,0 0 0,0 0 0,-1 0 0,1 0 0,0 0 0,-1 0 0,1-1 0,-1 1 0,1 0 0,-1 0 0,1-1 0,-1 1 0,1-2 0,1-12-52,0 0 0,-1 0 0,-1-22-1,0 30 17,-8-53-3,8 58 32,0 1 0,0-1 0,-1 0 0,1 1 0,-1-1 0,1 0 0,-1 1 0,0-1 0,1 0 0,-1 1 0,0 0 0,0-1 0,0 1 0,0-1 0,0 1 0,0 0 0,-1 0 0,1-1 0,0 1 0,-1 0 0,1 0 0,-1 1 0,1-1 0,-1 0 0,1 0 0,-1 1 0,1-1 0,-1 1 0,0-1 0,1 1 0,-1 0 0,-2-1 0,4 2 5,-1-1 0,1 1 0,-1-1 1,0 1-1,1-1 0,0 1 1,-1 0-1,1-1 0,-1 1 0,1 0 1,0-1-1,-1 1 0,1 0 1,0 0-1,0-1 0,-1 1 0,1 0 1,0 0-1,0-1 0,0 1 0,0 0 1,0 0-1,0-1 0,0 1 1,0 0-1,1 0 0,-1-1 0,0 1 1,0 0-1,1 0 0,0 0 0,9 27 85,-5-24-49,1 0 0,-1 0 0,1 0 0,-1-1 0,1 0 0,0 0 0,0 0 0,1-1 0,-1 0 0,0 0 0,1 0 0,-1-1 0,1 0 0,0-1 0,-1 1 0,1-1 0,0 0 0,12-3 0,-14 3 6,0 0 0,0-1 0,0 1 0,-1-1 0,1-1 1,0 1-1,0-1 0,-1 0 0,1 0 0,-1 0 0,1 0 0,-1-1 1,0 0-1,0 0 0,0 0 0,-1 0 0,1-1 0,-1 1 1,1-1-1,-1 0 0,0 0 0,-1 0 0,1 0 0,-1-1 0,4-8 1,-7 7 11,-5 17-53,-7 23 70,12-30-67,1 0 1,-1 0-1,1 1 0,0-1 1,0 0-1,0 1 0,0-1 1,1 0-1,-1 0 0,1 0 1,0 1-1,1-1 0,-1 0 1,3 5-1,-2-7-1,0 0 0,-1-1 0,1 1-1,0-1 1,0 1 0,0-1 0,0 0 0,0 0 0,1 0 0,-1 0-1,0 0 1,0 0 0,1 0 0,-1-1 0,0 1 0,1-1 0,-1 0-1,1 0 1,-1 0 0,0 0 0,1 0 0,-1 0 0,1-1 0,-1 1-1,0-1 1,1 1 0,2-3 0,1 1 0,0 0 0,0-1 0,-1 0 0,1-1 0,-1 1 0,0-1 0,0 0 0,0 0 0,-1 0 0,1-1 0,-1 0 0,0 0 0,0 0 0,4-8 0,-2 4 0,-1-1 0,0 0 0,0 1 0,-1-1 0,0-1 0,-1 1 0,3-19 0,-9 47-3,2-10-1,-1-1 1,1 0 0,0 1-1,1-1 1,1 14-1,-1-19 5,0-1-1,0 1 0,1-1 0,-1 1 1,1 0-1,-1-1 0,1 1 0,0-1 0,0 0 1,0 1-1,0-1 0,0 0 0,0 1 1,0-1-1,0 0 0,0 0 0,0 0 0,1 0 1,-1 0-1,0 0 0,1 0 0,-1 0 1,1-1-1,-1 1 0,1 0 0,-1-1 0,1 0 1,-1 1-1,1-1 0,0 0 0,-1 0 1,1 1-1,1-2 0,8 1-250,0 0 0,0-1 0,0-1-1,0 0 1,0 0 0,-1-1 0,16-7 0,31-7-797,-56 16 1089,0 1-1,0-1 1,0 0 0,-1 0 0,1 1 0,0-1 0,-1 0 0,1 0-1,0 0 1,-1 0 0,1 0 0,-1 0 0,0 0 0,1 0-1,-1 0 1,0 0 0,1 0 0,-1 0 0,0 0 0,0 0 0,0 0-1,0-1 1,0 1 0,0 0 0,0 0 0,-1 0 0,1 0-1,0 0 1,-1 0 0,0-1 0,2-25 1155,-1 26-1179,0 1 1,0-1-1,1 0 1,-1 1-1,0-1 0,1 0 1,-1 1-1,1-1 0,-1 0 1,0 1-1,1-1 1,0 1-1,-1-1 0,1 1 1,-1-1-1,1 1 1,-1-1-1,1 1 0,0 0 1,-1-1-1,1 1 1,0 0-1,0-1 0,-1 1 1,1 0-1,0 0 0,0 0 1,-1 0-1,1 0 1,1 0-1,96 3-18,-62 0 0,-1-2 0,40-3 0,-66 1 0,0 0 0,0-1 0,0 0 0,-1 0 0,1-1 0,0 0 0,-1-1 0,0 1 0,0-2 0,0 1 0,-1-1 0,1 0 0,7-8 0,-13 12 0,0-1 0,-1 1 0,1-1 0,-1 0 0,1 0 0,-1 0 0,0 0 0,1 0 0,-1 0 0,0 0 0,1-4 0,-2 5 0,0 0 0,0 0 0,0 1 0,0-1 0,0 0 0,0 0 0,0 0 0,0 1 0,0-1 0,-1 0 0,1 0 0,0 1 0,0-1 0,-1 0 0,1 0 0,0 1 0,-1-1 0,1 0 0,-1 1 0,1-1 0,-1 0 0,0 0 0,-2-1 0,0 0 0,0 1 0,0-1 0,0 1 0,0 0 0,0 0 0,0 0 0,-1 0 0,1 0 0,0 1 0,-1 0 0,1-1 0,-5 1 0,5 0 0,0 0 0,0 0 0,0 0 0,0 0 0,0 0 0,0 1 0,0-1 0,0 1 0,0 0 0,0 0 0,1 0 0,-1 0 0,0 1 0,0-1 0,1 1 0,-1-1 0,1 1 0,-1 0 0,1 0 0,0 0 0,0 0 0,0 1 0,0-1 0,0 0 0,0 1 0,1 0 0,-1-1 0,1 1 0,0 0 0,0 0 0,0-1 0,0 1 0,0 0 0,0 0 0,1 0 0,0 0 0,-1 0 0,1 0 0,0 0 0,1 0 0,-1 0 0,0 0 0,1 0 0,0 0 0,1 3 0,-1-1-239,1-1 0,0-1 0,1 1 0,-1 0 1,1-1-1,-1 1 0,1-1 0,0 0 0,1 0 0,-1 0 0,0 0 0,1 0 0,0-1 0,-1 1 1,1-1-1,0 0 0,0-1 0,0 1 0,1 0 0,-1-1 0,0 0 0,0 0 0,7 0 1,24 2-7193</inkml:trace>
</inkml:ink>
</file>

<file path=ppt/ink/ink10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7:18.347"/>
    </inkml:context>
    <inkml:brush xml:id="br0">
      <inkml:brushProperty name="width" value="0.025" units="cm"/>
      <inkml:brushProperty name="height" value="0.025" units="cm"/>
    </inkml:brush>
  </inkml:definitions>
  <inkml:trace contextRef="#ctx0" brushRef="#br0">134 209 4388,'9'-16'285,"0"-1"1,12-30-1,-10 5 4552,-9-3 3894,-2 43-8458,0 1 0,0-1 0,-1 0 0,1 0 0,0 0 0,-1 0 0,0 1 0,1-1 0,-1 0 0,0 1 0,0-1 0,0 1 0,0-1 0,0 1 0,0-1 0,0 1-1,-1-1 1,1 1 0,0 0 0,-1 0 0,1 0 0,-1 0 0,0 0 0,1 0 0,-1 0 0,0 0 0,1 1 0,-1-1 0,0 1 0,0-1 0,1 1 0,-1 0 0,0 0 0,0 0-1,0-1 1,0 2 0,0-1 0,-2 0 0,-1 1-154,0-1 0,0 1 0,0 0 0,0 1 0,0-1 0,1 1 0,-1 0 0,1 0 0,-1 0 0,1 0 0,0 1 0,-1 0 0,-5 5 0,3 2-56,0 0 0,0 0 0,1 0 0,0 1 0,1 0 0,0 0 0,1 0 0,0 1 0,1 0 0,0-1 0,1 1 0,0 0 0,1 0 0,0 14 0,1-24-56,0-1 1,0 1-1,0-1 0,0 1 1,0 0-1,0-1 1,0 1-1,1-1 1,-1 1-1,1-1 0,-1 1 1,1-1-1,0 1 1,-1-1-1,1 1 1,0-1-1,0 0 0,0 1 1,0-1-1,0 0 1,0 0-1,0 0 1,0 0-1,2 2 1,-1-3 6,1 1 1,-1-1-1,0 1 0,0-1 1,0 1-1,1-1 1,-1 0-1,0 0 1,0 0-1,0-1 1,1 1-1,-1 0 1,0-1-1,0 1 1,3-2-1,4-2 22,-1 1-1,1-2 0,-1 1 0,0-1 0,0 0 1,-1-1-1,9-8 0,-2-1-35,-1-1 0,-1-1 0,-1 0 0,0-1 0,-2 0 0,0 0 0,12-35 0,-27 86 1,-2 48 1,7-74-25,1-1 1,0 1 0,0 0 0,0-1-1,1 1 1,0 0 0,1-1 0,-1 0-1,1 1 1,0-1 0,1 0 0,0 0 0,0 0-1,6 10 1,-8-14-159,1-1 0,-1 0 0,0 0 0,0 0 0,1 1 0,-1-1 0,0 0 0,1 0 0,-1-1 0,1 1 0,-1 0 0,1 0 0,-1-1 0,1 1 0,0-1 0,-1 1 1,1-1-1,0 0 0,0 0 0,-1 0 0,1 0 0,0 0 0,-1 0 0,1 0 0,0 0 0,-1-1 0,1 1 0,0-1 0,-1 1 0,3-2 0,0 0-644,-1-1-1,0 1 1,0-1 0,0 0 0,0 1-1,0-1 1,0-1 0,-1 1-1,1 0 1,-1-1 0,3-4 0,12-29-8955</inkml:trace>
</inkml:ink>
</file>

<file path=ppt/ink/ink10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7:19.388"/>
    </inkml:context>
    <inkml:brush xml:id="br0">
      <inkml:brushProperty name="width" value="0.025" units="cm"/>
      <inkml:brushProperty name="height" value="0.025" units="cm"/>
    </inkml:brush>
  </inkml:definitions>
  <inkml:trace contextRef="#ctx0" brushRef="#br0">28 116 10186,'0'0'19341,"-4"-3"-18866,2 1-345,-11-6 154,13 8-255,-1 0 0,1 0 0,0 0-1,0 0 1,-1 0 0,1 0 0,0 0-1,-1 0 1,1 0 0,0 0-1,0 0 1,-1 0 0,1 0 0,0 0-1,0 0 1,-1 0 0,1 0 0,0 1-1,0-1 1,-1 0 0,1 0 0,0 0-1,0 0 1,-1 1 0,1-1 0,0 0-1,0 0 1,0 0 0,-1 1 0,1-1-1,0 0 1,0 0 0,0 1-1,0-1 1,0 0 0,0 0 0,0 1-1,-1-1 1,1 0 0,0 0 0,0 1-1,0-1 1,0 0 0,0 1 0,0-1-1,0 0 1,0 0 0,0 1 0,1-1-1,-1 0 1,0 0 0,0 1 0,0 56 199,14 114 1,-9-148-182,0 0-1,1-1 0,1 0 0,1 0 0,1 0 1,1-1-1,25 37 0,-31-51-46,1 0 0,-1 0 0,0 0 0,-1 1 0,0-1 0,0 1 0,-1 0 0,1 0 0,-2 0 0,1 0 0,-1 0 0,0 0 0,-1 12 0,-1-9 0,-1-1 0,0 1 0,-1-1 0,0 0 0,0 0 0,-1 0 0,0 0 0,-1-1 0,-10 17 0,15-26 0,0 0 0,0 1 0,0-1 0,-1 0 0,1 1 0,0-1 0,0 0 0,0 1 0,0-1 0,0 0 0,0 0 0,0 1 0,0-1 0,-1 0 0,1 1 0,0-1 0,0 0 0,0 0 0,-1 1 0,1-1 0,0 0 0,0 0 0,-1 0 0,1 1 0,0-1 0,-1 0 0,1 0 0,0 0 0,-1 0 0,1 0 0,0 1 0,0-1 0,-1 0 0,1 0 0,0 0 0,-1 0 0,1 0 0,0 0 0,-1 0 0,1 0 0,0 0 0,-1 0 0,1-1 0,0 1 0,-1 0 0,1 0 0,0 0 0,-1 0 0,1 0 0,0 0 0,0-1 0,-1 1 0,1 0 0,0 0 0,0-1 0,-1 1 0,1 0 0,0 0 0,0-1 0,0 1 0,-1 0 0,1 0 0,0-1 0,0 1 0,0 0 0,0-1 0,0 1 0,-1-1 0,-3-23 0,4-103 0,5 0 0,32-189 0,-34 296 1,-1 4 1,0 0 0,1 0 0,11-30 0,-13 43-4,0 0 0,1 0 0,-1 0 1,1 0-1,-1 0 0,1 0 0,0 1 0,0-1 0,1 1 0,-1-1 1,0 1-1,1 0 0,0 0 0,-1 0 0,1 0 0,0 0 0,0 0 1,0 1-1,0 0 0,0-1 0,0 1 0,1 0 0,-1 1 0,6-2 1,-6 2-72,1 0 0,-1 0 0,1 0 1,-1 0-1,1 0 0,-1 1 0,1 0 1,-1-1-1,1 1 0,-1 1 0,1-1 1,-1 0-1,0 1 0,0 0 0,0-1 1,0 1-1,0 0 0,0 1 0,4 4 1,-6-5 65,1 0 1,-1 0-1,0 0 1,-1 0-1,1 0 0,0 0 1,0 0-1,-1 0 1,0 1-1,1-1 1,-1 0-1,0 0 1,0 0-1,0 1 1,0-1-1,0 0 0,-1 0 1,1 1-1,-1-1 1,1 0-1,-1 0 1,0 0-1,0 0 1,0 0-1,0 0 1,0 0-1,-1 0 0,1 0 1,0-1-1,-1 1 1,1 0-1,-4 2 1,-12 12 410,-1-1 1,0-1-1,-40 25 1,-16 11-427,105-58-5541,-16 0 3705,0 0 1,-1-1-1,0-1 0,0 0 0,-1-1 0,0-1 0,20-24 0,19-32-698,-8-3 8551,-44 71-5858,0-1-1,0 1 1,0 0-1,0-1 1,1 1-1,-1 0 1,0-1-1,0 1 0,0 0 1,0 0-1,0-1 1,0 1-1,1 0 1,-1-1-1,0 1 1,0 0-1,0 0 1,1 0-1,-1-1 1,0 1-1,0 0 1,1 0-1,-1 0 1,0-1-1,0 1 1,1 0-1,-1 0 1,0 0-1,1 0 1,-1 0-1,0 0 1,1 0-1,-1 0 1,0 0-1,1 0 1,-1 0-1,0 0 0,0 0 1,1 0-1,-1 0 1,0 0-1,1 0 1,-1 0-1,0 0 1,1 0-1,-1 0 1,0 1-1,0-1 1,1 0-1,6 22 2137,0 42-1884,-7-54 530,5 236 2486,2 29-116,-5-269-3289,2-13 0,1-16 0,2-161 0,-8 131 0,3 1 0,2-1 0,2 1 0,17-66 0,-1 66-240,-21 50 231,0 1-1,-1-1 1,1 1 0,0 0 0,0-1-1,-1 1 1,1 0 0,0 0 0,1 0 0,-1-1-1,0 1 1,0 0 0,0 1 0,1-1-1,-1 0 1,0 0 0,1 0 0,-1 1 0,0-1-1,1 1 1,-1-1 0,1 1 0,-1 0-1,1-1 1,0 1 0,-1 0 0,1 0 0,-1 0-1,1 0 1,-1 0 0,1 0 0,2 1-1,-3 1 4,1-1-1,-1 1 0,0-1 0,0 1 0,0 0 0,0 0 0,0-1 0,0 1 0,0 0 0,0 0 0,-1 0 0,1 0 0,-1 0 0,0 0 0,1 0 0,-1 0 0,0 0 0,0 0 0,0 0 0,0 0 0,-1 0 0,0 3 0,-10 44 530,5-38-490,1-1 0,-2-1-1,0 1 1,-11 12-1,14-18-30,0 0-1,1 0 1,-2 0 0,1-1-1,0 0 1,-1 1-1,1-2 1,-1 1-1,0 0 1,0-1-1,-9 3 1,14-5-84,-1 0 0,1 0 0,-1 0 0,1-1 0,-1 1 0,1 0-1,0 0 1,-1 0 0,1-1 0,-1 1 0,1 0 0,0-1 0,-1 1 0,1 0 0,0-1 0,-1 1 0,1 0 0,0-1 0,-1 1-1,1-1 1,0 1 0,0-1 0,0 1 0,-1 0 0,1-1 0,0 1 0,0-1 0,0 1 0,0-1 0,0 1 0,0-1 0,0 1-1,0-1 1,0 1 0,0-1 0,0 1 0,0-1 0,0 1 0,1-1 0,-1 1 0,0-1 0,0 1 0,1-1 0,6-26-6236,8-1-169,2-2-3170</inkml:trace>
</inkml:ink>
</file>

<file path=ppt/ink/ink10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7:19.945"/>
    </inkml:context>
    <inkml:brush xml:id="br0">
      <inkml:brushProperty name="width" value="0.025" units="cm"/>
      <inkml:brushProperty name="height" value="0.025" units="cm"/>
    </inkml:brush>
  </inkml:definitions>
  <inkml:trace contextRef="#ctx0" brushRef="#br0">1 58 17008,'0'0'8152,"1"12"-7426,7 180 4804,2-164-5224,-9-28-286,-1 1-1,0 0 1,1-1 0,0 1 0,-1-1-1,1 1 1,-1-1 0,1 0 0,0 1-1,-1-1 1,1 1 0,0-1-1,-1 0 1,1 0 0,0 1 0,-1-1-1,1 0 1,0 0 0,0 0 0,-1 0-1,1 0 1,1 0 0,0-1 3,-1 1 1,1-1 0,0 0-1,-1 0 1,1 0 0,-1 0-1,1 0 1,-1-1 0,0 1-1,1 0 1,-1-1 0,0 1-1,0-1 1,0 1 0,0-1-1,0 1 1,0-1-1,0 0 1,-1 1 0,1-1-1,-1 0 1,1 0 0,-1 0-1,1-2 1,1-5-27,0-1-1,0 0 1,-1 1 0,0-1 0,-1 0-1,0 0 1,0 1 0,-1-1 0,0 0-1,-1 0 1,0 1 0,-1-1 0,0 1-1,0 0 1,-1 0 0,0 0 0,-6-9-1,1 10-745,8 13-1086,1-4 1680,0 1-1,1-1 1,-1 1-1,1-1 1,0 1-1,-1-1 1,1 1-1,0-1 1,0 0-1,0 0 1,0 1-1,0-1 1,0 0-1,2 1 1,5 3-578,1-1 0,-1-1 0,1 1 0,-1-2 0,1 1 0,0-1 0,0 0 0,0-1 0,0 0 0,1-1 0,-1 0 0,15-1 0,-17 0 443,1 0 0,-1-1-1,1 1 1,-1-1 0,0-1-1,0 0 1,7-3-1,-10 4 520,-1 0 0,0 0 0,0 0 0,0-1 0,0 1-1,0-1 1,0 1 0,-1-1 0,1 0 0,-1 0 0,0-1-1,0 1 1,0 0 0,2-4 0,-4 5-5,1 1 1,0 0-1,-1 0 1,1-1-1,-1 1 0,1 0 1,-1-1-1,0 1 1,1-1-1,-1 1 0,0-1 1,0 1-1,0 0 1,0-1-1,0 1 0,-1-1 1,1 1-1,0-1 1,-1 1-1,1 0 1,0-1-1,-1 1 0,0 0 1,1-1-1,-1 1 1,0 0-1,0 0 0,0 0 1,0 0-1,0 0 1,0 0-1,0 0 0,-1-1 1,0 1-172,1 1 0,-1 0 0,1-1 0,-1 1 0,1 0 0,-1 0 0,1 0 0,-1 0 0,1 0 0,-1 1 0,1-1 0,-1 0 0,1 1 0,0-1 0,-1 1 0,1-1 0,0 1 0,-1 0 0,1 0 0,0 0 0,0-1 0,-1 1 0,1 0 0,0 0 0,0 0 0,0 1 0,0-1 0,1 0 0,-1 0 0,0 1 0,-1 1 0,-2 5 163,-1 1 1,2-1-1,-1 1 0,1 0 0,0 0 1,1 0-1,0 0 0,1 0 0,-1 16 1,1-23-173,1 1 1,0-1 0,0 0 0,0 1 0,0-1 0,1 0 0,-1 1-1,0-1 1,1 0 0,0 0 0,0 1 0,-1-1 0,1 0 0,1 0-1,-1 0 1,0 0 0,0 0 0,1 0 0,-1 0 0,1-1 0,-1 1-1,1 0 1,0-1 0,0 1 0,0-1 0,0 0 0,0 1 0,0-1-1,0 0 1,0 0 0,0-1 0,1 1 0,-1 0 0,0-1 0,0 1-1,1-1 1,-1 0 0,0 0 0,1 0 0,-1 0 0,4 0 0,-2-1-44,-1 0 0,0 0 0,0 0-1,0 0 1,0-1 0,0 1 0,0-1 0,0 0 0,-1 1 0,1-1 0,-1-1 0,1 1 0,-1 0 0,0-1 0,1 1 0,-1-1 0,-1 1 0,1-1 0,0 0 0,-1 0 0,1 0 0,-1 0 0,0 0 0,0 0-1,0 0 1,0 0 0,0-4 0,2-6-2,-1-1 1,0 0-1,-1 1 0,0-1 0,-2-16 0,1 28-178,0 1 0,0 0 1,0-1-1,0 1 0,0-1 0,0 1 0,0 0 0,-1-1 0,1 1 1,-1 0-1,1-1 0,-1 1 0,1 0 0,-1-1 0,0 1 1,0 0-1,0 0 0,1 0 0,-1 0 0,0 0 0,0 0 1,0 0-1,-1 0 0,1 0 0,0 0 0,0 1 0,0-1 1,-1 0-1,1 1 0,0-1 0,-1 1 0,1 0 0,-2-1 1,-2 7-6321,5 20-776,0-26 6827,2 9-4522</inkml:trace>
</inkml:ink>
</file>

<file path=ppt/ink/ink10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7:20.397"/>
    </inkml:context>
    <inkml:brush xml:id="br0">
      <inkml:brushProperty name="width" value="0.025" units="cm"/>
      <inkml:brushProperty name="height" value="0.025" units="cm"/>
    </inkml:brush>
  </inkml:definitions>
  <inkml:trace contextRef="#ctx0" brushRef="#br0">99 79 10794,'0'0'14280,"-6"-2"-11957,5 1-2220,0 1 0,-1-1 0,1 1 0,0 0 1,-1-1-1,1 1 0,-1 0 0,1 0 0,0 0 1,-1 0-1,1 0 0,-1 0 0,1 0 0,-1 0 1,1 1-1,0-1 0,-1 1 0,1-1 0,0 1 1,-1-1-1,1 1 0,0 0 0,0-1 0,-1 1 1,0 1-1,-26 37 1578,21-29-1454,4-6-172,1 0 1,-1 0 0,1 0-1,0 0 1,0 1 0,1-1-1,-1 0 1,1 1 0,0-1-1,0 1 1,1 0 0,-1-1-1,1 8 1,1-11-56,-1 0 0,1 0 0,0 0 0,0 0 0,0 0 0,0 0 0,0-1 0,0 1 0,0 0 0,0-1 0,1 1 0,-1-1 0,0 1 0,0-1 0,0 0 0,1 1 0,-1-1 0,0 0 0,0 0 0,1 0 0,-1 0 0,0 0 0,1 0 0,1 0 0,34-4 0,-30 2 0,0-1 0,-1 0 0,1 0 0,-1 0 0,0-1 0,0 0 0,0-1 0,0 1 0,-1-1 0,0 0 0,0-1 0,0 1 0,0-1 0,-1 0 0,7-12 0,-6 8 0,1 0 0,-2 0 0,1-1 0,-2 1 0,1-1 0,-1 0 0,-1 0 0,0-1 0,1-17 0,-3 29 0,0 0 0,0 1 0,0-1 0,0 0 0,0 0 0,-1 0 0,1 0 0,0 0 0,0 1 0,0-1 0,0 0 0,0 0 0,0 0 0,0 0 0,0 0 0,-1 0 0,1 0 0,0 0 0,0 0 0,0 1 0,0-1 0,0 0 0,0 0 0,-1 0 0,1 0 0,0 0 0,0 0 0,0 0 0,0 0 0,0 0 0,-1 0 0,1 0 0,0 0 0,0 0 0,0 0 0,0 0 0,0 0 0,-1 0 0,1 0 0,0 0 0,0-1 0,0 1 0,0 0 0,0 0 0,-1 0 0,1 0 0,0 0 0,0 0 0,0 0 0,0 0 0,0-1 0,0 1 0,0 0 0,0 0 0,0 0 0,-1 0 0,-6 13 0,3 0 6,1 1 1,0 0-1,1 0 0,1 1 0,0-1 1,1 15-1,0-26-12,0-1 0,0 1 0,0 0 0,1 0 0,-1-1 0,1 1 0,-1 0 0,1-1 0,0 1 1,0 0-1,0-1 0,0 1 0,1-1 0,-1 0 0,1 1 0,-1-1 0,1 0 0,0 0 0,0 0 0,0 0 0,0 0 0,0 0 0,0-1 0,1 1 0,-1-1 0,1 0 0,-1 1 0,1-1 0,-1 0 0,1 0 1,-1-1-1,1 1 0,0-1 0,0 1 0,-1-1 0,6 0 0,13-6-2352,-6-11-3516,4-12-7435</inkml:trace>
</inkml:ink>
</file>

<file path=ppt/ink/ink10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7:21.157"/>
    </inkml:context>
    <inkml:brush xml:id="br0">
      <inkml:brushProperty name="width" value="0.025" units="cm"/>
      <inkml:brushProperty name="height" value="0.025" units="cm"/>
    </inkml:brush>
  </inkml:definitions>
  <inkml:trace contextRef="#ctx0" brushRef="#br0">108 406 15887,'0'0'9235,"-10"2"-7702,6-1-1448,0 0 0,-1 0 0,1 0 0,0 1 1,0 0-1,0-1 0,1 1 0,-1 1 0,0-1 1,1 1-1,-1-1 0,1 1 0,0 0 0,0 0 1,0 0-1,0 1 0,1-1 0,-1 1 1,1-1-1,0 1 0,0 0 0,0 0 0,1 0 1,-1 0-1,0 6 0,-2 2 89,0 0 0,1 0 0,1 0 0,0 0 0,0 0 0,2 1 0,0 22 0,0-32-136,1-1 0,-1 1 0,1 0 1,0-1-1,0 1 0,0 0 0,0-1 1,0 1-1,1-1 0,-1 0 1,1 1-1,-1-1 0,1 0 0,0 0 1,0 0-1,3 3 0,-2-4-20,0 1 1,0-1-1,0 1 1,1-1-1,-1 0 0,0 0 1,1 0-1,-1-1 0,0 1 1,1-1-1,-1 0 0,1 0 1,-1 0-1,1 0 0,-1-1 1,6-1-1,2-1 20,-1 0-1,1-1 0,-1-1 1,1 0-1,-1 0 1,-1-1-1,1 0 1,-1-1-1,0 0 0,0 0 1,-1-1-1,0 0 1,13-18-1,-5 5-19,0-2 0,-2 1 0,-1-2 0,20-46 0,-24 45 100,-1-1 0,-1-1 0,7-50 1,-13 60-62,1 1 0,-2-1 0,0 0 0,-1 1 0,-1-1 0,-1 1 0,-6-26 0,7 37-57,0 0 0,0 1 0,0-1 0,0 0 0,-1 1 0,0 0 0,0 0 0,0 0 0,0 0 0,0 0 0,-1 0 0,0 1 0,0 0 0,0-1 0,0 1 0,0 1 0,-1-1 0,1 1 0,-1 0 0,0 0 0,0 0 0,1 0 0,-7 0 0,5 1 0,0 0 0,0 1 0,-1 0 0,1 0 0,0 1 0,0 0 0,0 0 0,0 0 0,0 0 0,0 1 0,0 0 0,0 1 0,1-1 0,-1 1 0,1 0 0,-1 0 0,1 1 0,-7 6 0,-2 3 0,1 0 0,0 1 0,-19 27 0,27-34 0,0 1 0,0 1 0,1-1 0,0 0 0,0 1 0,1 0 0,0 0 0,1 0 0,-2 13 0,4-20 0,0-1 0,0 1 0,1-1 0,-1 1 0,0-1 0,1 1 0,-1-1 0,1 1 0,-1-1 0,1 1 0,0-1 0,0 0 0,0 1 0,0-1 0,0 0 0,0 0 0,0 0 0,0 1 0,0-1 0,0 0 0,0-1 0,1 1 0,-1 0 0,1 0 0,-1 0 0,0-1 0,1 1 0,-1-1 0,1 1 0,-1-1 0,1 0 0,-1 1 0,1-1 0,0 0 0,2 0 0,10 1 0,0 0 0,1-1 0,14-2 0,-12 1 0,67-6-108,-50 4-27,70 1-1,-101 2 137,0 0 0,0 1 0,1-1 0,-1 1 0,0 0 0,0 0 0,0 0 0,0 0 0,0 1 0,0-1-1,0 1 1,-1-1 0,1 1 0,0 0 0,-1 0 0,1 1 0,-1-1 0,0 0 0,0 1 0,0-1 0,0 1 0,0 0 0,-1 0 0,3 4 0,0 5 60,0 0 1,-1 0-1,0 1 1,-1 0-1,1 12 1,9 44-1875,-3-54-2698,1-9-4041</inkml:trace>
</inkml:ink>
</file>

<file path=ppt/ink/ink10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7:22.310"/>
    </inkml:context>
    <inkml:brush xml:id="br0">
      <inkml:brushProperty name="width" value="0.025" units="cm"/>
      <inkml:brushProperty name="height" value="0.025" units="cm"/>
    </inkml:brush>
  </inkml:definitions>
  <inkml:trace contextRef="#ctx0" brushRef="#br0">1 241 12940,'0'0'5627,"3"-10"-3753,-1 3-1675,1 0 1,1 0 0,-1 0 0,1 0-1,0 1 1,1 0 0,-1 0-1,1 0 1,1 0 0,-1 1 0,1 0-1,0 0 1,0 0 0,0 1-1,1-1 1,11-4 0,-7 3 85,0 1 1,0 1-1,1-1 0,0 2 1,0 0-1,14-2 1,-23 4-237,0 1 1,1-1 0,-1 1-1,0 0 1,0 0 0,0 1-1,0-1 1,0 1 0,0-1-1,1 1 1,-1 0 0,0 0-1,-1 0 1,1 1 0,0-1-1,0 1 1,0-1 0,-1 1-1,1 0 1,-1 0 0,0 0-1,1 0 1,-1 1-1,0-1 1,0 1 0,0-1-1,-1 1 1,3 4 0,3 11 381,-2 0 1,0 0-1,0 1 1,2 28-1,-6-33-317,0 1-1,2-1 0,0 1 0,1-1 0,0 0 1,1-1-1,0 1 0,14 23 0,-18-36-98,0 1-1,-1-1 1,2 1-1,-1-1 1,0 0-1,0 1 1,0-1-1,1 0 0,-1 0 1,0 0-1,1 0 1,-1 0-1,1 0 1,-1 0-1,1-1 1,0 1-1,-1 0 1,1-1-1,0 1 1,-1-1-1,1 0 1,0 0-1,0 1 1,3-1-1,-2-1 43,-1 0 0,1 0 0,0 0 0,0-1 0,-1 1-1,1-1 1,-1 1 0,1-1 0,-1 0 0,0 0 0,1 0 0,-1 0 0,2-3 0,6-8 174,-2 1 1,1-2 0,-1 1-1,7-20 1,-7 15-232,-2 0 0,0-1 0,-1 0 0,0 0 0,2-34 0,-6 44 0,-1 0 0,0 1 0,0-1 0,-1 0 0,0 0 0,0 1 0,-1-1 0,0 1 0,0-1 0,-1 1 0,0 0 0,-1 0 0,0 0 0,0 0 0,-6-6 0,9 12-58,0 1 0,0 0-1,0-1 1,0 1 0,0 0 0,-1 0-1,1 0 1,0 0 0,-1 0 0,1 0-1,-1 0 1,1 0 0,-1 1 0,-1-2 0,2 2-4,1 0 1,-1 0 0,1 0 0,-1 0 0,1 0 0,0 1-1,-1-1 1,1 0 0,-1 0 0,1 0 0,0 0-1,-1 0 1,1 1 0,-1-1 0,1 0 0,0 0 0,-1 0-1,1 1 1,0-1 0,-1 0 0,1 1 0,0-1 0,-1 0-1,1 1 1,0-1 0,0 0 0,-1 1 0,1-1 0,0 1-1,0-1 1,0 1 0,0 0 0,-1 1-115,1 0 1,0 0-1,0 0 1,0 0-1,0 0 1,0 0-1,0 0 1,1 0-1,-1 0 1,1 0-1,-1 0 1,1 0-1,0 0 1,0 0-1,0 0 1,0 0-1,0 0 1,0-1-1,0 1 1,1 0-1,1 1 1,5 3-379,0-1-1,0 0 1,1 0 0,0-1 0,0 0-1,0 0 1,0-1 0,0 0 0,1-1-1,0 0 1,-1-1 0,1 0 0,0 0-1,0-1 1,12-1 0,-16 1 532,0-1 1,0 0 0,0 0-1,0 0 1,0-1-1,-1 0 1,1 0-1,0 0 1,-1-1-1,0 0 1,9-5-1,-12 5 381,1 1 0,-1 0 0,1-1-1,-1 0 1,0 1 0,0-1 0,0 0-1,-1 0 1,1 0 0,-1 0 0,0-1-1,1 1 1,-1 0 0,-1 0 0,1-1-1,0 1 1,-1-1 0,0 1 0,0 0-1,0-1 1,0-4 0,0 7-275,0 1 0,0-1-1,0 1 1,0-1 0,-1 1 0,1-1 0,0 1 0,0-1 0,0 1-1,0-1 1,-1 1 0,1-1 0,0 1 0,0-1 0,-1 1 0,1-1-1,0 1 1,-1 0 0,1-1 0,-1 1 0,1 0 0,0-1 0,-1 1 0,1 0-1,-1-1 1,1 1 0,-1 0 0,1 0 0,-1 0 0,1 0 0,-1-1-1,1 1 1,-1 0 0,1 0 0,-1 0 0,1 0 0,-1 0 0,1 0 0,-1 0-1,0 0 1,1 0 0,-1 1 0,-1-1-36,1 1-1,-1-1 1,1 1-1,0-1 1,-1 1-1,1 0 1,0-1-1,-1 1 1,1 0-1,0 0 1,0 0-1,0 0 1,0 0 0,0 0-1,-1 2 1,-2 5 16,0 1 0,1 0 0,0 0 0,1 0 0,0 0 0,0 0 0,1 0 0,0 1 0,0-1 0,1 0 0,1 1 0,1 10 0,-2-19-40,0 0-1,0 0 0,1 0 0,-1 0 0,0 0 0,0 0 1,1 0-1,-1-1 0,1 1 0,-1 0 0,1 0 1,-1 0-1,1 0 0,-1-1 0,1 1 0,0 0 1,-1-1-1,1 1 0,0 0 0,0-1 0,0 1 0,-1-1 1,1 1-1,0-1 0,0 0 0,2 1 0,-1 0 53,0-1 0,1 0 0,-1 0 0,0 0 0,0 0 0,1-1 0,-1 1 0,0-1 0,1 1 0,3-3 0,2 0 127,0-1-1,-1 0 0,1 0 0,-1-1 0,8-6 0,23-26-90,27-23-88,-60 56-26,0 0-1,1 0 1,0 1 0,0 0 0,0 0 0,0 0 0,1 0-1,-1 1 1,1 0 0,6-1 0,-11 3 1,0 0 0,-1 0 0,1 1 0,0-1 0,-1 0 0,1 0 0,-1 1 0,1-1 0,-1 1 0,1-1 0,0 1 0,-1 0 0,0 0 0,1 0 0,-1-1 0,0 1 0,1 0 0,-1 1 0,0-1 0,0 0 0,0 0 0,0 0 0,0 1 0,0-1-1,0 1 1,0-1 0,0 1 0,-1-1 0,1 3 0,15 54-21,-12-36 43,-2-15-17,0 0 0,0 0 0,0 0 0,1 0 0,1 0 0,-1-1 0,1 1 0,0-1 0,5 6 0,-8-10-4,1-1 0,0 1-1,0-1 1,-1 1 0,1-1 0,0 0-1,0 0 1,0 0 0,1 0 0,-1 0-1,0-1 1,0 1 0,0 0 0,1-1-1,-1 0 1,0 0 0,0 1 0,1-1 0,-1 0-1,0-1 1,1 1 0,-1 0 0,0-1-1,0 1 1,0-1 0,1 0 0,-1 0-1,0 0 1,0 0 0,0 0 0,0 0 0,0 0-1,3-4 1,6-2-171,31-22-2681,-38 26 1989,-1 0 0,1 0 1,-1 0-1,1-1 1,-1 1-1,0-1 1,4-7-1,-4 0-13108</inkml:trace>
</inkml:ink>
</file>

<file path=ppt/ink/ink10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7:23.652"/>
    </inkml:context>
    <inkml:brush xml:id="br0">
      <inkml:brushProperty name="width" value="0.025" units="cm"/>
      <inkml:brushProperty name="height" value="0.025" units="cm"/>
    </inkml:brush>
  </inkml:definitions>
  <inkml:trace contextRef="#ctx0" brushRef="#br0">187 539 4260,'10'-26'10757,"-6"-10"-4904,-3 34-5575,-1 0-1,0 0 1,0 0 0,0 0-1,0 0 1,0 0 0,0 0 0,-1 0-1,1 0 1,-1 0 0,1 0-1,-1 0 1,0 0 0,0 0 0,0 0-1,0 0 1,0 1 0,0-1-1,0 0 1,0 1 0,-1-1 0,1 1-1,-1-1 1,1 1 0,-1 0-1,1 0 1,-4-2 0,2 2-152,0 0 1,0 1 0,-1 0-1,1 0 1,0 0 0,0 0-1,0 0 1,0 0-1,0 1 1,-1-1 0,1 1-1,0 0 1,0 0-1,0 0 1,1 1 0,-1-1-1,-5 4 1,3-1-53,-1 0 1,1 1-1,0 0 1,1 0-1,-1 0 0,1 1 1,-7 10-1,-1 6-29,1 1 0,1 1 0,-10 32-1,16-41-6,0 0-1,0 1 0,2-1 1,0 1-1,0 19 1,2-34-37,0 0 1,-1-1-1,1 1 1,0 0-1,0-1 1,1 1 0,-1-1-1,0 1 1,0 0-1,0-1 1,0 1-1,0 0 1,1-1 0,-1 1-1,0-1 1,1 1-1,-1-1 1,0 1-1,1-1 1,-1 1 0,0-1-1,1 1 1,-1-1-1,1 1 1,-1-1-1,1 1 1,-1-1 0,1 0-1,0 1 1,-1-1-1,1 0 1,0 1 0,24-7 222,-18 3-126,0-1-1,0 0 0,-1-1 1,12-10-1,-4 1-92,-1 0 0,-1-1 0,-1 0 0,0-1 0,-1 0 0,0-1 0,-1 0 0,-1 0 0,-1-1 0,-1 0 0,0-1 0,-1 1 0,-1-1 0,-1 0 0,1-37 0,-3 54-5,-1 0 0,0 0 0,-1 0 0,1 0 0,0-1 0,0 1 0,-1 0 0,0 0 0,1 0 0,-1 1 0,0-1 0,0 0 0,0 0 0,0 0 0,-1-2 0,1 4 0,0-1 0,0 0 0,1 1 0,-1-1 0,0 1 0,0-1 0,0 1 0,0-1 0,0 1 0,0 0 0,0-1 0,0 1 0,0 0 0,0 0 0,0 0 0,0-1 0,0 1 0,0 0 0,0 0 0,0 1 0,0-1 0,-1 0 0,0 1 0,-1 0 0,1 0 0,0 0 0,-1 0 0,1 1 0,0-1 0,0 0 0,0 1 0,0 0 0,0 0 0,0-1 0,1 1 0,-1 0 0,0 0 0,1 0 0,0 1 0,-1-1 0,1 0 0,0 1 0,0-1 0,0 0 0,0 5 0,-1 1 0,0 1 0,1-1 0,0 1 0,1-1 0,0 1 0,0 0 0,0-1 0,3 11 0,-2-16 0,0 0 0,0 0 0,0 0 0,0 0 0,0 0 0,0 0 0,1 0 0,0 0 0,-1-1 0,1 1 0,0-1 0,0 1 0,1-1 0,-1 0 0,0 0 0,1 0 0,-1 0 0,1 0 0,0 0 0,0-1 0,-1 0 0,1 1 0,0-1 0,0 0 0,4 1 0,1-1 0,-1 0 0,1 0 0,-1-1 0,1 0 0,-1 0 0,0 0 0,1-1 0,-1 0 0,1-1 0,-1 0 0,0 0 0,0 0 0,9-5 0,-4 0 0,0 0 0,0-1 0,-1 0 0,0 0 0,0-1 0,16-18 0,-7 3 0,-1-1 0,-1 0 0,-2-2 0,0 1 0,21-54 0,-27 54 0,-2 0 0,-1-1 0,-1 1 0,-1-1 0,-1-1 0,0-50 0,-4 78 0,0-1 0,0 1 0,0-1 0,0 1 0,0-1 0,0 0 0,0 1 0,0-1 0,0 1 0,0-1 0,0 1 0,-1-1 0,1 1 0,0-1 0,0 0 0,0 1 0,-1-1 0,1 1 0,0 0 0,-1-1 0,1 1 0,-1-1 0,1 1 0,0-1 0,-1 1 0,1 0 0,-1-1 0,1 1 0,-1-1 0,0 2 0,0-1 0,0 0 0,1 0 0,-1 0 0,0 1 0,1-1 0,-1 0 0,0 1 0,1-1 0,-1 0 0,0 1 0,1-1 0,-1 1 0,1-1 0,-1 1 0,1 0 0,-1-1 0,1 1 0,-1-1 0,1 1 0,0 0 0,-1-1 0,1 1 0,0 1 0,-5 9 0,0 0 0,1 0 0,1 1 0,0-1 0,1 1 0,-2 22 0,2 79 0,2-79 0,0 11 0,2-1 0,2 0 0,2 0 0,2-1 0,24 76 0,-23-93 0,2-1 0,0-1 0,2 0 0,0-1 0,2 0 0,0-1 0,2 0 0,0-2 0,1 0 0,36 30 0,32 13 0,-106-104 0,13 31 0,-31-48 0,2 0 0,3-3 0,-48-122 0,78 177 0,2 1 0,-1-1 0,1 0 0,0 0 0,0 1 0,0-1 0,1 0 0,0 0 0,0 0 0,0 0 0,1 0 0,2-7 0,-2 9 0,1 0 0,0 0 0,0 1 0,1-1 0,-1 1 0,1 0 0,0 0 0,0 0 0,0 0 0,0 0 0,0 1 0,1-1 0,-1 1 0,1 0 0,-1 0 0,1 0 0,0 0 0,5-1 0,74-26-235,-49 19-1372,59-28 0,-46 9-5002</inkml:trace>
</inkml:ink>
</file>

<file path=ppt/ink/ink10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7:24.666"/>
    </inkml:context>
    <inkml:brush xml:id="br0">
      <inkml:brushProperty name="width" value="0.025" units="cm"/>
      <inkml:brushProperty name="height" value="0.025" units="cm"/>
    </inkml:brush>
  </inkml:definitions>
  <inkml:trace contextRef="#ctx0" brushRef="#br0">114 207 5221,'11'-55'8825,"-8"32"-6046,-2-1-1,-1 0 0,-4-41 1,4 65-2720,0-1 1,0 0 0,0 1-1,0-1 1,-1 1 0,1-1-1,0 0 1,0 1 0,0-1-1,0 1 1,-1-1-1,1 0 1,0 1 0,-1-1-1,1 1 1,0-1 0,-1 1-1,1-1 1,-1 1 0,1-1-1,-1 1 1,1 0-1,-1-1 1,1 1 0,-1 0-1,1-1 1,-1 1 0,1 0-1,-1 0 1,0-1 0,1 1-1,-1 0 1,1 0-1,-1 0 1,0 0 0,1 0-1,-1 0 1,0 0 0,1 0-1,-1 0 1,1 0 0,-1 0-1,0 0 1,1 0-1,-1 1 1,1-1 0,-1 0-1,0 0 1,1 1 0,-1-1-1,1 0 1,-1 1 0,1-1-1,-1 1 1,1-1-1,-1 0 1,1 1 0,0-1-1,-1 1 1,1-1 0,-1 2-1,-28 33 381,17-10-426,2-1 0,0 2 0,2-1 0,1 1 0,1 0 0,-4 48-1,7-36 124,1 1-1,3-1 1,1 1-1,7 43 0,-6-68-94,0 0-1,1 0 0,0 0 1,1 0-1,0-1 0,10 19 1,-13-29-29,0 0 0,0 0 1,0 0-1,0 0 0,0-1 1,1 1-1,-1-1 0,1 1 1,0-1-1,-1 0 0,1 0 1,0 0-1,0 0 0,0 0 0,1-1 1,-1 0-1,0 1 0,1-1 1,-1 0-1,1-1 0,-1 1 1,1-1-1,-1 1 0,1-1 1,-1 0-1,1 0 0,-1-1 1,1 1-1,-1-1 0,1 1 0,5-3 1,-2 0 21,0-1 0,-1 1 0,0-1 1,1-1-1,-1 1 0,0-1 0,-1 0 0,1 0 0,-1 0 1,0-1-1,-1 0 0,1 0 0,-1 0 0,0-1 0,-1 1 1,6-13-1,-3 4 10,-1 1-1,0-1 1,-1 0 0,-1 0-1,0 0 1,-1 0 0,0-19-1,-2 32-39,0 0 0,0 0 0,0 0 0,0 0 0,-1 0 0,1 0 0,-1 0-1,1 0 1,-1 0 0,0 0 0,0 1 0,0-1 0,0 0 0,0 0 0,0 1 0,0-1 0,0 1-1,-1-1 1,1 1 0,-1-1 0,1 1 0,-1 0 0,1 0 0,-1 0 0,0 0 0,1 0-1,-1 0 1,0 0 0,0 1 0,0-1 0,0 0 0,0 1 0,0 0 0,0-1 0,0 1-1,-2 0 1,0 0-19,0 0 1,0 0-1,0 1 0,0-1 0,0 1 0,0 0 0,0 0 0,1 0 0,-1 1 0,0-1 0,1 1 0,-1 0 1,1 0-1,0 0 0,-1 0 0,1 1 0,-5 5 0,5-4-10,0 0 1,0 0-1,1 0 0,-1 0 1,1 0-1,0 1 0,0-1 1,1 1-1,0 0 0,-1-1 1,1 1-1,1 0 0,-1 0 1,1-1-1,0 1 0,0 8 1,1-12 15,-1 1 0,0-1 0,1 1 1,-1 0-1,1-1 0,0 1 0,-1-1 1,1 0-1,0 1 0,0-1 0,0 0 0,0 1 1,0-1-1,0 0 0,0 0 0,0 0 1,1 0-1,-1 0 0,0 0 0,3 1 1,-2-1 0,1 0 0,0-1 0,0 1 1,0-1-1,0 0 0,0 1 1,0-1-1,0-1 0,-1 1 1,1 0-1,0-1 0,0 1 0,0-1 1,0 0-1,3-2 0,4-1 14,0-1-1,0-1 1,-1 0-1,1 0 1,-2-1-1,1 0 1,-1-1-1,0 0 1,0 0-1,-1-1 1,0 1-1,-1-2 1,7-10-1,9-20 106,31-74 0,-53 114-113,0 0-1,0 0 1,0 0-1,0 0 1,0 0-1,0 0 1,0 0 0,0 0-1,0 1 1,0-1-1,0 0 1,0 0-1,0 0 1,0 0-1,0 0 1,0 0-1,0 0 1,0 0-1,0 0 1,0 1-1,1-1 1,-1 0-1,0 0 1,0 0-1,0 0 1,0 0-1,0 0 1,0 0 0,0 0-1,0 0 1,0 0-1,0 0 1,0 0-1,1 0 1,-1 0-1,0 0 1,0 0-1,0 0 1,0 0-1,0 0 1,0 0-1,0 0 1,0 0-1,0 0 1,1 0-1,-1 0 1,0 0 0,0 0-1,0 0 1,0 0-1,0 0 1,0 0-1,0 0 1,0 0-1,0 0 1,1 0-1,-1 0 1,0 0-1,0 0 1,0 0-1,0 0 1,0 0-1,0 0 1,0 0-1,0-1 1,5 18-229,1 25-166,-5-39 388,5 59-1924,-6-44 407,1 0 0,1-1 0,1 1 0,1-1 0,9 29-1,-7-39-4239</inkml:trace>
</inkml:ink>
</file>

<file path=ppt/ink/ink10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7:25.009"/>
    </inkml:context>
    <inkml:brush xml:id="br0">
      <inkml:brushProperty name="width" value="0.025" units="cm"/>
      <inkml:brushProperty name="height" value="0.025" units="cm"/>
    </inkml:brush>
  </inkml:definitions>
  <inkml:trace contextRef="#ctx0" brushRef="#br0">1 0 4452,'0'0'18290,"7"58"-17650,1-20 129,3 8-193,3 2-287,3 1-33,0-3-160,1 0-64,1-7 0,-1-2-865,-2-13-1473,-8-11-1922</inkml:trace>
</inkml:ink>
</file>

<file path=ppt/ink/ink10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7:25.367"/>
    </inkml:context>
    <inkml:brush xml:id="br0">
      <inkml:brushProperty name="width" value="0.025" units="cm"/>
      <inkml:brushProperty name="height" value="0.025" units="cm"/>
    </inkml:brush>
  </inkml:definitions>
  <inkml:trace contextRef="#ctx0" brushRef="#br0">2 111 16624,'0'-10'1633,"0"4"-1425,-1 3-30,1 0 0,0-1 0,0 1 0,0 0 0,0 0 0,0-1 0,0 1 0,1 0 0,0 0 0,0 0 0,0-1 0,0 1 0,0 0 0,0 0 0,1 0 0,-1 1 0,1-1-1,0 0 1,0 1 0,0-1 0,0 1 0,1-1 0,-1 1 0,1 0 0,-1 0 0,5-3 0,4 2 21,0 0 1,0 0-1,1 1 0,-1 0 1,1 1-1,-1 1 0,0-1 1,21 4-1,-6 0-46,-1 1 0,45 14 0,-49-12-162,0 2 0,0 0 0,-1 2 0,0 0 1,36 25-1,-48-29 108,-1 0-1,0 1 1,0 0 0,0 0-1,0 1 1,-1 0 0,-1 0 0,1 0-1,-1 1 1,-1 0 0,0 0 0,0 0-1,0 0 1,-1 1 0,3 16 0,-4-12 94,-1 0 0,0-1 0,0 1 0,-2 0 0,0 0 1,0 0-1,-1-1 0,-1 1 0,0-1 0,-1 1 0,0-1 1,-1 0-1,-1-1 0,0 1 0,-1-1 0,0 0 0,0-1 1,-2 0-1,1 0 0,-1 0 0,-1-1 0,0-1 1,0 0-1,-1 0 0,0-1 0,-15 8 0,17-10-145,-1 0-1,0-1 1,-1-1-1,1 0 1,-1 0-1,0-1 1,-13 2 0,22-4-126,0-1 0,0 1 0,0-1 1,0 0-1,0 0 0,1 0 1,-1 0-1,0 0 0,0 0 0,0 0 1,0-1-1,0 1 0,0-1 1,1 1-1,-1-1 0,0 0 1,0 0-1,1 0 0,-1 0 0,0 0 1,1 0-1,-1 0 0,1 0 1,0-1-1,-1 1 0,1-1 0,0 1 1,0-1-1,0 1 0,0-1 1,0 1-1,0-1 0,0 0 1,0 0-1,1 0 0,-1 1 0,1-1 1,-1 0-1,1 0 0,0 0 1,0 0-1,0 0 0,0 0 1,0 0-1,0 1 0,1-1 0,-1 0 1,1-4-1,1-3-1039,1 0 0,-1-1 0,1 1 0,1 0 0,0 0 0,0 1 0,7-11-1,16-28-7476</inkml:trace>
</inkml:ink>
</file>

<file path=ppt/ink/ink10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7:25.694"/>
    </inkml:context>
    <inkml:brush xml:id="br0">
      <inkml:brushProperty name="width" value="0.025" units="cm"/>
      <inkml:brushProperty name="height" value="0.025" units="cm"/>
    </inkml:brush>
  </inkml:definitions>
  <inkml:trace contextRef="#ctx0" brushRef="#br0">1 0 11627,'0'0'11819,"10"85"-9801,-3-36-673,7 8-736,3 4-321,3-1-160,1-2-64,2-4-32,0-7-64,-4-9-352,-3-12-673,-3-5-577,-9-12-704,-18-34-16592</inkml:trace>
</inkml:ink>
</file>

<file path=ppt/ink/ink10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7:26.033"/>
    </inkml:context>
    <inkml:brush xml:id="br0">
      <inkml:brushProperty name="width" value="0.025" units="cm"/>
      <inkml:brushProperty name="height" value="0.025" units="cm"/>
    </inkml:brush>
  </inkml:definitions>
  <inkml:trace contextRef="#ctx0" brushRef="#br0">6 199 15182,'-1'-10'2248,"0"3"-1891,0 3-10,0-1-1,0 0 1,1 0-1,0 0 1,0 0-1,0 0 1,0 0-1,1 0 1,0 0-1,0 0 1,0 1-1,0-1 0,1 0 1,0 1-1,0-1 1,0 1-1,1-1 1,-1 1-1,5-5 1,4 0-49,-1 1 0,1 0 1,0 1-1,1 0 0,0 1 1,0 0-1,0 1 0,0 1 1,1-1-1,0 2 0,0 0 1,17-1-1,16-1-174,1 2-1,51 4 1,-92-1-95,1 0 0,-1 1 0,0 0 0,0 0 0,1 0 0,-1 1 0,0 0 0,0 0 1,0 1-1,-1 0 0,1 0 0,0 0 0,-1 0 0,7 7 0,-9-7 71,-1-1 0,0 1 0,1 0 0,-1 0 0,-1 0 0,1 0 0,0 0 0,-1 1 0,0-1 0,1 0 0,-1 1 0,-1-1 0,1 1-1,0-1 1,-1 1 0,0 0 0,0-1 0,0 1 0,0-1 0,0 1 0,-1 0 0,0-1 0,1 1 0,-1-1 0,-1 0 0,1 1 0,-2 3 0,-3 4-44,0 0-1,-1 0 1,0 0-1,-1-1 0,0 0 1,0-1-1,-1 1 1,-12 9-1,5-6-41,0-1-1,-1 0 0,0-1 1,-27 12-1,42-22-268,0 0-1,1 0 1,-1 0 0,0 0 0,0-1-1,0 1 1,1-1 0,-1 1 0,0-1-1,0 0 1,0 0 0,0 0 0,0 0-1,-2 0 1,3-1-103,0 0 1,0 1-1,1-1 1,-1 0-1,0 0 0,1 1 1,-1-1-1,1 0 0,-1 0 1,1 0-1,-1 0 1,1 0-1,0 0 0,0 0 1,-1 0-1,1 0 1,0 0-1,0 0 0,0 0 1,0 0-1,0 0 0,0 0 1,0 0-1,0 0 1,1-2-1,2-25-12812</inkml:trace>
</inkml:ink>
</file>

<file path=ppt/ink/ink10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7:26.387"/>
    </inkml:context>
    <inkml:brush xml:id="br0">
      <inkml:brushProperty name="width" value="0.025" units="cm"/>
      <inkml:brushProperty name="height" value="0.025" units="cm"/>
    </inkml:brush>
  </inkml:definitions>
  <inkml:trace contextRef="#ctx0" brushRef="#br0">0 136 18898,'0'0'4868,"64"43"-3234,-5-43-961,18 0-225,5-20-160,10-8-127,-6-3-129,-11-1-609,-10 8-1345,-23 3-864,-17 7-514,-24 5-4835</inkml:trace>
  <inkml:trace contextRef="#ctx0" brushRef="#br0" timeOffset="1">223 350 17809,'0'0'1281,"59"-11"1153,-9-13-704,9-3-833,10-4-609,5-2-224,2-1-1922,-6-5-4195</inkml:trace>
</inkml:ink>
</file>

<file path=ppt/ink/ink10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7:29.303"/>
    </inkml:context>
    <inkml:brush xml:id="br0">
      <inkml:brushProperty name="width" value="0.025" units="cm"/>
      <inkml:brushProperty name="height" value="0.025" units="cm"/>
    </inkml:brush>
  </inkml:definitions>
  <inkml:trace contextRef="#ctx0" brushRef="#br0">222 11 18097,'-2'-1'292,"0"0"1,0 0-1,0 0 0,0 0 1,0 0-1,0 0 0,-1 0 1,1 0-1,0 1 0,0-1 1,-1 1-1,1 0 0,0 0 1,-1 0-1,1 0 0,0 0 1,-1 0-1,1 1 0,0-1 1,0 1-1,-4 1 0,0 0-137,0 0 0,0 0 0,0 0 0,1 1 0,0 0 0,-1 0 0,-4 5 0,-1 2 65,1 1 0,0 0 0,1 1-1,0 0 1,1 0 0,0 1-1,1 0 1,0 0 0,1 1 0,1 0-1,-6 20 1,6-13 136,1 0 0,0 0-1,1 1 1,2-1 0,0 1-1,1 0 1,4 26 0,-4-45-337,1 1 1,0-1-1,-1 0 0,1 1 1,1-1-1,-1 0 0,0 0 1,1 0-1,-1 0 0,1 0 1,0 0-1,0 0 0,0-1 1,1 1-1,-1-1 0,1 1 1,-1-1-1,5 3 0,-2-2 15,0-1-1,0 1 0,1-1 0,-1-1 1,0 1-1,1-1 0,-1 0 1,1 0-1,-1 0 0,10-1 1,-2 0-47,0-1-1,0-1 1,0 0 0,0-1 0,0 0 0,-1-1 0,0-1 0,1 1 0,12-9 0,-15 7-540,0-1 1,0 0-1,-1 0 0,16-16 0,6-22-4712,-14 6-1776</inkml:trace>
</inkml:ink>
</file>

<file path=ppt/ink/ink10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7:30.093"/>
    </inkml:context>
    <inkml:brush xml:id="br0">
      <inkml:brushProperty name="width" value="0.025" units="cm"/>
      <inkml:brushProperty name="height" value="0.025" units="cm"/>
    </inkml:brush>
  </inkml:definitions>
  <inkml:trace contextRef="#ctx0" brushRef="#br0">0 1 16944,'0'0'3876,"4"83"-2371,6-44-96,-1-1-800,4 2 160,3-4-353,-2-2-288,5-7-96,-3-1-128,-1-6-544,-4-5-706,-2-4-864,-8-5-961</inkml:trace>
</inkml:ink>
</file>

<file path=ppt/ink/ink10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7:30.450"/>
    </inkml:context>
    <inkml:brush xml:id="br0">
      <inkml:brushProperty name="width" value="0.025" units="cm"/>
      <inkml:brushProperty name="height" value="0.025" units="cm"/>
    </inkml:brush>
  </inkml:definitions>
  <inkml:trace contextRef="#ctx0" brushRef="#br0">0 165 18802,'0'0'4548,"65"-9"-3139,-24 1-320,10-5-32,4-5-736,1-2-257,-2-6-1602,-6-6-2978,-11-7-5702</inkml:trace>
</inkml:ink>
</file>

<file path=ppt/ink/ink10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7:32.363"/>
    </inkml:context>
    <inkml:brush xml:id="br0">
      <inkml:brushProperty name="width" value="0.025" units="cm"/>
      <inkml:brushProperty name="height" value="0.025" units="cm"/>
    </inkml:brush>
  </inkml:definitions>
  <inkml:trace contextRef="#ctx0" brushRef="#br0">1 1 23254,'9'0'1473,"2"17"-1633,5 8 320,0 10-31,6 0-65,-3 4 64,1-5 192,0-4-640,1-1-577,0-7-609,-6-1-1504,-6-3-1731,-9-2-1761</inkml:trace>
</inkml:ink>
</file>

<file path=ppt/ink/ink10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7:32.716"/>
    </inkml:context>
    <inkml:brush xml:id="br0">
      <inkml:brushProperty name="width" value="0.025" units="cm"/>
      <inkml:brushProperty name="height" value="0.025" units="cm"/>
    </inkml:brush>
  </inkml:definitions>
  <inkml:trace contextRef="#ctx0" brushRef="#br0">0 297 8680,'0'0'8873,"63"-53"-7144,-31 26 545,6-4-768,3-1-417,1 0-96,-4 3-737,-4 4-288,-10 4-737,-7 3-1088,-14 3-1539,-3 2-3106</inkml:trace>
</inkml:ink>
</file>

<file path=ppt/ink/ink10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7:33.050"/>
    </inkml:context>
    <inkml:brush xml:id="br0">
      <inkml:brushProperty name="width" value="0.025" units="cm"/>
      <inkml:brushProperty name="height" value="0.025" units="cm"/>
    </inkml:brush>
  </inkml:definitions>
  <inkml:trace contextRef="#ctx0" brushRef="#br0">1 285 19154,'0'0'4773,"61"-23"-3812,-7 1 256,8-7-609,13-6-448,3-4-416,0-3-1858,-7 1-3459,-11 6-6342</inkml:trace>
  <inkml:trace contextRef="#ctx0" brushRef="#br0" timeOffset="1">1008 0 23254,'0'0'1826,"9"66"-1154,2-35 610,6 4-514,5-1 129,2-3-512,4-3-257,3-4-385,2 0-671,-2-1-1122,-9-2-737,-6-1-865,-9-4-127,-7-5-1698</inkml:trace>
</inkml:ink>
</file>

<file path=ppt/ink/ink10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7:33.407"/>
    </inkml:context>
    <inkml:brush xml:id="br0">
      <inkml:brushProperty name="width" value="0.025" units="cm"/>
      <inkml:brushProperty name="height" value="0.025" units="cm"/>
    </inkml:brush>
  </inkml:definitions>
  <inkml:trace contextRef="#ctx0" brushRef="#br0">0 245 15150,'0'0'5766,"23"-68"-4773,8 43-545,12-2 129,7-2-321,8 0-352,-3-5-1858,-4 2-3811</inkml:trace>
</inkml:ink>
</file>

<file path=ppt/ink/ink10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7:34.049"/>
    </inkml:context>
    <inkml:brush xml:id="br0">
      <inkml:brushProperty name="width" value="0.025" units="cm"/>
      <inkml:brushProperty name="height" value="0.025" units="cm"/>
    </inkml:brush>
  </inkml:definitions>
  <inkml:trace contextRef="#ctx0" brushRef="#br0">122 2 15022,'0'0'12102,"-12"0"-11082,12 0-1013,-3-1 16,0 1-1,1 0 1,-1 0-1,0 0 0,0 0 1,1 0-1,-1 1 1,0-1-1,1 1 1,-1-1-1,0 1 0,1 0 1,-1 0-1,1 1 1,-1-1-1,1 0 1,0 1-1,-1-1 0,1 1 1,0 0-1,0 0 1,0 0-1,0 0 1,0 0-1,1 0 0,-1 0 1,1 1-1,-1-1 1,1 1-1,0-1 0,0 1 1,-1 3-1,-8 27 84,2-1 1,2 1-1,-4 41 0,9-53 112,0 1 1,1 0-1,1-1 1,1 1-1,1-1 1,6 23-1,-7-37-164,0 0 1,1-1-1,0 1 0,0-1 0,0 0 1,1 0-1,0 0 0,0 0 0,1-1 0,-1 0 1,10 8-1,-11-11-25,0 1 0,0-1 0,1 0 0,-1 0-1,1 0 1,0 0 0,-1-1 0,1 1 0,0-1 0,0 0 0,0 0 0,0-1 0,0 1 0,0-1-1,0 0 1,0 0 0,0 0 0,0-1 0,0 1 0,0-1 0,5-1 0,-5 0-12,-1 0 0,1 0 0,-1 0 0,0 0 0,1 0 0,-1-1 0,0 0 0,0 1 0,-1-1 0,1 0 0,0-1 0,-1 1 0,0 0 0,0-1 0,0 1 0,0-1 0,-1 0 0,1 1 0,-1-1 0,0 0 0,0 0 0,0 0 0,-1 0 0,1 0 0,-1-5-1,1 6-10,-1 0 0,0 0 0,0 0-1,0 0 1,0 0 0,-1 0-1,1-1 1,-1 1 0,0 1-1,0-1 1,0 0 0,0 0-1,0 0 1,-1 0 0,1 1 0,-1-1-1,1 1 1,-1-1 0,0 1-1,0 0 1,-1-1 0,1 1-1,0 0 1,-1 0 0,1 1 0,-1-1-1,1 0 1,-1 1 0,0 0-1,0 0 1,1-1 0,-1 2-1,-5-2 1,3 1-6,-1 1 0,1-1 0,-1 2 0,0-1 0,1 0 0,-1 1 0,1 0 0,0 0 0,-1 1 0,1 0 0,-7 2 0,10-3 0,1 0 0,-1 0 0,0 1 0,0-1 0,0 0 0,1 0 0,-1 1 0,1-1 0,-1 1 0,1-1 0,0 1 0,-1 0 0,1 0 0,0 0 0,0-1 0,0 1 0,1 0 0,-1 0 0,0 0 0,1 0 0,-1 0 0,1 1 0,-1-1 0,1 0 0,0 0 0,0 0 0,0 0 0,0 0 0,1 0 0,-1 0 0,1 0 0,0 3 0,0-3 0,0 0 0,0-1 0,1 1 0,-1-1 0,0 1 0,1-1 0,-1 0 0,1 1 0,0-1 0,-1 0 0,1 0 0,0 0 0,0 0 0,0 0 0,-1-1 0,1 1 0,0-1 0,0 1 0,0-1 0,0 0 0,0 1 0,0-1 0,0 0 0,0 0 0,4-1 0,4 1 0,0 0 0,0-1 0,0-1 0,10-2 0,-6-1 0,-1 0 0,0-1 0,0-1 0,-1 0 0,0 0 0,0-1 0,0-1 0,-1 0 0,14-14 0,-11 7 0,0 1 0,-1-2 0,0 1 0,-1-2 0,17-34 0,-29 52 0,0 0 0,0 0 0,0 1 0,0-1 0,0 0 0,0 0 0,1 0 0,-1 0 0,0 0 0,0 0 0,0 0 0,0 1 0,0-1 0,0 0 0,0 0 0,0 0 0,1 0 0,-1 0 0,0 0 0,0 0 0,0 0 0,0 0 0,0 0 0,0 0 0,0 0 0,1 0 0,-1 0 0,0 0 0,0 0 0,0 0 0,0 0 0,0 0 0,1 0 0,-1 0 0,0 0 0,0 0 0,0 0 0,0 0 0,0 0 0,0 0 0,1 0 0,-1 0 0,0 0 0,0 0 0,0 0 0,0 0 0,0-1 0,0 1 0,0 0 0,0 0 0,0 0 0,1 0 0,-1 0 0,0 0 0,0 0 0,0-1 0,0 1 0,0 0 0,0 0 0,0 0 0,0 0 0,0 0 0,0 0 0,0-1 0,0 1 0,0 0 0,4 20 0,2 51 0,-2-25 0,-3-35-50,17 87-2886,-17-93 2506,0 1-1,1 0 0,0-1 0,1 1 0,-1-1 1,1 0-1,0 1 0,0-1 0,1 0 1,-1-1-1,1 1 0,0-1 0,8 7 0,2-6-8457</inkml:trace>
</inkml:ink>
</file>

<file path=ppt/ink/ink10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7:34.571"/>
    </inkml:context>
    <inkml:brush xml:id="br0">
      <inkml:brushProperty name="width" value="0.025" units="cm"/>
      <inkml:brushProperty name="height" value="0.025" units="cm"/>
    </inkml:brush>
  </inkml:definitions>
  <inkml:trace contextRef="#ctx0" brushRef="#br0">1 0 16592,'0'0'7532,"0"12"-6480,1 29-91,1-1 0,12 58 0,-10-77-904,1 0-1,1-1 1,1 1 0,1-1-1,0-1 1,2 0 0,12 19-1,-13-22-2272,-12-10-3715,-26-15-4763,22 7 10392,-28-13-7433</inkml:trace>
</inkml:ink>
</file>

<file path=ppt/ink/ink10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7:34.907"/>
    </inkml:context>
    <inkml:brush xml:id="br0">
      <inkml:brushProperty name="width" value="0.025" units="cm"/>
      <inkml:brushProperty name="height" value="0.025" units="cm"/>
    </inkml:brush>
  </inkml:definitions>
  <inkml:trace contextRef="#ctx0" brushRef="#br0">31 284 8520,'0'0'10858,"-31"-55"-8840,42 37-897,14-2 257,11-4-289,6-2-289,2 0-351,6 0-257,-3 2-256,3 2-1057,-9 0-2114,-8 2-3267</inkml:trace>
</inkml:ink>
</file>

<file path=ppt/ink/ink10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7:35.246"/>
    </inkml:context>
    <inkml:brush xml:id="br0">
      <inkml:brushProperty name="width" value="0.025" units="cm"/>
      <inkml:brushProperty name="height" value="0.025" units="cm"/>
    </inkml:brush>
  </inkml:definitions>
  <inkml:trace contextRef="#ctx0" brushRef="#br0">1 0 18321,'0'0'5120,"5"15"-4186,18 51 108,3-1 1,2-1-1,61 99 0,-79-154-2444,-5-13-2842,-7-21-3466,-11-3-1232</inkml:trace>
</inkml:ink>
</file>

<file path=ppt/ink/ink10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7:35.598"/>
    </inkml:context>
    <inkml:brush xml:id="br0">
      <inkml:brushProperty name="width" value="0.025" units="cm"/>
      <inkml:brushProperty name="height" value="0.025" units="cm"/>
    </inkml:brush>
  </inkml:definitions>
  <inkml:trace contextRef="#ctx0" brushRef="#br0">1 169 16784,'0'0'7527,"38"-61"-5925,-12 46-33,6-1-128,2 1-704,2 2-545,-3 1-160,3 0-64,-6 2-1121,-6 4-1377,-6 1-833,-10 2-1122</inkml:trace>
  <inkml:trace contextRef="#ctx0" brushRef="#br0" timeOffset="1">131 350 19603,'0'0'6598,"65"-34"-5125,-29 5-416,2-2-96,0 1-545,-2 1-383,-8 7-66,-6 6-959,-5 7-1347,-13 9-1088,-11 15-5766,-14 8-256</inkml:trace>
</inkml:ink>
</file>

<file path=ppt/ink/ink10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7:35.950"/>
    </inkml:context>
    <inkml:brush xml:id="br0">
      <inkml:brushProperty name="width" value="0.025" units="cm"/>
      <inkml:brushProperty name="height" value="0.025" units="cm"/>
    </inkml:brush>
  </inkml:definitions>
  <inkml:trace contextRef="#ctx0" brushRef="#br0">6 492 6662,'0'0'10442,"-6"63"-8808,20-61-257,13-2-160,4-12-32,6-12-96,5-7-768,0-6-321,-1-3-289,1-3-1440,-3 2-1699,-6-3-2145,4 0-2114</inkml:trace>
  <inkml:trace contextRef="#ctx0" brushRef="#br0" timeOffset="1">584 0 14221,'0'0'7458,"-1"12"-6833,-2 13-471,-1 0 0,-1-1 1,-1 0-1,-15 38 0,-50 105 1499,40-99-431,-36 86 214,69-192-8902,-3 14 4495,2-22-3376</inkml:trace>
</inkml:ink>
</file>

<file path=ppt/ink/ink10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7:36.302"/>
    </inkml:context>
    <inkml:brush xml:id="br0">
      <inkml:brushProperty name="width" value="0.025" units="cm"/>
      <inkml:brushProperty name="height" value="0.025" units="cm"/>
    </inkml:brush>
  </inkml:definitions>
  <inkml:trace contextRef="#ctx0" brushRef="#br0">0 5 11371,'0'0'17873,"84"-4"-17521,-46 8-192,7-2-96,5-2-64,3 1-1025,-3-1-2626,-9 0-3492</inkml:trace>
</inkml:ink>
</file>

<file path=ppt/ink/ink10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7:36.624"/>
    </inkml:context>
    <inkml:brush xml:id="br0">
      <inkml:brushProperty name="width" value="0.025" units="cm"/>
      <inkml:brushProperty name="height" value="0.025" units="cm"/>
    </inkml:brush>
  </inkml:definitions>
  <inkml:trace contextRef="#ctx0" brushRef="#br0">0 2 11275,'0'0'12604,"10"-1"-11297,-6 1-1236,0 0 0,-1 0 0,1 0 0,0 0 0,0 1-1,0-1 1,0 1 0,-1 0 0,1 0 0,0 1 0,-1-1-1,5 3 1,-3 0 36,1 0-1,-1 0 1,-1 0-1,1 1 1,0-1-1,-1 1 1,0 0-1,6 10 1,9 19 148,-2 2 1,0 0-1,-3 0 0,19 71 1,-4-10-1902,-29-96-286,-7-5-3214,-10-13 2111,7 7 811,-58-36-5479,29 21 3320</inkml:trace>
</inkml:ink>
</file>

<file path=ppt/ink/ink10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7:36.963"/>
    </inkml:context>
    <inkml:brush xml:id="br0">
      <inkml:brushProperty name="width" value="0.025" units="cm"/>
      <inkml:brushProperty name="height" value="0.025" units="cm"/>
    </inkml:brush>
  </inkml:definitions>
  <inkml:trace contextRef="#ctx0" brushRef="#br0">67 240 4164,'0'0'9865,"-61"-30"-6694,56 22-640,5 3-674,0-5-511,11-1-289,9-4-64,10-4-161,2-1-95,7-2-385,3 2-255,0 0-514,2-1-1569,-3 1-2306,-10 2-3811</inkml:trace>
</inkml:ink>
</file>

<file path=ppt/ink/ink10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7:37.299"/>
    </inkml:context>
    <inkml:brush xml:id="br0">
      <inkml:brushProperty name="width" value="0.025" units="cm"/>
      <inkml:brushProperty name="height" value="0.025" units="cm"/>
    </inkml:brush>
  </inkml:definitions>
  <inkml:trace contextRef="#ctx0" brushRef="#br0">9 1 17136,'0'0'9737,"38"58"-9320,-18-21 287,2 6 65,-1 1-545,1-3-160,-2-1-31,1-6-162,-4-1-767,-5-8-1058,-6-5-737,-4-4-1152,-2-8-834</inkml:trace>
  <inkml:trace contextRef="#ctx0" brushRef="#br0" timeOffset="1">0 480 14318,'0'0'10666,"64"-66"-9385,-29 32 256,4-2-608,1-2-737,-5 4-160,-1 2-608,-10 4-1890,-7 7-1154,-11 2-928,-6 7-2883</inkml:trace>
</inkml:ink>
</file>

<file path=ppt/ink/ink10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7:38.787"/>
    </inkml:context>
    <inkml:brush xml:id="br0">
      <inkml:brushProperty name="width" value="0.025" units="cm"/>
      <inkml:brushProperty name="height" value="0.025" units="cm"/>
    </inkml:brush>
  </inkml:definitions>
  <inkml:trace contextRef="#ctx0" brushRef="#br0">290 206 12139,'0'0'9866,"4"-9"-7533,6-5-1882,0 0 1,1 0-1,0 1 1,1 1-1,0 0 1,1 1-1,1 0 1,0 0 0,0 2-1,1 0 1,20-9-1,-57 41-579,-45 23 335,-84 43-1,16-12 1089,156-90-1112,53-34-137,1 4 0,130-55 0,-195 97-168,-16 9 166,-16 11 135,-399 257 822,395-261-993,110-66-310,154-89-2293,-185 112 1906,2 3-1,92-30 1,-132 53 418,-21 11 626,-21 11 330,-81 50 1349,-175 85 0,261-149-1949,24-15-510,27-22-490,37-19 229,2 4-1,77-40 0,-30 20 345,-100 54 688,-22 9 881,-29 12-179,-24 19-761,2 2 0,-79 53 0,-10 7 16,139-86-356,8-7-87,16-13-294,29-21-306,138-73 573,-11 7-1299,-231 121 2245,-255 184 794,199-122-1411,330-215-2249,55-37 1329,-249 155 473,-21 16 290,0 1 0,0 0 1,0 0-1,0 0 0,0 0 0,0 0 1,1 0-1,-1 0 0,0 0 1,0 0-1,0 0 0,0 0 1,0-1-1,0 1 0,0 0 1,0 0-1,0 0 0,0 0 1,0 0-1,1 0 0,-1-1 0,0 1 1,0 0-1,0 0 0,0 0 1,0 0-1,0 0 0,0 0 1,0-1-1,0 1 0,0 0 1,0 0-1,0 0 0,0 0 1,-1 0-1,1-1 0,0 1 0,0 0 1,0 0-1,0 0 0,0 0 1,0 0-1,0 0 0,0 0 1,0 0-1,0-1 0,0 1 1,-1 0-1,1 0 0,0 0 1,0 0-1,0 0 0,0 0 0,0 0 1,0 0-1,0 0 0,-1 0 1,1 0-1,0 0 0,0 0 1,0 0-1,0 0 0,0 0 1,-1 0-1,-41 12 720,-39 28 177,-127 83 0,67-36-512,214-132-2091,-13 8 1211,78-36 1,-93 53 422,101-40-1537,-412 160 3369,216-80-2158,41-16-243,-2 0-487,2-3-3780</inkml:trace>
</inkml:ink>
</file>

<file path=ppt/ink/ink10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7:39.268"/>
    </inkml:context>
    <inkml:brush xml:id="br0">
      <inkml:brushProperty name="width" value="0.025" units="cm"/>
      <inkml:brushProperty name="height" value="0.025" units="cm"/>
    </inkml:brush>
  </inkml:definitions>
  <inkml:trace contextRef="#ctx0" brushRef="#br0">39 260 14958,'-5'3'874,"2"-1"-158,0-1 1,0 1-1,0-1 1,0 1 0,0-1-1,0 0 1,0-1 0,0 1-1,-4-2 4759,20-13-4879,31-15-149,2 1 0,0 2 0,83-33 1,-53 25-336,-30 17-349,23-12-1748,-35 4-6139,-29 13-1950</inkml:trace>
</inkml:ink>
</file>

<file path=ppt/ink/ink10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7:40.033"/>
    </inkml:context>
    <inkml:brush xml:id="br0">
      <inkml:brushProperty name="width" value="0.025" units="cm"/>
      <inkml:brushProperty name="height" value="0.025" units="cm"/>
    </inkml:brush>
  </inkml:definitions>
  <inkml:trace contextRef="#ctx0" brushRef="#br0">0 86 17296,'0'0'11478,"9"8"-10832,4 5-403,0 0 1,0 1-1,-2 1 1,12 17-1,-21-28-180,1 0 0,-1 0 0,1 0 0,0-1 0,1 1 0,-1-1 1,0 0-1,1 0 0,0 0 0,0 0 0,6 2 0,-8-4-32,0 0 0,0-1 0,0 1 0,0-1 0,0 1 1,0-1-1,0 0 0,1 0 0,-1 0 0,0 0 0,0 0 0,0 0 0,0-1 1,1 1-1,-1-1 0,0 1 0,0-1 0,0 0 0,0 0 0,0 0 0,0 0 0,-1 0 1,1 0-1,0-1 0,0 1 0,-1-1 0,3-2 0,13-16 53,-1 0-1,-1-2 1,0 0 0,-2-1-1,12-26 1,-25 49-84,0-1 0,0 1 0,0 0 0,0 0 0,0-1 0,0 1 0,1 0 0,-1 0 0,0 0 0,0-1 0,0 1 0,0 0 0,0 0 0,0 0 0,1 0 0,-1-1 0,0 1 0,0 0 0,0 0 0,0 0 0,1 0 0,-1 0 0,0-1 0,0 1 0,0 0 0,1 0 0,-1 0 0,0 0 0,0 0 0,0 0 0,1 0 0,-1 0 0,0 0 0,0 0 0,1 0 0,-1 0 0,0 0 0,0 0 0,1 0 0,-1 0 0,0 0 0,0 0 0,1 1 0,6 10 0,3 26 0,-8-30 0,0 1 0,1 1 0,0 0 0,0 0 0,0 0 0,10 15 0,-12-23 0,0 1 0,-1-1 0,1 0 0,0 0 0,0 0 0,0 0 0,0 0 0,0 0 0,0 0 0,0-1 0,0 1 0,0 0 0,0-1 0,1 1 0,-1 0 0,0-1 0,0 1 0,1-1 0,-1 0 0,0 1 0,1-1 0,-1 0 0,0 0 0,1 0 0,-1 0 0,0 0 0,1 0 0,-1 0 0,0-1 0,1 1 0,-1 0 0,0-1 0,1 1 0,-1-1 0,0 1 0,0-1 0,0 0 0,1 0 0,-1 1 0,0-1 0,0 0 0,1-2 0,7-5 0,-1-1 0,0-1 0,-1 1 0,0-1 0,0 0 0,9-21 0,-11 20 0,1 0 0,0 1 0,0 0 0,1 0 0,1 1 0,16-17 0,-24 25 0,0 1 0,1 0 0,-1-1 0,1 1 0,-1-1 0,1 1 0,-1 0 0,1-1 0,0 1 0,-1 0 0,1 0 0,-1 0 0,1-1 0,0 1 0,-1 0 0,1 0 0,-1 0 0,1 0 0,0 0 0,-1 0 0,1 0 0,0 0 0,-1 0 0,1 0 0,-1 1 0,1-1 0,0 0 0,-1 0 0,1 1 0,-1-1 0,1 0 0,-1 0 0,1 1 0,-1-1 0,1 1 0,-1-1 0,1 1 0,-1-1 0,1 0 0,-1 1 0,0-1 0,1 1 0,-1 0 0,0-1 0,0 1 0,1-1 0,-1 1 0,0-1 0,0 1 0,0 0 0,0-1 0,1 1 0,-1 0 0,0 0 0,6 41 0,-6-37 0,3 26-1127,-1-20-433,0-1 1,-1 1 0,0 0 0,-1 0-1,0 0 1,-1 0 0,0 0 0,-1 0-1,-3 12 1,-8-5-13719</inkml:trace>
</inkml:ink>
</file>

<file path=ppt/ink/ink10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7:40.531"/>
    </inkml:context>
    <inkml:brush xml:id="br0">
      <inkml:brushProperty name="width" value="0.025" units="cm"/>
      <inkml:brushProperty name="height" value="0.025" units="cm"/>
    </inkml:brush>
  </inkml:definitions>
  <inkml:trace contextRef="#ctx0" brushRef="#br0">92 1 4356,'0'0'16026,"-9"1"-15498,6-1-484,0 0-1,0 1 0,0 0 0,0-1 0,0 1 0,1 0 0,-1 0 0,0 1 0,0-1 0,1 1 0,-1-1 0,1 1 0,-1 0 0,-3 3 0,3 0 59,-1-1 0,2 1 0,-1 0 0,0 0 0,1 0 0,0 0 0,0 0 0,1 0 0,-3 11 0,0 12 181,0 0 0,2 0 1,1 0-1,1 0 0,1 0 0,2 0 0,1 0 1,1-1-1,1 1 0,1-1 0,2-1 0,18 40 0,-20-49-284,2 0 0,0 0 0,1 0 0,1-2-1,0 1 1,1-1 0,1-1 0,0 0-1,1-1 1,1 0 0,0-1 0,0-1-1,1-1 1,1 0 0,0-1 0,0 0 0,0-1-1,1-2 1,23 7 0,-18-9-583,-1 0 0,1-2 0,0 0-1,-1-2 1,1 0 0,0-2 0,0 0 0,-1-2 0,1 0 0,-1-2 0,37-14 0,48-30-4194</inkml:trace>
</inkml:ink>
</file>

<file path=ppt/ink/ink10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7:40.889"/>
    </inkml:context>
    <inkml:brush xml:id="br0">
      <inkml:brushProperty name="width" value="0.025" units="cm"/>
      <inkml:brushProperty name="height" value="0.025" units="cm"/>
    </inkml:brush>
  </inkml:definitions>
  <inkml:trace contextRef="#ctx0" brushRef="#br0">23 1 12620,'9'0'6646,"42"0"-3762,0 3-1,84 15 0,-118-15-2685,1 1 1,-1 1-1,0 0 0,0 1 0,0 1 1,-1 1-1,0 0 0,-1 1 1,1 1-1,-2 1 0,23 19 0,-30-22-137,-1 0-1,0 1 0,0 0 1,0 0-1,-1 0 0,-1 1 1,0 0-1,0 0 1,-1 0-1,0 0 0,0 0 1,-1 1-1,-1-1 0,0 1 1,0-1-1,-1 1 0,0-1 1,-1 1-1,0-1 1,-1 1-1,-4 12 0,-3 10 131,-2 0 0,-1 0-1,-2-1 1,-1-1-1,-22 35 1,-145 216-2551,-26-20-3651,159-212-2914</inkml:trace>
</inkml:ink>
</file>

<file path=ppt/ink/ink10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7:41.900"/>
    </inkml:context>
    <inkml:brush xml:id="br0">
      <inkml:brushProperty name="width" value="0.025" units="cm"/>
      <inkml:brushProperty name="height" value="0.025" units="cm"/>
    </inkml:brush>
  </inkml:definitions>
  <inkml:trace contextRef="#ctx0" brushRef="#br0">2960 120 10570,'-17'-6'-363,"-61"-13"2963,-1 2 0,-91-6-1,92 19-1735,0 4-1,0 3 0,0 3 1,-102 22-1,75-3-960,2 4 0,-161 69 0,39 4 107,4 9 1,-387 265 0,528-319 41,2 4 1,-130 133-1,183-167 113,1 1 1,1 2-1,1 0 0,2 1 0,1 1 1,2 0-1,1 2 0,2 0 0,1 0 1,-16 69-1,26-89-130,0-1 0,2 1 0,0 0 1,0-1-1,1 1 0,1 0 0,0-1 1,1 1-1,0-1 0,1 1 0,1-1 1,0 0-1,1 0 0,0-1 0,1 1 0,0-1 1,1 0-1,0-1 0,1 0 0,1 0 1,0 0-1,0-1 0,1-1 0,20 17 1,6 0-204,1-2 1,1-1 0,1-2 0,1-2 0,1-1 0,77 21 0,-24-15-620,0-4 1,106 8 0,-95-18 760,184-7 1,-226-7 58,1-4 1,-1-2 0,-1-3 0,74-25-1,-27-3 278,-2-5-1,-3-4 0,125-80 0,-75 27 1312,184-158 0,-264 196-1213,-2-3 1,-3-4 0,-3-2 0,85-126 0,-121 153-400,-1-1 0,-3-1 1,-1-2-1,-3 0 0,-3-1 0,-1-1 0,-3-1 1,-2-1-1,8-83 0,-19 117-93,-1-1 0,-2 0 0,0 1 0,-1-1 0,-5-21 0,5 34 44,0-1-1,-1 1 1,-1 0-1,0 0 0,0 0 1,0 1-1,-1-1 1,-1 1-1,1 0 1,-1 0-1,-1 1 0,1 0 1,-11-9-1,5 7 8,-1 1-1,0 0 0,0 1 1,0 0-1,-1 1 0,0 0 0,-1 1 1,1 1-1,-30-5 0,0 3-12,-1 3-1,-51 2 0,20 5 52,1 3 0,0 4 0,1 3 0,0 3 1,2 4-1,-111 46 0,36-1-837,3 7 0,-141 95 0,105-46-4540,-224 196 1,249-180-2141</inkml:trace>
</inkml:ink>
</file>

<file path=ppt/ink/ink10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7:47.485"/>
    </inkml:context>
    <inkml:brush xml:id="br0">
      <inkml:brushProperty name="width" value="0.025" units="cm"/>
      <inkml:brushProperty name="height" value="0.025" units="cm"/>
    </inkml:brush>
  </inkml:definitions>
  <inkml:trace contextRef="#ctx0" brushRef="#br0">2300 91 8136,'-16'0'1799,"-26"0"-873,-32-1-556,-1 2 1,0 4-1,-101 21 0,85 0 32,0 4-1,2 5 0,-118 62 0,-240 165 698,409-238-1059,36-23-40,-337 219 176,265-167 680,2 4 0,-91 93 0,134-118-724,1 0-1,2 2 1,1 0-1,-33 64 1,48-77-150,0 0 1,2 1-1,0 0 1,1 0-1,1 1 1,1 0-1,2 0 0,0 0 1,1 1-1,2 23 1,2-31 11,1-1-1,0 1 1,2-1 0,0 0 0,0 0 0,2 0 0,-1-1 0,2 0 0,0 0 0,1 0 0,0-2 0,1 1-1,0-1 1,1 0 0,16 12 0,15 13-13,2-2 0,95 56 0,-99-68-2,1-2 0,1-2 0,1-1 0,0-3 0,1-1 0,1-2 0,81 10 0,-71-17-1,-1-3 0,1-2 0,0-2 1,-1-3-1,1-2 0,67-18 1,36-19 154,161-70 1,145-86-58,-442 190-72,35-16 94,0-2 0,-2-2 1,-2-3-1,0-2 1,-3-2-1,-1-3 1,-1-2-1,68-79 1,-58 47 20,-3-2 0,-4-2 0,-3-3 0,-4-2 0,-3-2 0,52-156-1,-82 205-21,0-1-1,-3 0 1,-1 0-1,-1-1 0,-2 0 1,-2 0-1,-3-38 1,0 64-54,0 1 0,-1-1 1,0 1-1,-1-1 1,0 1-1,-1 0 0,0 0 1,-1 1-1,0-1 1,0 1-1,-1 0 0,-1 0 1,0 1-1,0 0 1,0 0-1,-1 1 1,-1 0-1,0 0 0,0 1 1,0 0-1,-1 0 1,0 1-1,0 1 0,0 0 1,-1 0-1,-19-6 1,-2 3 1,-1 1 0,0 2 0,0 1 1,0 1-1,-1 2 0,1 2 1,0 1-1,-1 1 0,1 2 0,1 1 1,-1 1-1,-49 19 0,2 5-783,1 4 0,2 3-1,-122 81 1,130-77-3239,8-13-3470</inkml:trace>
</inkml:ink>
</file>

<file path=ppt/ink/ink10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8:05.622"/>
    </inkml:context>
    <inkml:brush xml:id="br0">
      <inkml:brushProperty name="width" value="0.025" units="cm"/>
      <inkml:brushProperty name="height" value="0.025" units="cm"/>
    </inkml:brush>
  </inkml:definitions>
  <inkml:trace contextRef="#ctx0" brushRef="#br0">126 141 7783,'0'0'1912,"-12"-8"-204,0 0-1259,-8-5 659,1 0-1,0-1 1,-24-24-1,43 34 1405,9 7-1869,18 9-1075,-22-10 688,69 29 222,0-4 1,86 20-1,163 21-205,-150-42-289,1-8 0,1-8 0,198-13 0,525-87 481,276-43 1535,4 77 89,-1088 54-1803,-52 0-257,0 1 0,0 2 1,0 2-1,70 14 0,-95-14-840,-22-13-12738</inkml:trace>
</inkml:ink>
</file>

<file path=ppt/ink/ink10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8:06.714"/>
    </inkml:context>
    <inkml:brush xml:id="br0">
      <inkml:brushProperty name="width" value="0.025" units="cm"/>
      <inkml:brushProperty name="height" value="0.025" units="cm"/>
    </inkml:brush>
  </inkml:definitions>
  <inkml:trace contextRef="#ctx0" brushRef="#br0">2671 473 8488,'0'-27'621,"-2"-1"0,0 1 0,-2-1 0,-1 1 0,-1 0 1,-2 0-1,-14-36 0,16 49-491,-1 1 1,0 0-1,0 1 1,-1 0-1,-1 0 1,0 0-1,-1 1 1,0 1 0,0-1-1,-1 2 1,-1 0-1,1 0 1,-2 1-1,1 0 1,-24-10-1,13 9-10,-1 2-1,-1 1 0,1 0 0,-1 2 1,0 1-1,0 1 0,-29 1 0,5 3 79,0 3 0,-84 17 1,33 4-131,2 4 1,-143 64 0,-173 124-30,313-154 249,3 4 0,4 4 0,2 4 0,4 4 0,-114 134-1,144-145-155,4 3-1,3 3 0,3 1 0,4 3 0,3 1 0,3 2 0,-48 158 0,75-197-123,2-1-1,1 2 1,2-1-1,0 81 1,7-104-11,0 1 1,1-1-1,1 0 1,1 0-1,1 0 1,1 0-1,1-1 1,0 1-1,1-2 1,1 1-1,1-1 1,17 23-1,-6-17 24,1-1-1,1-1 1,1-1-1,1-1 1,1-1-1,0-1 1,2-2-1,0 0 1,0-2-1,1-1 1,37 10-1,0-2 24,1-4 0,0-3-1,1-2 1,79 2 0,-61-10-22,-1-5 1,0-3-1,0-4 1,0-4 0,-1-3-1,-1-4 1,-1-3-1,93-39 1,-30-3 35,-2-5 1,-3-7 0,-4-6 0,-4-5-1,-3-6 1,153-145 0,-207 168-55,-4-3 1,-3-4-1,-3-2 1,100-162-1,-136 188 37,-2-1 0,-2-2 0,30-101 0,-44 114 56,-1 0-1,-3-1 0,-1 0 0,-3-1 0,-3-78 0,-1 107 7,0 0 0,-1 1 0,-1-1 0,-1 1 0,0-1 0,0 1 0,-2 1 0,0-1 0,-1 1 0,0 0 0,-1 0 0,-1 1 0,0 0-1,0 1 1,-1 0 0,-1 0 0,0 1 0,-1 0 0,0 1 0,-15-9 0,-1 2-85,0 1-1,-1 1 1,0 2-1,-2 1 1,1 1-1,-1 1 1,-1 2-1,-53-6 1,-8 5-124,-166 5 1,130 12-347,0 5 1,1 6-1,-166 46 1,-362 148-5964,418-128 430</inkml:trace>
</inkml:ink>
</file>

<file path=ppt/ink/ink10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8:21.601"/>
    </inkml:context>
    <inkml:brush xml:id="br0">
      <inkml:brushProperty name="width" value="0.025" units="cm"/>
      <inkml:brushProperty name="height" value="0.025" units="cm"/>
    </inkml:brush>
  </inkml:definitions>
  <inkml:trace contextRef="#ctx0" brushRef="#br0">0 1 18001,'0'0'8461,"1"16"-7964,13 178 869,-11-166-1269,2 1 0,1-1 0,1 0 0,1-1 0,18 40 0,-25-63-34,1-1-1,-1-1 1,1 1-1,0 0 0,0 0 1,0-1-1,0 1 1,0-1-1,1 0 1,-1 1-1,1-1 0,0 0 1,-1 0-1,1-1 1,0 1-1,0-1 0,0 1 1,0-1-1,0 0 1,1 0-1,-1 0 1,5 0-1,-3-1 60,-1 0 1,0-1-1,1 0 1,-1 1-1,0-2 1,0 1-1,0 0 1,0-1 0,0 0-1,0 1 1,0-2-1,-1 1 1,1 0-1,-1-1 1,1 0-1,-1 1 1,3-5-1,7-6-109,-1-1 0,-1 0 0,0-1 0,-1 0 0,0-1-1,-2 0 1,1 0 0,-2-1 0,0 0 0,-2 0 0,1-1 0,-2 1-1,0-1 1,-2 0 0,0 0 0,0-30 0,-2 47-13,0 1 0,0-1 0,0 1 0,0-1 0,1 0 0,-1 1 0,0-1 0,0 0 0,-1 1 0,1-1 0,0 1 0,0-1 0,0 0 0,0 1 0,0-1 0,-1 1 0,1-1 0,0 0 0,-1 1 0,1-1 0,0 1 0,-1-1 0,1 1 0,-1-1 0,1 1 0,-1 0 0,1-1 0,-1 1 0,1-1 0,-1 1 0,1 0 0,-1-1 0,1 1 0,-1 0 0,0 0 0,0-1 0,0 2 0,0-1 0,0 0 0,0 1 0,0-1 0,1 1 0,-1-1 0,0 1 0,0 0 0,1-1 0,-1 1 0,0 0 0,1-1 0,-1 1 0,0 0 0,1 0 0,-1 0 0,1 0 0,0-1 0,-1 1 0,1 0 0,0 0 0,-1 0 0,1 2 0,-2 5 0,0-1 0,1 1 0,0 0 0,0 0 0,1 0 0,0 0 0,0 0 0,1 0 0,0 0 0,0 0 0,4 8 0,-4-12 0,0 0 0,1-1 0,0 1 0,0-1 0,0 1 0,0-1 0,0 0 0,1 0 0,0 0 0,-1 0 0,1-1 0,0 1 0,0-1 0,0 1 0,1-1 0,-1 0 0,1 0 0,-1-1 0,1 1 0,-1-1 0,1 0 0,0 0 0,0 0 0,6 1 0,3-1 0,0 0 0,0-1 0,0-1 0,0 0 0,0 0 0,0-1 0,-1-1 0,1 0 0,0-1 0,15-7 0,-22 9 0,-1 0 0,0-1 0,1 0 0,-1 0 0,0 0 0,0-1 0,-1 0 0,1 0 0,-1 0 0,0 0 0,0 0 0,0-1 0,-1 0 0,1 0 0,-1 0 0,0 0 0,-1-1 0,1 1 0,-1-1 0,0 1 0,0-1 0,-1 0 0,0 0 0,1-9 0,-2 14 0,1 0 0,-1-1 0,0 1 0,0 0 0,0 0 0,0-1 0,0 1 0,0 0 0,0 0 0,0-1 0,-1 1 0,1 0 0,0 0 0,-1 0 0,1-1 0,-1 1 0,1 0 0,-1 0 0,1 0 0,-1 0 0,0 0 0,0 0 0,0 0 0,1 0 0,-1 0 0,0 1 0,0-1 0,0 0 0,0 0 0,0 1 0,-1-1 0,1 1 0,0-1 0,0 1 0,0-1 0,0 1 0,-1 0 0,1-1 0,0 1 0,0 0 0,-1 0 0,1 0 0,0 0 0,0 0 0,-1 0 0,1 1 0,0-1 0,0 0 0,0 1 0,-1-1 0,1 0 0,0 1 0,-1 0 0,-4 1 0,0 1 0,1 0 0,-1 0 0,1 0 0,0 0 0,-1 1 0,2 0 0,-1 0 0,-6 7 0,4-3 0,0 1 0,0 0 0,1 0 0,0 1 0,1 0 0,0 0 0,0 0 0,1 1 0,1-1 0,0 1 0,0 0 0,-2 17 0,5-27 0,1 0 0,-1 0 0,0 0 0,1 0 0,-1 0 0,0 0 0,1 0 0,-1 0 0,1 0 0,0-1 0,-1 1 0,1 0 0,-1 0 0,1 0 0,0-1 0,0 1 0,0 0 0,-1-1 0,1 1 0,0-1 0,0 1 0,0-1 0,0 1 0,0-1 0,0 0 0,0 0 0,0 1 0,0-1 0,0 0 0,0 0 0,0 0 0,0 0 0,1 0 0,44-1 0,-36 0 0,94-16 0,-87 12 0,1 1 0,0 0 0,1 2 0,-1 0 0,0 1 0,1 0 0,-1 2 0,26 4 0,-16 10 0,4 1 0,-31-16 0,0 0 0,0 0 0,-1-1 0,1 1 0,0 0 0,0 0 0,0 0 0,0-1 0,0 1 0,0 0 0,0-1 0,-1 1 0,1-1 0,0 1 0,0-1 0,0 0 0,-1 1 0,1-1 0,0 0 0,-1 1 0,1-1 0,-1 0 0,1 0 0,-1 1 0,1-1 0,-1 0 0,1 0 0,-1 0 0,0 0 0,0 0 0,1 0 0,-1 1 0,0-1 0,0-2 0,4-11 0,-1 0 0,-1 0 0,0-1 0,-1 1 0,0-1 0,-1 1 0,-1-1 0,-3-16 0,5 40 63,-2-8-79,1 0-1,0 0 1,0 0 0,0 0-1,0 0 1,1-1-1,-1 1 1,0 0 0,0 0-1,0 0 1,1 0 0,-1 0-1,0-1 1,1 1-1,-1 0 1,1 0 0,-1-1-1,1 1 1,-1 0-1,1 0 1,0-1 0,-1 1-1,1-1 1,0 1-1,0 0 1,4 2-531,-1 0 1,1 0-1,0 0 1,0-1-1,0 0 1,0 0-1,0 0 1,1-1-1,-1 0 1,0 0-1,1 0 1,-1 0-1,1-1 1,-1 0-1,1 0 1,-1-1-1,1 1 1,-1-1-1,0 0 1,1-1-1,8-3 1,-7 2 235,-1 0 0,1 0 1,-1-1-1,1 1 1,-1-2-1,10-8 0,-11 8 478,-1 1 0,1-1 0,-1 0 0,-1 0 0,1-1 0,-1 1 0,0-1 0,3-6 0,3-18 2471,-6 21 1394,-2 29-2769,-2-14-1231,1 1 1,0-1-1,1 1 0,-1 0 0,1-1 1,1 1-1,-1-1 0,1 1 0,0-1 1,1 0-1,0 0 0,0 0 0,0 0 1,0 0-1,1-1 0,0 0 0,0 1 1,1-2-1,-1 1 0,1 0 0,0-1 1,0 0-1,1 0 0,10 6 0,26 16 75,-24-15-263,0 1-1,0 0 1,18 18 0,-31-25 141,0 1 1,0-1-1,0 1 1,-1 0-1,0 0 1,0 1 0,-1-1-1,0 1 1,0 0-1,0 0 1,-1 0-1,0 0 1,1 10 0,0 1 443,-1 0 0,-1 1 0,-1-1 1,-1 0-1,-6 36 0,7-49-344,-1-1 0,0 1 0,0-1 0,0 1 0,-1-1 0,1 0 0,-1 0 0,0 1 0,0-1 0,-1 0 0,1-1 0,-1 1 0,0 0 0,0-1 0,0 0 0,-1 1 0,1-1 0,-1 0-1,1-1 1,-1 1 0,0-1 0,0 0 0,0 0 0,-1 0 0,1 0 0,0-1 0,-1 1 0,-7 0 0,9-2-85,0 0 0,0-1 0,0 1 0,0-1 0,0 0 0,0 1 0,0-2 0,1 1 0,-1 0 0,0 0 0,1-1 0,-1 1 0,1-1 0,0 0 0,-1 0 0,1 0 0,0 0 0,0 0 0,0 0 0,1-1 0,-1 1 0,0-1 0,1 1 0,-1-1 0,1 0 0,0 1 0,-1-5 0,-4-9 0,0-1 0,1 0 0,-3-20 0,5 18 20,0 0 0,1 0 0,0 0 0,3-30 0,-1 42-49,1 0-1,0 1 1,1-1-1,-1 1 1,1-1-1,1 1 1,-1 0 0,1 0-1,0 0 1,0 0-1,1 0 1,0 1-1,0-1 1,0 1 0,1 0-1,7-6 1,49-33-7368,-50 36 4886,34-22-11652</inkml:trace>
</inkml:ink>
</file>

<file path=ppt/ink/ink10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8:22.115"/>
    </inkml:context>
    <inkml:brush xml:id="br0">
      <inkml:brushProperty name="width" value="0.025" units="cm"/>
      <inkml:brushProperty name="height" value="0.025" units="cm"/>
    </inkml:brush>
  </inkml:definitions>
  <inkml:trace contextRef="#ctx0" brushRef="#br0">15 0 14510,'-5'52'9787,"0"7"-4661,1 247-3645,4-296-1472,1 0 0,1 0 1,0 0-1,0-1 0,0 1 0,2 0 0,-1-1 1,6 11-1,-6-16-41,-1 1 1,1-1 0,0 0-1,0 0 1,0-1 0,1 1-1,-1-1 1,1 1 0,0-1-1,0 0 1,0-1 0,1 1-1,-1-1 1,0 0 0,1 0-1,0 0 1,-1 0 0,8 1-1,-1-2-369,0 1 0,0-1-1,0-1 1,0 0 0,0 0-1,0-1 1,0-1 0,0 1-1,-1-2 1,1 0 0,0 0-1,-1-1 1,0 0 0,0-1-1,13-8 1,-13 7-1048,0-1 1,0-1-1,-1 0 1,0 0-1,-1-1 1,0 0-1,0 0 1,10-17-1,3-10-6697</inkml:trace>
</inkml:ink>
</file>

<file path=ppt/ink/ink10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8:22.595"/>
    </inkml:context>
    <inkml:brush xml:id="br0">
      <inkml:brushProperty name="width" value="0.025" units="cm"/>
      <inkml:brushProperty name="height" value="0.025" units="cm"/>
    </inkml:brush>
  </inkml:definitions>
  <inkml:trace contextRef="#ctx0" brushRef="#br0">206 40 4420,'0'0'8077,"-12"-1"-3363,4 0-4140,4 1-328,0-1 1,0 1-1,0-1 0,-1 1 0,1 0 1,0 1-1,0-1 0,0 1 0,-1 0 0,1 0 1,0 0-1,0 0 0,0 1 0,0 0 0,1 0 1,-1 0-1,0 0 0,1 0 0,-4 4 0,-3 3 218,0 0-1,1 0 1,1 1-1,0 0 0,0 1 1,1 0-1,0 0 0,1 1 1,0 0-1,1 0 1,0 0-1,1 0 0,1 1 1,-3 14-1,6-26-447,-1 0 1,1 0-1,0 1 0,0-1 1,0 0-1,1 0 1,-1 0-1,0 1 0,0-1 1,1 0-1,-1 0 0,0 0 1,1 0-1,-1 1 0,1-1 1,0 0-1,-1 0 0,1 0 1,0 0-1,0 0 1,-1-1-1,1 1 0,0 0 1,0 0-1,0 0 0,0-1 1,0 1-1,2 0 0,0 0 0,0 0-1,0 0 1,0-1-1,0 1 1,0-1-1,1 0 0,-1 0 1,0 0-1,0 0 1,6-2-1,2 0 15,0-1 0,0-1-1,0 0 1,-1 0 0,16-9-1,-10 2-30,0 0 0,-1-2 0,23-23 1,-32 30-24,0-1 0,-1 1 0,0-1 0,0-1 0,0 1 0,-1-1 0,0 0 0,0 0 0,-1 0 0,3-13 0,-5 11 51,-17 47-251,11-24 269,1 0 0,0 0 1,2 0-1,-1 0 1,-1 24-1,4-36-37,0 0-1,0-1 1,1 1 0,-1 0-1,0 0 1,0 0 0,0-1-1,0 1 1,1 0 0,-1 0-1,0-1 1,1 1-1,-1 0 1,1 0 0,-1-1-1,1 1 1,-1 0 0,1-1-1,-1 1 1,1-1 0,0 1-1,-1-1 1,1 1 0,0-1-1,-1 1 1,1-1 0,1 1-1,28 1 165,-21-3-127,0-1-1,1 0 1,-1-1-1,11-5 1,25-15 45,24-12-4,-64 33-102,0 0 0,1 0 0,-1 1 0,0 0 0,1 0 0,-1 0 0,1 1 0,-1-1 0,1 1 0,-1 1 0,7 0 0,-11 0 36,0-1 1,0 1 0,0 0 0,0 0 0,0 0 0,0 0-1,0 0 1,0 1 0,0-1 0,0 0 0,0 0 0,-1 1 0,1-1-1,0 0 1,-1 1 0,1-1 0,-1 0 0,0 1 0,1 1-1,0 0 749,0-19-182,-1 15-566,-14-148 70,14 149-126,0-1 0,1 1 0,-1-1 0,1 1 0,-1 0 0,1-1 0,-1 1 0,1-1 0,0 1 0,-1 0 0,1 0 1,-1-1-1,1 1 0,0 0 0,-1 0 0,1 0 0,-1 0 0,1 0 0,0 0 0,-1 0 0,1 0 0,0 0 0,-1 0 0,1 0 0,0 0 0,-1 0 0,1 0 0,-1 1 0,1-1 0,1 1 0,23 5-2298,-25-6 2316,21 6-4693,0 0 1,39 6-1,-18-11-3575</inkml:trace>
</inkml:ink>
</file>

<file path=ppt/ink/ink10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8:23.092"/>
    </inkml:context>
    <inkml:brush xml:id="br0">
      <inkml:brushProperty name="width" value="0.025" units="cm"/>
      <inkml:brushProperty name="height" value="0.025" units="cm"/>
    </inkml:brush>
  </inkml:definitions>
  <inkml:trace contextRef="#ctx0" brushRef="#br0">84 54 12812,'0'0'11953,"-10"8"-10950,5-4-846,0 0-1,0 1 0,0 0 0,0 0 0,1 1 0,0-1 0,0 1 1,0 0-1,1 0 0,0 0 0,0 1 0,0-1 0,1 1 0,0-1 1,-2 14-1,3-13-104,1 0 0,-1 0 0,1 0 0,1 0 0,-1 0 0,1 0 0,0 0 0,1 0 0,0 0 0,0-1 0,4 11 0,2-3-485,1 1-1,1-1 0,14 18 0,-2-4 7,-11-13 413,-1 0-1,0 1 0,-1 1 1,0 0-1,-2 0 0,0 0 1,-1 1-1,0 0 0,-2 0 0,0 1 1,-1-1-1,-1 1 0,-1 0 1,0 0-1,-4 32 0,2-46 100,0 0-1,-1-1 1,1 1-1,-1 0 1,0-1-1,0 0 1,-1 1-1,1-1 0,-1 0 1,0 0-1,0 0 1,0-1-1,0 1 1,-1-1-1,0 0 1,1 0-1,-1 0 0,0 0 1,-8 3-1,10-5-17,0 0 0,-1 0-1,0 0 1,1 0-1,-1 0 1,1-1-1,-1 1 1,0-1 0,0 0-1,1 1 1,-1-1-1,0-1 1,0 1 0,1 0-1,-1-1 1,0 1-1,1-1 1,-1 0 0,1 0-1,-1 0 1,1 0-1,-1 0 1,1-1 0,0 1-1,-1-1 1,1 0-1,0 1 1,0-1 0,0 0-1,0 0 1,1 0-1,-1 0 1,0-1 0,-2-4-1,-2-5-108,0 0-1,1-1 0,0 0 1,1 0-1,1-1 1,0 1-1,1-1 1,0 1-1,1-1 1,0 0-1,1 0 0,1 0 1,4-26-1,0 16-306,1 0-1,1 0 1,1 0-1,1 1 0,1 0 1,25-40-1,-3 18 175,56-64 0,-4 8 552,-81 97-242,0 0 1,0 0-1,0 0 1,-1 0-1,0 0 0,0 0 1,0-1-1,0 1 1,0-1-1,1-7 0,-4 12-67,0 0 0,0 0 0,0 0 0,1-1 0,-1 1 0,0 0 0,0 0 0,0 0 0,0 0 0,1 1 0,-1-1 0,0 0 0,0 0 0,0 0 0,0 1 0,1-1 0,-1 0 0,-1 1 0,-3 3-26,0 0 0,0 1 0,1-1 1,-1 1-1,1 0 0,0 0 0,0 1 0,1-1 0,0 1 0,0 0 0,0-1 0,1 1 0,-1 1 0,1-1 0,-1 8 0,1-5 6,0 0-1,0 0 1,1 0-1,0 0 1,1 1-1,0-1 1,0 0 0,1 0-1,0 0 1,4 13-1,-3-17-88,0-1 0,1 0 0,-1 1 0,1-1 0,0 0 0,0 0 1,0-1-1,1 1 0,0-1 0,-1 0 0,1 0 0,0 0 0,0 0 0,1 0 0,-1-1 0,0 0 0,1 0 0,0 0 0,-1-1 0,1 1 0,0-1 0,5 0 1,53 4-3648,-4-13-4495,1-17-6668</inkml:trace>
</inkml:ink>
</file>

<file path=ppt/ink/ink11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8:23.826"/>
    </inkml:context>
    <inkml:brush xml:id="br0">
      <inkml:brushProperty name="width" value="0.025" units="cm"/>
      <inkml:brushProperty name="height" value="0.025" units="cm"/>
    </inkml:brush>
  </inkml:definitions>
  <inkml:trace contextRef="#ctx0" brushRef="#br0">0 0 19314,'0'0'2018,"3"12"-657,35 129 2571,-18-71-3092,-2 1 0,-3 0 1,5 74-1,-19 38-521,-3-158-42,-1 0 0,-2 0 0,0 0 0,-1-1-1,-12 30 1,9-39 47,3-19-71,3-30-29,5-63-224,20-149 0,-13 196 0,1-1 0,3 2 0,2 0 0,36-81 0,-44 116-26,0 1 0,1 0 1,1 1-1,0 0 0,18-19 0,-23 27 14,-1 1 0,1-1 0,0 1 0,0 0 0,0 0 1,0 0-1,1 1 0,-1-1 0,1 1 0,-1 0 0,1 0 0,0 1 0,0-1 0,0 1 0,0 0 0,0 1 0,0-1 0,0 1 0,0 0 0,6 0 0,-11 1 6,1-1 0,-1 0 0,1 0 0,-1 0 0,1 1 0,-1-1 0,0 0 0,1 0 0,-1 1-1,0-1 1,1 0 0,-1 1 0,0-1 0,1 0 0,-1 1 0,0-1 0,0 0 0,1 1 0,-1-1 0,0 1 0,0-1-1,0 1 1,0-1 0,1 1 0,-1-1 0,0 0 0,0 1 0,0-1 0,0 1 0,0-1 0,0 1 0,0-1 0,0 1-1,-1-1 1,1 1 0,0-1 0,0 0 0,0 1 0,0-1 0,-1 1 0,1-1 0,0 1 0,0-1 0,-1 0 0,1 1-1,0-1 1,-1 1 0,-14 19-17,-4-4-17,0-1-1,0-1 1,-1-1 0,-1 0-1,0-2 1,-45 17-1,77-33-7317,26-18 276,-5-2-1881</inkml:trace>
</inkml:ink>
</file>

<file path=ppt/ink/ink11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8:24.199"/>
    </inkml:context>
    <inkml:brush xml:id="br0">
      <inkml:brushProperty name="width" value="0.025" units="cm"/>
      <inkml:brushProperty name="height" value="0.025" units="cm"/>
    </inkml:brush>
  </inkml:definitions>
  <inkml:trace contextRef="#ctx0" brushRef="#br0">37 82 15278,'0'0'4533,"-3"10"-1368,-2 7-2127,-18 57 3071,22-68-3749,-1 1 0,1-1-1,0 1 1,1 0 0,-1-1 0,1 1-1,1 0 1,-1-1 0,3 10 0,-2-14-337,0 0 0,0-1 0,0 1 0,0 0 0,1-1 0,-1 1 0,0-1 0,1 0 0,-1 1 0,1-1 0,0 0 0,-1 0 0,1 0 0,0 0 0,0 0 0,0 0 0,-1-1 0,1 1 0,0-1 0,0 1 0,0-1 0,0 0 0,0 0 0,0 0 0,0 0 0,0 0 0,0 0 0,0 0 0,0 0 0,0-1 0,0 1 0,2-2 0,2 1 6,0-1 0,1 1 0,-1-1 0,0-1 0,0 1-1,0-1 1,-1 0 0,10-7 0,-9 5-26,0-2-1,0 1 1,0-1 0,-1 0-1,0 0 1,-1 0-1,0-1 1,0 1-1,0-1 1,-1 0 0,0 0-1,3-16 1,-2 1-5,-2-1 0,0 1 1,-2-34-1,-3 42 2,-3 14 0,5 2 0,0 0 0,0 1 0,0-1 0,0 1 0,1-1 0,-1 1 0,0-1 0,1 1 0,-1-1 0,1 1 0,-1-1 0,1 1 0,0 2 0,-3 22 0,1-1 0,2 36 0,0-56 0,0-1 0,1 1 0,-1 0 0,1 0 0,0 0 0,0-1 0,1 1 0,-1-1 0,1 1 0,0-1 0,0 1 0,1-1 0,-1 0 0,1 0 0,0 0 0,0 0 0,0-1 0,0 1 0,1-1 0,5 5 0,-4-6-19,0-1 0,0 1 0,0-1 0,0 0 0,0-1 0,0 1 1,0-1-1,0 0 0,0 0 0,0 0 0,0-1 0,0 0 0,0 0 0,0 0 0,0-1 0,0 1 0,0-1 0,-1 0 0,1-1 0,-1 1 1,8-6-1,-2 2-127,-1-1 0,1-1 0,-1 1 0,0-2 0,-1 1 0,0-1 0,0 0 0,7-13 0,-8 5-3531,-6-1-5180,-1 5-261</inkml:trace>
</inkml:ink>
</file>

<file path=ppt/ink/ink11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8:24.545"/>
    </inkml:context>
    <inkml:brush xml:id="br0">
      <inkml:brushProperty name="width" value="0.025" units="cm"/>
      <inkml:brushProperty name="height" value="0.025" units="cm"/>
    </inkml:brush>
  </inkml:definitions>
  <inkml:trace contextRef="#ctx0" brushRef="#br0">11 1 18097,'0'0'11627,"-11"61"-11595,21-44-1409,0 1-1378,-1-4-992,-2-3-2211,0-3-4996</inkml:trace>
</inkml:ink>
</file>

<file path=ppt/ink/ink11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8:24.919"/>
    </inkml:context>
    <inkml:brush xml:id="br0">
      <inkml:brushProperty name="width" value="0.025" units="cm"/>
      <inkml:brushProperty name="height" value="0.025" units="cm"/>
    </inkml:brush>
  </inkml:definitions>
  <inkml:trace contextRef="#ctx0" brushRef="#br0">217 2 21845,'0'0'7068,"-10"-1"-5072,3 1-1889,0 0-1,0 0 1,0 0-1,1 1 1,-1 0-1,0 0 0,1 1 1,-1 0-1,1 0 1,-1 1-1,1-1 1,0 1-1,0 1 1,0-1-1,1 1 1,-8 6-1,1 0-94,1 0 0,0 1 0,1 1 0,-14 19 0,21-27-13,0 0 1,1 1-1,0-1 0,-1 1 1,1-1-1,1 1 1,-1 0-1,1 0 0,0-1 1,0 1-1,0 0 0,1 0 1,-1 0-1,1 0 1,1 0-1,-1 0 0,1 0 1,1 6-1,-1-7-115,1-1 1,1 1-1,-1-1 1,0 0-1,1 0 0,0 0 1,-1 0-1,1 0 0,0 0 1,1-1-1,-1 1 1,0-1-1,1 0 0,-1 0 1,1 0-1,0-1 0,0 1 1,-1-1-1,1 0 1,0 0-1,7 1 0,9 1-1282,0 0 1,39 0-1,-23-5-2766,0-6-2039</inkml:trace>
</inkml:ink>
</file>

<file path=ppt/ink/ink11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8:25.260"/>
    </inkml:context>
    <inkml:brush xml:id="br0">
      <inkml:brushProperty name="width" value="0.025" units="cm"/>
      <inkml:brushProperty name="height" value="0.025" units="cm"/>
    </inkml:brush>
  </inkml:definitions>
  <inkml:trace contextRef="#ctx0" brushRef="#br0">50 125 17232,'0'0'2600,"-9"9"235,-23 29-695,31-37-2079,1-1 0,-1 1 0,0-1-1,1 1 1,-1 0 0,1-1-1,-1 1 1,1 0 0,-1-1-1,1 1 1,0 0 0,-1 0-1,1-1 1,0 1 0,0 0-1,-1 0 1,1 0 0,0-1-1,0 1 1,0 0 0,0 0-1,0 0 1,0 0 0,0-1 0,0 1-1,0 0 1,1 0 0,-1 0-1,0-1 1,0 1 0,1 0-1,-1 0 1,1-1 0,-1 1-1,0 0 1,1-1 0,0 1-1,-1 0 1,1-1 0,-1 1-1,1-1 1,0 1 0,-1-1-1,1 1 1,0-1 0,-1 1 0,1-1-1,0 0 1,0 1 0,-1-1-1,1 0 1,0 0 0,0 0-1,1 1 1,44 2 760,-41-3-693,10 0-58,0-1-1,1-1 0,-1-1 1,0 0-1,0 0 1,0-2-1,21-9 1,-27 10-45,0 0 0,-1-1 0,1 0 0,-1 0 0,0-1 0,0 0 0,-1-1 0,1 0 0,-2 0 0,1 0 0,-1-1 0,10-15 0,-15 21 43,1 0 0,-1-1 0,0 1 0,0-1 1,0 1-1,0-1 0,0 1 0,0-1 0,-1 0 0,0 1 0,1-1 0,-1 0 0,0 1 0,0-1 1,0 0-1,0 1 0,-1-1 0,1 0 0,-2-3 0,1 5-24,0-1-1,0 0 1,-1 0-1,1 0 1,-1 1-1,1-1 1,-1 0 0,0 1-1,1 0 1,-1-1-1,0 1 1,0 0-1,0 0 1,0 0 0,0 0-1,0 0 1,0 1-1,-3-2 1,-3 1-25,0 0-1,1 0 1,-1 0 0,0 1 0,1 0 0,-1 1-1,0 0 1,0 0 0,1 0 0,-1 1 0,1 0 0,-10 4-1,6 0 4,-1 1 0,1 0 0,0 1 0,1 0 0,0 0-1,0 1 1,-15 18 0,21-22-12,0 0-1,0 0 1,0 0 0,1 1-1,-1-1 1,2 1 0,-1 0-1,0 0 1,1 0-1,0 0 1,1 0 0,-1 1-1,1-1 1,0 0 0,1 1-1,0-1 1,0 1-1,0 6 1,1-11-7,0 1 0,1 0-1,-1 0 1,0 0 0,1 0 0,-1-1-1,1 1 1,0-1 0,0 1 0,0-1-1,0 0 1,0 0 0,1 0 0,-1 0-1,1 0 1,-1 0 0,1-1 0,0 1-1,-1-1 1,1 0 0,0 0 0,0 0-1,0 0 1,0 0 0,3 0 0,11 2-74,0-1 0,0 0 1,22-1-1,-31-1-6,18 0-1572,0-1 1,0-1 0,36-8 0,12-12-6814</inkml:trace>
</inkml:ink>
</file>

<file path=ppt/ink/ink11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8:26.533"/>
    </inkml:context>
    <inkml:brush xml:id="br0">
      <inkml:brushProperty name="width" value="0.025" units="cm"/>
      <inkml:brushProperty name="height" value="0.025" units="cm"/>
    </inkml:brush>
  </inkml:definitions>
  <inkml:trace contextRef="#ctx0" brushRef="#br0">225 325 14318,'0'0'4228,"2"-12"-1938,6-37-299,-7 47-1896,-1 1 0,0-1 1,0 0-1,0 1 0,0-1 0,0 1 1,0-1-1,0 1 0,0-1 0,-1 0 0,1 1 1,-1-1-1,1 1 0,-1-1 0,0 1 1,1 0-1,-1-1 0,0 1 0,0 0 0,0-1 1,0 1-1,0 0 0,0 0 0,-1 0 1,1 0-1,0 0 0,0 0 0,-1 0 1,1 1-1,-1-1 0,1 0 0,0 1 0,-1-1 1,1 1-1,-1-1 0,0 1 0,1 0 1,-1-1-1,1 1 0,-1 0 0,1 0 0,-1 0 1,0 1-1,1-1 0,-1 0 0,-2 1 1,-3 0-8,0 0 0,0 1 0,0-1 0,0 1 0,1 1 0,-1-1 1,0 1-1,-9 6 0,5 1 55,1 0 1,0 0-1,1 1 1,0 0-1,0 0 1,1 1-1,1 1 1,0-1-1,1 1 1,0 0-1,1 0 1,0 1-1,2-1 0,-1 1 1,-2 25-1,6-37-112,-1 0-1,1 0 1,0 0-1,0 0 1,0 1-1,0-1 1,0 0-1,0 0 1,0 0-1,1 0 1,-1 0-1,1 0 0,0 0 1,0 0-1,-1 0 1,1 0-1,0 0 1,1 0-1,-1 0 1,0-1-1,0 1 1,3 2-1,-2-3-14,1 0 0,-1 0 0,0 0 0,0-1-1,1 1 1,-1 0 0,0-1 0,1 0 0,-1 0 0,0 1 0,1-1 0,-1-1-1,1 1 1,-1 0 0,0-1 0,5 0 0,5-3 23,1-1 0,-1 0 0,-1 0 0,1-1 0,-1-1 0,14-9 0,-2-3-6,0 0 0,-1-2 0,-2 0 0,0-2 0,-1 0 0,30-48 0,-38 52 37,-1-1 0,0 1-1,-2-2 1,0 1 0,-1-1 0,-1 0-1,-1-1 1,-1 1 0,-1-1 0,0-24 0,-8 28 9,-5 24-40,-8 30-24,8 2-85,1 0 0,3 1 0,1 0-1,2 0 1,1 0 0,5 56 0,-2-92-104,-1 0 0,1 0 1,-1 0-1,1 0 0,0 0 1,0 0-1,0 0 0,1 0 0,-1 0 1,1 0-1,0-1 0,-1 1 1,1-1-1,0 1 0,0-1 0,1 0 1,-1 0-1,0 0 0,1 0 0,-1 0 1,1 0-1,0-1 0,0 1 1,0-1-1,-1 0 0,7 2 0,-6-2-390,0-1 0,1 0 0,-1 0-1,0 0 1,0 0 0,0 0-1,0-1 1,0 0 0,0 1 0,0-1-1,0 0 1,0 0 0,-1-1-1,1 1 1,0-1 0,-1 1 0,1-1-1,3-3 1,21-22-11015</inkml:trace>
</inkml:ink>
</file>

<file path=ppt/ink/ink11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8:27.298"/>
    </inkml:context>
    <inkml:brush xml:id="br0">
      <inkml:brushProperty name="width" value="0.025" units="cm"/>
      <inkml:brushProperty name="height" value="0.025" units="cm"/>
    </inkml:brush>
  </inkml:definitions>
  <inkml:trace contextRef="#ctx0" brushRef="#br0">0 217 19955,'0'0'7383,"12"3"-6203,-7-1-1040,9 2 119,1-1 0,-1 0 0,22 1 0,-33-3-258,0-1 1,0 0-1,0 1 1,0-1-1,0-1 1,0 1-1,0 0 1,0-1-1,0 0 1,0 1-1,0-1 1,0 0-1,0-1 1,0 1 0,-1 0-1,1-1 1,-1 1-1,1-1 1,-1 0-1,1 0 1,-1 0-1,0 0 1,0-1-1,0 1 1,0 0-1,2-5 1,-3 6 0,-1 0 0,1 0 0,-1 0 0,0-1 0,1 1 1,-1 0-1,0 0 0,0 0 0,0 0 0,0 0 0,0 0 0,0 0 0,0-1 0,0 1 1,0 0-1,0 0 0,0 0 0,-1 0 0,1 0 0,-1 0 0,1 0 0,-1 0 1,1 0-1,-1 0 0,1 0 0,-1 0 0,0 0 0,0 0 0,1 1 0,-1-1 0,0 0 1,0 0-1,0 1 0,0-1 0,0 0 0,0 1 0,0-1 0,0 1 0,0 0 1,0-1-1,0 1 0,0 0 0,0 0 0,-3-1 0,1 1-10,-1-1-1,0 1 1,0-1 0,1 1-1,-1 1 1,0-1 0,0 0-1,1 1 1,-1 0 0,0 0-1,1 0 1,-1 0 0,-3 2-1,1 1 4,1 0-1,0 1 0,0-1 0,0 1 0,0 0 0,1 0 0,0 0 1,0 1-1,1-1 0,-1 1 0,1 0 0,0 0 0,-3 10 0,3-6 11,0 1-1,0-1 0,1 1 0,0-1 1,1 1-1,0 0 0,2 19 0,-1-29-3,0 0 0,1 0 0,-1 0 0,0 0 0,1 0 0,-1-1 0,0 1 0,1 0-1,-1 0 1,1-1 0,0 1 0,-1 0 0,1-1 0,0 1 0,-1 0 0,1-1 0,0 1-1,-1-1 1,1 1 0,0-1 0,0 1 0,0-1 0,0 0 0,-1 1 0,1-1 0,0 0 0,0 0-1,0 0 1,0 0 0,0 0 0,0 0 0,0 0 0,0 0 0,0 0 0,-1 0 0,1 0-1,0 0 1,0-1 0,0 1 0,0 0 0,0-1 0,0 0 0,40-17 51,-17-2-302,39-41 0,-51 47 31,1 0 0,1 1 0,-1 0 0,2 1 0,0 1 0,0 0 0,1 1 0,29-13-1,-44 23 228,1-1-1,-1 0 0,1 1 0,-1 0 0,1-1 0,-1 1 0,1 0 0,-1-1 0,1 1 1,-1 0-1,1 0 0,-1 1 0,1-1 0,0 0 0,-1 0 0,1 1 0,-1-1 0,1 1 1,-1-1-1,0 1 0,1 0 0,-1-1 0,0 1 0,1 0 0,-1 0 0,0 0 0,0 0 0,0 0 1,1 0-1,-1 0 0,0 1 0,-1-1 0,1 0 0,0 0 0,0 1 0,0-1 0,-1 1 1,1-1-1,-1 1 0,1-1 0,-1 1 0,1 2 0,1 9 218,-1-1-1,0 1 1,-1 0 0,-1 18-1,0-7-195,0 0-18,0-16 5,1 1-1,-1 0 1,2-1-1,-1 1 0,1 0 1,3 8-1,-4-15-5,1-1 0,0 1 0,-1-1-1,1 1 1,0-1 0,0 1 0,0-1-1,0 0 1,0 1 0,0-1 0,0 0-1,1 0 1,-1 0 0,0 0 0,1 0-1,-1 0 1,1 0 0,-1 0 0,1 0-1,-1-1 1,1 1 0,0-1 0,-1 1 0,1-1-1,0 0 1,-1 0 0,1 1 0,0-1-1,-1 0 1,1-1 0,0 1 0,-1 0-1,1 0 1,0-1 0,-1 1 0,3-2-1,2 0 19,0 0 0,-1-1-1,1 0 1,-1 0-1,0 0 1,0-1 0,0 1-1,0-1 1,-1-1 0,1 1-1,-1 0 1,0-1-1,-1 0 1,7-10 0,-2 1 83,0 0 1,-1 0-1,0-1 0,7-23 1,-11 28 93,-1-1 0,0 0 0,0 0 0,-1-15-1,-1 24-167,0 0-1,0-1 0,0 1 0,-1 0 0,1-1 0,-1 1 1,1 0-1,-1 0 0,0-1 0,0 1 0,-2-3 0,2 4-33,1 0 0,-1 1 0,0-1 0,0 0 0,0 0 1,1 1-1,-1-1 0,0 1 0,0-1 0,0 1 0,0-1 0,0 1 0,0 0 0,0-1 0,-1 1 0,1 0 0,0 0 0,0 0 0,0 0 0,0 0 0,0 0 0,0 0 0,0 0 0,0 0 0,-2 1 0,2 0-6,0-1 1,0 1-1,1 0 0,-1 0 0,0 1 0,0-1 0,1 0 0,-1 0 0,1 0 0,-1 0 0,1 1 1,-1-1-1,1 0 0,0 0 0,0 1 0,0-1 0,0 0 0,-1 1 0,2-1 0,-1 0 0,0 0 1,0 1-1,0-1 0,1 0 0,-1 0 0,0 1 0,1-1 0,-1 0 0,1 0 0,0 0 1,-1 1-1,1-1 0,0 0 0,1 1 0,2 1 14,0-1 0,1 0 0,-1 0 0,1 0 0,-1 0 1,1-1-1,0 1 0,0-1 0,0-1 0,-1 1 0,1-1 0,0 0 0,0 0 0,8-1 1,-3 0 11,1 0 1,-1-1-1,0 0 0,0 0 1,0-1-1,10-5 1,-5 1-6,-1-1 0,1-1 1,-1-1-1,23-19 0,-32 25-6,-1 0 0,0-1 0,0 1 0,0-1 0,0 0 0,-1 0-1,0 0 1,0 0 0,0 0 0,-1-1 0,0 0 0,0 1 0,0-1 0,0 0 0,-1 0 0,1-10 0,-2 16-11,0-1 0,0 1 0,0-1 0,0 1 0,0-1 0,0 1 0,0-1 1,0 0-1,0 1 0,-1-1 0,1 1 0,0 0 0,0-1 0,0 1 1,-1-1-1,1 1 0,0-1 0,0 1 0,-1-1 0,1 1 0,0 0 0,-1-1 1,1 1-1,-1 0 0,1-1 0,0 1 0,-1 0 0,1-1 0,-1 1 1,1 0-1,-1 0 0,1 0 0,-1 0 0,0-1 0,-22 6-50,-18 22-32,34-19 118,-1 0 1,2 1 0,-1-1 0,1 1-1,0 1 1,1-1 0,0 1-1,0 0 1,1 0 0,1 1 0,0-1-1,0 1 1,1-1 0,0 1-1,0 15 1,2-24-35,1 0-1,0 0 1,0 0 0,0-1 0,0 1-1,0 0 1,0-1 0,0 1-1,0-1 1,1 1 0,-1-1 0,1 1-1,-1-1 1,1 0 0,0 0-1,-1 0 1,1 0 0,0 0 0,0 0-1,-1 0 1,1-1 0,0 1-1,0 0 1,0-1 0,0 0 0,0 1-1,0-1 1,0 0 0,0 0-1,2-1 1,72 0-296,-68 0 160,42-9-2910,-17-4-2327,9-7-6374</inkml:trace>
</inkml:ink>
</file>

<file path=ppt/ink/ink11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8:28.073"/>
    </inkml:context>
    <inkml:brush xml:id="br0">
      <inkml:brushProperty name="width" value="0.025" units="cm"/>
      <inkml:brushProperty name="height" value="0.025" units="cm"/>
    </inkml:brush>
  </inkml:definitions>
  <inkml:trace contextRef="#ctx0" brushRef="#br0">1 61 15246,'0'-45'3199,"0"29"-470,0 31 461,3 47-2546,4 0-1,17 77 1,-6-47-359,-11-49-157,-4-14-71,2 0 1,1-1 0,2 0 0,11 29-1,-18-55-158,0 0-1,0 0 1,0 0-1,0 0 0,0-1 1,0 1-1,0 0 1,1-1-1,-1 1 1,0-1-1,1 0 1,0 1-1,-1-1 1,1 0-1,0 0 0,0 0 1,-1 0-1,1 0 1,0 0-1,0 0 1,0-1-1,0 1 1,0-1-1,0 0 1,0 1-1,0-1 0,4 0 1,-3-1-526,1 1 0,-1-1 0,0 0 0,0 0 0,0 0 0,0 0 1,0-1-1,0 1 0,0-1 0,-1 0 0,1 0 0,-1 0 0,1 0 0,-1 0 0,0 0 0,4-6 0,16-23-9633</inkml:trace>
</inkml:ink>
</file>

<file path=ppt/ink/ink11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8:28.414"/>
    </inkml:context>
    <inkml:brush xml:id="br0">
      <inkml:brushProperty name="width" value="0.025" units="cm"/>
      <inkml:brushProperty name="height" value="0.025" units="cm"/>
    </inkml:brush>
  </inkml:definitions>
  <inkml:trace contextRef="#ctx0" brushRef="#br0">59 61 15086,'0'0'7159,"-10"14"-5824,1-3-1004,5-7-203,0 1 0,1 0 0,-1 0 1,1 0-1,0 0 0,0 0 0,0 0 0,1 1 0,0-1 0,0 1 0,0 0 0,1 0 0,0 0 0,0 0 0,0 7 1,1-8 71,0 1-1,0 0 1,0 0 0,1-1 0,0 1 0,0 0 0,0-1 0,1 1 0,0-1 0,5 11 0,-6-15-176,1 1 0,0 0 0,0 0 0,-1-1 0,1 1 1,0-1-1,0 0 0,1 1 0,-1-1 0,0 0 0,0 0 0,0 0 0,1-1 1,-1 1-1,1 0 0,-1-1 0,0 0 0,1 1 0,-1-1 0,1 0 0,-1 0 0,1-1 1,-1 1-1,1 0 0,-1-1 0,0 0 0,1 1 0,3-3 0,-2 1 57,1 0 0,-1 0 0,0-1-1,1 1 1,-1-1 0,-1 0-1,1 0 1,0-1 0,-1 1 0,1-1-1,-1 0 1,0 0 0,0 0 0,-1 0-1,1 0 1,-1-1 0,0 1 0,3-9-1,-1 1 75,1-1-1,-2 0 1,0 0-1,0 0 1,1-24-1,-4 32-103,0 1-1,-1-1 0,1 1 1,-1-1-1,0 1 1,0-1-1,0 1 0,0 0 1,-1-1-1,0 1 0,0 0 1,0 0-1,0 0 0,-5-5 1,5 7-80,0 0 0,0 0 1,0 0-1,0 1 0,0-1 0,0 1 0,0-1 1,-1 1-1,1 0 0,-1 0 0,1 0 1,-1 0-1,1 0 0,-1 1 0,0-1 0,1 1 1,-1-1-1,0 1 0,1 0 0,-1 0 1,0 0-1,1 1 0,-1-1 0,0 1 1,1-1-1,-4 2 0,5-1-49,-1-1 0,0 1 0,1 0 1,-1 0-1,1 0 0,-1-1 0,1 1 0,-1 1 0,1-1 1,0 0-1,0 0 0,-1 0 0,1 1 0,0-1 1,0 1-1,0-1 0,0 0 0,1 1 0,-1 0 0,0-1 1,1 1-1,-1 0 0,1-1 0,-1 1 0,1 0 0,0-1 1,0 1-1,0 0 0,0 0 0,0-1 0,0 1 0,0 0 1,0 0-1,1-1 0,-1 1 0,2 2 0,-2-1-196,1 0 1,0-1-1,0 1 0,1 0 0,-1-1 0,1 1 0,-1-1 0,1 1 1,0-1-1,0 0 0,0 1 0,0-1 0,0 0 0,0-1 0,1 1 1,-1 0-1,0 0 0,1-1 0,0 0 0,-1 1 0,5 0 1,3 0-1113,0-1 0,0 0 0,0-1 0,20-2 0,6-4-4694</inkml:trace>
</inkml:ink>
</file>

<file path=ppt/ink/ink11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8:28.790"/>
    </inkml:context>
    <inkml:brush xml:id="br0">
      <inkml:brushProperty name="width" value="0.025" units="cm"/>
      <inkml:brushProperty name="height" value="0.025" units="cm"/>
    </inkml:brush>
  </inkml:definitions>
  <inkml:trace contextRef="#ctx0" brushRef="#br0">33 74 12396,'0'0'7708,"-5"11"-6485,-2 9-755,2 0 1,0 1-1,1 0 0,1-1 1,1 1-1,1 0 0,0 1 1,2-1-1,1 0 1,7 38-1,8 17 802,45 124 0,-55-179-1230,0 0-1,-1 1 0,-2 0 0,0 0 0,1 35 0,-14-103 635,1 17-536,-12-85-204,6 0 1,5-1 0,6-144-1,3 251 25,0 1 0,0 0 0,1 0 0,0 0 0,0 0 0,1 0 0,0 1 0,0-1 0,1 0 0,3-6 0,-4 11 7,0-1 0,0 0-1,0 1 1,1 0 0,-1 0 0,1-1 0,-1 1-1,1 1 1,0-1 0,0 0 0,0 1-1,0-1 1,0 1 0,0 0 0,0 0-1,0 0 1,1 1 0,-1-1 0,0 1-1,1 0 1,-1 0 0,5 0 0,-7 0-22,0 0 0,0 0 0,0 0 0,0 0 0,0 0 0,-1 0 0,1 0 0,0 0 0,0 1 0,0-1 0,0 0 0,0 0 0,-1 1 0,1-1 0,0 1 1,0-1-1,-1 1 0,1-1 0,0 1 0,-1-1 0,1 1 0,0 0 0,-1-1 0,1 1 0,-1 0 0,1-1 0,-1 1 0,0 0 0,1 0 0,-1 0 0,0-1 0,1 1 0,-1 0 0,0 0 0,0 0 1,0 0-1,0 0 0,1-1 0,-1 1 0,-1 0 0,1 0 0,0 0 0,0 0 0,0 0 0,-1 1 0,1 1 19,-1 1-1,-1 0 1,1 0 0,-1 0-1,1-1 1,-1 1 0,0-1 0,0 1-1,-3 2 1,-54 51 274,44-44-190,1 1 1,-22 25-1,36-39-144,-1 1 0,1-1 0,0 0 0,0 0 0,-1 1 0,1-1 0,0 0 0,0 1 0,-1-1 0,1 0 0,0 1 0,0-1 0,0 0 0,-1 1 0,1-1 0,0 0 0,0 1 0,0-1 0,0 0 1,0 1-1,0-1 0,0 1 0,0-1 0,0 0 0,0 1 0,0-1 0,0 1 0,0-1 0,0 0 0,0 1 0,1-1 0,-1 1 0,13-1-4908,11-8-1161</inkml:trace>
</inkml:ink>
</file>

<file path=ppt/ink/ink11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8:29.350"/>
    </inkml:context>
    <inkml:brush xml:id="br0">
      <inkml:brushProperty name="width" value="0.025" units="cm"/>
      <inkml:brushProperty name="height" value="0.025" units="cm"/>
    </inkml:brush>
  </inkml:definitions>
  <inkml:trace contextRef="#ctx0" brushRef="#br0">31 29 9417,'0'0'17355,"-4"9"-16426,-2 7-593,1 1 1,1 0-1,0-1 0,1 1 0,0 1 1,2-1-1,0 0 0,1 0 1,3 22-1,-3-38-331,0-1 0,0 1 0,0-1 0,1 1 0,-1-1 0,0 1 0,0-1 0,1 1 0,-1-1 0,0 0 0,1 1 0,-1-1 0,0 1 0,1-1 0,-1 0 1,1 1-1,-1-1 0,1 0 0,-1 0 0,1 1 0,-1-1 0,1 0 0,-1 0 0,1 0 0,-1 0 0,1 0 0,-1 1 0,1-1 0,-1 0 0,1 0 0,-1 0 0,1 0 0,-1-1 0,1 1 0,-1 0 0,1 0 0,-1 0 0,1 0 0,0-1 0,21-9 200,-7-4-128,0-1 0,0-1 1,-2 0-1,0 0 0,19-33 1,-17 25-90,2 1-1,23-26 1,-40 48 7,0 1 0,0 0 0,0 0 0,1-1 0,-1 1 1,0 0-1,0 0 0,0-1 0,1 1 0,-1 0 0,0 0 0,0 0 1,1-1-1,-1 1 0,0 0 0,1 0 0,-1 0 0,0 0 0,1 0 0,-1 0 1,0 0-1,1-1 0,-1 1 0,0 0 0,1 0 0,-1 0 0,0 0 0,0 0 1,1 0-1,-1 1 0,0-1 0,1 0 0,-1 0 0,0 0 0,1 0 0,-1 1 1,5 12-14,-4 30 232,-1-36-139,-1 5 31,1 0-61,0-1-1,0 1 1,4 21 0,-4-32-42,0 1 1,0-1-1,0 0 1,0 0-1,0 0 0,1 0 1,-1 0-1,0 0 1,1 0-1,-1 0 1,1 0-1,-1 0 0,1-1 1,-1 1-1,1 0 1,0 0-1,0 0 0,-1-1 1,1 1-1,0 0 1,0-1-1,0 1 1,0 0-1,-1-1 0,1 1 1,0-1-1,0 0 1,0 1-1,0-1 0,0 0 1,0 1-1,0-1 1,1 0-1,-1 0 1,0 0-1,0 0 0,0 0 1,0 0-1,0 0 1,0 0-1,0-1 0,0 1 1,0 0-1,0-1 1,0 1-1,0-1 1,0 1-1,0-1 0,0 1 1,0-1-1,-1 1 1,1-1-1,1-1 0,7-5 23,0 0 0,-1-1 0,0 0-1,0-1 1,-1 0 0,12-18 0,-13 18-10,1-1 0,-1 1 0,1 1 0,1 0 1,0 0-1,0 0 0,17-12 0,-24 20-16,0-1 0,0 1 0,0-1 0,0 1 0,-1-1 0,1 1 0,0 0 0,0-1 0,0 1 0,0 0 0,0 0 0,0 0 0,0 0 0,0 0 0,0 0 0,0 0 0,0 0 0,0 0 0,0 0 0,0 1 0,0-1 0,0 0 0,0 1 0,0-1 0,0 0 0,-1 1 0,1 0 0,0-1 0,0 1 0,0-1 0,-1 1 0,1 0 0,0-1 0,-1 1 0,1 0 0,-1 0 0,1 0 0,-1-1 0,1 1 0,-1 0 0,1 0 0,-1 0 0,0 0 0,1 0 0,-1 0 0,0 0 0,0 0 0,0 2 0,7 58 0,-6-47 0,-1-7 0,0 1 0,1-1 0,1 0 0,-1 0 0,1 1 0,4 9 0,-6-16 0,1-1 0,-1 1 0,1 0 0,0 0 0,-1 0 0,1-1 0,-1 1 0,1 0 0,0 0 0,0-1 0,-1 1 0,1-1 0,0 1 0,0-1 0,0 1 0,0-1 0,0 1 0,0-1 0,0 0 0,-1 1 0,3-1 0,-1 0 0,0 0 0,0-1 0,0 1 0,0-1 0,0 1 0,0-1 0,0 0 0,0 0 0,0 1 0,0-1 0,0-1 0,0 1 0,-1 0 0,3-2 0,12-10-1844,-1-1 1,23-26-1,-38 31-9217,-4 1 4527</inkml:trace>
</inkml:ink>
</file>

<file path=ppt/ink/ink11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8:30.036"/>
    </inkml:context>
    <inkml:brush xml:id="br0">
      <inkml:brushProperty name="width" value="0.025" units="cm"/>
      <inkml:brushProperty name="height" value="0.025" units="cm"/>
    </inkml:brush>
  </inkml:definitions>
  <inkml:trace contextRef="#ctx0" brushRef="#br0">17 498 14318,'0'0'6811,"10"-4"-5028,-5 3-1650,44-20 1207,-47 21-1304,0-1 0,-1 0 0,1 0 0,-1 0 0,1 0 0,-1 0 0,0 0 0,1 0 0,-1-1 0,0 1 0,0 0 0,0-1 0,0 1 0,0-1 0,0 1 0,0-1 0,-1 1 0,1-1 0,0 0 0,-1 0 0,0 1 0,1-1 0,-1 0 0,0 1 0,0-1 0,0 0 0,0 0 0,0 0 0,0 1 0,-1-4 0,0 4 29,1 0 0,-1 0 0,0 1 0,1-1 0,-1 1 0,0-1 0,0 0 0,0 1 0,0-1 0,0 1 0,1 0 0,-1-1 0,0 1 0,0 0 0,0-1 0,0 1 0,0 0 0,0 0 0,0 0 0,0 0 0,0 0 0,0 0 0,0 0 0,0 0 0,0 1 0,0-1 0,0 0 0,0 0 0,-2 2 0,-28 11 601,27-8-599,-1 0 1,1 0-1,0 0 0,0 1 0,1 0 0,0-1 0,0 1 0,0 0 1,1 1-1,0-1 0,0 0 0,0 1 0,1-1 0,0 1 1,0 0-1,1-1 0,0 1 0,1 8 0,-1-14-57,0 0-1,0 1 0,0-1 1,0 0-1,0 1 1,1-1-1,-1 0 0,1 0 1,-1 0-1,1 1 1,-1-1-1,1 0 0,0 0 1,-1 0-1,1 0 1,0 0-1,0 0 1,0 0-1,0 0 0,0 0 1,0-1-1,0 1 1,0 0-1,0 0 0,0-1 1,2 1-1,0 0-1,1 0 0,-1-1 0,0 1 0,1-1 0,-1 0 0,0 0 0,1 0-1,-1 0 1,0-1 0,5-1 0,2 0-63,0-1 0,0 0 0,-1-1 0,1-1 0,15-9 0,99-89-3837,-121 102 3499,0-1-1,-1 1 0,1 0 1,0-1-1,1 1 1,-1 1-1,0-1 1,0 0-1,0 1 0,0-1 1,1 1-1,-1 0 1,0 0-1,0 1 1,1-1-1,-1 1 0,3 0 1,-3 0 213,0 0-1,-1-1 1,1 1 0,0-1 0,-1 0 0,1 0 0,0 0 0,0 0-1,-1 0 1,1 0 0,0-1 0,0 0 0,-1 1 0,1-1-1,-1 0 1,1 0 0,-1 0 0,1-1 0,-1 1 0,1-1-1,-1 1 1,0-1 0,3-3 0,11-12 842,-2-2 1,20-31-1,-19 23 859,0-2 0,-2 0 1,-1-1-1,-1 0 0,-2-1 0,8-40 1,-9-16-1058,-9 87-471,1 0 1,0 0-1,0-1 0,0 1 0,0 0 0,0 0 0,0-1 0,0 1 0,0 0 0,-1 0 0,1 0 0,0-1 0,0 1 0,0 0 0,0 0 0,-1 0 0,1-1 0,0 1 0,0 0 0,-1 0 0,1 0 1,0 0-1,0 0 0,-1 0 0,1-1 0,0 1 0,0 0 0,-1 0 0,1 0 0,0 0 0,0 0 0,-1 0 0,1 0 0,0 0 0,0 0 0,-1 0 0,1 0 0,0 0 0,0 1 0,-1-1 0,1 0 1,0 0-1,0 0 0,-1 0 0,1 0 0,0 0 0,0 1 0,-1-1 0,1 0 0,0 0 0,0 0 0,0 0 0,0 1 0,-1-1 0,1 0 0,0 0 0,0 1 0,0-1 0,0 0 0,0 0 1,0 1-1,-1-1 0,-7 16 58,1-1 1,0 1-1,2 1 1,-1-1-1,2 1 1,0 0-1,-1 20 1,0-12 91,-2 13 470,1 1 0,2 0-1,2 1 1,4 69 0,-1-103-616,0-1 0,1 1 0,-1-1 0,1 0 0,0 0 0,4 8 0,-5-12 1,-1 0 1,1 0-1,-1 0 0,1 1 1,0-1-1,-1 0 0,1 0 1,0 0-1,0 0 1,0 0-1,0-1 0,0 1 1,0 0-1,0 0 0,0 0 1,0-1-1,0 1 1,0-1-1,1 1 0,-1-1 1,0 1-1,0-1 1,1 0-1,-1 0 0,0 1 1,0-1-1,1 0 0,-1 0 1,0 0-1,1 0 1,-1-1-1,2 1 0,-2-1 5,0 0 0,0-1-1,1 1 1,-1 0 0,0-1-1,0 1 1,-1-1 0,1 1-1,0-1 1,0 1-1,-1-1 1,1 1 0,-1-1-1,1 0 1,-1 1 0,0-1-1,1 0 1,-1 1 0,0-1-1,0 0 1,-1-2 0,0-43 76,0 41-73,0-8-6,-2 0-1,0 0 0,0 1 0,-1 0 0,-1-1 0,0 2 0,-10-18 1,11 21 166,-1 0 1,-1 1-1,0 0 1,0 0 0,0 0-1,-1 0 1,0 1-1,-1 0 1,0 1 0,-15-10-1,36 21-1012,0 0 0,0-1 0,0-1 0,0 0 0,0 0 0,1-1 0,19 0 0,11-2-5016,49-4 0,-29-5 1778</inkml:trace>
</inkml:ink>
</file>

<file path=ppt/ink/ink11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8:30.364"/>
    </inkml:context>
    <inkml:brush xml:id="br0">
      <inkml:brushProperty name="width" value="0.025" units="cm"/>
      <inkml:brushProperty name="height" value="0.025" units="cm"/>
    </inkml:brush>
  </inkml:definitions>
  <inkml:trace contextRef="#ctx0" brushRef="#br0">139 1 9801,'0'0'17681,"-9"-1"-16277,3 2-1255,0-1 1,0 1-1,0-1 0,1 2 0,-1-1 1,0 1-1,0-1 0,1 1 0,-1 1 1,1-1-1,0 1 0,0 0 0,0 1 1,0-1-1,1 1 0,-1 0 1,1 0-1,0 0 0,0 0 0,0 1 1,0 0-1,1 0 0,0 0 0,0 0 1,-3 9-1,5-13-159,1 0 0,0 0 0,-1 0 0,1 0 0,0 0 0,0 0 0,0 0 0,0 0 0,0 0 0,0 0 0,0 0 0,0 1 0,0-1 0,0 0 0,1 0 0,-1 0 0,0 0 0,1 0 0,-1 0-1,1 0 1,-1 0 0,1 0 0,0 0 0,-1-1 0,1 1 0,0 0 0,-1 0 0,1 0 0,0-1 0,0 1 0,0 0 0,0-1 0,0 1 0,0-1 0,0 1 0,0-1 0,0 1 0,0-1 0,0 0 0,0 0 0,0 1 0,0-1 0,0 0 0,0 0 0,2 0 0,61 2-913,-50-2 647,49-6-1653,-51 3 1785,0 2-1,1-1 0,-1 2 0,0 0 0,24 3 0,-35-3 158,-1 0 0,1 0-1,0 1 1,0-1 0,-1 0-1,1 1 1,0-1 0,-1 1-1,1-1 1,0 1 0,-1-1-1,1 1 1,-1-1-1,1 1 1,-1-1 0,1 1-1,-1 0 1,1-1 0,-1 1-1,0 0 1,1 0 0,-1-1-1,0 1 1,0 0 0,0 0-1,1-1 1,-1 1-1,0 0 1,0 0 0,0 0-1,0-1 1,0 1 0,0 0-1,-1 0 1,1-1 0,0 1-1,0 0 1,0 0 0,-1-1-1,0 2 1,0 1 124,0 1 1,0-1 0,-1 0-1,1 0 1,-1 0-1,0 0 1,0-1-1,-4 5 1,-10 7 427,0 0-1,-1-2 1,-1 0 0,-26 13 0,34-20-1260,-1 0 0,0-1 0,1 0 0,-2-1 0,-17 4 1,20-8-5184,6-7-2904</inkml:trace>
</inkml:ink>
</file>

<file path=ppt/ink/ink11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8:30.752"/>
    </inkml:context>
    <inkml:brush xml:id="br0">
      <inkml:brushProperty name="width" value="0.025" units="cm"/>
      <inkml:brushProperty name="height" value="0.025" units="cm"/>
    </inkml:brush>
  </inkml:definitions>
  <inkml:trace contextRef="#ctx0" brushRef="#br0">20 0 27898,'0'0'1922,"-17"54"-673,15-20-31,2 5-738,0 3-480,3-2 0,10 4 0,3-1-2050,0 0-1505,-1-5-2371,-4-3-4676</inkml:trace>
  <inkml:trace contextRef="#ctx0" brushRef="#br0" timeOffset="1">110 655 19346,'0'0'13421,"-4"22"-14382,4-27-5381,0-8-9385</inkml:trace>
</inkml:ink>
</file>

<file path=ppt/ink/ink11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59:05.866"/>
    </inkml:context>
    <inkml:brush xml:id="br0">
      <inkml:brushProperty name="width" value="0.025" units="cm"/>
      <inkml:brushProperty name="height" value="0.025" units="cm"/>
    </inkml:brush>
  </inkml:definitions>
  <inkml:trace contextRef="#ctx0" brushRef="#br0">2331 73 15695,'-58'-18'212,"-1"2"1,0 3-1,-1 3 0,0 2 1,-1 3-1,1 3 0,-115 9 1,91 4 90,1 4 0,1 3 0,1 4 0,0 3 1,-84 39-1,72-22-3,1 4 0,3 4 0,2 3 0,2 5 1,3 3-1,2 3 0,-86 92 0,121-107-225,2 2-1,3 2 1,2 2 0,2 2-1,-28 61 1,42-70-89,2 2 1,2 0-1,2 1 1,3 1-1,1 0 1,-7 100-1,17-122 8,2 0-1,1 0 1,1-1-1,2 1 0,0-1 1,3 0-1,0 0 0,12 29 1,-11-37-5,2-2 0,0 1 1,1-1-1,1-1 1,0 0-1,2 0 1,0-1-1,1-1 0,0-1 1,1 0-1,29 20 1,-19-18-9,1-1 0,1-1 0,0-1 1,1-2-1,0 0 0,60 13 0,-46-17 22,0-2-1,-1-1 0,2-3 0,66-4 0,-39-5 15,-1-4 1,-1-2-1,0-4 0,-1-3 0,-1-2 0,68-34 1,-26 4 6,-3-5 1,-2-5-1,166-131 1,-192 128 12,-3-3 0,-3-3 0,-3-4 0,107-150 0,-146 178-21,-1-2 1,-3 0 0,-2-2 0,23-67 0,-38 89 41,0-1 1,-2-1 0,-2 1 0,0-1 0,-2 0 0,-1 0 0,-2 0-1,-1 0 1,-6-36 0,4 51-15,-1 0 0,-1 0 0,-1 1 1,0 0-1,0 0 0,-2 0 0,0 1 0,-1 0 0,0 1 0,-1 0 0,0 0 0,-1 1 0,0 0 1,-1 1-1,-1 1 0,1 0 0,-2 0 0,1 1 0,-1 1 0,-27-12 0,1 4-48,-1 1 0,0 3 0,-1 1 0,0 2-1,0 2 1,-76-3 0,1 8 36,0 6 0,0 4-1,0 6 1,-165 40 0,-82 50-1803,12 25-5020,295-107-1777</inkml:trace>
</inkml:ink>
</file>

<file path=ppt/ink/ink11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10:47.807"/>
    </inkml:context>
    <inkml:brush xml:id="br0">
      <inkml:brushProperty name="width" value="0.025" units="cm"/>
      <inkml:brushProperty name="height" value="0.025" units="cm"/>
    </inkml:brush>
  </inkml:definitions>
  <inkml:trace contextRef="#ctx0" brushRef="#br0">2333 58 16496,'-128'-23'1956,"0"5"1,-1 6-1,-222 8 1,289 9-1781,1 3 1,0 2 0,0 4-1,1 1 1,1 4 0,-58 26-1,45-13-51,0 4-1,3 3 0,1 3 0,-77 63 0,86-54 134,2 2 0,2 2 0,3 3 0,3 2 0,-53 83 0,51-61-73,4 3 1,4 2 0,-59 166 0,85-200-180,1 1 0,4 1 0,1 0 0,4 1 0,1-1 0,3 1 0,2 0 0,8 60 0,-3-85-5,1 0 0,1-1 0,2 0 0,1 0 0,1-1-1,1 0 1,2-1 0,1-1 0,1 0 0,2 0 0,0-2 0,2 0 0,0-1-1,2-1 1,1-1 0,27 22 0,-18-21 8,2-2 1,1-1-1,0-1 0,1-2 1,1-2-1,1-1 0,0-1 1,1-3-1,0 0 0,0-3 1,62 4-1,-42-8 9,0-2 0,-1-3 0,1-3 0,-1-2 0,-1-3 0,1-2 0,69-24 0,-34 1 109,-1-5-1,-3-3 0,-1-4 0,-2-4 1,-3-4-1,-2-3 0,89-84 0,-79 57 121,-5-4-1,-3-4 0,-5-3 0,-3-4 1,81-148-1,-40 16 584,-101 196-699,-1-1 0,-2 0-1,-1-1 1,6-58 0,-15 86-131,0 1 0,-1 0 0,0-1 0,0 1 0,-1-1 0,0 1 0,-1-1 0,0 1 0,-1 0 0,0 0 0,-8-17 0,7 19 0,-1 0 0,0 1 0,0-1 0,-1 1 0,1 0 0,-2 1 0,1-1 0,0 1 0,-1 0 0,0 1 0,0 0 0,0 0 0,-1 0 0,-8-2 0,-15-5 0,-1 2 0,-1 1 0,0 1 0,-63-4 0,-140 7 0,212 5 0,-127 5 0,0 7 0,1 6 0,1 6 0,-216 67 0,365-92 0,-28 8 0,0 1 0,0 0 0,1 3 0,1 0 0,0 1 0,-44 31 0,67-42 1,0 1-1,0 0 1,0 0 0,0-1 0,0 2-1,0-1 1,1 0 0,-1 0-1,1 1 1,0 0 0,0-1-1,1 1 1,-1 0 0,1 0 0,-1 0-1,1 0 1,1 0 0,-2 4-1,3-4 1,-1 0 0,1 0 0,-1 0 0,1 0 0,0-1-1,1 1 1,-1 0 0,1-1 0,-1 1 0,1-1 0,0 1-1,1-1 1,-1 0 0,0 0 0,5 5 0,5 2-18,1 1 0,-1-2 1,2 0-1,-1 0 0,1-1 1,0-1-1,28 10 0,2-3-271,1-2 0,0-2-1,1-2 1,87 4 0,-51-11 125,155-17 0,-176 7 3,-2-3 0,1-2 0,-2-3 0,0-2 0,70-34-1,-99 40 137,0-2 0,-2-1 0,0-2 0,-1 0 0,-1-2 0,0 0 0,-2-2 0,0-1 0,-2 0 0,-1-2 0,32-48 0,-43 56 60,0-1 0,-1 1 1,-1-2-1,-1 1 0,0-1 0,-1 1 0,-1-1 1,-1-1-1,1-33 0,-4 45 0,0 0-1,-1 1 1,0-1 0,0 0-1,-1 0 1,0 1-1,0-1 1,-1 1 0,0-1-1,0 1 1,0 0 0,-1 0-1,-1 0 1,1 1-1,-1-1 1,0 1 0,0 0-1,-1 1 1,1-1 0,-1 1-1,-1 0 1,1 1-1,-1-1 1,0 1 0,0 1-1,-8-4 1,-7-1 9,0 1 1,1 1-1,-2 1 0,1 1 0,-1 1 1,-31 0-1,-6 4-43,-75 10-1,29 4 3,-184 53 0,-95 63 31,236-73 95,-179 96 1,264-118-33,1 2 0,2 4 0,2 1 0,2 4 0,-55 57 0,87-78-90,2 2 0,1 1 1,1 1-1,2 1 0,0 1 0,3 0 1,0 1-1,2 1 0,2 0 1,1 1-1,-12 69 0,19-72-10,1 1-1,1 0 1,2 0-1,2 0 1,0-1-1,3 1 1,0-1-1,2 0 0,2 0 1,0 0-1,2-2 1,2 1-1,22 38 1,-20-43-85,2 0 0,1-2 0,1 0 0,1-2 0,1 0 0,1-1 0,1-1 1,1-1-1,0-1 0,1-1 0,1-1 0,1-2 0,38 16 0,-30-17-14,1-1-1,0-2 1,0-2-1,0-1 1,1-2-1,0-1 1,1-2-1,-1-2 1,0-1-1,58-10 1,-64 5 88,0-3-1,-1 0 1,0-2 0,0-1-1,-1-2 1,-1 0 0,0-2-1,-1-1 1,-1-2 0,-1 0-1,0-2 1,37-40 0,-34 31 24,-2-2-1,-1-1 1,-1-1 0,-2-1 0,-1-1 0,-2 0 0,-2-2 0,-1 0 0,14-53 0,-25 75-47,-1-1 1,0 0-1,-1 0 1,-1 0-1,-1 0 0,0 0 1,-1 0-1,-5-33 1,4 47-20,0 0 0,0 0 0,-1 0 0,1 0 1,-1 0-1,1 1 0,-1-1 0,0 1 0,0-1 1,0 1-1,0 0 0,-1-1 0,1 1 0,0 0 1,-1 0-1,0 1 0,1-1 0,-1 1 0,0-1 1,0 1-1,0 0 0,0 0 0,0 0 0,0 0 0,0 1 1,0-1-1,-1 1 0,1 0 0,0 0 0,-6 0 1,-4 1-244,1 1 1,-1 0 0,1 1 0,0 0-1,0 1 1,-21 10 0,-7 6-378,1 2 0,1 2-1,-47 39 1,-101 98-1603,132-112 1235,-33 29-2266,16-19-2953</inkml:trace>
</inkml:ink>
</file>

<file path=ppt/ink/ink11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8:43.652"/>
    </inkml:context>
    <inkml:brush xml:id="br0">
      <inkml:brushProperty name="width" value="0.025" units="cm"/>
      <inkml:brushProperty name="height" value="0.025" units="cm"/>
    </inkml:brush>
  </inkml:definitions>
  <inkml:trace contextRef="#ctx0" brushRef="#br0">0 119 11211,'0'0'6726,"14"0"-6214,742-14 4599,396-40-3431,-872 29-1354,8-1-140,-334 34-10814,13-8-396</inkml:trace>
</inkml:ink>
</file>

<file path=ppt/ink/ink11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8:44.561"/>
    </inkml:context>
    <inkml:brush xml:id="br0">
      <inkml:brushProperty name="width" value="0.025" units="cm"/>
      <inkml:brushProperty name="height" value="0.025" units="cm"/>
    </inkml:brush>
  </inkml:definitions>
  <inkml:trace contextRef="#ctx0" brushRef="#br0">85 180 9449,'0'0'1831,"-7"-10"-165,-1-1-1156,-3-4 485,0 0-1,-1 1 1,-24-23 0,77 47 398,36 17-1073,0-3 0,1-4 0,1-3 0,130 10-1,329-15-220,205-78-140,-349 21 274,-14 15 467,188-20 479,-572 41-4120,-13-5-1469</inkml:trace>
</inkml:ink>
</file>

<file path=ppt/ink/ink11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8:49.287"/>
    </inkml:context>
    <inkml:brush xml:id="br0">
      <inkml:brushProperty name="width" value="0.025" units="cm"/>
      <inkml:brushProperty name="height" value="0.025" units="cm"/>
    </inkml:brush>
  </inkml:definitions>
  <inkml:trace contextRef="#ctx0" brushRef="#br0">26 233 6150,'0'0'4906,"-3"-10"-2947,-1-1-1240,-10-26 587,10 9 2845,5 27-4041,-1 1 0,1-1 0,0 0-1,0 1 1,0-1 0,0 0 0,-1 1-1,1-1 1,0 1 0,0-1 0,0 1-1,0 0 1,0-1 0,0 1-1,1 0 1,-1 0 0,0 0 0,0 0-1,0 0 1,0 0 0,2 0 0,33-1-258,-30 1 369,115-3 414,704-37 930,-576 12-1515,632-39 129,-716 69-179,283 40 0,-393-33 5,79 3 1,-736 17-2841,-413 36 3236,579-45 223,390-17-605,-462 5 234,500-12-169,20-2-89,21-3-74,204-16-29,338 7-1,-455 18-170,131 2 29,315-15-525,-556 12 777,-2 1 1,-1-1 0,1 0 1,0 0-1,-1-1 0,8-3 0,-11 0 216,-15 1 214,-44-1-186,-1 2 0,-57 5 0,15 0-193,-565 45 590,7 56-3334,628-99 2339,-90 14-5089,25-12-5183</inkml:trace>
</inkml:ink>
</file>

<file path=ppt/ink/ink11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8:52.509"/>
    </inkml:context>
    <inkml:brush xml:id="br0">
      <inkml:brushProperty name="width" value="0.025" units="cm"/>
      <inkml:brushProperty name="height" value="0.025" units="cm"/>
    </inkml:brush>
  </inkml:definitions>
  <inkml:trace contextRef="#ctx0" brushRef="#br0">105 250 7015,'-28'1'612,"20"0"265,0 0-1,0-1 0,0 0 1,0 0-1,0-1 0,0 0 1,-13-3-1,22 4-816,-1 0 0,0 0 0,0 0 0,0 0 1,0 0-1,0 0 0,0 0 0,1 0 0,-1 0 0,0 0 1,0 0-1,0 0 0,0 0 0,1 0 0,-1 0 0,0 0 1,0 0-1,0 0 0,0 0 0,0 0 0,1 0 0,-1 0 1,0 0-1,0 0 0,0 0 0,0 0 0,0 0 0,1 0 0,-1 0 1,0 0-1,0 0 0,0-1 0,0 1 0,0 0 0,0 0 1,0 0-1,1 0 0,-1 0 0,0 0 0,0-1 0,0 1 1,0 0-1,0 0 0,0 0 0,0 0 0,0 0 0,0-1 1,0 1-1,0 0 0,0 0 0,0 0 0,0 0 0,0-1 1,0 1-1,0 0 0,0 0 0,0 0 0,0 0 0,0 0 0,0-1 1,0 1-1,0 0 0,-1 0 0,1 0 0,0 0 0,0 0 1,0-1-1,16-2 210,495-6 601,-318 10-845,40 0-26,1245-35-69,-1367 28 120,-48 4 158,88-14 1,-256 6 1541,-1782-29-1652,1769 39-102,185-12-93,663-12-685,3 60-506,-9 1 621,-642-35 850,-49-1 108,-85-3-10,-361-24 652,93 4-688,-1108-11 614,1394 30-747,31-1-28,24-2-33,134-13-212,247 0-1,-308 17 98,912-2-569,-608 5 367,-1081-12 431,-8 0 304,513 10-168,-623 25 682,779-20-1081,28-3 12,30 0-123,531 2-1808,658-7 1176,-1220 3 839,241-13 40,-226 10 3,-20 4-40,-1 0 1,1 0 0,0 0 0,0 0-1,0 0 1,0 0 0,0 0 0,0 0-1,0 0 1,0 0 0,0 0 0,0 0-1,0 0 1,0 0 0,-1 0 0,1 0-1,0 0 1,0 0 0,0-1 0,0 1-1,0 0 1,0 0 0,0 0-1,0 0 1,0 0 0,0 0 0,0 0-1,0 0 1,0 0 0,0 0 0,0 0-1,0 0 1,0-1 0,0 1 0,0 0-1,0 0 1,0 0 0,0 0 0,0 0-1,0 0 1,0 0 0,0 0 0,0 0-1,0 0 1,0 0 0,0 0 0,0-1-1,0 1 1,0 0 0,0 0 0,0 0-1,0 0 1,0 0 0,0 0 0,0 0-1,0 0 1,1 0 0,-1 0 0,-37-4 311,-806 0 54,455 6-283,266-2-40,-654 19 1122,707-11-1087,51-3-78,18-1-26,32 2-205,539 13-7543,-487-19 5748,162 0-5471</inkml:trace>
</inkml:ink>
</file>

<file path=ppt/ink/ink11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8:55.132"/>
    </inkml:context>
    <inkml:brush xml:id="br0">
      <inkml:brushProperty name="width" value="0.025" units="cm"/>
      <inkml:brushProperty name="height" value="0.025" units="cm"/>
    </inkml:brush>
  </inkml:definitions>
  <inkml:trace contextRef="#ctx0" brushRef="#br0">0 181 4869,'0'0'4906,"9"-10"-3689,-2 3-969,1-1 1,0 1 0,0 0-1,1 1 1,-1 0 0,2 0-1,-1 1 1,0 0 0,1 1 0,0 0-1,14-4 1,17-1 319,2 2 0,-1 2 1,61 1-1,128 16-295,128 32-135,156 10-14,813-77-306,-1292 21 173,50-2 27,144-24 0,-211 20 248,-27 1 457,-36-2-142,-1012-11-279,960 21-322,-422 27 82,-176-3-54,672-30 25,19-1-7,14-3-21,9 2-38,1 0 0,1 2 0,-1 0 0,1 1 0,29-1 0,-8 0 12,206-19-150,1 10 0,290 21 1,-160 48-1747,-17-2-464,-291-51 2734,-64-3 27,-9-1-24,-37-6 7,-381-28 437,-5 36-240,284 2-505,-861 75 437,870-63-456,30-5 34,180-31-54,428-49-2540,11 34 1624,-255 21 763,-107 6-58,353-36-234,-492 43 505,-15 0 268,-32-1 260,-310 9 320,1 15 0,-502 93-1,488-49-4724,203-44-3950</inkml:trace>
</inkml:ink>
</file>

<file path=ppt/ink/ink11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9:10.719"/>
    </inkml:context>
    <inkml:brush xml:id="br0">
      <inkml:brushProperty name="width" value="0.025" units="cm"/>
      <inkml:brushProperty name="height" value="0.025" units="cm"/>
    </inkml:brush>
  </inkml:definitions>
  <inkml:trace contextRef="#ctx0" brushRef="#br0">0 300 13293,'0'0'5936,"13"0"-4671,10-2-623,1-1 0,0-1 0,41-13 0,83-35 363,-71 24-953,299-88 122,-213 71-3348,-103 24-4572,-45 10 1131</inkml:trace>
</inkml:ink>
</file>

<file path=ppt/ink/ink11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9:11.077"/>
    </inkml:context>
    <inkml:brush xml:id="br0">
      <inkml:brushProperty name="width" value="0.025" units="cm"/>
      <inkml:brushProperty name="height" value="0.025" units="cm"/>
    </inkml:brush>
  </inkml:definitions>
  <inkml:trace contextRef="#ctx0" brushRef="#br0">544 1 13164,'0'0'4068,"1"11"-2861,-1-6-1125,1 0 0,-1 0 0,0 0 1,-1 0-1,1 0 0,-1 0 0,0 0 0,0 0 1,-1 0-1,1-1 0,-1 1 0,0 0 1,0-1-1,-1 1 0,1-1 0,-1 0 0,0 0 1,0 0-1,-6 6 0,-49 45 940,-3-2 0,-3-3-1,-78 48 1,-20 16 1617,160-113-2621,1 0-1,-1 0 1,0 1 0,1-1-1,-1 0 1,1 1-1,-1-1 1,1 1-1,0-1 1,-1 1 0,1 0-1,0 0 1,0 0-1,-1 3 1,2-5-19,0 1 1,0-1-1,1 1 1,-1-1-1,0 1 1,0-1-1,1 1 1,-1-1-1,0 1 1,1-1-1,-1 0 1,1 1-1,-1-1 1,0 1-1,1-1 1,-1 0-1,1 1 1,-1-1-1,1 0 1,-1 0 0,1 1-1,-1-1 1,1 0-1,-1 0 1,1 0-1,0 0 1,-1 0-1,1 1 1,-1-1-1,1 0 1,-1 0-1,2-1 1,9 2-5,1-1 1,0-1-1,20-3 1,218-53 398,3-1-1722,-46 28-3678,-138 20 173,-3 0-6468</inkml:trace>
</inkml:ink>
</file>

<file path=ppt/ink/ink11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9:11.781"/>
    </inkml:context>
    <inkml:brush xml:id="br0">
      <inkml:brushProperty name="width" value="0.025" units="cm"/>
      <inkml:brushProperty name="height" value="0.025" units="cm"/>
    </inkml:brush>
  </inkml:definitions>
  <inkml:trace contextRef="#ctx0" brushRef="#br0">1 0 13837,'0'0'6198,"5"13"-4495,1 5-1248,-1 1 1,0 0 0,-2 0-1,0 0 1,-1 1-1,-1-1 1,-1 0-1,-4 35 1,-12 35 125,5-26 3066,16-96-3318,2 1 1,12-39 0,-9 37-611,11-68 0,-19 107 231,0 0 1,0 0-1,1 0 1,0 0-1,0-1 1,0 1-1,0-1 1,1 0-1,-1 0 1,1 0-1,0 0 1,1-1-1,-1 0 0,1 1 1,-1-2-1,1 1 1,8 3-1,1-4 71,1-1 1,-1 0-1,0-1 0,1-1 0,-1 0 0,0-1 0,0 0 0,0-2 0,0 1 0,0-2 0,-1 0 1,0 0-1,0-1 0,0-1 0,-1 0 0,0-1 0,0 0 0,-1-1 0,0 0 0,12-13 0,-21 21-10,-1-1-1,1 0 0,0 1 0,-1-1 0,1 0 0,-1 0 0,0 0 0,1 0 0,-1 0 1,0 0-1,0-1 0,0 1 0,-1 0 0,1-1 0,-1 1 0,1 0 0,-1-5 0,0 6-8,0 0-1,-1 0 1,1 0-1,-1 1 1,1-1-1,-1 0 1,1 0-1,-1 0 1,0 0-1,0 0 0,1 1 1,-1-1-1,0 0 1,0 1-1,0-1 1,0 0-1,0 1 1,0-1-1,0 1 1,0-1-1,0 1 0,0 0 1,0 0-1,0-1 1,0 1-1,-1 0 1,-4-1-18,0 1 1,1 0 0,-1 0-1,0 0 1,0 1-1,0-1 1,1 1 0,-1 1-1,1-1 1,-1 1 0,1 0-1,-11 5 1,8-1 35,-1-1 1,1 2-1,0-1 0,0 1 1,1 0-1,0 0 0,0 1 1,1 0-1,0 0 1,1 1-1,-1 0 0,1 0 1,1 0-1,0 0 1,0 1-1,1 0 0,0 0 1,1-1-1,0 2 0,1-1 1,-1 13-1,2-21-34,0 0 1,1-1-1,-1 1 0,0 0 0,1 0 1,0 0-1,-1-1 0,1 1 0,0 0 1,0-1-1,0 1 0,0-1 0,0 1 0,0-1 1,0 1-1,1-1 0,-1 0 0,1 1 1,-1-1-1,3 2 0,1-1-86,0 1 0,0-1 0,0 0 0,0-1-1,0 1 1,0-1 0,7 1 0,9 0-812,0-1-1,36-3 1,-56 2 864,9 0-1138,0-2 1,0 1 0,0-1 0,-1-1 0,1 1 0,-1-2 0,0 1 0,13-8-1,20-16-10526</inkml:trace>
</inkml:ink>
</file>

<file path=ppt/ink/ink11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9:12.230"/>
    </inkml:context>
    <inkml:brush xml:id="br0">
      <inkml:brushProperty name="width" value="0.025" units="cm"/>
      <inkml:brushProperty name="height" value="0.025" units="cm"/>
    </inkml:brush>
  </inkml:definitions>
  <inkml:trace contextRef="#ctx0" brushRef="#br0">96 0 19186,'0'0'1447,"-8"13"5,-4 4-877,1 0 1,0 1-1,2 1 1,0 0-1,1 0 1,1 0-1,1 1 1,0 0-1,-2 26 1,7 11-448,3 0 0,14 88 0,-10-52 1324,-6-92-934,1-4 400,35-176 603,39-89-4894,-73 261 3322,0 1 0,1-1 0,0 1 0,0-1 0,0 1 0,1 0 0,0 0 0,6-6 0,-9 11 47,0-1 1,0 1-1,1 0 1,-1 0-1,0 0 1,1 0-1,-1 0 1,1 1-1,-1-1 1,1 0-1,0 1 1,-1-1-1,1 1 1,-1-1-1,1 1 1,0 0 0,-1 0-1,1 0 1,0 0-1,0 0 1,-1 0-1,1 0 1,0 0-1,-1 1 1,1-1-1,-1 1 1,1-1-1,0 1 1,-1-1-1,1 1 1,-1 0 0,1 0-1,-1 0 1,0 0-1,1 0 1,-1 0-1,0 0 1,0 1-1,2 1 1,0 0 4,-1-1 0,0 0 0,1 0 1,-1 1-1,0-1 0,-1 1 0,1 0 0,0 0 1,-1 0-1,1-1 0,-1 1 0,0 0 0,0 1 1,0-1-1,0 0 0,-1 0 0,0 0 1,1 6-1,-2-6 66,1 0 1,-1 0-1,0-1 1,0 1-1,0 0 1,0-1-1,-1 1 1,1 0-1,-1-1 0,0 0 1,1 1-1,-1-1 1,0 0-1,0 0 1,-1 0-1,-3 3 1,-2 0 39,-1 0 1,1 0 0,-1-1-1,0 0 1,0-1-1,0 0 1,0 0-1,0-1 1,-1 0 0,1-1-1,-14 1 1,23-2-194,0 0 1,0-1-1,-1 1 0,1 0 1,0 0-1,0 0 0,0 0 1,-1-1-1,1 1 1,0 0-1,0 0 0,0-1 1,0 1-1,0 0 1,-1 0-1,1-1 0,0 1 1,0 0-1,0 0 0,0-1 1,0 1-1,0 0 1,0 0-1,0-1 0,0 1 1,0 0-1,0 0 1,0-1-1,0 1 0,0 0 1,0 0-1,0-1 0,0 1 1,1 0-1,-1 0 1,0-1-1,0 1 0,0 0 1,0 0-1,0-1 1,1 1-1,-1 0 0,0 0 1,0 0-1,0 0 0,1-1 1,-1 1-1,0 0 1,0 0-1,1 0 0,-1 0 1,0 0-1,0 0 0,1-1 1,-1 1-1,1 0 1,13-13-3982,15-4-1202,6-3-716</inkml:trace>
</inkml:ink>
</file>

<file path=ppt/ink/ink11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9:12.728"/>
    </inkml:context>
    <inkml:brush xml:id="br0">
      <inkml:brushProperty name="width" value="0.025" units="cm"/>
      <inkml:brushProperty name="height" value="0.025" units="cm"/>
    </inkml:brush>
  </inkml:definitions>
  <inkml:trace contextRef="#ctx0" brushRef="#br0">105 1 13773,'0'0'8595,"-7"12"-6652,-12 17 328,-24 54-1,36-69-1914,1 1 0,1 0 0,1 0 0,0 0 0,0 1 0,2 0-1,-1 19 1,3-35-338,1 1 0,0-1-1,-1 0 1,1 1 0,0-1-1,0 0 1,-1 0 0,1 0-1,0 0 1,0 0 0,-1 0-1,1 0 1,0 0 0,0 0-1,-1 0 1,1 0 0,0 0-1,-1 0 1,1-1-1,0 1 1,0 0 0,-1-1-1,1 1 1,0 0 0,0-2-1,4-3 39,0-1-1,0 0 1,-1 0-1,1 0 1,-2-1-1,1 0 1,-1 0-1,0 0 1,4-13-1,-1 0-82,-2 0 1,4-31 0,-6-20-140,-11 91-555,9-18 711,-1 0 0,1 0 0,0 0 0,0 1 0,0-1-1,0 0 1,0 0 0,1 1 0,-1-1 0,1 0 0,-1 0 0,1 0-1,0 0 1,0 1 0,0-1 0,0 0 0,0-1 0,0 1-1,0 0 1,1 0 0,-1 0 0,3 1 0,-1-1 0,1 0-1,0-1 1,0 1-1,1-1 1,-1 0 0,0 0-1,0-1 1,0 1 0,1-1-1,-1 0 1,6 0 0,6-1 41,-1 0 0,1-1 0,-1 0 0,1-1 0,25-10 0,-33 11-38,0-1 0,0-1 0,-1 1 0,1-1 0,-1-1 0,0 1 0,-1-1 1,1-1-1,-1 1 0,0-1 0,0 0 0,8-11 0,-21 19-7,-6 9-148,6-2 183,-1 0 1,1 0 0,1 1 0,0 0-1,0 1 1,1-1 0,0 1 0,1 0-1,0 0 1,1 0 0,0 1-1,1-1 1,-1 18 0,3-28-31,0 0 0,0 0-1,0 0 1,0 1 0,1-1 0,-1 0 0,0 0 0,1 0-1,-1 0 1,1 0 0,-1 0 0,1 0 0,0 0 0,-1-1 0,1 1-1,0 0 1,0 0 0,-1 0 0,1-1 0,0 1 0,0 0-1,0-1 1,0 1 0,0-1 0,2 2 0,1-1-89,0 0 0,0 0 0,1 0 0,-1 0 1,0-1-1,0 1 0,6-1 0,2-1-888,0 0-1,-1 0 1,1-1 0,20-7 0,12-12-4422,-5-8-2514</inkml:trace>
</inkml:ink>
</file>

<file path=ppt/ink/ink11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9:13.086"/>
    </inkml:context>
    <inkml:brush xml:id="br0">
      <inkml:brushProperty name="width" value="0.025" units="cm"/>
      <inkml:brushProperty name="height" value="0.025" units="cm"/>
    </inkml:brush>
  </inkml:definitions>
  <inkml:trace contextRef="#ctx0" brushRef="#br0">179 1 18481,'0'0'2002,"-12"1"-144,-7 2-876,1 0 0,-27 9 0,39-10-757,0 0-1,0 0 0,0 0 0,0 1 1,1 0-1,-1 0 0,1 1 0,0-1 1,0 1-1,0 0 0,0 1 0,1-1 1,-7 9-1,11-12-245,-1 0 0,1-1 1,-1 1-1,1 0 0,0 0 0,-1 0 0,1 0 1,0 0-1,0 0 0,0 0 0,-1-1 0,1 1 1,0 0-1,0 0 0,1 0 0,-1 0 0,0 0 1,0 0-1,0 0 0,0 0 0,1 0 1,-1-1-1,0 1 0,1 0 0,-1 0 0,1 0 1,-1 0-1,1-1 0,0 1 0,-1 0 0,1-1 1,-1 1-1,1 0 0,0-1 0,0 1 1,-1-1-1,1 1 0,0-1 0,0 1 0,0-1 1,0 0-1,0 1 0,-1-1 0,1 0 0,0 0 1,0 0-1,0 0 0,0 1 0,0-1 0,0 0 1,1-1-1,59 5-621,-52-4 432,28 0-131,58 3-831,-87-3 1098,1 2-1,-1-1 1,0 1-1,0 0 1,0 1-1,0 0 1,0 0-1,12 8 1,-19-10 101,1 0 1,-1 0-1,1 0 0,-1 0 1,0 0-1,1 0 0,-1 1 1,0-1-1,0 1 0,0-1 1,0 1-1,0-1 0,0 1 1,0 0-1,0-1 0,-1 1 1,1 0-1,-1 0 0,1-1 1,-1 1-1,0 0 0,1 0 0,-1 0 1,0-1-1,0 1 0,0 0 1,-1 0-1,1 0 0,0 0 1,-1-1-1,1 1 0,-1 0 1,0 0-1,1-1 0,-1 1 1,0-1-1,0 1 0,0 0 1,-2 1-1,-2 4 167,-1-1-1,1 0 1,-1 0 0,0 0-1,-1-1 1,1 0 0,-10 6-1,5-5-16,0 0-1,0-1 0,-1 0 0,1 0 0,-1-2 0,0 1 1,0-2-1,0 1 0,0-2 0,-15 1 0,26-2-278,-1 0-1,1 0 1,0 0-1,0 0 1,0 0-1,0 0 1,0 0-1,0-1 1,0 1-1,0 0 0,0-1 1,0 1-1,0-1 1,0 1-1,1-1 1,-1 1-1,0-1 1,0 0-1,0 0 1,1 1-1,-1-1 1,0 0-1,1 0 1,-1 0-1,0 0 1,1 1-1,-1-1 0,1 0 1,0 0-1,-1 0 1,0-2-1,1-35-6951,6 8 285</inkml:trace>
</inkml:ink>
</file>

<file path=ppt/ink/ink11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9:14.053"/>
    </inkml:context>
    <inkml:brush xml:id="br0">
      <inkml:brushProperty name="width" value="0.025" units="cm"/>
      <inkml:brushProperty name="height" value="0.025" units="cm"/>
    </inkml:brush>
  </inkml:definitions>
  <inkml:trace contextRef="#ctx0" brushRef="#br0">1 307 15855,'0'0'4100,"9"2"-2926,7 2-681,0 0-1,0-1 1,0-1 0,20 0-1,-30-2-433,-1 0 0,0 0 1,1-1-1,-1 1 0,0-1 0,1 0 0,-1-1 0,0 1 1,0-1-1,0 0 0,0 0 0,-1-1 0,1 0 0,0 1 1,-1-1-1,0-1 0,0 1 0,0-1 0,5-5 0,-36 33 2029,26-22-2016,-1 0-1,1 1 1,-1-1 0,1 1 0,0-1-1,0 1 1,0 0 0,0-1 0,0 1-1,0 0 1,1-1 0,0 1 0,-1 0-1,1 0 1,0 0 0,0-1 0,1 1-1,-1 0 1,0 0 0,1 0 0,0-1-1,1 6 1,1-6-48,-1 1 0,0-1 0,0 0 0,1 0 0,-1 0 0,1 0 0,-1-1 0,1 1 0,0-1 0,0 0 0,0 1 0,0-1 0,0 0 0,0-1 0,0 1 0,0-1 0,0 1 0,0-1 0,6 0 0,22 1-82,0-2 1,-1-1-1,1-1 0,-1-2 1,37-10-1,-39 7-1617,0-2 0,-1-1-1,28-15 1,-17 5 462,-1-1 1,-1-2-1,40-35 0,-58 43 731,-1-1-1,0 0 1,21-31 0,-28 33 1037,-1 0 0,14-32 1,-19 32 1477,-10 15 1136,-14 18-1138,8 0-1770,1-1-1,0 1 0,2 1 0,0 0 1,1 0-1,-6 22 0,10-26-156,0 0 0,1 0 0,1 0 0,0 0 0,1 0 0,0 1 0,2-1 0,0 0 0,3 17 0,-2-26-165,0 1 1,1-1 0,0 0-1,0 0 1,1 0 0,0-1-1,0 1 1,0-1 0,0 0-1,1 0 1,0 0-1,0 0 1,1-1 0,-1 0-1,1 0 1,0-1 0,0 1-1,0-1 1,0-1-1,0 1 1,1-1 0,-1 0-1,1 0 1,0-1 0,11 1-1,-57-26 686,13 8-580,-58-42 237,78 53-309,0 1-1,1-1 0,0-1 0,0 1 1,0-1-1,1 0 0,0 0 0,0 0 1,0-1-1,1 1 0,-3-9 1,6 14-50,0 1 0,0-1 0,0 1 0,1-1 0,-1 0 0,0 1 0,1-1 1,-1 1-1,0-1 0,1 1 0,-1-1 0,0 1 0,1-1 0,-1 1 0,1-1 0,-1 1 1,1 0-1,-1-1 0,1 1 0,-1 0 0,1-1 0,0 1 0,-1 0 0,1 0 1,-1 0-1,1-1 0,0 1 0,-1 0 0,1 0 0,-1 0 0,1 0 0,0 0 0,-1 0 1,1 0-1,0 0 0,-1 1 0,2-1 0,33 0-1595,-29 0 1189,108 15-7546,-79-9 5784,2-1 0,57 0 0,-82-5 2907,-1-1 0,0-1 0,0 0 0,21-7 0,-24 7 526,-1-1 0,0-1-1,-1 1 1,1-1 0,-1 0 0,1-1 0,-1 1 0,6-8-1,-12 12-1092,0 0 1,1 0-1,-1 0 0,0 0 0,0 0 0,0 0 0,1 0 0,-1-1 0,0 1 1,0 0-1,0 0 0,0 0 0,1 0 0,-1 0 0,0-1 0,0 1 0,0 0 0,0 0 1,0 0-1,0-1 0,0 1 0,1 0 0,-1 0 0,0 0 0,0-1 0,0 1 0,0 0 1,0 0-1,0-1 0,0 1 0,0 0 0,0 0 0,0 0 0,0-1 0,0 1 0,0 0 1,-1 0-1,1-1 0,0 1 0,0 0 0,0 0 0,0 0 0,0-1 0,0 1 0,0 0 1,-1 0-1,1 0 0,0 0 0,0 0 0,0-1 0,0 1 0,-1 0 0,1 0 0,0 0 1,-1 0-1,-18-2 1224,-25 10-1260,40-6-34,0 0-1,-1 0 0,1 1 0,0 0 1,0-1-1,0 1 0,1 1 1,-1-1-1,1 1 0,-4 4 0,6-7-29,1 0 0,-1 0-1,0-1 1,1 1 0,0 0 0,-1 0-1,1 0 1,0 0 0,-1 0 0,1 0-1,0 0 1,0 0 0,0 0-1,0 0 1,0 0 0,0 1 0,0-1-1,0 0 1,0 0 0,1 1-1,0 0-16,0-1 0,0 0 0,0 1 0,0-1 0,0 0 0,0 0 0,0 0 0,1 0 0,-1 0 0,0 0 0,1 0 0,-1 0 0,1 0 0,-1-1 0,1 1 0,0-1 0,2 1 0,14 4-306,0-1 0,36 2-1,22 5 86,-75-11 256,0 0 0,-1 0 0,1 0 0,0 0 0,0 0-1,-1 1 1,1-1 0,0 0 0,0 0 0,-1 0 0,1 1 0,0-1-1,-1 1 1,1-1 0,0 0 0,-1 1 0,1-1 0,-1 1 0,1-1-1,-1 1 1,1-1 0,-1 1 0,1 0 0,-1-1 0,1 1 0,-1 0-1,0-1 1,1 1 0,-1 0 0,0-1 0,0 1 0,1 0 0,-1 1-1,-1-1 28,1 1 1,-1-1-1,0 1 0,0-1 0,0 0 0,0 1 0,0-1 0,0 0 0,0 0 0,-1 0 0,1 1 0,0-1 0,-3 1 0,-50 26 500,-7-5-784,18-17-3649,11-5-3923</inkml:trace>
</inkml:ink>
</file>

<file path=ppt/ink/ink11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9:16.279"/>
    </inkml:context>
    <inkml:brush xml:id="br0">
      <inkml:brushProperty name="width" value="0.025" units="cm"/>
      <inkml:brushProperty name="height" value="0.025" units="cm"/>
    </inkml:brush>
  </inkml:definitions>
  <inkml:trace contextRef="#ctx0" brushRef="#br0">41 22 15919,'0'0'1815,"0"3"-977,-6 125 2072,-25 142 0,31-267-2847,-1-104 2234,-1-44-2475,2 145 172,0-1-1,0 1 0,0-1 1,0 1-1,0-1 0,0 1 1,0-1-1,0 1 0,0-1 0,0 1 1,0-1-1,0 1 0,0-1 1,0 1-1,0 0 0,0-1 0,1 1 1,-1-1-1,0 1 0,0-1 1,1 1-1,-1 0 0,0-1 0,0 1 1,1-1-1,-1 1 0,0 0 1,1-1-1,-1 1 0,1 0 1,-1 0-1,1-1 0,-1 1 0,0 0 1,1 0-1,-1 0 0,1 0 1,-1-1-1,1 1 0,-1 0 0,1 0 1,-1 0-1,1 0 0,-1 0 1,1 0-1,-1 0 0,1 0 0,-1 0 1,1 1-1,-1-1 0,1 0 1,-1 0-1,0 0 0,1 0 1,-1 1-1,1-1 0,-1 0 0,0 0 1,1 1-1,-1-1 0,1 0 1,-1 1-1,1 0 0,26 26-142,-22-22 231,-1 0-67,1 0 1,-1 0-1,1-1 1,1 0-1,-1 0 1,1 0-1,-1-1 1,1 0-1,0 0 0,0 0 1,0-1-1,1 0 1,-1 0-1,1 0 1,-1-1-1,1 0 1,-1 0-1,1-1 0,-1 0 1,1 0-1,0 0 1,-1-1-1,1 0 1,-1 0-1,1-1 1,-1 0-1,1 0 0,-1 0 1,0-1-1,0 0 1,8-5-1,-7 3 19,1-1 1,-1 1-1,0-1 0,0 0 0,-1-1 1,0 1-1,0-1 0,0-1 0,-1 1 0,0-1 1,0 0-1,-1 0 0,0 0 0,-1 0 0,0-1 1,0 0-1,-1 1 0,0-1 0,0 0 1,-1 0-1,0-1 0,-1-14 0,0 22-17,0 0-1,0 0 0,0 1 1,-1-1-1,1 0 0,-1 1 1,1-1-1,-1 0 0,1 1 1,-1-1-1,0 1 1,0-1-1,0 1 0,0-1 1,0 1-1,0 0 0,0-1 1,-1 1-1,1 0 0,0 0 1,-1 0-1,1 0 0,-1 0 1,1 0-1,-1 0 1,1 0-1,-1 1 0,0-1 1,1 1-1,-1-1 0,0 1 1,1 0-1,-1 0 0,0-1 1,0 1-1,1 0 0,-1 0 1,0 1-1,0-1 1,1 0-1,-1 1 0,0-1 1,1 1-1,-1-1 0,0 1 1,1 0-1,-1 0 0,1-1 1,-1 1-1,1 0 1,0 1-1,-1-1 0,1 0 1,0 0-1,0 0 0,-1 1 1,1-1-1,0 1 0,1-1 1,-1 1-1,-1 2 1,-7 16 53,1 1 1,1 0 0,0 0 0,2 0 0,1 1 0,1 0 0,0 0-1,2 0 1,0 0 0,5 40 0,-4-59-54,0 0 0,1 0-1,-1 0 1,1 0 0,0 0 0,0 0 0,0 0-1,0 0 1,1 0 0,-1 0 0,1 0 0,-1-1 0,1 1-1,0-1 1,0 1 0,0-1 0,1 0 0,-1 1 0,4 2-1,-1-3 10,-1 0-1,0 0 1,1 0 0,-1-1-1,1 0 1,-1 1-1,1-2 1,0 1-1,-1 0 1,1-1-1,9 0 1,-1-1 10,0-1 0,0 0 0,0-1 0,-1-1 0,1 0-1,-1 0 1,0-1 0,19-11 0,-17 8-95,0-2 1,0 0-1,18-18 1,-28 24 59,0 1 0,-1-1 0,0 0 1,0 0-1,0 0 0,0-1 1,-1 1-1,1-1 0,-1 0 1,0 1-1,-1-1 0,1 0 1,-1 0-1,0 0 0,1-10 1,-2 15 6,0 0 1,0 0 0,0-1 0,0 1 0,0 0 0,0 0-1,0 0 1,0-1 0,0 1 0,0 0 0,-1 0 0,1 0-1,0 0 1,0 0 0,0-1 0,0 1 0,0 0 0,0 0-1,0 0 1,0 0 0,0 0 0,-1-1 0,1 1 0,0 0-1,0 0 1,0 0 0,0 0 0,0 0 0,-1 0 0,1 0-1,0 0 1,0 0 0,0 0 0,0 0 0,-1-1 0,1 1-1,0 0 1,0 0 0,0 0 0,0 0 0,-1 0-1,1 0 1,0 0 0,0 1 0,0-1 0,-1 0 0,-11 5 162,-8 11-31,-16 34 132,33-46-220,1-1 0,0 1 1,1 0-1,-1 0 0,1 0 0,0 0 0,0 0 0,0 1 0,0-1 0,1 0 1,-1 0-1,1 7 0,1-10-46,0 0-1,-1-1 1,1 1 0,0 0-1,0 0 1,-1 0 0,1 0-1,0-1 1,0 1 0,0 0-1,0-1 1,0 1 0,0-1-1,0 1 1,0-1 0,0 1-1,0-1 1,0 0 0,0 0-1,1 1 1,-1-1 0,0 0-1,0 0 1,0 0 0,1 0-1,37 1 117,-33-1-172,14 0-622,10 0-2361,-10-2-2076,5-7-4265</inkml:trace>
</inkml:ink>
</file>

<file path=ppt/ink/ink11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9:18.652"/>
    </inkml:context>
    <inkml:brush xml:id="br0">
      <inkml:brushProperty name="width" value="0.025" units="cm"/>
      <inkml:brushProperty name="height" value="0.025" units="cm"/>
    </inkml:brush>
  </inkml:definitions>
  <inkml:trace contextRef="#ctx0" brushRef="#br0">181 134 17809,'-1'-2'389,"0"0"1,0-1 0,-1 1-1,1 0 1,-1 0-1,1 0 1,-1 0 0,0 0-1,0 0 1,1 1-1,-2-1 1,1 1 0,0-1-1,0 1 1,0-1-1,-1 1 1,-3-1 0,4 1-178,-1 1 0,0 0 1,1-1-1,-1 1 0,0 0 1,0 0-1,1 1 0,-1-1 1,0 1-1,0-1 0,1 1 1,-1 0-1,1 0 1,-4 1-1,0 1-129,0 1 0,0 0 0,0 0 0,0 1 0,1-1 0,0 1 0,-1 0 0,2 1 0,-1-1 0,1 1 0,-6 9 0,5-5-77,0 1-1,1-1 0,0 1 1,0 0-1,1 0 0,1 0 1,0 1-1,0-1 0,1 21 1,1-32-2,0 1 1,0 0 0,0 0-1,0 0 1,0 0 0,0 0-1,0 0 1,0 0 0,0-1-1,0 1 1,0 0-1,1 0 1,-1 0 0,0 0-1,1-1 1,-1 1 0,1 0-1,-1 0 1,1-1 0,-1 1-1,1 0 1,-1-1-1,1 1 1,0 0 0,-1-1-1,1 1 1,0-1 0,0 1-1,-1-1 1,1 1 0,0-1-1,0 0 1,0 1-1,0-1 1,-1 0 0,1 0-1,0 0 1,0 0 0,0 1-1,0-1 1,0 0 0,0-1-1,0 1 1,-1 0-1,1 0 1,0 0 0,0 0-1,0-1 1,1 0 0,2 0 65,-1 0 0,0 0 0,1-1 0,-1 0 0,0 0 0,0 0 0,0 0 0,0 0 1,0-1-1,-1 1 0,4-4 0,3-11-18,-1 0 1,0-1 0,-1 1-1,-1-2 1,-1 1 0,5-33-1,-10 52-53,0 0-1,0 1 0,0-1 1,0 0-1,1 0 1,-1 0-1,0 1 0,1-1 1,-1 0-1,1 0 1,-1 0-1,1 0 0,-1 1 1,1-1-1,0 0 1,0 0-1,-1 0 0,1 0 1,0-1-1,0 1 1,0 0-1,0 0 0,0 0 1,0-1-1,2 2 1,1-1 2,-1 0 1,1 0-1,0 0 1,-1 0-1,1-1 1,0 1-1,0-1 1,7-1-1,5 0 41,0-2 0,-1 0-1,18-6 1,-25 6-49,0 1 0,0 0-1,1 0 1,-1 1 0,0 0 0,1 0 0,14 1-1,-20 1 15,-1-1-1,0 1 0,1-1 1,-1 1-1,0 0 0,0 0 1,0 0-1,0 1 0,0-1 1,0 0-1,0 1 0,0-1 1,0 1-1,-1 0 0,1-1 1,-1 1-1,1 0 0,-1 0 1,0 0-1,1 0 0,-1 0 1,0 1-1,0-1 0,-1 0 1,1 0-1,0 1 0,-1-1 1,0 0-1,1 1 0,-1 4 1,2 95 959,-2-102-963,0 0 0,-1 0 0,1 0 0,0 1 0,0-1 0,0 0 0,0 0 0,0 1 0,0-1 0,0 0 0,0 0 0,0 1 0,0-1 0,0 0 0,0 0 0,0 1 0,0-1 0,0 0 0,0 0 0,0 1 0,0-1 0,0 0 0,0 0 0,1 0 0,-1 1 0,0-1 0,0 0 0,0 0 0,0 0 0,0 1 0,1-1 0,-1 0 0,0 0-1,0 0 1,0 0 0,1 1 0,-1-1 0,0 0 0,0 0 0,0 0 0,1 0 0,-1 0 0,0 0 0,0 0 0,1 0 0,-1 0 0,0 0 0,0 0 0,1 0 0,-1 0 0,0 0 0,1 0 0,12-13 169,11-23 85,-10-2-369,16-74 0,-30 115 110,0 1 0,0-1 1,0 0-1,1 0 0,-1 0 0,1-1 0,0 1 1,-1 0-1,1 0 0,1 0 0,-1 0 0,0-1 1,1 1-1,-1 0 0,1-1 0,0 0 0,0 1 1,0-1-1,0 0 0,0 0 0,0 0 0,1 0 1,-1 0-1,1 0 0,-1-1 0,1 1 0,-1-1 1,1 0-1,0 0 0,0 0 0,0 0 0,0 0 1,0-1-1,0 1 0,5-1 0,-2 0 15,1 0 0,0 0 0,0 0 0,-1-1 0,1 0 1,0-1-1,-1 1 0,1-1 0,-1-1 0,0 1 0,0-1 0,0 0 0,0-1 0,0 1 0,6-6 0,-7 5 13,-1 0 0,0 0 0,0 0 0,0-1-1,0 1 1,-1-1 0,0 0 0,0 0 0,0 0 0,0 0 0,-1-1-1,0 1 1,0-1 0,0 1 0,-1-1 0,0 0 0,0 1-1,0-12 1,-1 16-25,-1 0 0,1-1 0,-1 1 0,1 0 0,-1 0-1,0-1 1,0 1 0,1 0 0,-1 0 0,0 0 0,0 0 0,0 0-1,0 0 1,0 0 0,0 0 0,0 1 0,-1-1 0,1 0 0,0 0-1,0 1 1,-1-1 0,1 1 0,0-1 0,-1 1 0,1 0 0,0 0-1,-1-1 1,1 1 0,0 0 0,-1 0 0,1 0 0,-1 0 0,1 1-1,0-1 1,-1 0 0,1 1 0,0-1 0,-3 1 0,-1 0-2,0 0 0,-1 0 0,1 1 1,0 0-1,0 0 0,0 0 0,0 0 1,-8 6-1,10-5 1,0 0 0,-1 0 0,1 1 0,0-1 0,0 1 0,1 0 0,-1-1 0,1 1 0,0 1 0,0-1 0,0 0 0,1 0 0,-1 1 0,1-1 0,0 1 0,0-1 0,0 7 0,4-10 0,-1 0 0,1 0 0,-1 0 0,1-1 0,0 1 0,-1-1 0,1 0 0,0 1 0,-1-1 0,1 0 0,-1-1 0,1 1 0,5-1 0,-7 0 0,60-9-97,-46 6 22,1 1-1,0 1 1,22-1-1,-32 3 64,-1 0 0,1 1-1,0 0 1,-1 0 0,1 0-1,-1 1 1,1 0 0,-1 0-1,0 0 1,0 1 0,0 0-1,0 0 1,7 5 0,-10-6 29,0 0 0,0-1 0,0 1 0,0-1 0,0 1 0,0-1 0,0 0 0,1 0 0,-1 0 0,1 0 0,-1 0 0,0-1 0,1 1 0,-1-1 0,1 1 0,2-1 0,-3-1-5,0 1 0,-1-1 0,1 0-1,-1 0 1,1 0 0,-1 0 0,1 0-1,-1 0 1,1 0 0,-1 0-1,0 0 1,0-1 0,0 1 0,0 0-1,0-1 1,0 1 0,0-1 0,0 1-1,0-1 1,-1 0 0,1 1 0,0-1-1,-1-2 1,3-4-9,-1 0 0,0 0 1,-1-1-1,0 1 0,0 0 0,-1-10 1,0 16-9,1 0 1,-2-1-1,1 1 1,0-1-1,0 1 0,-1-1 1,1 1-1,-1 0 1,0-1-1,0 1 1,0 0-1,0-1 1,0 1-1,0 0 1,0 0-1,-1 0 1,1 0-1,-1 0 0,0 0 1,1 1-1,-1-1 1,0 0-1,0 1 1,-3-2-1,31 20-14643,-9-15 12733,0 1-1,0-2 1,26-1 0,-26 0 618,25 0-4346</inkml:trace>
</inkml:ink>
</file>

<file path=ppt/ink/ink11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9:18.994"/>
    </inkml:context>
    <inkml:brush xml:id="br0">
      <inkml:brushProperty name="width" value="0.025" units="cm"/>
      <inkml:brushProperty name="height" value="0.025" units="cm"/>
    </inkml:brush>
  </inkml:definitions>
  <inkml:trace contextRef="#ctx0" brushRef="#br0">103 67 224,'2'-1'782,"-1"0"1,1-1-1,0 1 0,0-1 0,-1 1 0,1-1 0,0 1 1,-1-1-1,0 0 0,1 0 0,-1 0 0,0 0 0,0 0 1,0 0-1,0 0 0,0 0 0,-1 0 0,1 0 0,-1 0 1,1-1-1,-1-2 0,0 4-447,0 0 0,0 0 1,-1 0-1,1 0 0,0 0 0,-1 0 1,1 0-1,-1 0 0,1 1 0,-1-1 1,1 0-1,-1 0 0,1 0 0,-1 1 1,0-1-1,0 0 0,1 1 0,-1-1 1,-1 0-1,0 0-76,0 0 1,0 0-1,0 0 1,-1 0-1,1 1 1,0-1-1,0 1 1,-1-1-1,1 1 0,-5 0 1,3 1-154,0 0-1,0 0 1,1 0 0,-1 0 0,0 1 0,1 0 0,-1 0-1,1 0 1,-1 0 0,1 0 0,0 0 0,0 1-1,0 0 1,0 0 0,0-1 0,1 2 0,-1-1 0,1 0-1,0 0 1,0 1 0,-2 3 0,2-2-34,-1 0 1,1-1-1,0 1 0,0 0 1,0 0-1,0 0 0,1 1 1,0-1-1,0 0 1,1 0-1,-1 1 0,1-1 1,0 0-1,1 1 0,1 8 1,-1-12-64,0-1 0,0 1 0,0-1 0,1 1 0,-1-1 1,0 0-1,1 1 0,-1-1 0,1 0 0,-1 0 0,1 0 0,0 0 0,-1 0 1,1 0-1,0-1 0,0 1 0,0 0 0,0-1 0,-1 0 0,1 1 0,0-1 1,0 0-1,0 0 0,0 0 0,0 0 0,0 0 0,0 0 0,0-1 0,-1 1 1,1-1-1,3-1 0,2 1-27,0-1 0,0 0 0,0-1 1,0 1-1,-1-2 0,1 1 0,6-5 0,0-5-294,-1 0-1,-1-1 0,0 0 1,-1-1-1,0-1 0,11-24 1,-31 123 79,5-58 276,2 0 1,0 1-1,3 46 1,0-70-50,0-1 1,0 1-1,0 0 0,0-1 0,1 1 1,-1 0-1,1-1 0,-1 1 1,1-1-1,-1 1 0,1-1 1,0 1-1,0-1 0,-1 1 1,1-1-1,0 0 0,0 1 1,1-1-1,-1 0 0,0 0 1,0 0-1,1 0 0,-1 0 1,0 0-1,1 0 0,-1 0 1,1-1-1,-1 1 0,1 0 1,-1-1-1,1 1 0,0-1 1,-1 0-1,1 0 0,0 1 1,1-1-1,1-1-138,-1 1 1,0-1-1,1 0 0,-1 0 0,0 0 1,1 0-1,-1 0 0,0-1 0,0 1 1,0-1-1,0 0 0,-1 0 1,1 0-1,0 0 0,-1-1 0,4-3 1,4-9-1439,0 0 0,-1-1 0,0 0 1,-1-1-1,-1 0 0,-1 0 0,0-1 1,-1 0-1,2-18 0,5-23-7141</inkml:trace>
</inkml:ink>
</file>

<file path=ppt/ink/ink11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9:19.368"/>
    </inkml:context>
    <inkml:brush xml:id="br0">
      <inkml:brushProperty name="width" value="0.025" units="cm"/>
      <inkml:brushProperty name="height" value="0.025" units="cm"/>
    </inkml:brush>
  </inkml:definitions>
  <inkml:trace contextRef="#ctx0" brushRef="#br0">40 21 10634,'-2'9'4372,"-9"47"-887,3-19-1428,1 0 0,2 0 0,-1 65 0,6-99-2038,0-1 1,0 0 0,0 1 0,0-1 0,0 1 0,1-1-1,-1 0 1,1 0 0,0 1 0,-1-1 0,1 0 0,0 0-1,0 0 1,1 1 0,-1-1 0,0 0 0,1-1 0,-1 1 0,1 0-1,0 0 1,-1-1 0,1 1 0,0-1 0,0 1 0,0-1-1,0 0 1,0 0 0,0 0 0,1 0 0,-1 0 0,0 0-1,0-1 1,1 1 0,-1-1 0,0 1 0,1-1 0,3 0-1,-1-1-34,-1 1-1,1-1 1,0 0-1,0-1 1,0 1 0,-1-1-1,1 0 1,-1 0-1,1 0 1,-1-1-1,0 1 1,0-1-1,0 0 1,0 0-1,-1-1 1,1 1-1,4-6 1,2-8-84,0 0 0,-1-1 0,0 0 0,-2 0 0,0 0 1,-1-1-1,4-25 0,13-103 2005,-33 220-212,5-36-1154,1-1 0,1 1 1,5 69-1,-2-101-573,1-1 0,0 1 1,0 0-1,1 0 0,-1-1 1,1 1-1,0-1 0,0 1 0,1-1 1,-1 0-1,1 0 0,0 0 1,0 0-1,7 6 0,-8-7-421,1-1 0,0 0 0,1 0-1,-1 0 1,0-1 0,1 1 0,-1-1 0,1 0 0,-1 0-1,1 0 1,-1 0 0,1-1 0,4 1 0,22 0-7308</inkml:trace>
</inkml:ink>
</file>

<file path=ppt/ink/ink11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9:19.975"/>
    </inkml:context>
    <inkml:brush xml:id="br0">
      <inkml:brushProperty name="width" value="0.025" units="cm"/>
      <inkml:brushProperty name="height" value="0.025" units="cm"/>
    </inkml:brush>
  </inkml:definitions>
  <inkml:trace contextRef="#ctx0" brushRef="#br0">14 0 18546,'0'0'5802,"-2"16"-4825,-10 483 4449,12-412-5364,0-85 24,3-30 373,1-10-547,3 1 0,1 0 1,1 0-1,17-41 0,-21 64-5,0 1-1,1 0 1,1 1-1,0-1 0,1 2 1,0-1-1,1 1 1,0 0-1,0 0 1,1 1-1,1 1 1,0-1-1,0 2 0,17-11 1,-24 17-4,0 0 1,1 1 0,-1-1-1,0 1 1,1 0-1,-1 0 1,0 1-1,6-1 1,-9 1 79,-1 0 0,1 0 0,0 0 0,-1 0 0,1 0 0,-1 0 0,1 1 1,0-1-1,-1 0 0,1 0 0,0 1 0,-1-1 0,1 0 0,-1 0 0,1 1 0,-1-1 0,1 1 0,-1-1 0,1 1 0,-1-1 1,1 1-1,-1-1 0,1 1 0,-1 0 11,0 1 1,1-1-1,-1 0 1,0 0 0,0 0-1,0 1 1,0-1-1,-1 0 1,1 0-1,0 0 1,0 1 0,-1-1-1,1 0 1,-1 0-1,1 0 1,-1 0-1,1 0 1,-2 1 0,-3 7 23,-1-1 0,-1 1 0,0-2 0,0 1-1,0-1 1,-1 0 0,0 0 0,-9 5 0,-75 45 473,89-55-455,1-1-9,-32 16 221,33-16-242,-1-1 1,0 1 0,1 0-1,-1-1 1,0 1 0,1-1 0,-1 1-1,0-1 1,0 0 0,1 0-1,-1 0 1,0 0 0,0 0-1,1 0 1,-1-1 0,0 1 0,-1-1-1,2 0-154,1-1 1,-1 1-1,1-1 0,0 1 0,0-1 0,0 1 0,0-1 0,0 1 0,0-1 1,0 1-1,1 0 0,-1-1 0,0 1 0,1-1 0,-1 1 0,1 0 0,0-1 1,-1 1-1,2-2 0,38-47-7006,-32 42 5526,22-24-6342</inkml:trace>
</inkml:ink>
</file>

<file path=ppt/ink/ink11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9:20.645"/>
    </inkml:context>
    <inkml:brush xml:id="br0">
      <inkml:brushProperty name="width" value="0.025" units="cm"/>
      <inkml:brushProperty name="height" value="0.025" units="cm"/>
    </inkml:brush>
  </inkml:definitions>
  <inkml:trace contextRef="#ctx0" brushRef="#br0">39 115 15567,'-4'9'3229,"-3"9"-1961,1 0-1,1 0 0,0 1 0,1 0 0,1 0 1,1 0-1,0 20 0,2-37-1245,0-1 0,0 1-1,0-1 1,0 1 0,0-1 0,0 0 0,1 1-1,-1-1 1,1 1 0,-1-1 0,1 0 0,-1 1-1,1-1 1,0 0 0,-1 0 0,1 0-1,0 1 1,0-1 0,0 0 0,0 0 0,0 0-1,0 0 1,0-1 0,1 1 0,-1 0 0,0 0-1,0-1 1,1 1 0,-1-1 0,0 1 0,1-1-1,-1 1 1,0-1 0,1 0 0,-1 0-1,1 1 1,-1-1 0,1 0 0,-1 0 0,0-1-1,1 1 1,-1 0 0,1 0 0,-1-1 0,0 1-1,1-1 1,-1 1 0,0-1 0,3-1 0,3-1 18,0 0 0,0-1 0,-1 1 1,1-1-1,-1-1 0,0 1 1,0-1-1,6-7 0,-5 5-126,-1 0-1,-1-1 1,1 0 0,-1 0 0,-1 0-1,1 0 1,-1-1 0,-1 0-1,1 0 1,-2 0 0,1 0-1,-1 0 1,-1-1 0,0 1 0,0-1-1,0 1 1,-3-18 0,-6 35-642,0 7 708,5-6 7,-13 43 71,15-49 7,0 0 1,1 1 0,-1-1-1,1 0 1,-1 1 0,1-1-1,0 1 1,1-1 0,-1 0 0,0 1-1,2 5 1,1-9-37,0 1 0,0-1 0,-1 1 1,1-1-1,0 0 0,0 0 0,0-1 0,-1 1 0,1 0 1,0-1-1,-1 0 0,4 0 0,2-3-85,0-1 0,0 1-1,-1-1 1,1 0 0,-1-1 0,0 0-1,-1 0 1,0-1 0,0 1 0,0-1 0,-1-1-1,1 1 1,6-15 0,-6 11 195,-1-1 0,0-1 0,0 1 0,-2 0 0,1-1 0,-2 0 0,1 0 0,0-25 1,-4 49-149,-1 0 0,0 0 1,-1 0-1,-5 16 0,-5 22 464,9-30-106,2 0 0,0 1 0,2-1 0,2 34 0,-1-50-418,0-1-1,0 0 1,0 0-1,0 0 1,0 0 0,1 0-1,-1 0 1,1 0-1,-1 0 1,1-1-1,0 1 1,0-1 0,0 1-1,0-1 1,0 0-1,0 1 1,0-1 0,0 0-1,0 0 1,5 1-1,11 1-5237,-2-6-6425</inkml:trace>
</inkml:ink>
</file>

<file path=ppt/ink/ink11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9:20.989"/>
    </inkml:context>
    <inkml:brush xml:id="br0">
      <inkml:brushProperty name="width" value="0.025" units="cm"/>
      <inkml:brushProperty name="height" value="0.025" units="cm"/>
    </inkml:brush>
  </inkml:definitions>
  <inkml:trace contextRef="#ctx0" brushRef="#br0">1 1 20307,'0'0'11019</inkml:trace>
</inkml:ink>
</file>

<file path=ppt/ink/ink11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9:21.330"/>
    </inkml:context>
    <inkml:brush xml:id="br0">
      <inkml:brushProperty name="width" value="0.025" units="cm"/>
      <inkml:brushProperty name="height" value="0.025" units="cm"/>
    </inkml:brush>
  </inkml:definitions>
  <inkml:trace contextRef="#ctx0" brushRef="#br0">228 5 20595,'0'0'4373,"-14"-1"-1336,-111-3 1063,122 5-4065,0-1 0,0 0 1,0 1-1,0-1 0,0 1 0,0 0 1,1 0-1,-1 0 0,0 1 0,0-1 0,1 1 1,-1-1-1,1 1 0,-1 0 0,1 0 0,0 0 1,-4 4-1,2-1-28,1 0-1,0 0 1,0 1 0,0-1 0,0 1-1,1-1 1,0 1 0,-2 8 0,1 3-29,0-1 1,1 0-1,1 1 1,0 0-1,4 29 1,-3-42 18,1 0 1,0 0-1,0 0 1,0 0-1,0 0 1,1 0-1,0 0 0,-1 0 1,1 0-1,1-1 1,-1 1-1,0-1 1,1 1-1,0-1 0,0 0 1,0 0-1,6 5 1,-3-5-47,0 0 1,-1 0-1,1 0 0,0-1 1,1 0-1,-1 0 1,0 0-1,1-1 1,-1 0-1,12 1 0,-6-2-387,1 0 0,-1-1 0,0-1 0,1 1 0,15-6 0,-19 4-464,1 0 1,-1 0 0,0-1 0,0-1 0,0 1-1,9-8 1,18-17-5880</inkml:trace>
</inkml:ink>
</file>

<file path=ppt/ink/ink11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9:21.686"/>
    </inkml:context>
    <inkml:brush xml:id="br0">
      <inkml:brushProperty name="width" value="0.025" units="cm"/>
      <inkml:brushProperty name="height" value="0.025" units="cm"/>
    </inkml:brush>
  </inkml:definitions>
  <inkml:trace contextRef="#ctx0" brushRef="#br0">0 112 7495,'0'0'24204,"5"6"-23691,-4-3-500,0-1 0,1 0 0,-1 0 0,0-1 1,1 1-1,0 0 0,-1 0 0,1-1 0,0 1 0,0-1 0,0 1 1,0-1-1,0 0 0,0 0 0,1 0 0,-1 0 0,0 0 1,0-1-1,1 1 0,-1-1 0,0 1 0,1-1 0,-1 0 0,1 0 1,-1 0-1,0 0 0,1 0 0,-1-1 0,1 1 0,-1-1 0,0 1 1,1-1-1,-1 0 0,0 0 0,0 0 0,0 0 0,0 0 1,0-1-1,0 1 0,3-3 0,4-2-10,0 0 1,-1-1-1,0 0 0,0 0 1,10-13-1,-15 17-3,0 0-1,-1-1 1,1 0 0,-1 1 0,0-1-1,0 0 1,0 0 0,-1 0 0,1 0-1,-1 0 1,0-1 0,0 1 0,-1 0-1,1 0 1,-1-9 0,0 12 0,-1 1 0,1-1 0,-1 1 0,1-1 0,0 1 0,-1-1 0,1 1 0,-1-1 0,1 1 0,-1 0 0,1-1 0,-1 1 0,1 0 0,-1-1 0,0 1 0,1 0 0,-1 0 0,1-1 0,-1 1 0,0 0 0,1 0 0,-1 0 0,0 0 0,1 0 0,-1 0 0,0 0 0,1 0 0,-1 0 0,1 0 0,-1 0 0,-1 1 0,-22 5 0,16-1 4,1 0 0,0 1 0,0-1 0,0 1-1,1 1 1,-1-1 0,2 1 0,-1 0 0,1 1 0,0-1 0,-5 13 0,6-14-20,1 0 1,0 1-1,0 0 0,1 0 1,0 0-1,0 0 1,1 0-1,-1 0 1,2 0-1,-1 0 0,1 1 1,0-1-1,0 0 1,3 14-1,-2-19-156,1 1 0,-1 0-1,0-1 1,1 0 0,-1 1-1,1-1 1,0 0 0,0 0-1,0 0 1,0 0 0,0 0-1,0 0 1,0-1 0,1 1-1,-1-1 1,0 0 0,1 1-1,0-1 1,2 1 0,33 7-5500,1-8-3633</inkml:trace>
</inkml:ink>
</file>

<file path=ppt/ink/ink11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9:22.217"/>
    </inkml:context>
    <inkml:brush xml:id="br0">
      <inkml:brushProperty name="width" value="0.025" units="cm"/>
      <inkml:brushProperty name="height" value="0.025" units="cm"/>
    </inkml:brush>
  </inkml:definitions>
  <inkml:trace contextRef="#ctx0" brushRef="#br0">51 356 5029,'14'-14'1863,"2"0"-1281,11-11 2300,34-40 1,-54 57-1883,-1 0 1,0-1 0,0 0 0,0 0-1,-1 0 1,0-1 0,-1 0 0,0 0-1,-1 0 1,4-17 0,-7 25-848,0 1 0,1 0 0,-1-1 0,0 1 0,0 0 0,0 0 1,0-1-1,0 1 0,0 0 0,0-1 0,-1 1 0,1 0 0,0 0 0,-1-1 0,1 1 0,-1 0 0,1 0 1,-1 0-1,1-1 0,-1 1 0,0 0 0,0 0 0,0 0 0,1 0 0,-1 0 0,-2-1 0,1 2-57,1-1 1,-1 1-1,0 0 0,0-1 0,0 1 0,0 0 0,0 0 0,0 0 1,1 0-1,-1 0 0,0 1 0,0-1 0,0 1 0,0-1 0,-3 2 0,-3 2-39,-1 0 0,1 0 0,0 1 0,0 0 0,0 0 0,-9 9 0,5-3-46,1 1 0,1 0 0,0 1 0,0-1 0,1 2 0,1 0 0,0 0 0,1 0 0,1 1 0,0 0 0,1 0 0,1 0 0,0 1 0,-3 25 0,7-40-13,0 1 0,0-1 0,0 1-1,0-1 1,0 1 0,0-1 0,0 1 0,1-1-1,-1 1 1,1-1 0,-1 1 0,1-1 0,-1 0-1,1 1 1,0-1 0,-1 0 0,1 0 0,0 1-1,0-1 1,0 0 0,0 0 0,0 0 0,0 0-1,1 0 1,-1 0 0,0-1 0,0 1-1,1 0 1,-1 0 0,0-1 0,1 1 0,-1-1-1,1 0 1,-1 1 0,1-1 0,-1 0 0,1 0-1,-1 0 1,1 0 0,-1 0 0,1 0 0,-1 0-1,2-1 1,5 1 19,0-2 0,0 1 0,0-1-1,-1-1 1,1 1 0,-1-1 0,9-5 0,3-4-29,0 0 0,-1-1 1,0-1-1,-2-1 1,1-1-1,-2 0 1,0 0-1,18-29 1,-22 29 46,0-1 1,-1 0-1,-1-1 1,-1 0-1,0 0 1,-2-1-1,0 0 1,-1 0-1,5-35 0,-10 54-32,-1 0 0,1 0 0,0 0 0,0 0 0,0 0-1,0 0 1,0 0 0,0 0 0,0 0 0,-1 0 0,1 0 0,0 0-1,0 0 1,0 0 0,0 0 0,0 0 0,0 0 0,0 0-1,0 0 1,-1 0 0,1 0 0,0 0 0,0 0 0,0 0-1,0 0 1,0 0 0,0-1 0,0 1 0,0 0 0,0 0-1,0 0 1,0 0 0,0 0 0,0 0 0,0 0 0,0 0-1,0-1 1,0 1 0,0 0 0,0 0 0,0 0 0,0 0-1,0 0 1,0 0 0,0 0 0,0 0 0,0-1 0,0 1 0,0 0-1,0 0 1,0 0 0,0 0 0,0 0 0,-8 14-62,-7 24-20,4 2 111,3 0-1,1 0 0,2 1 0,2 0 0,2 42 0,1-79-24,0 0 0,0 1 0,1-1 0,-1 0 0,1 0 0,0 0 0,0 0 0,1 0 0,-1 0-1,1 0 1,0-1 0,0 1 0,0-1 0,0 1 0,1-1 0,0 0 0,-1 0 0,1 0 0,0 0 0,0 0 0,1 0-1,-1-1 1,5 3 0,-4-4 22,-1 0 0,1 1 0,0-2 0,0 1-1,0 0 1,0-1 0,0 0 0,0 0 0,0 0-1,0 0 1,-1-1 0,1 1 0,0-1 0,0 0-1,0 0 1,0 0 0,-1-1 0,1 1 0,-1-1-1,1 0 1,-1 0 0,0-1 0,1 1 0,3-4-1,2-3 11,0 0-1,0-1 0,-1 0 0,0 0 1,-1-1-1,0 0 0,0 0 0,-2-1 0,1 1 1,-1-1-1,-1 0 0,0-1 0,-1 1 0,-1-1 1,1 0-1,-2 1 0,0-1 0,-1-18 0,0 29-31,0 0-1,0-1 0,0 1 0,0 0 0,0 0 0,-1 0 0,1 0 0,-1 0 1,0 0-1,0 0 0,-1-4 0,1 5-4,1 1 1,-1-1-1,1 1 1,-1-1-1,1 1 1,-1-1-1,0 1 1,1-1-1,-1 1 1,0-1-1,1 1 1,-1 0-1,0-1 1,1 1-1,-1 0 1,0 0-1,0 0 1,1-1-1,-1 1 1,0 0-1,0 0 1,-1 0-1,0 1 1,0 0-1,0-1 1,0 1-1,0 0 0,0 0 1,0 0-1,0 1 1,0-1-1,0 0 0,0 1 1,1-1-1,-1 1 1,1-1-1,-1 1 1,1 0-1,-1 0 0,1 0 1,0 0-1,0 0 1,-1 2-1,-7 15-2,1 0 0,1 0 0,1 1 0,1 0 0,0 0 0,1 0 0,2 0 0,0 1 0,1 24 0,1-43-128,1 0-1,-1 0 1,1 0 0,-1 0 0,1 0-1,0-1 1,-1 1 0,1 0 0,0-1-1,0 1 1,0 0 0,1-1 0,-1 1-1,0-1 1,1 0 0,-1 1 0,0-1-1,1 0 1,0 0 0,-1 0 0,1 0-1,0 0 1,-1 0 0,1-1 0,0 1-1,0 0 1,0-1 0,0 1 0,2-1-1,3 1-977,-1 0-1,1 0 1,-1-1-1,1 0 1,-1 0-1,1-1 1,11-2-1,10-9-11113</inkml:trace>
</inkml:ink>
</file>

<file path=ppt/ink/ink11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9:22.607"/>
    </inkml:context>
    <inkml:brush xml:id="br0">
      <inkml:brushProperty name="width" value="0.025" units="cm"/>
      <inkml:brushProperty name="height" value="0.025" units="cm"/>
    </inkml:brush>
  </inkml:definitions>
  <inkml:trace contextRef="#ctx0" brushRef="#br0">0 85 6662,'0'0'16309,"5"-10"-13282,-5 7-2939,1 0-1,0 0 1,1 0-1,-1 1 1,0-1 0,1 0-1,-1 1 1,1-1 0,0 1-1,0-1 1,0 1 0,0 0-1,1 0 1,-1 0 0,0 0-1,1 0 1,-1 1-1,1-1 1,0 1 0,0 0-1,-1-1 1,1 1 0,0 0-1,0 1 1,0-1 0,0 0-1,0 1 1,0 0-1,0 0 1,0 0 0,0 0-1,0 0 1,0 1 0,0-1-1,4 2 1,-5-2-89,0 1 0,0-1 0,0 1 0,0 0 0,0 0 0,0 0 0,0 0 0,0 0 0,0 0 0,-1 1 0,1-1 0,0 1 0,-1-1 0,1 1 0,-1 0 0,1-1 0,-1 1 0,0 0 0,0 0 0,0 0 0,1 2 0,0 1-5,-1 0-1,0 0 1,0 0 0,-1-1-1,1 1 1,-1 0-1,0 0 1,0 0 0,-2 6-1,-1 8 129,-1 1-1,-2-1 1,-11 28-1,17-46-91,-1 0 0,1 1 1,-1-1-1,1 0 0,-1 0 0,1 0 0,0 1 0,-1-1 0,1 0 0,0 1 0,0-1 0,0 0 0,0 0 0,0 1 0,0-1 0,1 0 0,-1 0 1,1 2-1,-1-2-9,1-1 0,-1 1 1,1-1-1,-1 0 0,1 1 1,-1-1-1,1 0 0,-1 0 1,1 1-1,0-1 0,-1 0 1,1 0-1,-1 0 1,1 0-1,0 1 0,-1-1 1,1 0-1,0 0 0,-1 0 1,1 0-1,-1-1 0,1 1 1,0 0-1,-1 0 0,2-1 1,3 0 99,1-2 0,0 1 0,-1 0 1,0-1-1,1 0 0,6-6 1,-2 1-54,0 0 1,-1-1 0,0 0 0,0 0 0,-1-1-1,0-1 1,-1 1 0,0-1 0,-1 0 0,0-1-1,-1 1 1,0-1 0,0 0 0,-2-1 0,1 1-1,-2-1 1,3-22 0,-5 34-69,-1 1 0,0-1 0,1 1 0,-1 0 0,1-1 0,-1 1 0,0 0 0,1-1 0,-1 1 0,1 0 0,-1 0 0,0 0 0,1 0 0,-1-1 0,0 1 0,0 0 0,1 0 0,-1 0 0,0 1 0,1-1 0,-1 0 0,0 0 0,1 0 0,-1 0 0,0 1 0,1-1 0,-1 0 0,0 0 0,1 1 0,-1-1 0,1 1 0,-1-1 0,1 0 0,-1 1 0,1-1 0,-1 1 0,1-1 0,-1 1 0,0 0 0,1 1-31,0-1 0,0 1 0,0-1 0,-1 1 0,1-1 0,1 1 0,-1-1 0,0 1 0,0-1 0,0 0 0,1 1 0,-1-1 0,1 1 0,-1-1 0,1 0 0,0 1 0,-1-1 0,1 0 0,0 0 0,0 1 0,0-1 0,0 0 0,0 0 0,0 0 0,0 0 0,0 0 1,0 0-1,1-1 0,-1 1 0,0 0 0,1 0 0,-1-1 0,0 1 0,1-1 0,-1 0 0,1 1 0,-1-1 0,1 0 0,-1 0 0,1 0 0,2 0 0,5 2-699,1-1 1,0-1-1,0 0 1,20-2-1,4-9-6530,0-8-5899</inkml:trace>
</inkml:ink>
</file>

<file path=ppt/ink/ink11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9:23.231"/>
    </inkml:context>
    <inkml:brush xml:id="br0">
      <inkml:brushProperty name="width" value="0.025" units="cm"/>
      <inkml:brushProperty name="height" value="0.025" units="cm"/>
    </inkml:brush>
  </inkml:definitions>
  <inkml:trace contextRef="#ctx0" brushRef="#br0">19 138 10570,'0'0'4052,"-3"11"-374,2-9-3362,-11 45 2352,12-45-2539,-1-1 1,1 0 0,0 1-1,-1-1 1,1 0 0,0 1-1,0-1 1,0 0 0,0 1-1,0-1 1,0 1 0,0-1-1,0 0 1,1 1 0,-1-1-1,1 0 1,-1 1-1,1-1 1,-1 0 0,1 0-1,0 1 1,-1-1 0,1 0-1,0 0 1,0 0 0,0 0-1,0 0 1,0 0 0,0 0-1,0 0 1,0-1 0,0 1-1,1 0 1,1 0 0,4 0 129,0-2 0,0 1-1,0-1 1,0 0 0,0 0 0,0-1 0,0 0 0,-1 0 0,1-1 0,-1 0 0,1 0 0,-1-1 0,0 1-1,0-1 1,-1 0 0,1-1 0,8-8 0,-3 2-55,1-1-1,-1-1 1,-1 1 0,0-2-1,-1 1 1,12-25 0,-19 35-187,-1-1 1,1 0-1,-1 0 1,1 0-1,-1 0 1,0 0-1,-1 0 1,1-1-1,-1 1 1,0-8-1,0 11-13,-1 0-1,1-1 1,-1 1 0,1 0-1,-1 0 1,1 0-1,-1-1 1,0 1 0,1 0-1,-1 0 1,0 0-1,0 0 1,0 0 0,0 0-1,0 1 1,0-1-1,0 0 1,0 0-1,0 1 1,0-1 0,0 1-1,-1-1 1,1 1-1,0-1 1,0 1 0,-1 0-1,1-1 1,0 1-1,-1 0 1,1 0 0,0 0-1,0 0 1,-1 0-1,1 0 1,0 1 0,-2-1-1,-3 2-17,1-1-1,0 1 1,0 0 0,0 0-1,0 0 1,0 1-1,0 0 1,1 0 0,-1 0-1,1 0 1,0 1 0,0-1-1,0 1 1,1 0-1,-1 0 1,1 1 0,0-1-1,0 1 1,0 0 0,1 0-1,0-1 1,-3 9-1,-1 3-3,0-1 0,2 1-1,0 0 1,0 0 0,1 1-1,0 19 1,3-31-7,-1-1 0,1 0 0,1 1 0,-1-1-1,1 0 1,-1 1 0,1-1 0,0 0 0,1 0 0,-1 0 0,1 1 0,2 4-1,-2-7-62,1 0-1,-1 0 1,0 0 0,0 0-1,1 0 1,-1 0-1,1 0 1,0-1-1,-1 1 1,1-1-1,0 0 1,0 0 0,0 0-1,0 0 1,0 0-1,0-1 1,0 0-1,5 1 1,7 0-870,1 0 1,0-1 0,0-1-1,0 0 1,0-1 0,-1-1-1,1 0 1,19-7 0,29-15-5460</inkml:trace>
</inkml:ink>
</file>

<file path=ppt/ink/ink11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9:24.175"/>
    </inkml:context>
    <inkml:brush xml:id="br0">
      <inkml:brushProperty name="width" value="0.025" units="cm"/>
      <inkml:brushProperty name="height" value="0.025" units="cm"/>
    </inkml:brush>
  </inkml:definitions>
  <inkml:trace contextRef="#ctx0" brushRef="#br0">4 89 15182,'1'-12'2344,"-1"-6"-1136,2-15 206,-2 8 4842,-3 161-5055,0-64-810,2 1 0,4-1 0,16 95 0,-18-161-428,0 0-1,1-1 1,-1 1 0,1-1-1,1 1 1,-1-1 0,1 0-1,0 0 1,0 0 0,1 0-1,-1-1 1,1 1 0,0-1 0,0 0-1,9 7 1,-10-9-291,1-1 0,-1 1 0,0-1 0,1 1 0,0-1 0,-1 0 0,1 0 0,0 0 1,-1-1-1,1 1 0,0-1 0,0 0 0,0 0 0,-1-1 0,1 1 0,0-1 0,0 1 0,-1-1 0,1-1 0,0 1 0,-1 0 0,1-1 0,-1 1 1,0-1-1,5-4 0,19-16-4365,-2-3-987</inkml:trace>
</inkml:ink>
</file>

<file path=ppt/ink/ink11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9:24.509"/>
    </inkml:context>
    <inkml:brush xml:id="br0">
      <inkml:brushProperty name="width" value="0.025" units="cm"/>
      <inkml:brushProperty name="height" value="0.025" units="cm"/>
    </inkml:brush>
  </inkml:definitions>
  <inkml:trace contextRef="#ctx0" brushRef="#br0">118 30 12364,'0'0'5141,"-11"-3"-1202,-34-9-944,43 12-2888,-1 0 0,1 1 0,0-1-1,0 0 1,0 1 0,0-1 0,0 1 0,0 0-1,1 0 1,-1 0 0,0 0 0,0 0 0,0 0-1,1 0 1,-1 0 0,1 1 0,-1-1 0,1 1-1,-1-1 1,1 1 0,0-1 0,0 1 0,-1 0-1,1 0 1,1 0 0,-1-1 0,0 1 0,0 0-1,1 0 1,-1 3 0,-2 5 176,0 1-1,0-1 1,0 21 0,2-26-241,0-1 1,1 1 0,0-1 0,0 1 0,0-1-1,1 1 1,-1-1 0,1 1 0,0-1-1,0 0 1,1 1 0,-1-1 0,1 0 0,0 0-1,0 0 1,1 0 0,-1 0 0,5 5-1,-3-6-16,0-1 0,0 1 0,0-1 0,0 0-1,0 0 1,0 0 0,1 0 0,-1-1-1,1 0 1,-1 0 0,1 0 0,0 0 0,-1-1-1,1 1 1,0-1 0,-1-1 0,1 1-1,5-2 1,-4 1 22,0 0 1,-1-1-1,1 0 0,-1 0 0,0 0 0,0-1 1,0 0-1,0 0 0,0 0 0,0-1 0,-1 1 1,0-1-1,1 0 0,-2 0 0,1-1 0,0 1 1,-1-1-1,0 0 0,5-9 0,-5 9 20,0-1 0,0 0-1,-1 0 1,0 0 0,0-1 0,0 1-1,-1 0 1,0-1 0,0 1 0,0-1-1,-1 1 1,0-1 0,-1 0 0,1 1-1,-1-1 1,0 1 0,-4-10 0,5 15-119,-1-1 0,0 0 0,0 1 1,0-1-1,1 1 0,-2-1 1,1 1-1,0-1 0,0 1 0,0 0 1,-1 0-1,1-1 0,-1 1 1,1 0-1,-1 0 0,1 0 0,-1 1 1,1-1-1,-1 0 0,0 1 1,0-1-1,1 1 0,-1-1 0,0 1 1,0 0-1,0-1 0,1 1 1,-1 0-1,0 1 0,0-1 0,0 0 1,1 0-1,-1 1 0,0-1 1,0 1-1,1-1 0,-1 1 0,0 0 1,1 0-1,-1 0 0,1 0 1,-1 0-1,1 0 0,-1 0 0,1 0 1,0 1-1,0-1 0,-1 0 1,1 1-1,0-1 0,0 1 0,0-1 1,1 1-1,-1 0 0,0-1 1,1 1-1,-1 0 0,1-1 0,-1 4 1,0-1-457,1 0 1,0 0-1,-1 0 1,2 0-1,-1 0 1,0 0-1,1 0 1,2 7-1,-3-9 161,1-1 1,0 1-1,0-1 0,0 1 1,0-1-1,0 0 0,0 0 1,0 1-1,0-1 0,0 0 1,1 0-1,-1 0 0,0 0 1,1 0-1,-1 0 0,1-1 1,-1 1-1,1 0 0,0-1 1,-1 1-1,1-1 0,-1 0 1,4 1-1,20 0-5489</inkml:trace>
</inkml:ink>
</file>

<file path=ppt/ink/ink11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9:24.850"/>
    </inkml:context>
    <inkml:brush xml:id="br0">
      <inkml:brushProperty name="width" value="0.025" units="cm"/>
      <inkml:brushProperty name="height" value="0.025" units="cm"/>
    </inkml:brush>
  </inkml:definitions>
  <inkml:trace contextRef="#ctx0" brushRef="#br0">14 23 3587,'0'0'17489,"0"12"-16768,-3 134 1581,1 128 1743,8-236-3822,-6-36-217,0 0 0,0-1 0,1 1 1,-1 0-1,1-1 0,-1 1 0,1-1 0,0 1 1,0-1-1,-1 1 0,1-1 0,0 1 0,1-1 1,-1 0-1,0 0 0,0 1 0,0-1 1,1 0-1,1 1 0,-3-2 6,1 0 1,-1 0-1,1 0 1,-1 0-1,1 0 1,-1 0-1,1-1 1,-1 1-1,1 0 1,-1 0-1,1 0 1,-1-1-1,0 1 1,1 0-1,-1-1 0,1 1 1,-1 0-1,0-1 1,1 1-1,-1 0 1,0-1-1,1 1 1,-1-1-1,0 1 1,0 0-1,1-1 1,-1 1-1,0-1 1,0 1-1,0-1 0,0 1 1,0-1-1,0 1 1,0-1-1,0 0 1,4-23 210,-4 20-201,7-72 81,-4 28-239,1 1 0,3-1 0,2 1 0,27-85 0,-33 125 100,1 0-1,0 0 1,0 1-1,0-1 0,1 1 1,0 0-1,0 1 1,8-7-1,-11 10 29,0 0-1,0 0 1,1 0-1,-1 0 1,1 1 0,-1-1-1,1 1 1,-1 0-1,1-1 1,0 1 0,0 1-1,-1-1 1,1 0 0,0 1-1,0-1 1,0 1-1,0 0 1,0 0 0,0 0-1,0 0 1,0 1-1,-1-1 1,1 1 0,4 1-1,-6 0 26,-1 0-1,1 0 1,0 0 0,-1 0-1,1 0 1,-1 0-1,0 0 1,1 0 0,-1 0-1,0 1 1,0-1 0,-1 0-1,1 0 1,0 0-1,-1 0 1,1 0 0,-2 3-1,-2 3 143,0 1 0,-1-1 0,0 0-1,0 0 1,-1-1 0,0 0 0,0 0 0,0 0-1,-10 7 1,0-1 84,0 0-1,-1-1 0,-23 12 0,35-21-239,-1 0-1,0-1 0,0 1 1,-1-1-1,1-1 1,-12 3-1,17-4-107,0 0 1,0 0-1,0 0 0,0 0 1,0 0-1,0 0 0,0 0 1,0-1-1,0 1 1,0 0-1,-1-1 0,1 1 1,1 0-1,-1-1 0,0 0 1,0 1-1,0-1 0,-2-1 1,3 1-180,-1 0 0,0-1 0,1 1 0,-1 0 0,1-1 0,-1 1 0,1 0 0,-1-1 0,1 1 0,0-1 0,0 1 0,0-1 0,0 1 0,0-1 0,0 1 0,0-1 0,0 1 0,1-2 0,8-25-6058,8-2-3251</inkml:trace>
</inkml:ink>
</file>

<file path=ppt/ink/ink11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9:25.815"/>
    </inkml:context>
    <inkml:brush xml:id="br0">
      <inkml:brushProperty name="width" value="0.025" units="cm"/>
      <inkml:brushProperty name="height" value="0.025" units="cm"/>
    </inkml:brush>
  </inkml:definitions>
  <inkml:trace contextRef="#ctx0" brushRef="#br0">0 0 11307,'0'0'7826,"0"10"-5926,0 4-1094,1 1-1,1 0 1,0-1-1,0 0 1,2 0-1,5 19 1,-8-30-742,1 0 0,-1 0 0,0 0 0,1 1 1,-1-1-1,1-1 0,0 1 0,0 0 0,0 0 0,0-1 1,1 1-1,-1-1 0,1 1 0,-1-1 0,1 0 1,0 0-1,0-1 0,0 1 0,0 0 0,0-1 0,0 0 1,0 0-1,0 0 0,1 0 0,-1 0 0,1-1 0,-1 1 1,0-1-1,1 0 0,-1 0 0,1 0 0,-1 0 1,0-1-1,1 0 0,5-1 0,0-2 36,-1 0 0,0 0 0,-1 0 0,1-1-1,-1 0 1,0-1 0,11-10 0,-13 11-75,1-1 0,0 1 0,0 1 0,0-1 0,1 1 0,-1 0-1,1 0 1,0 1 0,0 0 0,9-3 0,-15 6-14,1 0 0,-1 0-1,0 0 1,0 1 0,1-1 0,-1 0 0,0 1-1,0-1 1,0 0 0,0 1 0,1-1 0,-1 1-1,0 0 1,0-1 0,0 1 0,0 0 0,0 0-1,0-1 1,-1 1 0,1 0 0,0 0 0,0 0-1,-1 0 1,1 0 0,0 0 0,-1 1 0,1-1-1,-1 0 1,0 0 0,1 0 0,-1 2 0,11 47 591,-8-37-365,-1 0-52,10 37 114,-11-49-288,-1-1 0,0 1 0,1 0 0,-1 0 0,1 0-1,-1 0 1,1 0 0,0 0 0,-1-1 0,1 1 0,0 0 0,0-1-1,0 1 1,-1 0 0,1-1 0,0 1 0,0-1 0,0 1-1,0-1 1,0 0 0,0 1 0,0-1 0,0 0 0,0 0-1,0 1 1,0-1 0,0 0 0,0 0 0,0 0 0,0 0-1,0-1 1,0 1 0,0 0 0,0 0 0,0 0 0,0-1-1,0 1 1,0-1 0,0 1 0,0-1 0,0 1 0,1-2-1,10-7 70,-1-1 0,-1-1-1,1 1 1,-2-2 0,1 1-1,12-22 1,3-2-189,-20 28 35,13-17-120,-18 23 153,1 1-1,-1-1 0,1 1 1,-1-1-1,1 0 0,-1 1 1,1-1-1,0 1 0,-1-1 1,1 1-1,0-1 0,-1 1 1,1 0-1,0-1 1,0 1-1,-1 0 0,1-1 1,0 1-1,0 0 0,0 0 1,-1 0-1,1 0 0,0 0 1,0 0-1,1 0 0,-1 4-90,1 0-1,-1 0 1,0-1-1,0 1 1,0 1 0,-1-1-1,1 0 1,-1 0-1,-1 6 1,2 4-797,8 9-1862,-8-22 2405,0 0-1,0 0 1,0 0-1,0 0 1,0 0-1,0 0 1,0 0-1,0 0 1,1 0-1,-1 0 1,0-1 0,1 1-1,-1-1 1,1 1-1,-1-1 1,0 1-1,1-1 1,-1 0-1,1 0 1,-1 0-1,1 0 1,-1 0 0,1 0-1,-1 0 1,1 0-1,-1-1 1,1 1-1,-1 0 1,1-1-1,-1 1 1,0-1-1,1 0 1,-1 1 0,0-1-1,2-1 1,19-14-5956</inkml:trace>
</inkml:ink>
</file>

<file path=ppt/ink/ink11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9:26.488"/>
    </inkml:context>
    <inkml:brush xml:id="br0">
      <inkml:brushProperty name="width" value="0.025" units="cm"/>
      <inkml:brushProperty name="height" value="0.025" units="cm"/>
    </inkml:brush>
  </inkml:definitions>
  <inkml:trace contextRef="#ctx0" brushRef="#br0">61 490 5765,'0'0'18530,"-9"12"-17500,-29 38 1,37-48-937,-1 0 1,1 0-1,0 0 1,0 0 0,-1 0-1,1 0 1,1 0-1,-1 0 1,0 1 0,0-1-1,1 0 1,-1 1-1,1-1 1,0 0 0,0 1-1,0 2 1,0-4-70,1 0 0,-1 0 0,1 0 0,-1-1-1,1 1 1,-1 0 0,1-1 0,0 1 0,-1 0 0,1-1 0,0 1 0,-1-1 0,1 1 0,0-1 0,0 1 0,0-1 0,0 0 0,-1 1 0,1-1 0,0 0 0,0 0 0,0 0-1,0 1 1,0-1 0,0 0 0,1 0 0,5-1-61,0 1 0,-1-1-1,1 0 1,0-1 0,-1 1-1,1-1 1,11-6 0,21-16-1542,-31 19 702,0-1 1,0 1 0,1 0 0,-1 1 0,1 0-1,0 0 1,0 1 0,0 0 0,1 1 0,14-3 0,-22 7 1008,-1-1 0,-1 1 1,1-1-1,0 1 0,0-1 1,-1 1-1,1-1 0,0 1 1,-1 0-1,0 0 0,1-1 1,-1 1-1,0 0 0,0-1 1,0 1-1,0 0 0,0 0 1,0-1-1,-1 1 0,0 2 1,1 2 354,4-4 1011,6-10-712,5-8-62,2-13-551,-1 0 1,-1-1-1,-2-1 1,-1 0-1,-2 0 1,11-52-1,-11 24 343,-3-1-1,1-96 0,-13 269 1282,1-71-1517,2-1-1,2 1 1,8 57 0,24 49 717,-27-130-846,1 1 1,1-1-1,1 0 0,0-1 0,19 28 0,-27-44-146,0-1 1,0 0 0,0 0 0,0 1 0,0-1-1,0 0 1,1 1 0,-1-1 0,0 0 0,0 0-1,0 1 1,0-1 0,1 0 0,-1 0 0,0 1-1,0-1 1,1 0 0,-1 0 0,0 0-1,0 1 1,1-1 0,-1 0 0,0 0 0,0 0-1,1 0 1,-1 0 0,0 0 0,1 1 0,-1-1-1,0 0 1,1 0 0,-1 0 0,0 0 0,1 0-1,-1 0 1,0 0 0,0 0 0,1 0-1,-1-1 1,0 1 0,1 0 0,-1 0 0,3-16 583,-9-26 252,-2 22-842,-2 0 0,0 1 0,-1 1 0,0 0 0,-2 0 0,0 1 0,-1 1 0,-21-20 0,-24-30 0,58 66 0,0 0 1,1-1-1,-1 0 1,0 1-1,1-1 1,-1 1-1,1-1 0,-1 0 1,1 1-1,-1-1 1,1 0-1,-1 1 0,1-1 1,0 0-1,-1 0 1,1 0-1,0 1 1,0-1-1,-1 0 0,1 0 1,0 0-1,0 0 1,0 1-1,0-1 0,0 0 1,0 0-1,0 0 1,1 0-1,-1 1 1,0-1-1,0 0 0,1 0 1,-1 0-1,0 1 1,1-1-1,-1 0 0,1 1 1,-1-1-1,1 0 1,-1 1-1,1-1 1,0 0-1,-1 1 0,1-1 1,0 1-1,-1-1 1,1 1-1,0 0 0,-1-1 1,1 1-1,0 0 1,0-1-1,0 1 1,-1 0-1,1 0 0,0 0 1,0-1-1,1 1 1,10-2-122,0 1 1,1 0-1,17 1 0,-7 0-473,27-6-3399,9-6-4158</inkml:trace>
</inkml:ink>
</file>

<file path=ppt/ink/ink11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9:28.034"/>
    </inkml:context>
    <inkml:brush xml:id="br0">
      <inkml:brushProperty name="width" value="0.025" units="cm"/>
      <inkml:brushProperty name="height" value="0.025" units="cm"/>
    </inkml:brush>
  </inkml:definitions>
  <inkml:trace contextRef="#ctx0" brushRef="#br0">0 1 9289,'0'0'12759,"4"13"-11740,-3-7-832,5 17 40,1-1 0,0 0 0,2 0 0,15 27 0,-22-45-198,0 0 1,0-1 0,1 1 0,-1-1 0,1 1 0,0-1 0,0 0-1,0 0 1,1-1 0,-1 1 0,1-1 0,-1 1 0,1-1 0,7 3-1,-8-5 11,0 0 0,0 1 0,0-1 0,0 0 0,1-1 0,-1 1 0,0 0 0,0-1 0,0 0 0,0 0 0,0 0 0,0 0 0,0 0 0,-1-1 0,1 1-1,0-1 1,0 0 0,-1 0 0,0 1 0,1-2 0,-1 1 0,0 0 0,3-4 0,81-101 1177,-86 106-1193,0 0 0,1 0 1,-1 1-1,1-1 0,0 1 0,-1-1 0,1 0 0,-1 1 0,1-1 1,0 1-1,-1-1 0,1 1 0,0 0 0,0-1 0,-1 1 0,1 0 0,0-1 1,0 1-1,0 0 0,-1 0 0,1 0 0,0 0 0,0 0 0,0 0 0,0 0 1,-1 0-1,1 0 0,0 0 0,0 0 0,0 0 0,0 1 0,-1-1 0,1 0 1,0 1-1,0-1 0,-1 0 0,1 1 0,0-1 0,-1 1 0,1-1 0,0 1 1,-1 0-1,1-1 0,-1 1 0,1 0 0,-1-1 0,1 1 0,-1 0 1,1-1-1,-1 1 0,0 0 0,1 0 0,-1 0 0,0-1 0,0 1 0,0 0 1,0 1-1,16 60 765,-14-49-538,1 0-143,11 42 54,-14-53-159,0 0-1,1-1 0,-1 1 0,1-1 1,-1 1-1,1-1 0,0 1 0,0-1 1,0 0-1,-1 1 0,1-1 0,0 0 1,1 0-1,-1 0 0,0 1 0,0-1 0,0 0 1,1-1-1,-1 1 0,0 0 0,1 0 1,-1 0-1,1-1 0,-1 1 0,1-1 1,2 1-1,-1-2 40,-1 1 0,1-1-1,-1-1 1,1 1 0,-1 0 0,0-1 0,1 1 0,-1-1 0,0 1 0,0-1-1,0 0 1,0 0 0,-1 0 0,1 0 0,2-5 0,27-44 510,-22 35-482,4-8-28,29-44 79,-40 64-146,1 1 1,0 0 0,0 0-1,0 0 1,0 0-1,0 0 1,0 0 0,1 1-1,-1-1 1,1 1-1,0 0 1,0 0 0,0 1-1,7-3 1,-10 4-9,1 0 0,-1 0 0,1 1-1,-1-1 1,0 0 0,1 1 0,-1-1 0,0 0 0,0 1 0,1 0 0,-1-1 0,0 1-1,0 0 1,0 0 0,0-1 0,1 1 0,-1 0 0,-1 0 0,1 0 0,0 0 0,0 1-1,0-1 1,0 0 0,-1 0 0,1 0 0,-1 1 0,1-1 0,-1 0 0,1 1 0,-1-1 0,1 2-1,8 48-669,-8-47 592,2 53-2519,-2-21-6233</inkml:trace>
</inkml:ink>
</file>

<file path=ppt/ink/ink11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9:28.364"/>
    </inkml:context>
    <inkml:brush xml:id="br0">
      <inkml:brushProperty name="width" value="0.025" units="cm"/>
      <inkml:brushProperty name="height" value="0.025" units="cm"/>
    </inkml:brush>
  </inkml:definitions>
  <inkml:trace contextRef="#ctx0" brushRef="#br0">21 166 5990,'-7'-58'6694,"-1"11"-3395,4 13-801,2 15-1376,2 12-898,0 17-609,11 7 449,0 2-2850,4 1-5574</inkml:trace>
</inkml:ink>
</file>

<file path=ppt/ink/ink11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9:28.891"/>
    </inkml:context>
    <inkml:brush xml:id="br0">
      <inkml:brushProperty name="width" value="0.025" units="cm"/>
      <inkml:brushProperty name="height" value="0.025" units="cm"/>
    </inkml:brush>
  </inkml:definitions>
  <inkml:trace contextRef="#ctx0" brushRef="#br0">1 13 20595,'0'0'2958,"2"11"-2152,16 105 2030,34 181-403,-50-288-2420,8 31 19,-10-38-30,0-1 1,1 0-1,-1 1 0,1-1 1,-1 0-1,1 0 0,-1 1 1,1-1-1,0 0 0,0 0 1,-1 0-1,1 0 1,0 0-1,0 0 0,0 0 1,0 0-1,0-1 0,0 1 1,1 0-1,-1 0 0,0-1 1,0 1-1,2 0 0,-2-2 11,0 0-1,0 1 0,0-1 0,0 0 0,0 0 0,0 0 0,0 1 0,0-1 0,0 0 0,0 0 0,0-1 0,-1 1 1,1 0-1,-1 0 0,1 0 0,0 0 0,-1-1 0,0 1 0,1 0 0,-1 0 0,0-1 0,0 1 0,1 0 0,-1-1 0,0 1 1,0 0-1,-1-2 0,4-47 111,-3 44-115,1-26 17,-1-1-1,-2 1 0,-1 0 1,-1 0-1,-2 0 1,-18-55-1,32 103-126,-1-1 0,2 0 0,0 0 0,0-1-1,18 20 1,-23-31 106,-1 1-1,0-1 1,1 0 0,0 0-1,0 0 1,0 0-1,0-1 1,0 1-1,0-1 1,1 0 0,-1-1-1,8 3 1,-9-4-1,0 0 1,0 0 0,-1 0 0,1 0 0,0-1 0,0 1-1,0-1 1,-1 1 0,1-1 0,0 0 0,-1 0-1,1-1 1,-1 1 0,1 0 0,-1-1 0,1 0-1,-1 1 1,0-1 0,0 0 0,0 0 0,0 0-1,0-1 1,2-3 0,4-6 165,-1-1 0,0 0 0,-2 0 1,1 0-1,-1 0 0,-1-1 0,-1 0 0,0 0 0,0 0 1,-2-1-1,0 1 0,0 0 0,-1 0 0,-1-1 0,-4-20 1,6 35-172,-1-1 0,0 0 0,0 1 1,0-1-1,0 1 0,0-1 1,0 1-1,0-1 0,-1 0 1,1 1-1,0-1 0,0 1 1,0-1-1,-1 1 0,1-1 1,0 0-1,0 1 0,-1-1 1,1 1-1,0 0 0,-1-1 1,1 1-1,-1-1 0,1 1 1,-1-1-1,1 1 0,-1 0 0,1-1 1,-1 1-1,1 0 0,-1 0 1,1-1-1,-1 1 0,1 0 1,-1 0-1,0 0 0,1 0 1,-1 0-1,1 0 0,-1 0 1,1 0-1,-1 0 0,0 0 1,1 0-1,-1 0 0,1 0 1,-1 0-1,0 1 0,-1 0-19,1 0-1,-1 0 1,1 1-1,-1-1 0,1 0 1,0 1-1,0-1 1,0 1-1,0 0 1,0-1-1,0 1 0,0 0 1,0-1-1,0 3 1,-6 25 11,2-1 0,0 1 0,2 0 0,2 1 0,0-1 0,7 55 0,-5-80 10,-1-1 1,1 1-1,-1-1 0,1 1 0,0-1 0,0 0 0,1 1 0,-1-1 0,1 0 0,0 0 0,-1 0 0,1 0 0,1 0 0,-1 0 0,0-1 0,1 1 0,-1-1 0,1 0 0,0 1 0,0-1 1,0-1-1,0 1 0,0 0 0,0-1 0,4 2 0,-3-2-2,-1-1 0,1 1 1,0-1-1,-1 0 0,1 0 0,-1 0 0,1-1 1,0 1-1,-1-1 0,1 0 0,-1 0 1,1 0-1,-1-1 0,0 1 0,0-1 1,1 0-1,-1 0 0,0 0 0,-1 0 1,1 0-1,0-1 0,0 1 0,-1-1 0,4-4 1,-1-1-7,1 0-1,-1 0 1,-1 0 0,0-1 0,0 0 0,0 0-1,-1 0 1,0 0 0,-1 0 0,0-1 0,-1 1-1,0-1 1,0 1 0,-1-14 0,0 23 5,0 0 1,-1-1-1,1 1 1,0 0-1,0-1 0,0 1 1,0 0-1,0 0 1,-1-1-1,1 1 0,0 0 1,0 0-1,-1 0 1,1-1-1,0 1 1,0 0-1,-1 0 0,1 0 1,0-1-1,0 1 1,-1 0-1,1 0 0,0 0 1,-1 0-1,1 0 1,0 0-1,-1 0 0,1 0 1,0 0-1,0 0 1,-1 0-1,1 0 1,0 0-1,-1 0 0,1 0 1,0 0-1,-1 0 1,1 0-1,0 0 0,0 1 1,-1-1-1,1 0 1,0 0-1,-1 0 0,1 0 1,0 1-1,0-1 1,0 0-1,-1 0 1,1 1-1,0-1 0,0 0 1,0 0-1,-1 1 1,1-1-1,0 0 0,0 0 1,0 1-1,0-1 1,0 0-1,0 1 0,0-1 1,0 0-1,0 1 1,0-1-1,-5 16 64,1 1 0,1 0 0,0-1 0,1 1 1,1 0-1,1 0 0,1 0 0,4 32 0,-5-47-53,1 0 0,-1 0 0,1-1 0,0 1 0,-1 0 0,1 0 0,0 0 0,0 0 0,1-1 0,-1 1 0,0 0 0,0-1 0,1 1 0,-1-1 0,1 1 0,-1-1 0,1 0 0,0 0 0,-1 0 0,1 0 0,3 2 0,-1-2 27,1 0 1,0 1 0,-1-2-1,1 1 1,0 0 0,-1-1-1,1 0 1,0 0 0,5-1 0,3-1-752,0-1 0,0 0 0,0 0 0,-1-1 0,1-1 0,13-7 0,10-10-6816,-1-4-6743</inkml:trace>
</inkml:ink>
</file>

<file path=ppt/ink/ink11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9:29.452"/>
    </inkml:context>
    <inkml:brush xml:id="br0">
      <inkml:brushProperty name="width" value="0.025" units="cm"/>
      <inkml:brushProperty name="height" value="0.025" units="cm"/>
    </inkml:brush>
  </inkml:definitions>
  <inkml:trace contextRef="#ctx0" brushRef="#br0">1 210 8584,'0'0'11552,"5"10"-9769,-4-7-1677,0 0 0,0 0 0,0 0 0,1 0 0,-1 0 0,1-1 0,0 1 0,0 0 0,0-1 0,0 0 0,0 1 0,1-1 0,-1 0 0,1 0 0,-1 0 0,1 0 0,0-1 0,0 1 0,0-1 0,0 0 0,0 0 0,0 0-1,0 0 1,0 0 0,0-1 0,0 1 0,1-1 0,-1 0 0,0 0 0,0 0 0,1 0 0,4-2 0,2 0 178,1-2-1,-1 0 1,0 0-1,-1-1 1,1 0-1,-1 0 1,0-1 0,0 0-1,-1-1 1,0 0-1,0 0 1,-1-1-1,11-13 1,-13 15-203,1-1 0,-1 0 0,0 0 0,-1 0 0,0 0 0,0-1 0,0 0 1,-1 0-1,0 0 0,-1 0 0,0 0 0,0-1 0,-1 1 0,0-1 0,0 1 0,-1-1 0,-1-12 0,1 20-67,0-1 0,-1 1 0,1 0-1,-1 0 1,1-1 0,-1 1 0,1 0 0,-1 0 0,1 0-1,-1-1 1,0 1 0,0 0 0,0 0 0,1 0 0,-1 0-1,0 1 1,0-1 0,-1 0 0,1 0 0,0 0 0,0 1-1,0-1 1,0 1 0,-3-2 0,1 2-5,1-1-1,-1 1 1,0 0-1,0 0 1,0 0 0,0 0-1,0 1 1,0-1 0,0 1-1,-5 1 1,0 1-17,1 0 0,-1 1 1,1 0-1,-1 0 0,1 0 1,1 1-1,-9 7 0,3 1 1,1 2-1,1-1 1,0 1-1,0 1 1,2 0-1,0 0 0,1 1 1,0 0-1,1 0 1,1 0-1,1 1 1,1 0-1,0 0 1,1 0-1,1 0 1,2 22-1,-1-37-84,0 1 0,0-1 0,1 0 0,-1 0 0,1 0 0,0 0 0,0 0 0,0 0-1,1-1 1,-1 1 0,1 0 0,-1 0 0,1-1 0,0 1 0,0-1 0,0 0 0,0 1 0,0-1 0,1 0 0,-1 0 0,1 0 0,-1-1 0,1 1 0,0-1-1,0 1 1,-1-1 0,1 0 0,0 0 0,0 0 0,0-1 0,0 1 0,1-1 0,-1 1 0,0-1 0,4 0 0,6 0-1030,1 0 0,-1 0 0,1-2 0,-1 1 1,1-2-1,-1 0 0,14-5 0,30-14-5802</inkml:trace>
</inkml:ink>
</file>

<file path=ppt/ink/ink11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9:29.780"/>
    </inkml:context>
    <inkml:brush xml:id="br0">
      <inkml:brushProperty name="width" value="0.025" units="cm"/>
      <inkml:brushProperty name="height" value="0.025" units="cm"/>
    </inkml:brush>
  </inkml:definitions>
  <inkml:trace contextRef="#ctx0" brushRef="#br0">237 9 12075,'0'0'5510,"-12"-1"-2943,3-1-2340,2 1 206,1-1 1,0 1 0,-1 0 0,1 1 0,-1 0 0,1 0 0,-1 0-1,1 1 1,-1 0 0,1 0 0,0 0 0,-1 1 0,1 0 0,0 1 0,0-1-1,-10 7 1,5 0-63,0 1 0,1 0-1,0 1 1,1 0 0,-11 16 0,16-21-340,1 0 1,0 0 0,0 0 0,0 0-1,1 0 1,0 0 0,0 1 0,0-1 0,1 1-1,0-1 1,1 1 0,-1 0 0,2 12-1,-1-17-39,1 0 0,0-1-1,0 1 1,0 0-1,1 0 1,-1-1-1,0 1 1,1-1-1,-1 1 1,1-1-1,-1 0 1,1 0-1,-1 1 1,1-1 0,0 0-1,0 0 1,0-1-1,0 1 1,-1 0-1,1 0 1,0-1-1,0 0 1,0 1-1,0-1 1,0 0-1,0 0 1,0 0 0,1 0-1,1 0 1,65-5-1655,-54 2 501,0-1 0,0 0 0,-1-1 0,22-10 0,22-16-6331,-13 3-2746</inkml:trace>
</inkml:ink>
</file>

<file path=ppt/ink/ink11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9:30.230"/>
    </inkml:context>
    <inkml:brush xml:id="br0">
      <inkml:brushProperty name="width" value="0.025" units="cm"/>
      <inkml:brushProperty name="height" value="0.025" units="cm"/>
    </inkml:brush>
  </inkml:definitions>
  <inkml:trace contextRef="#ctx0" brushRef="#br0">169 0 10826,'0'0'2798,"-9"0"-252,4 0-2213,-1 1 1,0-1-1,1 1 1,-1 1-1,1-1 0,0 1 1,-1 0-1,1 0 1,0 0-1,0 1 0,0-1 1,0 1-1,1 1 1,-1-1-1,1 1 0,0-1 1,0 1-1,0 0 1,0 1-1,1-1 0,-5 8 1,-1 2 578,0 0 1,-12 29 0,19-39-802,0 0-1,1 0 1,-1 0 0,1 0 0,0 0 0,0 0 0,1 0 0,-1 1 0,1-1 0,0 0 0,0 0-1,0 1 1,0-1 0,1 0 0,0 0 0,2 7 0,-2-10-98,0 0-1,0 0 1,0 0 0,0-1-1,0 1 1,1 0 0,-1 0-1,0-1 1,1 1-1,-1-1 1,0 1 0,1-1-1,-1 0 1,1 1 0,-1-1-1,1 0 1,-1 0 0,0 0-1,1 0 1,-1 0 0,1-1-1,-1 1 1,1 0 0,-1-1-1,3 0 1,36-13 197,-19 2-157,-1-1 0,0-2 0,-1 1 0,-1-2 0,26-28-1,13-11-43,-56 54-16,1 0-1,-1 0 1,0 0 0,0 0 0,1 0 0,-1 0 0,0 0 0,1 1-1,-1-1 1,1 0 0,-1 1 0,1-1 0,-1 1 0,1 0 0,2-1-1,-4 1 5,1 0 0,0 1-1,-1-1 1,1 0-1,0 0 1,-1 1-1,1-1 1,0 0 0,-1 1-1,1-1 1,-1 0-1,1 1 1,0-1 0,-1 1-1,1-1 1,-1 1-1,0 0 1,1-1 0,-1 1-1,1-1 1,-1 1-1,0 0 1,1 1-1,1 5-3,0 1 0,0 0 0,-1 0 0,0 0 0,-1 9 0,4 17 96,-3-34-65,-1 1-1,0-1 1,1 1-1,-1-1 1,1 1-1,-1-1 1,1 1-1,-1-1 1,1 1-1,-1-1 1,1 1-1,0-1 1,-1 0-1,1 1 1,0-1-1,-1 0 1,1 0-1,0 0 1,-1 1-1,1-1 1,0 0-1,-1 0 1,1 0-1,0 0 1,-1 0-1,1 0 1,0 0-1,0-1 1,-1 1-1,1 0 1,0 0-1,-1 0 1,1-1-1,0 1 0,-1 0 1,1-1-1,-1 1 1,1 0-1,-1-1 1,1 1-1,0-1 1,-1 1-1,0-1 1,1 0-1,31-25 422,-29 24-447,12-12-92,1 1 0,21-14 0,-33 24 60,0 1 1,1-1-1,-1 1 0,1 0 0,-1 0 1,1 1-1,0-1 0,0 1 0,0 0 1,0 0-1,0 1 0,0-1 0,0 1 1,0 0-1,5 1 0,-9 0 36,1-1-1,-1 1 1,0-1 0,1 1-1,-1 0 1,0-1 0,0 1-1,0 0 1,0 0-1,0 0 1,0 0 0,0 0-1,0 0 1,0 0-1,0 1 1,0-1 0,-1 0-1,1 0 1,0 1-1,0 1 1,10 35 173,0-2 150,-10-36-300,-1 1 0,1-1-1,-1 1 1,1-1 0,0 1 0,-1-1-1,1 1 1,-1-1 0,1 1 0,0-1-1,-1 0 1,1 1 0,0-1-1,-1 0 1,1 1 0,0-1 0,0 0-1,-1 0 1,1 0 0,0 0 0,0 0-1,0 0 1,-1 0 0,1 0 0,0 0-1,0 0 1,-1 0 0,1 0 0,0-1-1,0 1 1,-1 0 0,1-1 0,0 1-1,-1 0 1,1-1 0,0 1-1,0-1 1,29-25-408,-11 9-1797,-3 13-1413</inkml:trace>
</inkml:ink>
</file>

<file path=ppt/ink/ink11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9:31.215"/>
    </inkml:context>
    <inkml:brush xml:id="br0">
      <inkml:brushProperty name="width" value="0.025" units="cm"/>
      <inkml:brushProperty name="height" value="0.025" units="cm"/>
    </inkml:brush>
  </inkml:definitions>
  <inkml:trace contextRef="#ctx0" brushRef="#br0">148 135 17681,'0'0'5931,"-6"-8"-3294,3 4-2369,-22-27 1180,23 30-1403,1 0 1,0 0-1,-1 0 1,1 1-1,0-1 1,-1 0-1,1 0 1,-1 1-1,1-1 0,-1 1 1,0-1-1,1 1 1,-1 0-1,1 0 1,-1 0-1,0 0 1,1 0-1,-1 0 1,1 0-1,-1 0 1,0 1-1,1-1 1,-1 0-1,1 1 1,-1 0-1,1-1 1,-3 2-1,-1 2-19,-1 1-1,1-1 0,0 1 0,0 0 1,1 0-1,0 1 0,0-1 0,0 1 1,0 0-1,-3 10 0,4-12 13,1 1 1,0 0-1,0 0 1,0 0-1,1 1 1,0-1-1,0 0 0,0 0 1,1 1-1,-1-1 1,1 1-1,0-1 1,1 0-1,1 7 0,-1-11-26,-1 0-1,1 0 0,0 0 0,0 0 1,0-1-1,0 1 0,0 0 0,0-1 0,0 1 1,0-1-1,0 1 0,0-1 0,1 1 1,-1-1-1,0 0 0,0 0 0,0 1 0,1-1 1,-1 0-1,0 0 0,0 0 0,0 0 0,1-1 1,-1 1-1,0 0 0,0 0 0,0-1 1,0 1-1,1-1 0,-1 1 0,1-2 0,39-16 175,89-82-448,-129 99 259,-1 1-1,1-1 0,0 1 0,-1 0 1,1-1-1,0 1 0,0 0 1,-1 0-1,1-1 0,0 1 0,0 0 1,-1 0-1,1 0 0,0 0 0,0 0 1,-1 0-1,1 0 0,0 0 0,0 0 1,-1 0-1,1 1 0,0-1 0,0 0 1,-1 0-1,1 1 0,0-1 1,-1 0-1,1 1 0,0-1 0,-1 1 1,1-1-1,-1 1 0,1-1 0,-1 1 1,1-1-1,-1 1 0,1 0 0,-1-1 1,1 1-1,-1 0 0,0-1 0,1 1 1,-1 0-1,0-1 0,0 1 1,1 1-1,8 48 224,-5-24-62,-3-24-151,-1 0 0,1 0 0,0 0 0,0 0 0,0 0-1,0 0 1,0 0 0,0 0 0,0-1 0,0 1 0,1 0-1,-1-1 1,1 1 0,-1-1 0,1 1 0,0-1 0,-1 0 0,1 0-1,0 0 1,0 0 0,0 0 0,0 0 0,0-1 0,0 1-1,0 0 1,0-1 0,0 0 0,0 1 0,0-1 0,1 0 0,-1 0-1,0 0 1,0-1 0,0 1 0,0 0 0,0-1 0,0 1-1,0-1 1,0 0 0,0 0 0,0 1 0,3-3 0,11-5-69,-1 0-1,-1-1 1,0-1 0,16-13 0,-20 15-135,4-3 65,-7 5-228,0-1-1,0 1 0,1 1 1,0-1-1,0 1 0,1 1 0,-1 0 1,1 0-1,0 0 0,0 1 1,0 1-1,19-4 0,-26 6 343,-1 0 0,1 1 0,-1-1 0,1 1 1,-1-1-1,1 1 0,-1-1 0,0 1 0,1 0 0,-1 0 0,0 0 0,1 0 0,-1 0 0,0 0 0,0 0 0,0 0 1,0 0-1,0 0 0,1 3 0,-1-3 25,1 1 0,-1-1-1,0 1 1,0-1 0,1 1 0,-1-1 0,1 0 0,-1 0 0,1 0-1,-1 0 1,1 0 0,0 0 0,-1 0 0,1 0 0,0-1 0,0 1-1,2 0 1,0-1 19,1 0 1,-1 0-1,1 0 0,-1-1 0,1 0 0,-1 1 0,1-2 0,-1 1 0,0 0 1,1-1-1,-1 0 0,0 0 0,0 0 0,7-6 0,3-3 9,0-1 0,18-21 0,-21 21-219,1 1 1,22-18 0,-34 28 191,1 1 1,-1-1-1,1 0 1,0 1-1,0-1 0,-1 1 1,1-1-1,0 1 1,0-1-1,0 1 0,-1 0 1,1 0-1,0-1 1,0 1-1,0 0 0,0 0 1,0 0-1,-1 0 1,1 0-1,0 0 0,0 0 1,0 0-1,0 0 1,0 0-1,0 0 0,0 1 1,-1-1-1,1 0 1,0 1-1,0-1 0,0 0 1,-1 1-1,1-1 1,0 1-1,0-1 0,-1 1 1,1 0-1,-1-1 1,1 1-1,0 0 0,-1-1 1,1 1-1,-1 0 1,0 0-1,1 0 0,-1-1 1,1 1-1,-1 0 1,0 0-1,0 0 1,0 0-1,1 1 0,-1-1 22,0 0 0,1 1 0,-1-1 0,1 0 0,-1 0 0,1 0 0,0 1 0,0-1 0,-1 0 0,1 0 0,0 0 0,0 0 0,0 0 0,0 0 0,0-1 0,0 1 0,0 0 0,0 0 0,0-1 0,1 1 0,-1-1 0,0 1 0,0-1 0,1 1 0,-1-1-1,2 0 1,4-1-40,1 0 0,-1-1 0,1 0 0,-1 0 0,0-1-1,1 0 1,6-4 0,-6 3-222,0 0-1,0 1 1,0 0 0,0 0-1,1 1 1,10-2-1,-17 4 185,0 0-1,1 0 0,-1 1 0,1-1 0,-1 0 0,0 1 1,0 0-1,1-1 0,-1 1 0,0 0 0,0 0 1,0 0-1,0 1 0,0-1 0,0 0 0,0 1 0,0-1 1,0 1-1,-1 0 0,1-1 0,-1 1 0,1 0 1,-1 0-1,0 0 0,0 0 0,0 0 0,2 3 1,42 105 282,-28-66 943,23 43 1,-22-52-755,-1 1 1,-2 0 0,15 56-1,-25-71-351,0-1 0,-2 1 1,0 0-1,-1 0 0,-2 0 0,0 0 0,-1 0 0,-4 25 0,3-40 55,0 1 1,0 0-1,-1-1 0,0 1 0,0-1 0,0 0 1,-1 0-1,0 0 0,0 0 0,-1-1 0,1 0 1,-1 0-1,0 0 0,-1 0 0,1-1 0,-10 6 1,11-7-61,1-2 0,0 1 0,-1 0 0,1-1 1,-1 1-1,0-1 0,1 0 0,-1 0 1,0-1-1,0 1 0,0-1 0,0 0 0,1 0 1,-1 0-1,0 0 0,0-1 0,0 0 1,1 1-1,-1-1 0,0-1 0,1 1 0,-1 0 1,0-1-1,1 0 0,0 0 0,-1 0 0,1 0 1,0 0-1,0-1 0,0 0 0,-3-3 1,-5-9-58,0 0 1,0 0 0,2-2-1,0 1 1,0-1 0,2 0-1,0 0 1,1-1 0,-6-33-1,3 3-17,2-1 0,0-73 0,6 105 13,1 0-1,1 0 1,1 0-1,0 0 1,1 1-1,7-23 1,-6 31-20,-1 0 0,1 0 0,0 0 0,1 0 1,0 1-1,0 0 0,0 0 0,1 0 0,0 1 0,1 0 1,-1 0-1,1 0 0,15-8 0,2 0-1646,48-18 1,17-10-6756,-44 14 381</inkml:trace>
</inkml:ink>
</file>

<file path=ppt/ink/ink11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9:31.544"/>
    </inkml:context>
    <inkml:brush xml:id="br0">
      <inkml:brushProperty name="width" value="0.025" units="cm"/>
      <inkml:brushProperty name="height" value="0.025" units="cm"/>
    </inkml:brush>
  </inkml:definitions>
  <inkml:trace contextRef="#ctx0" brushRef="#br0">91 1 18257,'0'0'10666,"-66"68"-10089,51-20-449,6 3-64,9 1-416,0 2-2307,18-3-1953,3-1-3684</inkml:trace>
  <inkml:trace contextRef="#ctx0" brushRef="#br0" timeOffset="1">133 826 16784,'0'0'6470,"3"55"-3844,2-37-31,1-6-1122,6-4-1152,1-8-385,1-4-2467,-3-20-7270</inkml:trace>
</inkml:ink>
</file>

<file path=ppt/ink/ink11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0:31.026"/>
    </inkml:context>
    <inkml:brush xml:id="br0">
      <inkml:brushProperty name="width" value="0.025" units="cm"/>
      <inkml:brushProperty name="height" value="0.025" units="cm"/>
    </inkml:brush>
  </inkml:definitions>
  <inkml:trace contextRef="#ctx0" brushRef="#br0">79 9 7495,'-14'1'867,"-25"-3"1925,14-6 1856,67 11-1431,-13-3-3098,-2 2-20,58 4 561,149 32 1,-106-11-108,0-5 0,178 7 0,265-22 430,-367-8-433,578 13 452,0 1-888,-194-11 260,667-5-123,-613-14 523,-630 17-505,7-3-1230,-33-13-5730,0-1-1877</inkml:trace>
</inkml:ink>
</file>

<file path=ppt/ink/ink11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0:38.952"/>
    </inkml:context>
    <inkml:brush xml:id="br0">
      <inkml:brushProperty name="width" value="0.025" units="cm"/>
      <inkml:brushProperty name="height" value="0.025" units="cm"/>
    </inkml:brush>
  </inkml:definitions>
  <inkml:trace contextRef="#ctx0" brushRef="#br0">9358 514 4260,'-12'-5'497,"-411"-139"5246,279 102-5177,-159-25 0,-1012-115-352,-10 109-17,127 141-138,-19 116 40,24 114 421,430-33-262,30 71 18,618-273-225,-148 107 1,224-140-30,1 1 0,2 1-1,1 2 1,2 2 0,1 1 0,2 1 0,-27 44 0,49-67-13,0 0 1,1 0 0,1 1-1,0-1 1,1 2 0,-5 27-1,9-35 15,0 0-1,0 0 1,1 0 0,0 0-1,1 0 1,0 0 0,0 0-1,1 0 1,0-1-1,0 1 1,1 0 0,1-1-1,-1 0 1,6 10 0,2-4 69,-1-1 0,2 0 0,-1 0 0,2-1 1,0 0-1,0-1 0,1-1 0,0 0 0,1-1 1,0-1-1,19 8 0,19 6 128,0-3 1,63 15 0,42 1-10,2-6 1,233 11 0,331-26-99,-593-15-71,1815-30 1262,-4-88-1083,-1041 19-232,-12-65 4,-746 129 5,275-109 1,-352 116 83,-2-2 0,-2-4 1,-1-2-1,-2-3 0,-1-2 0,61-59 1,-103 86-46,-1 0 0,-1-1 0,0-1 1,-1 0-1,-1 0 0,0-2 0,-2 1 1,0-1-1,-1-1 0,-1 0 0,0 0 1,-2-1-1,0 0 0,-2 0 1,0 0-1,-1 0 0,-2-1 0,0 1 1,-1-1-1,-1 1 0,-1 0 0,-1-1 1,-11-40-1,4 29 15,-1 0 0,-2 1 0,-1 1 0,-2 0 0,-1 1 0,-1 1 0,-1 0 0,-2 2 0,-1 0 0,-40-38 0,26 34-102,0 2-1,-2 1 1,-1 2-1,-2 2 0,0 1 1,-1 2-1,-62-21 1,-78-14-2348,-31 4-2637</inkml:trace>
</inkml:ink>
</file>

<file path=ppt/ink/ink11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0:44.658"/>
    </inkml:context>
    <inkml:brush xml:id="br0">
      <inkml:brushProperty name="width" value="0.025" units="cm"/>
      <inkml:brushProperty name="height" value="0.025" units="cm"/>
    </inkml:brush>
  </inkml:definitions>
  <inkml:trace contextRef="#ctx0" brushRef="#br0">1 208 10025,'10'-1'598,"304"-51"592,-12 1 1128,-124 35-904,184 8 1,36-2-363,-178-6-212,1 10 0,278 28-1,-226-12 3164,-270-10-3863,0 0-27,-1 0 1,1-1-1,-1 1 0,1-1 1,-1 0-1,1 0 0,-1 0 1,1 0-1,-1 0 0,0 0 1,1-1-1,-1 1 0,0-1 1,0 1-1,0-1 0,0 0 1,1-2-1,5-10-2951,-8-3-4889,-9-10-3361</inkml:trace>
</inkml:ink>
</file>

<file path=ppt/ink/ink11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1:07.495"/>
    </inkml:context>
    <inkml:brush xml:id="br0">
      <inkml:brushProperty name="width" value="0.025" units="cm"/>
      <inkml:brushProperty name="height" value="0.025" units="cm"/>
    </inkml:brush>
  </inkml:definitions>
  <inkml:trace contextRef="#ctx0" brushRef="#br0">0 0 14221,'0'0'12268,"47"70"-10891,-40-18-704,-3 11-417,-2 7-224,-2 2 0,0-5 0,0-4-672,0-7-866,0-10-864,-5-14-1602,0-13-2306</inkml:trace>
</inkml:ink>
</file>

<file path=ppt/ink/ink11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1:07.870"/>
    </inkml:context>
    <inkml:brush xml:id="br0">
      <inkml:brushProperty name="width" value="0.025" units="cm"/>
      <inkml:brushProperty name="height" value="0.025" units="cm"/>
    </inkml:brush>
  </inkml:definitions>
  <inkml:trace contextRef="#ctx0" brushRef="#br0">25 205 14446,'-3'16'3683,"-5"29"-1431,-4 61 1,11-94-1788,1 0 1,0 0 0,0 0 0,1 0-1,1 0 1,0 0 0,0 0 0,1 0-1,1 0 1,0-1 0,0 0 0,7 12-1,-9-21-406,-1 0 0,1 0 0,-1-1 0,1 1 0,0 0 0,-1-1 0,1 1 0,0-1 0,0 0 0,0 1-1,0-1 1,1 0 0,-1 0 0,0 0 0,0-1 0,1 1 0,-1-1 0,0 1 0,1-1 0,-1 0 0,0 1-1,1-1 1,-1 0 0,0-1 0,1 1 0,-1 0 0,1-1 0,-1 1 0,0-1 0,0 0 0,1 0 0,1-1 0,5-2 181,-1-1 0,0 0 0,0 0 0,-1-1 0,0 0 0,13-14 0,28-35-215,-3-3 0,-2-2 0,-3-2 0,-3-1 0,44-103 0,-79 161-464,6-15-991,-6 6-5686</inkml:trace>
</inkml:ink>
</file>

<file path=ppt/ink/ink11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1:08.680"/>
    </inkml:context>
    <inkml:brush xml:id="br0">
      <inkml:brushProperty name="width" value="0.025" units="cm"/>
      <inkml:brushProperty name="height" value="0.025" units="cm"/>
    </inkml:brush>
  </inkml:definitions>
  <inkml:trace contextRef="#ctx0" brushRef="#br0">9 0 15407,'0'0'8141,"-2"12"-6876,-2 29-22,2 64 0,2-89-929,1 0 1,1 0-1,0 0 1,1 0-1,1-1 1,1 1-1,12 29 1,-16-44-288,-1 0 1,1 0 0,-1 0-1,1 0 1,0 1-1,0-1 1,0 0 0,0 0-1,0 0 1,0-1-1,0 1 1,0 0 0,0 0-1,0 0 1,0-1-1,1 1 1,-1-1 0,0 1-1,0-1 1,1 1-1,-1-1 1,0 0 0,3 1-1,-1-1 49,-1-1-1,1 1 1,0-1 0,-1 1-1,1-1 1,-1 0 0,1 0 0,-1 0-1,1 0 1,-1-1 0,4-2-1,5-5 262,0 0 0,0-1 0,14-18 0,-19 22-303,144-176-34,-146 177 0,-3 3 0,1-1 0,0 1 0,0 0 0,0 0 0,0 0 0,0 0 0,0 1 0,0-1 0,0 0 0,1 1 0,-1 0 0,5-2 0,-6 3 0,0 1 0,0 0 0,-1 0 0,1 0 0,0 0 0,-1-1 0,1 1 0,0 0 0,-1 0 0,1 1 0,-1-1 0,0 0 0,1 0 0,-1 0 0,0 0 0,0 0 0,1 0 0,-1 0 0,0 0 0,0 1 0,0-1 0,-1 0 0,1 0 0,0 0 0,-1 1 0,1 2 0,-4 182 0,0-109 0,4-76 0,0 0 0,-1 0 0,1 1 0,0-1 0,0 0 0,0 1 0,1-1 0,-1 0 0,0 0 0,0 1 0,1-1 0,-1 0 0,1 0 0,-1 1 0,1-1 0,-1 0 0,1 0 0,1 1 0,-2-1 0,1-1 0,0 0 0,-1 0 0,1 1 0,0-1 0,-1 0 0,1 0 0,-1 0 0,1 0 0,0 0 0,-1 0 0,1 0 0,0 0 0,-1 0 0,1 0 0,0-1 0,-1 1 0,1 0 0,-1 0 0,1 0 0,-1-1 0,1 1 0,0 0 0,0-2 0,34-31 0,16-45 0,-40 58 0,1 1 0,2 0 0,26-30 0,-40 48 0,1 0 0,-1 1 0,1-1 0,0 0 0,-1 0 0,1 0 0,0 1 0,0-1 0,0 0 0,0 1 0,0-1 0,0 1 0,-1-1 0,1 1 0,0 0 0,0-1 0,1 1 0,-1 0 0,0 0 0,0-1 0,0 1 0,0 0 0,0 0 0,0 0 0,0 0 0,0 0 0,0 1 0,2-1 0,-2 2 0,1-1 0,-1 0 0,0 1 0,0-1 0,0 0 0,0 1 0,0-1 0,0 1 0,0 0 0,-1-1 0,1 1 0,0 0 0,-1-1 0,0 1 0,1 2 0,1 13 0,0 0 0,-1 29 0,-1-39 0,3 13-3276,-3-20 2961,1 1 0,0-1-1,0 0 1,-1 1 0,1-1 0,0 0 0,0 0 0,0 1 0,0-1 0,-1 0 0,1 0 0,0 0 0,0 0 0,0 0 0,0 0 0,-1 0 0,1-1 0,0 1 0,0 0 0,1-1 0,14-4-6993</inkml:trace>
</inkml:ink>
</file>

<file path=ppt/ink/ink11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1:09.366"/>
    </inkml:context>
    <inkml:brush xml:id="br0">
      <inkml:brushProperty name="width" value="0.025" units="cm"/>
      <inkml:brushProperty name="height" value="0.025" units="cm"/>
    </inkml:brush>
  </inkml:definitions>
  <inkml:trace contextRef="#ctx0" brushRef="#br0">153 227 12075,'0'0'6962,"-1"-9"-6114,-4-42 2969,-9 47 1793,-19 7-2881,27 0-2674,0 1 0,1 0 0,-1 0-1,1 1 1,0-1 0,0 1 0,0 0 0,0 1 0,1-1-1,-6 11 1,4-7-37,1 0-1,0 0 1,0 1-1,1-1 1,0 1-1,-3 15 1,7-24-18,-1-1 0,1 1 0,0-1 0,0 1 0,0-1 0,0 1 0,0 0 0,-1-1 0,1 1 0,0-1 0,0 1 0,1-1 0,-1 1 0,0-1 0,0 1 0,0-1 0,0 1 0,0-1 0,1 1 0,-1-1 0,0 1 0,0-1 0,1 1 0,-1-1 0,0 1 0,1-1 0,-1 1 0,0-1 0,1 0 0,-1 1 0,1-1 0,-1 0 0,0 1 0,1-1 0,-1 0 0,2 1 0,21-6 0,32-27 0,-50 29 0,7-5 0,9-6 0,1 0 0,26-11 0,-43 23 0,0-1 0,1 1 0,-1 1 0,1-1 0,-1 1 0,1-1 0,-1 2 0,1-1 0,0 1 0,-1-1 0,1 1 0,0 1 0,0-1 0,-1 1 0,10 3 0,2 12 0,1-1 0,-18-14 0,1-1 0,0 0 0,-1 0 0,1-1 0,-1 1 0,1 0 0,0 0 0,-1 0 0,1 0 0,-1 0 0,1-1 0,-1 1 0,1 0 0,0-1 0,-1 1 0,1 0 0,-1-1 0,0 1 0,1 0 0,-1-1 0,1 1 0,-1-1 0,1 1 0,-1-1 0,0 1 0,1-1 0,-1 1 0,0-1 0,0 0 0,0 1 0,1-1 0,-1 1 0,0-1 0,0 0 0,0 1 0,0-2 0,23-106 0,-22 107 0,-1 1 0,1-1 0,0 1 0,-1 0 0,1-1 0,-1 1 0,1 0 0,0-1 0,-1 1 0,1 0 0,0 0 0,-1 0 0,1-1 0,0 1 0,-1 0 0,1 0 0,0 0 0,-1 0 0,1 0 0,0 0 0,-1 0 0,1 1 0,0-1 0,-1 0 0,1 0 0,0 0 0,0 1 0,26 8 0,-22-7 0,8 1 0,1-1 0,-1 0 0,0 0 0,1-1 0,-1-1 0,1 0 0,-1-1 0,1-1 0,-1 0 0,0 0 0,15-6 0,-19 6 0,0-1 0,-1-1 0,1 1 0,0-1 0,-1-1 0,0 1 0,0-1 0,-1-1 0,1 0 0,-1 0 0,0 0 0,-1-1 0,1 0 0,-1 0 0,-1 0 0,9-15 0,-13 21 0,-1 0 0,1 1 0,-1-1 0,1 0 0,-1 0 0,0 0 0,1 1 0,-1-1 0,0 0 0,0 0 0,1 0 0,-1 0 0,0 0 0,0 1 0,0-1 0,0 0 0,0 0 0,0 0 0,0 0 0,-1 0 0,1 0 0,0 1 0,-1-3 0,0 3 0,1 0 0,-1-1 0,0 1 0,0 0 0,1 0 0,-1-1 0,0 1 0,0 0 0,1 0 0,-1 0 0,0 0 0,0 0 0,1 0 0,-1 1 0,0-1 0,0 0 0,1 0 0,-1 0 0,0 1 0,-1 0 0,-37 22 0,32-17 0,0 1 0,0 0 0,1 0 0,0 0 0,0 1 0,1 0 0,0 0 0,1 1 0,-1-1 0,1 1 0,1 0 0,0 0 0,0 1 0,1-1 0,0 0 0,-1 13 0,4-21 0,-1 0 0,0 0 0,1 0 0,-1 0 0,1 0 0,-1 0 0,1 0 0,-1 0 0,1 0 0,0-1 0,0 1 0,-1 0 0,1 0 0,0 0 0,0-1 0,0 1 0,0 0 0,0-1 0,0 1 0,0-1 0,0 1 0,0-1 0,0 0 0,0 1 0,0-1 0,0 0 0,0 0 0,0 0 0,0 0 0,0 1 0,2-2 0,45 1 0,-37-1 0,-1 0-316,1 0-1,-1-1 1,0 0-1,0 0 1,0-1-1,12-6 1,18-11-7815</inkml:trace>
</inkml:ink>
</file>

<file path=ppt/ink/ink11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1:10.457"/>
    </inkml:context>
    <inkml:brush xml:id="br0">
      <inkml:brushProperty name="width" value="0.025" units="cm"/>
      <inkml:brushProperty name="height" value="0.025" units="cm"/>
    </inkml:brush>
  </inkml:definitions>
  <inkml:trace contextRef="#ctx0" brushRef="#br0">118 45 16335,'0'0'11051,"-11"-4"-9770,4 2-1062,5 1-178,0-1 0,0 1 0,0 0-1,0 0 1,0 1 0,0-1-1,-1 0 1,1 1 0,0-1 0,0 1-1,-1 0 1,1 0 0,0 0 0,-1 0-1,1 0 1,0 0 0,-1 1 0,1-1-1,0 1 1,-1-1 0,1 1 0,0 0-1,0 0 1,0 0 0,0 0 0,0 0-1,0 1 1,0-1 0,-2 2-1,0 3 3,0 1-1,0-1 1,1 1-1,0 0 1,0-1-1,0 1 0,1 1 1,0-1-1,1 0 1,-1 0-1,1 1 0,1-1 1,-1 1-1,1-1 1,1 1-1,-1-1 0,3 10 1,-2-16-32,0 1 0,0 0 0,0-1 0,0 1 0,0-1-1,0 1 1,1-1 0,-1 0 0,1 1 0,-1-1 0,1 0 0,-1 0 0,1 0 0,-1 0 0,1 0 0,0-1 0,0 1 0,-1 0-1,1-1 1,0 1 0,0-1 0,0 0 0,0 0 0,0 1 0,-1-1 0,1 0 0,0-1 0,0 1 0,0 0 0,0 0 0,0-1-1,0 1 1,1-2 0,4 1 88,0-1 0,0-1 0,-1 1 1,1-1-1,-1 0 0,1 0 0,8-7 0,2-5 86,-1-1 0,17-21 0,13-13-9,-45 49-176,-1 1-1,1-1 1,-1 1-1,1-1 1,-1 1-1,1-1 1,-1 1-1,1-1 1,-1 1-1,1 0 1,0-1-1,-1 1 1,1 0-1,0-1 1,-1 1-1,1 0 1,0 0-1,-1 0 1,1 0-1,0 0 1,-1 0-1,1 0 1,0 0-1,-1 0 1,1 0-1,0 0 1,-1 0-1,1 0 1,0 0-1,-1 1 1,1-1-1,0 0 1,0 1-1,1 1-2,-1-1 0,1 1 0,-1 0 0,0 0 0,1-1-1,-1 1 1,0 0 0,0 0 0,-1 0 0,1 0-1,1 3 1,11 67-67,-12-63 67,-1 4 7,0-9 6,0-1-1,0 0 1,0 0 0,1 1 0,-1-1 0,1 0 0,0 0-1,0 0 1,0 0 0,2 5 0,5-32 6,6-111-16,-10 133 0,1 1 0,-1 0 0,1 1 0,-1-1 0,0 1 0,1 0 0,-1 0 0,1 0 0,-1 0 0,6 2 0,3-1 0,-1-1-121,1 1-1,-1-2 1,1 0 0,-1 0-1,0-1 1,0-1 0,1 0-1,-2-1 1,1 0 0,11-6-1,-12 1-6262,-6-4-6909</inkml:trace>
</inkml:ink>
</file>

<file path=ppt/ink/ink11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1:11.002"/>
    </inkml:context>
    <inkml:brush xml:id="br0">
      <inkml:brushProperty name="width" value="0.025" units="cm"/>
      <inkml:brushProperty name="height" value="0.025" units="cm"/>
    </inkml:brush>
  </inkml:definitions>
  <inkml:trace contextRef="#ctx0" brushRef="#br0">1 0 21332,'0'0'4036,"3"15"-1970,33 264 2199,-35-251-4284,-1-17-59,1 0 0,-1 0 0,2 0 0,-1-1 0,2 1 1,-1 0-1,2-1 0,4 13 0,-7-22-21,-1 0 1,1-1 0,-1 1 0,0 0 0,1 0-1,0-1 1,-1 1 0,1 0 0,-1-1-1,1 1 1,0-1 0,0 1 0,-1-1 0,1 1-1,0-1 1,0 1 0,-1-1 0,1 0-1,0 1 1,0-1 0,0 0 0,0 0 0,0 0-1,0 0 1,-1 1 0,1-1 0,0-1-1,0 1 1,0 0 0,0 0 0,0 0 0,0 0-1,0 0 1,-1-1 0,1 1 0,0 0-1,0-1 1,0 1 0,-1-1 0,1 1 0,0-1-1,0 1 1,-1-1 0,1 0 0,-1 1-1,1-1 1,0 0 0,-1 1 0,1-1 0,-1 0-1,0 0 1,1 1 0,-1-1 0,1-1-1,22-46-6499,-12 13-187,-2-4-5152</inkml:trace>
</inkml:ink>
</file>

<file path=ppt/ink/ink11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1:11.329"/>
    </inkml:context>
    <inkml:brush xml:id="br0">
      <inkml:brushProperty name="width" value="0.025" units="cm"/>
      <inkml:brushProperty name="height" value="0.025" units="cm"/>
    </inkml:brush>
  </inkml:definitions>
  <inkml:trace contextRef="#ctx0" brushRef="#br0">7 69 9993,'0'0'8686,"-1"10"-6433,-1-1-2015,1-3 137,0 0 0,0 0 0,1 0 0,0 0 0,0 11 0,1-16-293,-1 1 1,0 0-1,1-1 0,-1 1 0,1 0 0,0-1 0,-1 1 0,1 0 1,0-1-1,0 1 0,0-1 0,0 1 0,0-1 0,1 0 0,-1 0 1,0 1-1,0-1 0,1 0 0,-1 0 0,1 0 0,-1 0 0,1 0 1,0-1-1,-1 1 0,1 0 0,0-1 0,2 1 0,6 1-8,0-1-1,1 0 1,-1 0-1,0-1 1,0-1-1,0 0 0,0 0 1,0-1-1,0 0 1,0-1-1,0 0 1,-1 0-1,12-7 0,-16 8-6,-1 0 0,0 0-1,0-1 1,0 1-1,0-1 1,-1 0-1,1-1 1,-1 1-1,0 0 1,0-1-1,0 0 1,0 0 0,-1 0-1,1 0 1,-1 0-1,0 0 1,0 0-1,-1-1 1,1 1-1,-1-1 1,0 0-1,0 1 1,-1-1-1,1 0 1,-1 1 0,0-1-1,0 0 1,-1 1-1,0-1 1,-1-6-1,2 9-33,-1 1 0,1 0 0,-1 0 0,0-1 0,1 1 0,-1 0-1,0 0 1,0 0 0,0 0 0,1 0 0,-1 0 0,0 0 0,-1 0 0,1 0-1,0 0 1,0 1 0,0-1 0,0 0 0,-1 1 0,1-1 0,0 1-1,0 0 1,-1-1 0,1 1 0,0 0 0,-1 0 0,1-1 0,0 1 0,-1 0-1,1 1 1,-1-1 0,1 0 0,0 0 0,-1 0 0,1 1 0,0-1 0,0 1-1,-1-1 1,1 1 0,0-1 0,0 1 0,-2 1 0,-2 0 40,-1 1 0,1-1 0,0 1 0,0 1 0,0-1 0,0 1 0,0-1 0,-6 8 1,4-1 7,0 0 1,1 0-1,0 1 1,0-1 0,1 1-1,1 1 1,0-1 0,1 0-1,0 1 1,0 0 0,1 0-1,1 0 1,0 0 0,0 0-1,1 0 1,3 13 0,-2-22-115,0 0 1,1 0-1,-1 0 1,1 0-1,0-1 1,0 1-1,0-1 1,0 1 0,0-1-1,1 0 1,-1 0-1,1 0 1,-1 0-1,1 0 1,0 0 0,0-1-1,0 0 1,0 1-1,0-1 1,0 0-1,0 0 1,0-1 0,0 1-1,0-1 1,1 1-1,-1-1 1,0 0-1,5-1 1,3 2-1162,0-2 0,1 1 0,-1-2-1,0 1 1,0-2 0,21-6 0,4-9-6146</inkml:trace>
</inkml:ink>
</file>

<file path=ppt/ink/ink11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1:11.797"/>
    </inkml:context>
    <inkml:brush xml:id="br0">
      <inkml:brushProperty name="width" value="0.025" units="cm"/>
      <inkml:brushProperty name="height" value="0.025" units="cm"/>
    </inkml:brush>
  </inkml:definitions>
  <inkml:trace contextRef="#ctx0" brushRef="#br0">244 92 10250,'0'0'9347,"1"-11"-6736,0-34 63,-1 44-2523,0-1 0,0 1-1,0-1 1,0 1 0,0-1 0,-1 1-1,1-1 1,-1 1 0,1 0 0,-1-1-1,1 1 1,-1 0 0,0 0 0,0-1-1,1 1 1,-1 0 0,0 0 0,0 0-1,0 0 1,0 0 0,-1 0 0,1 0-1,0 0 1,0 0 0,-1 1 0,1-1-1,0 0 1,-1 1 0,1-1 0,0 1-1,-1 0 1,1-1 0,-1 1-1,1 0 1,-1 0 0,1 0 0,0 0-1,-1 0 1,1 0 0,-2 1 0,-4-1-70,0 1 0,0 0 0,0 0 0,1 1 0,-1 0 0,-9 4 0,4 0-74,-1 2-1,1-1 1,0 2 0,1 0-1,0 0 1,1 1 0,0 0-1,0 1 1,1 0 0,0 0-1,-13 25 1,21-35-17,0 1-1,0-1 1,0 1-1,1-1 1,-1 1-1,0-1 1,1 1-1,0-1 1,-1 1 0,1 0-1,0-1 1,0 1-1,0 0 1,0-1-1,0 1 1,0 0-1,0-1 1,0 1-1,1-1 1,-1 1 0,2 2-1,-1-3-15,0 1 0,0-1 0,0 0 0,0 0 0,1 0 0,-1-1 0,0 1-1,1 0 1,-1 0 0,1-1 0,-1 1 0,1-1 0,-1 1 0,1-1 0,-1 0 0,1 1 0,-1-1 0,3 0 0,9 0-195,0-1 0,0 0 0,0-1 0,16-4 0,-26 6 172,31-8-505,-17 3 197,1 1 1,-1 1 0,1 0 0,0 1-1,0 1 1,32 3 0,-49-2 372,-1 0 1,1 0-1,0 1 1,-1-1-1,1 0 0,-1 1 1,1-1-1,0 0 1,-1 1-1,1-1 1,-1 1-1,1-1 1,-1 1-1,0-1 1,1 1-1,-1 0 0,1-1 1,-1 1-1,0 0 1,1-1-1,-1 1 1,0-1-1,0 1 1,0 0-1,0 0 1,1-1-1,-1 1 1,0 0-1,0-1 0,0 1 1,0 0-1,-1-1 1,1 1-1,0 0 1,0 0-1,0-1 1,0 1-1,-1 0 1,1 0-1,-14 28 1231,2-17-912,-1 0 0,0 0 0,-1-2 0,0 1 0,0-2 0,-1 0 0,-1-1 0,1 0 0,-1-1 0,-1-1 0,-21 6 0,38-12-409,0-1 0,0 1 0,1 0 0,-1 0 0,0-1-1,0 1 1,1 0 0,-1 0 0,0-1 0,0 1 0,0 0-1,1-1 1,-1 1 0,0 0 0,0-1 0,0 1 0,0 0-1,0-1 1,0 1 0,0 0 0,0-1 0,0 1 0,0 0 0,0-1-1,0 1 1,0 0 0,0-1 0,0 1 0,0 0 0,0-1-1,0 1 1,0 0 0,0-1 0,-1 1 0,1 0 0,0-1 0,0 1-1,0 0 1,-1 0 0,1-1 0,0 1 0,0 0 0,-1 0-1,1-1 1,0 1 0,0 0 0,-1 0 0,1 0 0,0-1-1,-1 1 1,1 0 0,0 0 0,-1 0 0,1 0 0,0 0 0,-1 0-1,1 0 1,0 0 0,-1 0 0,1 0 0,0 0 0,-1 0-1,1 0 1,0 0 0,-1 0 0,20-23-4208,9-2-2253,5-4-3736</inkml:trace>
</inkml:ink>
</file>

<file path=ppt/ink/ink11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1:12.167"/>
    </inkml:context>
    <inkml:brush xml:id="br0">
      <inkml:brushProperty name="width" value="0.025" units="cm"/>
      <inkml:brushProperty name="height" value="0.025" units="cm"/>
    </inkml:brush>
  </inkml:definitions>
  <inkml:trace contextRef="#ctx0" brushRef="#br0">157 1 20179,'0'0'3534,"-11"2"-785,3-1-2414,0 2-1,0-1 1,1 1 0,-1 0-1,0 0 1,1 1-1,0 0 1,0 0-1,0 1 1,0 0-1,1 0 1,0 1-1,0 0 1,-8 10-1,9-10-233,-16 23 45,20-28-152,1 0-1,-1 0 0,0 0 1,1 0-1,-1 0 0,1 0 0,-1 0 1,1 0-1,0 1 0,0-1 0,-1 0 1,1 0-1,0 0 0,0 1 0,0-1 1,0 0-1,0 0 0,0 0 1,1 1-1,-1-1 0,0 0 0,1 0 1,0 2-1,1-2-34,1 0 0,0-1 1,-1 1-1,1-1 0,0 1 1,-1-1-1,1 0 0,0 0 0,0 0 1,-1 0-1,6-1 0,2 0-4,9 0-273,0-1 1,28-7-1,-34 6 196,1 0-1,-1 1 1,0 0-1,0 1 1,1 1 0,-1 0-1,21 3 1,-33-2 190,0 0 1,-1 0-1,1 0 1,-1 1-1,0-1 1,1 0-1,-1 1 1,0-1-1,0 1 1,0-1-1,0 0 1,0 1-1,0-1 1,0 0-1,0 1 1,0-1-1,-1 0 1,1 1-1,0-1 1,-1 0-1,0 1 1,1-1-1,-2 2 1,-5 7 114,0 0-1,0 0 1,-1-1 0,0 0 0,-1 0 0,-16 12 0,-62 41 560,82-59-990,-11 6-3742,16-9 3811,0 0-1,-1 0 0,1 0 1,0 0-1,-1 1 1,1-1-1,0 0 0,0 0 1,-1 0-1,1 0 0,0 0 1,-1 0-1,1 0 0,0-1 1,0 1-1,-1 0 0,1 0 1,0 0-1,0 0 1,-1 0-1,1 0 0,0 0 1,0-1-1,-1 1 0,1 0 1,0 0-1,0 0 0,-1-1 1,1 1-1,0 0 0,0 0 1,0 0-1,0-1 1,-1 1-1,1 0 0,0 0 1,0-1-1,0 1 0,0 0 1,0-1-1,0 1 0,0 0 1,0 0-1,0-1 0,0 1 1,0 0-1,0-1 1,0 1-1,0 0 0,0 0 1,0-1-1,0 1 0,0-19-18884</inkml:trace>
</inkml:ink>
</file>

<file path=ppt/ink/ink11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1:12.777"/>
    </inkml:context>
    <inkml:brush xml:id="br0">
      <inkml:brushProperty name="width" value="0.025" units="cm"/>
      <inkml:brushProperty name="height" value="0.025" units="cm"/>
    </inkml:brush>
  </inkml:definitions>
  <inkml:trace contextRef="#ctx0" brushRef="#br0">185 15 18738,'0'0'9593,"-10"-4"-8179,7 3-1377,1 0 6,-1-1 0,0 1 1,0 0-1,0 0 1,0 0-1,0 0 0,0 0 1,0 1-1,0 0 1,-1-1-1,1 1 0,0 0 1,0 0-1,0 1 0,0-1 1,0 1-1,-1 0 1,1-1-1,0 1 0,0 1 1,1-1-1,-1 0 1,0 1-1,0-1 0,1 1 1,-1 0-1,1 0 1,-1 0-1,1 0 0,0 0 1,0 1-1,-2 2 1,-6 8-18,1 0 0,1 0 0,0 1 1,1 0-1,1 1 0,0-1 1,1 1-1,1 0 0,0 1 1,1-1-1,0 1 0,1 0 1,1 22-1,1-36-23,0 0-1,0 1 1,0-1 0,0 1 0,0-1 0,1 0-1,-1 1 1,1-1 0,0 0 0,0 0 0,0 1-1,0-1 1,0 0 0,0 0 0,1 0-1,-1 0 1,0 0 0,1 0 0,0-1 0,-1 1-1,1-1 1,4 4 0,-2-3-45,0-1 0,0 1 0,0-1 0,0 0 0,0 0 0,1 0 0,-1 0 0,0-1 0,1 1 0,-1-1 0,8-1 0,3-1-765,-1 0-1,1-1 1,-1-1 0,0 0-1,0-1 1,22-11 0,16-17-5280,-21 8-1065,-13 8-968</inkml:trace>
</inkml:ink>
</file>

<file path=ppt/ink/ink11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1:13.511"/>
    </inkml:context>
    <inkml:brush xml:id="br0">
      <inkml:brushProperty name="width" value="0.025" units="cm"/>
      <inkml:brushProperty name="height" value="0.025" units="cm"/>
    </inkml:brush>
  </inkml:definitions>
  <inkml:trace contextRef="#ctx0" brushRef="#br0">65 111 9961,'0'0'7458,"-3"5"-3433,-9 16-1842,10-18-1781,9-14-584,11-15-1211,-10 15 162,0 0 0,-1-1 0,0 0-1,5-13 1,-3 5 7163,-6 9 78,-23 23-3325,9-4-2500,0 1 0,0 0 0,1 1 0,1 0-1,-15 18 1,20-22-128,1 0-1,-1 0 0,1 0 1,0 1-1,0-1 0,1 1 1,0 0-1,0 0 1,1-1-1,-1 1 0,2 1 1,-1 11-1,1-18-56,0 0 0,0 0 0,0 0 0,0 0 0,0 0 0,1 0 0,-1 0 0,0 0 0,1-1 0,-1 1 0,1 0 0,-1 0 0,1 0 0,-1-1 0,1 1 0,-1 0 0,1 0 0,0-1 0,-1 1 0,1-1 0,0 1 0,-1 0 0,1-1 0,0 0 0,2 2 0,28 1 0,-24-4 0,1 0 0,-1 0 0,0-1 0,1 0 0,-1 0 0,10-5 0,-9 2 0,-1 1 0,1-1 0,-1 0 0,0-1 0,0 1 0,-1-1 0,0-1 0,0 1 0,0-1 0,-1 0 0,0 0 0,0-1 0,-1 0 0,0 0 0,0 0 0,-1 0 0,0 0 0,0-1 0,-1 1 0,0-1 0,-1 0 0,0 1 0,0-11 0,-8 43 0,6-20 0,-1 0 0,0 0 0,1 0 0,0 0 0,0 0 0,0 1 0,1-1 0,-1 0 0,1 0 0,0 0 0,1 8 0,2-11-1,0 1 0,0-1 0,1 0 0,-1 0 0,0-1 0,1 1 0,-1-1 0,1 1 0,-1-1 0,1 0 1,-1-1-1,1 1 0,3-1 0,2 1-55,150-7-6302,-150 6 5166,-1-1 0,0-1 0,1 0 0,-1 0 0,0 0 0,0-1 1,-1 0-1,1-1 0,-1 0 0,12-10 0,-15 12 231,27-21-8136</inkml:trace>
</inkml:ink>
</file>

<file path=ppt/ink/ink11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1:13.868"/>
    </inkml:context>
    <inkml:brush xml:id="br0">
      <inkml:brushProperty name="width" value="0.025" units="cm"/>
      <inkml:brushProperty name="height" value="0.025" units="cm"/>
    </inkml:brush>
  </inkml:definitions>
  <inkml:trace contextRef="#ctx0" brushRef="#br0">91 1 14606,'0'0'6769,"-10"5"-4623,1 0-1677,0-2 177,1 2 0,0-1 0,0 1 0,0 0 0,1 0 0,0 1 0,-9 9 0,16-15-587,27-4-1025,-12 0 147,0 1-1,1 0 1,0 2 0,-1-1 0,1 2 0,0 0 0,0 1 0,27 5-1,-41-5 943,1 0 0,-1-1 0,0 1 0,0 0 0,1 1 0,-1-1 0,0 0 0,0 1 0,0-1-1,0 1 1,-1-1 0,1 1 0,0 0 0,0 0 0,-1 0 0,0 0 0,1 0 0,-1 0 0,0 0 0,0 0-1,0 1 1,0-1 0,0 0 0,-1 1 0,1-1 0,-1 1 0,1-1 0,-1 1 0,0-1 0,0 0 0,0 1-1,0-1 1,-1 1 0,1-1 0,-1 1 0,1-1 0,-1 0 0,-1 3 0,0 3 309,-1 0 1,-1-1-1,1 1 1,-1-1-1,0 0 1,-1 0-1,0-1 0,0 1 1,0-1-1,-7 6 1,-22 10 532,34-21-1005,-1-1 0,1 1 0,-1-1-1,1 1 1,-1-1 0,0 1-1,1-1 1,-1 0 0,0 1-1,1-1 1,-1 0 0,0 1 0,1-1-1,-1 0 1,0 0 0,0 0-1,1 0 1,-1 0 0,0 0-1,0 0 1,0 0 0,1 0 0,-1 0-1,0 0 1,0 0 0,1-1-1,-1 1 1,0 0 0,1-1 0,-1 1-1,0 0 1,1-1 0,-1 1-1,0-1 1,1 1 0,-1-1-1,1 1 1,-1-1 0,1 1 0,-1-1-1,1 0 1,-1 1 0,1-1-1,0 1 1,-1-1 0,1 0-1,0 0 1,-1 0 0,0-13-2460,1 1 0,0 0-1,1-1 1,0 1 0,6-24 0,6-15-10093</inkml:trace>
</inkml:ink>
</file>

<file path=ppt/ink/ink11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1:14.987"/>
    </inkml:context>
    <inkml:brush xml:id="br0">
      <inkml:brushProperty name="width" value="0.025" units="cm"/>
      <inkml:brushProperty name="height" value="0.025" units="cm"/>
    </inkml:brush>
  </inkml:definitions>
  <inkml:trace contextRef="#ctx0" brushRef="#br0">77 95 18834,'0'0'2407,"-3"13"-154,-4 22-535,1 1 0,2-1 0,1 64 0,3-86-1646,1 0 0,0-1 0,1 1 0,0 0 0,1-1 0,1 1 0,0-1 0,1 0 0,0 0 0,0-1 0,2 0 0,-1 1 0,1-2 0,1 1 0,9 9 0,-16-19-563,-2-7 198,0-1 1,-1 1 0,1 0-1,-1 0 1,-1 0 0,1 0-1,-1 1 1,0-1-1,0 1 1,-1-1 0,-5-5-1,-1-6-90,-4-7 426,-1 2-1,0-1 1,-28-28 0,43 50 90,30 10-501,17 5-1133,-23-9-1702,1-2 0,0 0 1,43-1-1,-10-6 774,-20-4 1542,-17-6 7363,-23 19 305,-1 10-4157,-2 5-1619,3-17-735,1 1 0,-1-1-1,1 1 1,0 0 0,0 0 0,1 0-1,-1-1 1,1 1 0,0 7 0,0-10-236,0 0 1,0-1 0,1 1-1,-1 0 1,0-1 0,1 1-1,-1-1 1,0 1-1,1-1 1,-1 1 0,0-1-1,1 1 1,-1-1-1,1 1 1,-1-1 0,1 0-1,-1 1 1,1-1-1,0 0 1,-1 1 0,1-1-1,0 1 1,25-2 64,-13-3-162,-1-1 0,0 0 1,-1 0-1,1-1 1,-1-1-1,-1 0 0,1 0 1,13-13-1,-12 10-503,1 0 0,1 0-1,-1 2 1,23-11-1,-35 19 580,-1 0-1,1 0 0,0 0 0,0 0 0,-1 0 1,1 0-1,0 0 0,-1 0 0,1 0 0,0 0 1,-1 1-1,1-1 0,0 0 0,-1 1 0,1-1 1,0 0-1,-1 1 0,1-1 0,-1 1 0,1-1 1,-1 1-1,1-1 0,-1 1 0,1-1 0,-1 1 0,1-1 1,-1 1-1,0 0 0,1-1 0,-1 1 0,0 0 1,0-1-1,1 1 0,-1 0 0,0-1 0,0 1 1,0 0-1,0 0 0,0-1 0,0 1 0,0 0 1,0-1-1,0 1 0,0 0 0,-1 0 0,1 50 1646,0-37-1266,-1 3-41,1-12-285,-1 1 0,1-1 1,0 0-1,1 1 0,-1-1 0,1 0 0,2 7 0,-2-11-59,-1 0-1,1 0 1,0 0 0,0 0 0,-1 0-1,1 0 1,0 0 0,0 0-1,0 0 1,0 0 0,0 0-1,1-1 1,-1 1 0,0-1-1,0 1 1,0-1 0,0 1 0,1-1-1,-1 1 1,0-1 0,1 0-1,-1 0 1,0 0 0,0 0-1,1 0 1,-1 0 0,0 0-1,1 0 1,-1 0 0,0-1-1,1 1 1,-1 0 0,0-1 0,0 1-1,2-2 1,4-1-65,0 0 1,0 0-1,-1-1 1,1 0-1,-1 0 1,0-1-1,0 1 1,0-2-1,-1 1 1,0 0-1,8-11 1,47-74-2056,-53 78 1713,12-22-570,-12 21 818,0 0 0,1 1 0,0 0 0,13-15 0,-24 67 4343,2-36-4010,-1 0 0,1-1 1,0 1-1,0 0 0,0 0 1,1 0-1,-1 0 0,1 0 0,1 8 1,-1-11-215,1 1 1,0-1 0,0 0 0,0 0 0,1 0 0,-1 0 0,0 0 0,0 0-1,1 0 1,-1 0 0,0 0 0,1-1 0,-1 1 0,1 0 0,-1-1-1,1 0 1,-1 1 0,1-1 0,-1 0 0,1 1 0,0-1 0,-1 0-1,1 0 1,-1 0 0,1-1 0,-1 1 0,3-1 0,-1 1-57,1 0 0,-1 0 0,0 0 1,1-1-1,-1 0 0,0 0 0,1 0 0,-1 0 1,0 0-1,0 0 0,0-1 0,0 0 1,0 1-1,0-1 0,-1 0 0,1-1 0,-1 1 1,4-3-1,-2-1 51,0 1 0,-1-1 0,1 0 0,-1 0 0,0 0 1,-1 0-1,1-1 0,2-11 0,0-10 396,-2-1 0,0 0 0,-2-42 0,-2 54-88,2 17-256,-1-1 0,0 1 0,0 0 0,0 0 1,0 0-1,0 0 0,0-1 0,0 1 0,0 0 0,0 0 0,0 0 0,0-1 0,0 1 0,0 0 0,0 0 0,0 0 0,0 0 1,0-1-1,0 1 0,-1 0 0,1 0 0,0 0 0,0 0 0,0-1 0,0 1 0,0 0 0,0 0 0,0 0 0,-1 0 0,1 0 0,0-1 1,0 1-1,0 0 0,0 0 0,0 0 0,-1 0 0,1 0 0,0 0 0,0 0 0,0 0 0,-1 0 0,1 0 0,0 0 0,0 0 1,0 0-1,0 0 0,-1 0 0,1 0 0,0 0 0,0 0 0,0 0 0,-1 0 0,1 0 0,0 0 0,0 0 0,0 0 0,0 0 1,-1 0-1,1 0 0,0 0 0,0 1 0,0-1 0,0 0 0,0 0 0,-1 0 0,1 1 0,-9 11-23,7 1 43,0 0 0,1 0 0,0 0 0,1 0 0,1 0 1,0 1-1,0-1 0,2 0 0,-1 0 0,2-1 0,0 1 0,0-1 0,1 1 0,8 13 0,-4-9-18,0-1 1,1 0 0,1 0 0,0-1 0,1-1-1,1 0 1,0-1 0,1 0 0,22 16-1,-17-21 56,-18-17-32,-22-24-253,-20-1 115,-1 2-1,-2 2 1,0 1 0,-53-23 0,97 52 105,1 0 0,-1-1-1,0 1 1,0 0 0,1 0 0,-1 0 0,0 0 0,1 0 0,-1 0 0,0-1 0,0 1 0,0 0-1,1 0 1,-1 0 0,0 0 0,0-1 0,0 1 0,1 0 0,-1 0 0,0-1 0,0 1-1,0 0 1,0 0 0,0-1 0,0 1 0,0 0 0,1 0 0,-1-1 0,0 1 0,0 0 0,0-1-1,0 1 1,0 0 0,0 0 0,0-1 0,0 1 0,0 0 0,-1 0 0,1-1 0,0 1 0,0 0-1,0 0 1,0-1 0,0 1 0,0 0 0,-1 0 0,1-1 0,0 1 0,0 0 0,0 0-1,0 0 1,-1-1 0,1 1 0,0 0 0,0 0 0,-1 0 0,1 0 0,0-1 0,0 1 0,-1 0-1,1 0 1,0 0 0,0 0 0,-1 0 0,1 0 0,-1 0 0,26-5-63,-23 5 55,22-4-88,20-2-2146,76-21 1,-68 8-3948</inkml:trace>
</inkml:ink>
</file>

<file path=ppt/ink/ink11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1:15.693"/>
    </inkml:context>
    <inkml:brush xml:id="br0">
      <inkml:brushProperty name="width" value="0.025" units="cm"/>
      <inkml:brushProperty name="height" value="0.025" units="cm"/>
    </inkml:brush>
  </inkml:definitions>
  <inkml:trace contextRef="#ctx0" brushRef="#br0">0 1 18065,'4'64'6299,"11"30"-2588,1 19-1934,-12-58-1208,-3-18 393,9 44 0,-4-142-540,-5 33-422,13-126 0,-12 140 0,1 0 0,0 0 0,1 1 0,1 0 0,0 0 0,0 0 0,2 0 0,12-20 0,-14 28 0,-1 1 0,1-1 0,-1 1 0,1-1 0,1 2 0,-1-1 0,0 0 0,1 1 0,0 0 0,0 1 0,0-1 0,0 1 0,0 0 0,0 0 0,1 1 0,-1 0 0,1 0 0,-1 1 0,1-1 0,-1 1 0,1 1 0,-1-1 0,8 3 0,-13-3-3,0 0 0,0 1 0,0 0 0,0-1 1,0 1-1,0 0 0,0-1 0,0 1 0,0 0 0,0 0 0,-1 0 0,1 0 0,0 0 1,0 0-1,-1 0 0,1 0 0,-1 0 0,1 0 0,-1 0 0,0 0 0,1 0 0,-1 0 1,0 1-1,0-1 0,1 0 0,-1 0 0,0 0 0,0 0 0,-1 1 0,1-1 0,0 0 1,0 0-1,0 0 0,-1 0 0,1 1 0,-1-1 0,1 0 0,-1 0 0,1 0 0,-1 0 0,0 1 1,-2 3-12,0 1 0,0-1 0,0 0 0,-1 0 0,0 0 0,-6 7 0,1-5 22,0-1 0,0 1 0,0-1 0,-1-1 0,0 0 0,0 0 0,0-1 0,-1 0 0,1-1 0,-1 0 0,0-1 0,0 0 0,-21 1 0,31-3-92,0 0 0,0 0 0,-1 0-1,1 0 1,0 0 0,0 0 0,0 0 0,0-1-1,0 1 1,0 0 0,0-1 0,0 1-1,0-1 1,0 1 0,0-1 0,0 1 0,0-1-1,0 1 1,1-1 0,-1 0 0,0 0 0,0 1-1,1-1 1,-1 0 0,0 0 0,1 0 0,-1 0-1,1 0 1,-1 0 0,1 0 0,-1-1-1,1 0-175,0 0 0,0 1-1,0-1 1,0 1-1,0-1 1,1 0 0,-1 1-1,1-1 1,-1 1-1,1-1 1,-1 1-1,1-1 1,0 1 0,0-1-1,0 1 1,0 0-1,0 0 1,0-1 0,0 1-1,0 0 1,3-2-1,6-4-1588,1 0 0,0 1 0,0 1-1,15-6 1,18-7-3564</inkml:trace>
</inkml:ink>
</file>

<file path=ppt/ink/ink11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1:16.052"/>
    </inkml:context>
    <inkml:brush xml:id="br0">
      <inkml:brushProperty name="width" value="0.025" units="cm"/>
      <inkml:brushProperty name="height" value="0.025" units="cm"/>
    </inkml:brush>
  </inkml:definitions>
  <inkml:trace contextRef="#ctx0" brushRef="#br0">116 4 10698,'0'0'17040,"-11"7"-16239,1-2-692,1 1 0,0 0 0,0 1 0,0 0 1,-12 13-1,17-15-96,0-1 0,1 1 0,-1 0 0,1 0 0,0 0 0,0 0 1,1 1-1,0-1 0,0 1 0,0 0 0,0-1 0,1 1 0,0 0 1,0 0-1,0 6 0,3-12 0,-1 0-1,0 0 1,1-1 0,-1 1 0,0 0-1,0 0 1,1-1 0,-1 1 0,0 0-1,0-1 1,0 0 0,0 1 0,0-1-1,0 0 1,0 1 0,0-1 0,2-1-1,4-10-37,0 1-1,0-1 0,-2 0 0,1 0 0,-1 0 0,-1-1 1,0 0-1,3-24 0,-4 26-4813,-3 12 4428,0 0 1,1 1-1,-1-1 1,1 0-1,-1 0 1,1 0-1,0 0 1,-1 0-1,1 0 1,0 0-1,0 0 1,0 0-1,0 0 1,0 0 0,0 0-1,0-1 1,0 1-1,2 1 1,11 3-5783</inkml:trace>
</inkml:ink>
</file>

<file path=ppt/ink/ink11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1:16.410"/>
    </inkml:context>
    <inkml:brush xml:id="br0">
      <inkml:brushProperty name="width" value="0.025" units="cm"/>
      <inkml:brushProperty name="height" value="0.025" units="cm"/>
    </inkml:brush>
  </inkml:definitions>
  <inkml:trace contextRef="#ctx0" brushRef="#br0">19 8 13741,'0'0'2530,"-1"13"-410,-4 54 541,3 1 0,11 105 0,26 40-1388,-30-189-1504,1 6 2046,-4-31-731,-1-19-362,-4-52 213,-17-95 0,9 95-1256,-2-97 0,13 161 35,0 0 0,1-1-1,-1 1 1,2 0 0,-1 0 0,4-12-1,-4 19 217,0-1 1,-1 1-1,1-1 0,0 1 0,0-1 0,0 1 0,0 0 0,0 0 0,0-1 1,0 1-1,1 0 0,-1 0 0,0 0 0,1 0 0,-1 0 0,0 0 0,1 1 0,-1-1 1,1 0-1,-1 1 0,1-1 0,0 1 0,-1 0 0,1-1 0,0 1 0,-1 0 1,1 0-1,0 0 0,-1 0 0,1 0 0,-1 0 0,1 1 0,0-1 0,-1 1 0,1-1 1,-1 1-1,1-1 0,-1 1 0,3 1 0,-3-2 66,0 1-1,0 0 1,-1-1-1,1 1 1,0 0 0,0 0-1,0 0 1,-1-1-1,1 1 1,0 0 0,-1 0-1,1 0 1,-1 0-1,1 0 1,-1 0 0,1 0-1,-1 0 1,0 0-1,0 0 1,1 1 0,-1-1-1,0 0 1,0 0-1,0 0 1,0 0 0,0 0-1,0 0 1,-1 0-1,1 1 1,0-1 0,-1 0-1,0 1 1,0 2 41,0 0 0,0-1-1,0 1 1,-1 0 0,0-1 0,0 1 0,0-1 0,-3 4 0,-24 18 540,23-21-547,1 1-1,-1-1 1,1 1-1,0 0 1,0 0-1,1 0 1,0 1 0,-7 11-1,11-17-115,0 0 0,0 1 0,0-1 0,0 0-1,0 0 1,0 1 0,0-1 0,1 0 0,-1 1 0,0-1 0,0 0-1,0 1 1,1-1 0,-1 0 0,0 0 0,0 1 0,0-1-1,1 0 1,-1 0 0,0 0 0,1 1 0,-1-1 0,0 0-1,0 0 1,1 0 0,-1 0 0,0 0 0,1 0 0,-1 1 0,0-1-1,1 0 1,-1 0 0,0 0 0,1 0 0,-1 0 0,0 0-1,1 0 1,-1 0 0,0-1 0,1 1 0,-1 0 0,0 0-1,1 0 1,-1 0 0,19-3-2806,-12 1 1497,-1-1 1,1 0-1,-1-1 0,1 1 0,-1-1 0,9-8 0,13-12-6596</inkml:trace>
</inkml:ink>
</file>

<file path=ppt/ink/ink11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1:16.752"/>
    </inkml:context>
    <inkml:brush xml:id="br0">
      <inkml:brushProperty name="width" value="0.025" units="cm"/>
      <inkml:brushProperty name="height" value="0.025" units="cm"/>
    </inkml:brush>
  </inkml:definitions>
  <inkml:trace contextRef="#ctx0" brushRef="#br0">9 4 12492,'0'0'9064,"-1"8"-7665,-4 47 1348,3 59-1,2-112-2725,0-1-1,0 0 1,0 0 0,0 1-1,0-1 1,0 0-1,0 0 1,0 1 0,1-1-1,-1 0 1,0 0-1,1 0 1,-1 1 0,1-1-1,0 0 1,-1 0-1,1 0 1,0 0 0,0 0-1,-1 0 1,1 0 0,0 0-1,0-1 1,0 1-1,0 0 1,0 0 0,0-1-1,0 1 1,0-1-1,1 1 1,-1-1 0,0 1-1,0-1 1,0 0-1,1 1 1,-1-1 0,0 0-1,0 0 1,1 0-1,-1 0 1,0 0 0,0 0-1,1 0 1,-1-1-1,0 1 1,0 0 0,1-1-1,-1 1 1,1-1-1,4-2 27,-1 1 0,0 0 0,-1-1 0,1 0 0,0 0 0,-1 0 0,1-1 0,-1 0 0,7-7 0,-4 1-14,0-1 0,-1 0 0,0 0 0,0 0 0,-1-1-1,-1 0 1,0 0 0,-1 0 0,0 0 0,-1 0 0,0-1 0,0-21-1,-3 50 193,-1-1 0,-6 30 1,4-28 27,1-1 1,-2 33-1,5-47-287,0 1 0,0 0 0,0 0 0,0 0 0,1-1-1,-1 1 1,1 0 0,0-1 0,0 1 0,0 0-1,0-1 1,0 1 0,1-1 0,-1 1 0,4 3 0,-4-6-181,0 1-1,0-1 1,0 1 0,1-1 0,-1 1 0,0-1 0,0 1 0,1-1 0,-1 0 0,0 0 0,1 0 0,-1 0 0,0 0 0,0 0 0,1 0 0,-1 0 0,0 0 0,1-1-1,-1 1 1,0-1 0,0 1 0,1-1 0,-1 1 0,0-1 0,0 1 0,0-1 0,0 0 0,0 0 0,0 0 0,0 1 0,0-1 0,0 0 0,0 0 0,-1 0 0,1-1-1,1-1 1,14-16-6372</inkml:trace>
</inkml:ink>
</file>

<file path=ppt/ink/ink11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1:17.318"/>
    </inkml:context>
    <inkml:brush xml:id="br0">
      <inkml:brushProperty name="width" value="0.025" units="cm"/>
      <inkml:brushProperty name="height" value="0.025" units="cm"/>
    </inkml:brush>
  </inkml:definitions>
  <inkml:trace contextRef="#ctx0" brushRef="#br0">1 1 16816,'0'0'7660,"3"10"-6261,5 22-426,-2 0 0,-1 1 0,1 48 0,-4-40-617,2-1 0,13 57-1,-16-93-414,0 0 0,1 0 0,-1 0 0,1 0 0,0 0 0,0 0 0,0-1 0,1 1 0,-1-1-1,1 0 1,0 1 0,0-1 0,0 0 0,7 4 0,-8-5-185,0-1 0,0 0 0,0-1 1,0 1-1,0 0 0,0 0 0,0-1 0,1 0 0,-1 1 1,0-1-1,0 0 0,5 0 0,-4 0-277,-1-1 1,1 0-1,0 0 0,0 1 0,-1-1 1,1-1-1,-1 1 0,1 0 0,-1-1 1,1 1-1,-1-1 0,2-2 0,18-18-7604</inkml:trace>
</inkml:ink>
</file>

<file path=ppt/ink/ink11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1:18.051"/>
    </inkml:context>
    <inkml:brush xml:id="br0">
      <inkml:brushProperty name="width" value="0.025" units="cm"/>
      <inkml:brushProperty name="height" value="0.025" units="cm"/>
    </inkml:brush>
  </inkml:definitions>
  <inkml:trace contextRef="#ctx0" brushRef="#br0">52 224 21813,'0'0'2589,"-7"12"-160,5-10-2322,-3 5 191,0 0 0,1 0 0,-1 0 0,1 0 0,1 1 0,0 0 0,0 0 0,0 0-1,1 0 1,0 0 0,1 1 0,-1-1 0,2 0 0,-1 1 0,2 10 0,-1-17-283,0-1 1,1 1-1,-1-1 1,0 1-1,1-1 1,0 1 0,-1-1-1,1 1 1,0-1-1,0 0 1,-1 0-1,1 1 1,0-1-1,0 0 1,0 0 0,1 0-1,-1 0 1,0 0-1,0 0 1,1 0-1,-1 0 1,0-1 0,3 2-1,-1-1-20,0-1 1,0 1-1,0-1 0,0 0 0,0 1 1,0-1-1,0-1 0,0 1 1,0 0-1,0-1 0,4-1 0,0 0-55,0 0-1,0-1 1,0 0-1,0 0 1,-1-1-1,1 0 1,-1 0-1,0 0 1,7-7-1,-7 3 30,-1-1 0,0 1-1,0-1 1,0 0 0,-1 0-1,-1-1 1,0 1-1,0-1 1,0 0 0,-2 0-1,1 1 1,-1-1 0,0-1-1,-1 1 1,-1-13 0,-1 48-320,0-13 313,1 0 1,1 0-1,0 0 1,2 21-1,-1-31 37,-1-1 1,0 1-1,0-1 0,1 0 1,-1 1-1,1-1 0,-1 0 1,1 1-1,0-1 0,-1 0 0,1 1 1,0-1-1,0 0 0,0 0 1,0 0-1,0 0 0,0 0 1,0 0-1,0 0 0,1 0 0,-1-1 1,0 1-1,0 0 0,1-1 1,-1 1-1,1-1 0,-1 1 1,0-1-1,1 0 0,-1 1 1,1-1-1,-1 0 0,1 0 0,-1 0 1,1 0-1,-1 0 0,0-1 1,1 1-1,-1 0 0,1-1 1,-1 1-1,0-1 0,1 1 0,-1-1 1,0 0-1,3-1 0,0-1 19,0 1-1,0-1 0,0 0 1,0-1-1,-1 1 1,1-1-1,-1 0 0,0 0 1,0 0-1,0 0 0,-1 0 1,1-1-1,-1 1 0,0-1 1,1-5-1,4-7 38,-2-1 0,6-33 0,-7 17 278,-2-1 0,-3-49 0,-3 65-335,-3 14-135,6 6 131,0 0 0,0 0 0,-1 0-1,2 1 1,-1-1 0,0 0 0,0 0 0,0 0-1,0 1 1,1-1 0,-1 0 0,1 1 0,-1-1-1,1 1 1,0-1 0,-1 0 0,1 1 0,0 2-1,-8 56 129,3 0-1,4 97 0,2-150-101,0 1 1,0 0 0,1 0 0,0-1 0,4 9 0,-5-14-12,0 0 0,0 0 0,0-1-1,0 1 1,0 0 0,0-1 0,0 1 0,0-1 0,1 1 0,-1-1 0,4 2 0,-5-2 3,1-1 1,0 0-1,0 1 1,0-1-1,0 0 1,-1 0-1,1 0 1,0 1-1,0-1 1,0 0-1,0 0 1,0 0-1,-1-1 1,1 1-1,0 0 0,0 0 1,0 0-1,0-1 1,0 1-1,-1 0 1,1-1-1,0 1 1,0-1-1,-1 1 1,1-1-1,0 1 1,0-2-1,2 0 3,-1-1-1,0 0 0,0 0 0,-1 0 1,1 0-1,0 0 0,-1 0 0,0 0 1,0-1-1,0 1 0,0 0 0,0-1 1,-1 1-1,1-4 0,2-53 65,-3 54-78,0-10-1,1 10 0,-1 1 0,0-1 0,0 1 0,0-1 0,0 1 0,-1-1 0,0 0 0,0 1 0,0 0 0,-1-1 0,0 1 0,0 0 0,0 0 0,-1 0 0,-3-5 0,6 9 0,0 1 0,0 0 0,-1 0 0,1-1 0,0 1 0,0 0 0,0 0 0,-1-1 0,1 1 0,0 0 0,0 0 0,-1 0 0,1-1 0,0 1 0,0 0 0,-1 0 0,1 0 0,0 0 0,-1 0 0,1 0 0,0-1 0,-1 1 0,1 0 0,0 0 0,-1 0 0,1 0 0,0 0 0,0 0 0,-1 0 0,1 1 0,0-1 0,-1 0 0,1 0 0,0 0 0,-1 0 0,1 0 0,-5 14 0,4 24 0,1-33 0,0-3 0,-1 0 0,1 1 0,0-1 0,1 0 0,-1 0 0,0 0 0,0 0 0,1 0 0,-1 0 0,1 0 0,0 0 0,0 0 0,0 0 0,0 0 0,0 0 0,0 0 0,0 0 0,0-1 0,1 1 0,-1-1 0,1 1 0,-1-1 0,1 1 0,0-1 0,0 0 0,-1 0 0,1 0 0,0 0 0,0 0 0,0 0 0,0 0 0,0-1 0,0 1 0,0-1 0,0 1 0,1-1 0,-1 0 0,0 0 0,0 0 0,0 0 0,0 0 0,0 0 0,3-1 0,0 0 0,1 0 0,-1-1 0,0 1 0,1-1 0,-1 0 0,0 0 0,0-1 0,0 0 0,-1 1 0,1-2 0,-1 1 0,1 0 0,-1-1 0,0 0 0,0 0 0,3-5 0,0-3 0,0 0 0,-1-1 0,6-16 0,-1 100 0,-10-62-35,1 1 0,0-1 0,1 0-1,0-1 1,4 10 0,-6-16-9,0 0 0,0 0 0,0 0 0,0 0 0,0 0 0,1-1 0,-1 1 0,1 0 0,-1-1 0,1 1 0,0-1 0,0 1 0,-1-1 0,1 0 0,0 1 0,0-1 0,0 0 0,0-1 0,0 1 0,1 0 0,-1-1 0,0 1 0,0-1 0,0 1 0,1-1 0,1 0 0,-2 0-257,-1 0 0,0-1 0,0 1-1,1 0 1,-1-1 0,0 1 0,0-1-1,1 1 1,-1-1 0,0 0 0,0 1-1,0-1 1,0 0 0,0 0 0,0 0 0,0 0-1,0 0 1,-1 0 0,1 0 0,0 0-1,0 0 1,-1 0 0,1-1 0,-1 1-1,1 0 1,-1 0 0,1-2 0,10-25-7547</inkml:trace>
</inkml:ink>
</file>

<file path=ppt/ink/ink11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1:18.380"/>
    </inkml:context>
    <inkml:brush xml:id="br0">
      <inkml:brushProperty name="width" value="0.025" units="cm"/>
      <inkml:brushProperty name="height" value="0.025" units="cm"/>
    </inkml:brush>
  </inkml:definitions>
  <inkml:trace contextRef="#ctx0" brushRef="#br0">19 0 11659,'0'0'16720,"-18"75"-19379,33-51-1825,2-2-4420</inkml:trace>
</inkml:ink>
</file>

<file path=ppt/ink/ink11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1:18.708"/>
    </inkml:context>
    <inkml:brush xml:id="br0">
      <inkml:brushProperty name="width" value="0.025" units="cm"/>
      <inkml:brushProperty name="height" value="0.025" units="cm"/>
    </inkml:brush>
  </inkml:definitions>
  <inkml:trace contextRef="#ctx0" brushRef="#br0">25 36 20083,'0'0'3523,"-2"9"-266,-3 3-2021,2-4-769,0-1 0,0 1-1,1 0 1,0 1 0,0-1 0,1 0 0,0 1-1,1-1 1,0 11 0,0-18-467,1 0 0,0 0 0,-1 0 0,1 0 0,0 0 0,-1 0 0,1-1 0,0 1 0,0 0 0,0 0 0,0-1 0,0 1 0,0-1 0,0 1 0,0-1 0,0 1 0,0-1 0,0 1 0,0-1 0,0 0 0,0 0 0,0 0 0,1 0 0,-1 1 0,0-1 0,0-1 0,0 1 0,0 0 0,0 0 0,3-1 0,35-9 0,-26 2 0,-1-1 0,1 1 0,-2-2 0,1 0 0,16-19 0,-18 18 0,1 1 0,-1 0 0,1 0 0,1 2 0,0-1 0,14-7 0,-25 15 0,-1 1 0,1 0 0,-1-1 0,1 1 0,0 0 0,-1-1 0,1 1 0,0 0 0,-1 0 0,1 0 0,0-1 0,-1 1 0,1 0 0,0 0 0,-1 0 0,1 0 0,0 0 0,-1 0 0,1 0 0,0 1 0,-1-1 0,1 0 0,0 0 0,-1 0 0,1 1 0,-1-1 0,1 0 0,0 1 0,-1-1 0,1 0 0,-1 1 0,1-1 0,-1 1 0,1-1 0,-1 1 0,0-1 0,1 1 0,-1-1 0,1 1 0,-1 0 0,0-1 0,0 1 0,1 1 0,3 38 0,-4-37 0,0 0 0,0 0 0,0 0 0,0 1 0,0-1 0,1 0 0,-1 0 0,1 0 0,0 1 0,0-1 0,0 0 0,3 5 0,-3-7-15,0-1 0,0 0 0,-1 1 0,1-1 0,0 0 0,0 1 0,0-1 0,0 0 0,-1 0 0,1 0 0,0 0 0,0 0 0,0 0 0,0 0 0,0 0 0,0 0 0,-1 0 0,1 0 0,0 0 0,0-1 0,0 1 0,1-1 0,8-7-3340,-4-3-7198</inkml:trace>
</inkml:ink>
</file>

<file path=ppt/ink/ink11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1:25.836"/>
    </inkml:context>
    <inkml:brush xml:id="br0">
      <inkml:brushProperty name="width" value="0.025" units="cm"/>
      <inkml:brushProperty name="height" value="0.025" units="cm"/>
    </inkml:brush>
  </inkml:definitions>
  <inkml:trace contextRef="#ctx0" brushRef="#br0">1 1 4260</inkml:trace>
</inkml:ink>
</file>

<file path=ppt/ink/ink11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1:26.305"/>
    </inkml:context>
    <inkml:brush xml:id="br0">
      <inkml:brushProperty name="width" value="0.025" units="cm"/>
      <inkml:brushProperty name="height" value="0.025" units="cm"/>
    </inkml:brush>
  </inkml:definitions>
  <inkml:trace contextRef="#ctx0" brushRef="#br0">384 1 12236,'0'0'5984,"-1"11"-4302,-2 11-902,0 0 1,-2 0 0,-1-1 0,0 0 0,-17 35 0,-62 113 874,51-105-1616,-141 279 842,174-341-1019,-12 19-1946,13-20 1903,0-1 1,-1 1-1,1-1 1,0 0-1,-1 1 0,1-1 1,-1 0-1,1 1 1,0-1-1,-1 0 0,1 0 1,-1 1-1,1-1 1,-1 0-1,1 0 0,-1 0 1,1 1-1,-1-1 1,1 0-1,-1 0 1,1 0-1,-1 0 0,1 0 1,-1 0-1,1 0 1,-1 0-1,1 0 0,-1-1 1,1 1-1,-1 0 1,1 0-1,-1 0 0,1 0 1,-1-1-1,1 1 1,-1 0-1,1-1 0,0 1 1,-1 0-1,1-1 1,-1 0-1,-9-15-5419</inkml:trace>
</inkml:ink>
</file>

<file path=ppt/ink/ink11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1:26.648"/>
    </inkml:context>
    <inkml:brush xml:id="br0">
      <inkml:brushProperty name="width" value="0.025" units="cm"/>
      <inkml:brushProperty name="height" value="0.025" units="cm"/>
    </inkml:brush>
  </inkml:definitions>
  <inkml:trace contextRef="#ctx0" brushRef="#br0">35 0 12300,'0'0'6283,"-2"16"-5440,-16 149 2990,4 230 0,13-389-3788,2 0 0,-1 0-1,0 0 1,1-1 0,0 1 0,3 9-1,-3-14-21,-1 0-1,1 0 1,-1 0-1,1 0 1,0 0-1,-1 0 0,1 0 1,0 0-1,0 0 1,0 0-1,0-1 1,0 1-1,-1 0 1,1-1-1,1 1 0,-1 0 1,0-1-1,0 1 1,0-1-1,0 0 1,0 1-1,0-1 1,0 0-1,1 0 0,-1 0 1,0 0-1,0 0 1,0 0-1,0 0 1,1 0-1,-1 0 0,0 0 1,0-1-1,0 1 1,0 0-1,0-1 1,0 1-1,0-1 1,0 0-1,1 0 0,12-7 162,0 0-1,-1 0 0,-1-2 0,0 0 0,0 0 0,16-18 0,9-9-34,53-38-837,133-87-1,-158 116-3940,-15 5-2882</inkml:trace>
</inkml:ink>
</file>

<file path=ppt/ink/ink11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1:27.317"/>
    </inkml:context>
    <inkml:brush xml:id="br0">
      <inkml:brushProperty name="width" value="0.025" units="cm"/>
      <inkml:brushProperty name="height" value="0.025" units="cm"/>
    </inkml:brush>
  </inkml:definitions>
  <inkml:trace contextRef="#ctx0" brushRef="#br0">309 31 10698,'0'0'11029,"-8"-6"-8893,4 3-2021,0 0 1,1 1 0,-1-1-1,0 1 1,-1 0 0,1 0 0,0 1-1,-1-1 1,1 1 0,0 0 0,-1 0-1,1 1 1,-1-1 0,0 1 0,1 0-1,-1 0 1,1 1 0,-1-1-1,1 1 1,-1 0 0,1 0 0,-1 0-1,1 1 1,0 0 0,0 0 0,-1 0-1,-3 3 1,-6 3 84,0 0 1,1 1-1,0 0 0,1 1 1,0 1-1,-19 22 1,25-27-174,1 1 0,0 1 0,0-1 0,1 1 0,0 0 1,0 0-1,1 0 0,0 0 0,1 1 0,0-1 0,0 1 1,0-1-1,0 17 0,3-23-25,-1 0 0,0-1 1,1 1-1,-1-1 0,1 1 0,0-1 0,-1 0 0,1 1 1,0-1-1,0 0 0,0 1 0,0-1 0,0 0 1,0 0-1,0 0 0,0 0 0,0 0 0,1 0 0,-1 0 1,0 0-1,1-1 0,-1 1 0,1 0 0,-1-1 1,1 1-1,-1-1 0,1 1 0,-1-1 0,1 0 0,-1 0 1,1 0-1,2 0 0,66 0-4,-48-1-41,-15 1 3,0 0 0,0 0 0,0 1 0,1 0 0,-1 0 0,13 5 0,-19-5 35,1-1 1,-1 1-1,1 0 1,-1 0-1,0 0 1,0 0 0,1 0-1,-1 0 1,0 0-1,0 0 1,0 1-1,0-1 1,0 0-1,0 1 1,-1-1-1,1 0 1,0 1 0,-1-1-1,1 1 1,-1 0-1,1-1 1,-1 1-1,0-1 1,0 1-1,0-1 1,0 1-1,0 0 1,0-1-1,0 1 1,0-1 0,-1 1-1,1 0 1,0-1-1,-1 1 1,0-1-1,1 1 1,-1-1-1,-1 2 1,-1 4 88,-1-1-1,0 1 1,0-1-1,-1 0 1,0 0 0,0 0-1,0-1 1,-1 0-1,0 0 1,0 0 0,-9 5-1,-5 3 232,-1-1 0,-29 12 0,45-22-289,-1 1-1,1-1 1,0 0-1,-1-1 1,1 1-1,-1-1 1,0 0-1,-11 0 1,16-1-63,1 0 0,-1-1 1,1 1-1,0-1 0,-1 1 0,1 0 1,-1-1-1,1 1 0,-1-1 0,1 1 1,0-1-1,0 1 0,-1-1 0,1 0 0,0 1 1,0-1-1,-1 1 0,1-1 0,0 0 1,0 1-1,0-1 0,0 1 0,0-1 1,0 0-1,0 1 0,0-1 0,0 1 0,0-1 1,0 0-1,0 1 0,1-1 0,-1 1 1,0-1-1,0 1 0,1-1 0,-1 0 1,0 1-1,1-1 0,-1 1 0,1 0 0,-1-1 1,0 1-1,2-1 0,14-26-1916,100-98-9381,-68 77 4667</inkml:trace>
</inkml:ink>
</file>

<file path=ppt/ink/ink11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1:27.754"/>
    </inkml:context>
    <inkml:brush xml:id="br0">
      <inkml:brushProperty name="width" value="0.025" units="cm"/>
      <inkml:brushProperty name="height" value="0.025" units="cm"/>
    </inkml:brush>
  </inkml:definitions>
  <inkml:trace contextRef="#ctx0" brushRef="#br0">33 1 13485,'0'0'3630,"0"9"-1036,-2 18-719,-1 1-1,-7 28 0,4-25-527,1 0-1,-1 39 1,5-69-1333,1 0 0,1 0 1,-1 0-1,0 1 1,0-1-1,0 0 0,0 0 1,1 0-1,-1 0 0,0 0 1,1 0-1,-1 0 0,1-1 1,0 1-1,-1 0 0,1 0 1,-1 0-1,1 0 0,0-1 1,0 1-1,-1 0 0,1-1 1,0 1-1,0 0 0,0-1 1,0 1-1,0-1 0,0 1 1,0-1-1,0 0 0,0 1 1,0-1-1,0 0 1,0 0-1,0 0 0,0 0 1,0 0-1,0 0 0,0 0 1,0 0-1,0 0 0,0 0 1,0-1-1,1 1 0,-1 0 1,1-2-1,6 0 58,0 0 0,0-1-1,-1 0 1,1-1 0,7-5 0,24-17 162,57-51 0,-10 7-328,-86 70 88,0 0 0,0-1 0,0 1 0,1 0 1,-1 0-1,0 0 0,0-1 0,1 1 1,-1 0-1,0 0 0,1 0 0,-1 0 0,0 0 1,0-1-1,1 1 0,-1 0 0,0 0 1,1 0-1,-1 0 0,0 0 0,1 0 0,-1 0 1,0 0-1,1 0 0,-1 0 0,0 0 0,1 0 1,-1 1-1,0-1 0,0 0 0,1 0 1,-1 0-1,0 0 0,1 0 0,-1 1 0,0-1 1,0 0-1,1 0 0,-1 0 0,0 1 1,0-1-1,0 0 0,1 0 0,-1 1 0,0-1 1,0 0-1,0 1 0,1-1 0,2 26 108,-9 38 364,5-58-452,0-5-7,1 1 0,0 0-1,-1 0 1,1-1-1,0 1 1,0 0-1,0 0 1,0-1 0,1 1-1,-1 0 1,0 0-1,1-1 1,-1 1-1,1 0 1,1 2 0,-1-3 2,-1-1 1,1 0 0,-1 1 0,1-1 0,-1 0 0,1 0 0,0 1-1,-1-1 1,1 0 0,-1 0 0,1 0 0,0 0 0,-1 0-1,1 0 1,-1 0 0,1 0 0,0 0 0,-1 0 0,1 0-1,0 0 1,-1 0 0,1-1 0,-1 1 0,1 0 0,0 0 0,-1-1-1,1 1 1,0-1 0,6-4 89,1 0 0,-1-1 0,0 0 1,9-9-1,16-18 43,-19 18-142,2 0 1,0 1-1,1 0 0,34-22 1,-49 35-14,0 0 1,0 0-1,0 1 1,0-1 0,0 1-1,0-1 1,0 1-1,0-1 1,0 1-1,1 0 1,-1 0-1,0-1 1,0 1 0,1 0-1,-1 0 1,0 0-1,0 0 1,0 0-1,1 1 1,-1-1-1,0 0 1,0 0 0,0 1-1,1-1 1,-1 1-1,0-1 1,0 1-1,1 0 1,-1 1 5,1 0 0,-1 0 0,0 0 0,0 0 0,0 0 0,0 0 0,0 0 0,0 0 1,-1 0-1,1 0 0,-1 1 0,1-1 0,-1 0 0,0 3 0,1 4 18,-1 0-1,-1 0 1,0 0 0,0 0 0,-1 0-1,0 0 1,-3 9 0,5-18-63,0 0-1,0 0 1,0 1 0,0-1 0,0 0-1,0 0 1,0 1 0,0-1 0,0 0-1,0 0 1,0 1 0,0-1 0,0 0 0,0 0-1,0 1 1,0-1 0,0 0 0,-1 0-1,1 0 1,0 1 0,0-1 0,0 0 0,0 0-1,-1 0 1,1 1 0,0-1 0,0 0-1,0 0 1,-1 0 0,1 0 0,0 0 0,0 0-1,0 1 1,-1-1 0,1 0 0,0 0-1,0 0 1,-1 0 0,1 0 0,0 0-1,0 0 1,-1 0 0,1 0 0,0 0 0,0 0-1,-1 0 1,1 0 0,0 0 0,0 0-1,-1-1 1,1 1 0,0 0 0,-1 0 0,-4-18-3825,0-25-3706,3 8 781,1-6-2315</inkml:trace>
</inkml:ink>
</file>

<file path=ppt/ink/ink11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1:28.079"/>
    </inkml:context>
    <inkml:brush xml:id="br0">
      <inkml:brushProperty name="width" value="0.025" units="cm"/>
      <inkml:brushProperty name="height" value="0.025" units="cm"/>
    </inkml:brush>
  </inkml:definitions>
  <inkml:trace contextRef="#ctx0" brushRef="#br0">1 0 8392,'0'0'12492</inkml:trace>
  <inkml:trace contextRef="#ctx0" brushRef="#br0" timeOffset="1">334 63 13453,'0'0'13399,"-12"8"-12235,5-3-1070,-15 10 558,1 1 1,-23 22 0,39-33-592,0 0-1,0 0 1,0 0 0,1 0-1,0 1 1,0 0-1,1 0 1,-1 0-1,1 0 1,1 0 0,-1 1-1,1-1 1,0 1-1,1 0 1,-2 10-1,3-15-83,0 0-1,0 0 0,1 0 0,-1 0 1,1 0-1,-1 0 0,1 0 0,0 0 1,-1 0-1,1 0 0,0 0 1,0 0-1,1 0 0,-1-1 0,0 1 1,1 0-1,-1-1 0,1 1 0,1 1 1,2 0-205,-1 0 1,1 0-1,-1-1 1,1 0-1,0 0 0,0 0 1,8 2-1,5 0-2432,0-1 0,-1-1 0,30 0 0,-19-2-4327</inkml:trace>
</inkml:ink>
</file>

<file path=ppt/ink/ink11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1:28.409"/>
    </inkml:context>
    <inkml:brush xml:id="br0">
      <inkml:brushProperty name="width" value="0.025" units="cm"/>
      <inkml:brushProperty name="height" value="0.025" units="cm"/>
    </inkml:brush>
  </inkml:definitions>
  <inkml:trace contextRef="#ctx0" brushRef="#br0">61 34 8456,'0'0'12401,"-8"2"-9604,5-2-2701,1 1 1,-1-1-1,1 1 0,0-1 0,-1 1 0,1 0 0,0 0 0,0 0 0,0 0 0,-1 0 0,1 0 0,0 1 1,0-1-1,1 1 0,-1-1 0,0 1 0,0 0 0,1 0 0,-1-1 0,1 1 0,0 0 0,-1 1 0,1-1 1,0 0-1,0 0 0,0 0 0,1 1 0,-1-1 0,0 0 0,1 1 0,0-1 0,-1 1 0,1-1 0,0 0 1,0 1-1,1-1 0,0 5 0,0-5-73,0 0 0,0 0-1,0 0 1,0 0 0,1 0 0,-1-1 0,1 1 0,-1 0-1,1-1 1,0 1 0,0-1 0,0 1 0,0-1 0,0 0 0,0 0-1,0 0 1,0 0 0,0 0 0,0-1 0,0 1 0,1-1 0,-1 1-1,0-1 1,1 0 0,3 0 0,2 1 30,1 0 0,0-1 0,-1-1 0,1 1 1,14-4-1,-14 1-6,0-1 0,0 0 1,-1-1-1,1 1 0,-1-2 0,0 1 1,12-12-1,-16 13-16,0 1-1,0-1 1,0 0 0,0 1 0,-1-2-1,0 1 1,0 0 0,0-1 0,0 1-1,-1-1 1,0 0 0,0 0 0,0 0-1,0 0 1,1-7 0,-4 11 16,1 1 1,-1-1-1,1 1 1,-1-1 0,1 1-1,-1-1 1,1 1-1,-1-1 1,1 1-1,-1 0 1,1 0-1,-1-1 1,0 1-1,1 0 1,-1 0-1,1-1 1,-1 1-1,0 0 1,1 0-1,-1 0 1,0 0 0,1 0-1,-1 0 1,0 0-1,1 0 1,-1 0-1,0 1 1,-21 1 254,16 0-268,0 1-1,0 0 0,0 0 1,1 0-1,-1 0 0,1 1 0,0 0 1,0 0-1,1 1 0,-1-1 0,1 1 1,0 0-1,0 0 0,0 0 1,1 1-1,0-1 0,0 1 0,0 0 1,1 0-1,0 0 0,0 0 0,1 0 1,-1 0-1,1 1 0,0-1 1,1 0-1,0 1 0,0-1 0,1 8 1,0-11-57,1 0 1,-1 0 0,1 0 0,0 0-1,0 0 1,0-1 0,0 1 0,1-1-1,-1 1 1,1-1 0,0 0 0,-1 0-1,1 0 1,0 0 0,0 0 0,0-1 0,0 1-1,0-1 1,1 0 0,-1 0 0,0 0-1,1 0 1,-1-1 0,5 1 0,10 1-1297,1 0 1,-1-1 0,21-1-1,14-3-4969</inkml:trace>
</inkml:ink>
</file>

<file path=ppt/ink/ink11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1:31.109"/>
    </inkml:context>
    <inkml:brush xml:id="br0">
      <inkml:brushProperty name="width" value="0.025" units="cm"/>
      <inkml:brushProperty name="height" value="0.025" units="cm"/>
    </inkml:brush>
  </inkml:definitions>
  <inkml:trace contextRef="#ctx0" brushRef="#br0">29 1 18514,'0'0'3197,"1"15"-1819,-21 254 2204,13-184-2489,8-67 467,10-59-727,-6 14-765,3-50 0,-7 67-60,-1 0 0,-1 0 0,1-1 0,-2 1 0,1 0 0,-1 0 0,-1 0 0,-4-10 0,7 19-15,0 1 1,0-1 0,0 1 0,0-1-1,0 1 1,0 0 0,0-1 0,0 1-1,0-1 1,-1 1 0,1 0 0,0-1-1,0 1 1,-1 0 0,1-1 0,0 1-1,0 0 1,-1-1 0,1 1 0,0 0-1,-1 0 1,1-1 0,0 1 0,-1 0-1,1 0 1,0 0 0,-1-1 0,1 1-1,-1 0 1,1 0 0,0 0 0,-1 0-1,-3 13-174,3 23 56,1-32 120,1 0 0,-1-1 1,1 1-1,0-1 0,-1 1 0,2-1 0,-1 1 0,0-1 0,1 0 0,-1 1 0,1-1 1,0 0-1,0 0 0,0 0 0,1 0 0,-1-1 0,1 1 0,-1-1 0,6 5 1,-3-4 7,0-1 1,0 1-1,0-1 1,0 0 0,0 0-1,1-1 1,-1 0 0,1 0-1,-1 0 1,1 0 0,-1-1-1,8 0 1,-6 0 24,0-1-1,0 1 1,0-1 0,0-1 0,0 1-1,-1-1 1,1 0 0,0-1 0,-1 0 0,1 0-1,-1 0 1,0-1 0,0 1 0,0-1-1,-1-1 1,0 1 0,1-1 0,-1 0-1,-1-1 1,1 1 0,4-8 0,-7 8 64,1 0 0,-1-1 1,-1 1-1,1 0 0,-1-1 0,0 1 1,0-1-1,-1 1 0,1-1 1,-1 0-1,-1 1 0,1-1 0,-2-6 1,2 11-87,-1 0 1,1 1-1,-1-1 1,1 1-1,0-1 1,-1 0-1,0 1 1,1 0-1,-1-1 1,1 1-1,-1-1 1,1 1 0,-1 0-1,0-1 1,1 1-1,-1 0 1,0-1-1,1 1 1,-1 0-1,0 0 1,0 0-1,1 0 1,-1 0-1,0 0 1,1 0-1,-1 0 1,0 0-1,0 0 1,1 0-1,-1 0 1,0 0 0,1 1-1,-1-1 1,0 0-1,1 1 1,-1-1-1,0 0 1,1 1-1,-1-1 1,1 1-1,-1-1 1,1 1-1,-1-1 1,1 1-1,-1-1 1,1 1-1,-1 0 1,-24 28-107,19-16 115,0 0-1,1 0 1,0 1-1,1 0 1,1-1 0,0 2-1,1-1 1,0 0-1,1 0 1,1 21-1,0-33-8,0 0 0,1-1 0,-1 1 1,0 0-1,1 0 0,-1 0 0,1 0 0,-1-1 0,1 1 0,0 0 0,0-1 0,0 1 0,0 0 0,0-1 0,0 1 0,0-1 0,1 1 0,-1-1 0,0 0 0,1 0 0,-1 0 0,3 2 0,0-2 16,-1 1-1,1-1 0,-1 0 0,1 0 0,0 0 1,0 0-1,-1-1 0,1 0 0,0 1 0,6-2 1,1 0 17,0-1 1,0 0-1,-1 0 1,1-1-1,-1-1 1,1 0-1,9-5 1,50-37-56,-67 44 15,1-1 0,-1 0 0,0 1 0,0-1 1,0-1-1,0 1 0,-1 0 0,1-1 0,-1 1 0,0-1 0,0 0 0,0 0 0,0 0 1,-1 0-1,1 0 0,-1 0 0,1-5 0,-29 53-143,20-33 163,1 1 1,1 0 0,0 0-1,1 0 1,0 0-1,0 1 1,1 0-1,-1 14 1,5-26-20,-1-1 0,1 1 0,-1 0 0,1 0 0,-1-1 0,1 1 0,0 0 0,-1-1 0,1 1 0,0-1 0,0 1 0,-1-1 0,1 1 0,0-1 0,0 1 0,0-1 0,0 0 0,-1 1 0,1-1 0,0 0 0,0 0 0,0 0 0,0 0 0,0 0 0,0 0 0,0 0 0,0 0 0,0 0 0,-1 0 0,1 0 0,0 0 0,1-1 0,35-6 0,-36 7 0,5-1-330,-1-1 1,1 1 0,-1-1 0,0 0 0,0-1 0,0 1-1,0-1 1,0 0 0,0 0 0,-1-1 0,5-3 0,-8-1-6996</inkml:trace>
</inkml:ink>
</file>

<file path=ppt/ink/ink11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1:36.089"/>
    </inkml:context>
    <inkml:brush xml:id="br0">
      <inkml:brushProperty name="width" value="0.025" units="cm"/>
      <inkml:brushProperty name="height" value="0.025" units="cm"/>
    </inkml:brush>
  </inkml:definitions>
  <inkml:trace contextRef="#ctx0" brushRef="#br0">113 129 14382,'4'-18'1303,"-2"10"-490,0 0 0,-1 0 0,0 0 0,0-1 0,0 1 0,-1 0 0,-1-1 0,1 1 0,-4-17 0,3 25-783,1-1 0,0 1 1,0-1-1,0 0 1,-1 1-1,1-1 1,0 1-1,-1-1 1,1 0-1,0 1 0,-1-1 1,1 1-1,-1 0 1,1-1-1,-1 1 1,1-1-1,-1 1 1,1 0-1,-1-1 1,1 1-1,-1 0 0,0-1 1,1 1-1,-1 0 1,1 0-1,-1 0 1,0 0-1,1-1 1,-1 1-1,0 0 0,1 0 1,-1 0-1,0 0 1,1 1-1,-1-1 1,0 0-1,1 0 1,-1 0-1,1 0 1,-1 1-1,0-1 0,1 0 1,-1 0-1,1 1 1,-1-1-1,1 1 1,-1-1-1,1 0 1,-1 1-1,1-1 0,-1 1 1,1-1-1,0 1 1,-1-1-1,1 1 1,0 0-1,-1-1 1,1 1-1,0-1 1,0 1-1,-1 0 0,-17 41-134,10 3 331,2 1 0,1 1 0,3 64 0,0-12 568,-2 122 1543,6-276-2140,-1-97 292,-2 134-457,0 0 0,-2 0 0,0 0-1,-1 0 1,-1 1 0,-8-18 0,13 35-35,0-1 0,0 0 0,0 1 0,0-1 1,0 1-1,0-1 0,0 1 0,0-1 0,-1 1 0,1-1 0,0 1 1,-1-1-1,1 1 0,0-1 0,-1 1 0,1-1 0,0 1 0,-1 0 1,1-1-1,-1 1 0,1-1 0,-1 1 0,1 0 0,0 0 0,-1-1 1,0 1-1,1 0 0,-1 0 0,1 0 0,-2-1 0,-3 17-126,4 28-65,1-39 189,0 0-1,0-1 1,1 1 0,0 0-1,0-1 1,0 1 0,0-1-1,1 1 1,0-1 0,-1 0-1,2 0 1,-1 0 0,0 0-1,1 0 1,0 0 0,0-1-1,0 1 1,0-1 0,1 0-1,-1 0 1,1 0 0,0 0-1,0-1 1,0 1 0,0-1-1,0 0 1,0 0 0,1-1-1,-1 1 1,1-1 0,-1 0-1,6 0 1,-2 0 13,0 0 1,1-1-1,-1 0 1,1 0-1,-1-1 0,0 0 1,1 0-1,-1-1 1,0-1-1,0 1 1,0-1-1,0 0 0,-1-1 1,1 0-1,-1 0 1,0-1-1,7-5 1,-7 5 29,-1-1 1,0 0-1,0 0 1,-1 0-1,0-1 1,0 0-1,0 0 1,-1 0-1,4-9 1,-7 15 120,-2 39 326,1-36-468,0 0 0,-1 0 0,1 0 0,0 0 0,0 0 0,0 0 0,0 0 0,1 0 0,-1 0 0,0 0 0,1 0 0,-1 0 0,1 0 0,0 0 0,0-1 0,0 1 0,0 0 0,0 0 0,0-1 0,0 1 0,0-1 0,1 1 0,0 1 0,1-3 21,0 0 0,-1 1-1,1-1 1,0 0 0,-1 0 0,1-1 0,0 1-1,-1 0 1,1-1 0,-1 0 0,1 1-1,0-1 1,-1 0 0,0 0 0,1-1-1,-1 1 1,0 0 0,3-3 0,32-20 102,-30 18-130,1 1 0,-1-1 0,1 2 0,1-1 0,-1 1 0,1 0 0,-1 1 0,1 0 0,13-3 0,-21 6-10,0 0 0,0 1 0,0-1 0,0 0 0,1 1 0,-1-1 0,0 1 0,0-1 0,0 1 0,0-1 0,0 1 0,0 0 0,0-1 0,0 1 0,0 0 1,0 0-1,0 0 0,-1 0 0,1 0 0,0 0 0,-1 0 0,1 0 0,0 0 0,-1 0 0,1 0 0,-1 0 0,0 0 0,1 0 0,-1 1 0,0-1 0,0 0 1,0 0-1,1 0 0,-2 2 0,4 51 58,-4-43-54,1 76-5,1-87-10,-1 0 1,0 0-1,0 0 0,0 0 0,0 0 1,0 0-1,0 0 0,0-1 0,0 1 1,0 0-1,0 0 0,0 0 0,0 0 1,0 0-1,0 0 0,0 0 0,0 0 1,0 0-1,0 0 0,1-1 0,-1 1 1,0 0-1,0 0 0,0 0 0,0 0 1,0 0-1,0 0 0,0 0 0,0 0 1,1 0-1,-1 0 0,0 0 0,0 0 1,0 0-1,0 0 0,0 0 0,0 0 1,0 0-1,1 0 0,-1 0 0,0 0 1,0 0-1,0 0 0,0 0 0,0 0 1,0 0-1,0 0 0,0 0 0,1 1 1,-1-1-1,0 0 0,0 0 0,0 0 1,0 0-1,0 0 0,0 0 0,0 0 1,0 0-1,6-10-2175,0-37-8887,-5 13 497</inkml:trace>
</inkml:ink>
</file>

<file path=ppt/ink/ink11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1:36.431"/>
    </inkml:context>
    <inkml:brush xml:id="br0">
      <inkml:brushProperty name="width" value="0.025" units="cm"/>
      <inkml:brushProperty name="height" value="0.025" units="cm"/>
    </inkml:brush>
  </inkml:definitions>
  <inkml:trace contextRef="#ctx0" brushRef="#br0">0 0 13485,'0'0'5189,"29"59"-8008,-15-45-6918</inkml:trace>
</inkml:ink>
</file>

<file path=ppt/ink/ink11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1:36.789"/>
    </inkml:context>
    <inkml:brush xml:id="br0">
      <inkml:brushProperty name="width" value="0.025" units="cm"/>
      <inkml:brushProperty name="height" value="0.025" units="cm"/>
    </inkml:brush>
  </inkml:definitions>
  <inkml:trace contextRef="#ctx0" brushRef="#br0">109 21 13453,'0'0'12940,"-9"-5"-12390,4 2-474,2 1-55,0 1 1,0-1 0,0 1 0,0 0 0,0 0 0,0 0 0,0 0 0,0 0 0,-5 0 0,7 1 33,-1 0 1,0 1-1,1-1 1,-1 1-1,0-1 0,1 1 1,-1 0-1,0-1 0,1 1 1,-1 0-1,1 0 1,0 0-1,-1 0 0,1 1 1,0-1-1,0 0 0,-1 0 1,1 1-1,0-1 1,0 1-1,0-1 0,1 1 1,-1-1-1,0 1 0,0 1 1,-2 3 296,0-1-110,0 0-1,0 1 0,1-1 1,0 1-1,0-1 0,0 1 1,0 0-1,1-1 1,0 1-1,0 0 0,1 0 1,0 0-1,1 11 0,-1-16-236,1-1-1,0 1 1,-1 0 0,1-1-1,0 1 1,0-1-1,0 1 1,0-1 0,0 0-1,0 1 1,-1-1-1,1 0 1,0 0-1,0 1 1,0-1 0,0 0-1,0 0 1,0 0-1,0 0 1,0 0-1,0 0 1,0-1 0,0 1-1,1 0 1,24-7 89,-17 3-102,-1-1 1,1 0-1,-1 0 1,0-1-1,-1 0 1,1 0-1,-1-1 1,-1 0-1,1 0 1,-1 0-1,0-1 1,-1 0-1,0-1 1,7-13-1,-16 35 30,-1 6 38,1-1 0,0 1 0,-1 25 0,5-43-60,1-1 0,-1 1 0,1 0 0,-1-1 0,0 1 0,1-1 0,0 1 0,-1-1 0,1 0 0,-1 1 0,1-1 0,-1 1 0,1-1 0,0 0 0,-1 0 0,1 1 0,0-1 0,-1 0 0,1 0 0,0 0 0,0 0 0,-1 1 0,1-1 0,0 0 0,-1-1 0,1 1 0,0 0 0,0 0 0,-1 0 0,1 0 0,0 0 0,-1-1 0,1 1 0,0 0 0,-1-1 0,1 1 0,0-1 0,29-10 0,14-19 0,-35 23 0,1 0 0,0 0 0,0 1 0,0 1 0,16-7 0,-26 12-88,1 0 0,-1 0 0,1 0 1,-1 0-1,1 0 0,-1 0 0,1 0 0,-1 0 0,1 1 1,-1-1-1,1 0 0,-1 0 0,1 0 0,-1 1 0,1-1 1,-1 0-1,1 1 0,-1-1 0,1 0 0,-1 1 0,0-1 1,1 0-1,-1 1 0,0-1 0,1 1 0,-1-1 0,0 1 1,0-1-1,1 1 0,-1-1 0,0 1 0,0-1 0,0 1 1,0-1-1,0 1 0,1-1 0,-1 1 0,0-1 0,0 1 1,0-1-1,-1 1 0,1 1-129,1-1-1,-1 0 1,0 0 0,0 0 0,0 0-1,1 0 1,-1 0 0,1 0 0,-1 0-1,1 0 1,-1 0 0,1 0 0,-1 0-1,1 0 1,0 0 0,0 0 0,-1 0-1,1-1 1,0 1 0,0 0 0,0-1-1,0 1 1,0 0 0,0-1 0,0 1-1,0-1 1,0 0 0,0 1 0,0-1-1,0 0 1,1 0 0,0 1 0,34-8-11485,-13-4 2296</inkml:trace>
</inkml:ink>
</file>

<file path=ppt/ink/ink11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1:37.132"/>
    </inkml:context>
    <inkml:brush xml:id="br0">
      <inkml:brushProperty name="width" value="0.025" units="cm"/>
      <inkml:brushProperty name="height" value="0.025" units="cm"/>
    </inkml:brush>
  </inkml:definitions>
  <inkml:trace contextRef="#ctx0" brushRef="#br0">136 0 13004,'0'0'13944,"-10"3"-12609,-2 0-896,1 1 0,0 1 1,0 0-1,-18 11 0,25-14-355,1 0-1,-1 0 1,1 1-1,0-1 1,-1 1 0,1 0-1,1 0 1,-1 0-1,0 0 1,1 0-1,-1 1 1,1-1-1,0 1 1,0 0-1,0-1 1,1 1-1,-1 0 1,1 0-1,0 0 1,-1 7-1,3-10-203,0 0 1,0 0-1,0 0 0,0 0 0,0 0 0,0 0 1,0 0-1,1 0 0,-1 0 0,0-1 1,1 1-1,-1 0 0,0-1 0,1 1 0,-1-1 1,0 0-1,1 1 0,-1-1 0,1 0 0,-1 0 1,1 0-1,-1 0 0,1 0 0,-1 0 0,1 0 1,1-1-1,45-2-5129,-17-6-57,-1-4-1799</inkml:trace>
</inkml:ink>
</file>

<file path=ppt/ink/ink11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1:37.459"/>
    </inkml:context>
    <inkml:brush xml:id="br0">
      <inkml:brushProperty name="width" value="0.025" units="cm"/>
      <inkml:brushProperty name="height" value="0.025" units="cm"/>
    </inkml:brush>
  </inkml:definitions>
  <inkml:trace contextRef="#ctx0" brushRef="#br0">59 0 4548,'0'0'21194,"-8"13"-19529,3-5-1461,-1-1 6,1 0-1,0 1 1,0 0-1,1 0 0,0 0 1,1 0-1,0 1 1,0 0-1,1-1 1,0 1-1,-2 13 1,4-22-207,0 1 1,0 0 0,0-1 0,0 1 0,0 0 0,0-1-1,1 1 1,-1 0 0,0-1 0,0 1 0,0 0 0,1-1-1,-1 1 1,0-1 0,1 1 0,-1 0 0,0-1 0,1 1 0,-1-1-1,1 1 1,-1-1 0,1 1 0,-1-1 0,1 0 0,-1 1-1,1-1 1,0 1 0,-1-1 0,1 0 0,-1 0 0,1 1 0,1-1-1,26-4-13,-22 2-75,1-1 0,-1 0-1,0 0 1,0-1 0,0 1-1,7-7 1,-4-2-397,0-1 0,-1 0 0,7-16 0,-4 10 166,-11 19 341,0 0-1,0 0 1,0 0-1,0 0 1,0 0-1,0 0 1,0 0 0,0 0-1,0 0 1,1 0-1,-1 0 1,0 0-1,0 0 1,0 0-1,0 0 1,0 0-1,0 0 1,0 0 0,0 0-1,0 0 1,0 0-1,1 0 1,-1 0-1,0 0 1,0 0-1,0 0 1,0 0-1,0 0 1,0 0 0,0 0-1,0 0 1,0 0-1,0-1 1,-16 51 1208,13-43-1358,0 0 0,0 1 0,1-1 0,0 1 0,0-1-1,-1 16 1,8-26-7765,-1-9 737</inkml:trace>
</inkml:ink>
</file>

<file path=ppt/ink/ink11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1:38.006"/>
    </inkml:context>
    <inkml:brush xml:id="br0">
      <inkml:brushProperty name="width" value="0.025" units="cm"/>
      <inkml:brushProperty name="height" value="0.025" units="cm"/>
    </inkml:brush>
  </inkml:definitions>
  <inkml:trace contextRef="#ctx0" brushRef="#br0">98 216 15983,'0'0'12892,"-9"-3"-12288,6 2-585,0 0 0,1 0 1,-1 0-1,0 0 1,0 1-1,0-1 1,1 1-1,-1 0 1,0 0-1,0 0 0,0 0 1,-6 1-1,7 1-5,0-1 0,0 0 0,-1 1 0,1 0-1,0-1 1,0 1 0,0 0 0,1 0-1,-1 0 1,0 0 0,1 0 0,-1 1 0,1-1-1,0 0 1,0 1 0,0-1 0,0 1 0,0-1-1,-1 5 1,-1 2 49,1 1 0,0-1 0,0 1 0,0 0 0,1-1 0,1 1 0,0 0 0,0 0 0,2 11 0,-1-20-52,0 1-1,0-1 1,0 1-1,0-1 1,0 1-1,0-1 1,0 0 0,1 1-1,-1-1 1,0 0-1,1 0 1,-1 0-1,1 0 1,0 0 0,-1 0-1,1-1 1,-1 1-1,1 0 1,0-1-1,0 1 1,-1-1 0,1 0-1,0 0 1,0 0-1,0 1 1,-1-2-1,1 1 1,0 0 0,0 0-1,-1 0 1,3-1-1,3 0 25,-1 0 1,1-1-1,-1 0 0,1 1 0,-1-2 0,0 1 0,8-5 0,2-5-28,-1-2 0,0 1 0,-1-2 0,-1 0 0,0-1 0,-1 0 0,-1-1 0,0 0 0,12-27 0,16-23 366,-32 53-347,1 0 0,8-27 0,5-8 35,-21 49-29,-18 37-5,6-14 82,2 1-1,0 0 1,2 0 0,1 1 0,0 1-1,2-1 1,-3 43 0,8-67-109,0 0 0,0 0 0,0 0 0,1-1 0,-1 1 0,0 0 0,0 0 0,1 0 0,-1 0 0,0-1 0,1 1 0,-1 0 0,1 0 0,-1 0 0,1-1 0,-1 1 0,1 0 0,-1-1 0,1 1 0,0-1 0,-1 1 0,1-1 0,0 1 0,0-1 0,-1 1 0,3 0 0,28 3 0,-21-5 0,1 0 0,-1-1 0,1 0 0,11-4 0,23-15-1429,-16 3-2913,5-7-5934</inkml:trace>
</inkml:ink>
</file>

<file path=ppt/ink/ink11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1:38.596"/>
    </inkml:context>
    <inkml:brush xml:id="br0">
      <inkml:brushProperty name="width" value="0.025" units="cm"/>
      <inkml:brushProperty name="height" value="0.025" units="cm"/>
    </inkml:brush>
  </inkml:definitions>
  <inkml:trace contextRef="#ctx0" brushRef="#br0">188 25 12684,'0'0'16933,"-13"-6"-15972,4 2-773,6 2-148,1 0 0,-1 1 0,0-1 0,0 1 0,0 0 0,0-1-1,0 1 1,0 1 0,0-1 0,0 0 0,0 1 0,0-1 0,-1 1 0,1 0 0,0 0 0,0 1-1,0-1 1,0 0 0,-1 1 0,1 0 0,0 0 0,0 0 0,0 0 0,0 0 0,0 1 0,-4 2-1,0 2 5,0 0 0,1 0 0,0 1 0,0 0 0,0 0 0,1 0 0,0 1 0,0 0 0,1 0 0,0 0 0,0 0 0,1 1 0,0-1 0,1 1 0,0 0 0,0 0 0,1 0 0,0 0 0,0 0 0,1 10 0,0-17-88,1 0 0,-1 0 0,0-1 0,1 1 0,-1 0 0,1 0 0,0-1 0,-1 1 0,1 0 0,0-1 0,0 1 0,0-1 0,0 1 0,0-1 0,0 0 0,1 1 0,-1-1 0,0 0 0,1 0 0,-1 0 0,1 0 0,2 2 0,1-1-235,0 0 1,0 0-1,0-1 1,0 0-1,0 0 0,1 0 1,-1 0-1,6-1 1,2 0-627,-1-1 1,1 0 0,-1 0 0,1-1-1,-1-1 1,18-6 0,15-16-6549,0-4-4969</inkml:trace>
</inkml:ink>
</file>

<file path=ppt/ink/ink11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1:39.152"/>
    </inkml:context>
    <inkml:brush xml:id="br0">
      <inkml:brushProperty name="width" value="0.025" units="cm"/>
      <inkml:brushProperty name="height" value="0.025" units="cm"/>
    </inkml:brush>
  </inkml:definitions>
  <inkml:trace contextRef="#ctx0" brushRef="#br0">75 0 14638,'0'0'14333,"-2"7"-14028,0 3-355,2-3 200,-2 0 0,1 0 0,-1 0 0,0 0 0,0-1 0,-1 1 0,0-1 0,0 0 0,0 0 0,-1 0 0,0 0 0,-6 6 0,-21 30 1441,37-54-1591,-5 10 0,0-1 0,0 1 0,1 0 0,-1-1 0,1 1 0,-1 0 0,1 0 0,0 0 0,-1 0 0,4-2 0,1 0 0,3-2 0,-10 18 0,-5 1-11093,16-21-2029</inkml:trace>
</inkml:ink>
</file>

<file path=ppt/ink/ink11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1:40.011"/>
    </inkml:context>
    <inkml:brush xml:id="br0">
      <inkml:brushProperty name="width" value="0.025" units="cm"/>
      <inkml:brushProperty name="height" value="0.025" units="cm"/>
    </inkml:brush>
  </inkml:definitions>
  <inkml:trace contextRef="#ctx0" brushRef="#br0">57 73 11787,'0'0'15060,"1"-7"-14099,1-2-588,0-6-189,-2 15-146,0 0 0,0 0 1,0 0-1,0 0 0,0 0 1,0 0-1,0 0 1,0 0-1,-1 0 0,1 0 1,0 0-1,0 0 1,0 0-1,0 0 0,0 0 1,0 0-1,0 0 0,0 0 1,0 0-1,-1 0 1,1 0-1,0 0 0,0 0 1,0 0-1,0 0 0,0 0 1,0 0-1,0 0 1,0 0-1,-1 0 0,1 0 1,0 0-1,0 0 1,0 0-1,0 0 0,0 0 1,0 0-1,0 0 0,0 0 1,0 0-1,0-1 1,0 1-1,0 0 0,0 0 1,-1 0-1,1 0 1,0 0-1,0 0 0,0 0 1,0 0-1,-12 8-1213,11-8 629,-1 0 0,0 1 0,0-1 0,1 0 0,-1 0 0,0 0 0,0 0 0,0 0-1,1 0 1,-1-1 0,0 1 0,0-1 0,1 1 0,-1-1 0,0 0 0,1 1 0,-3-2 0,-4-12 558,12-10 6629,-2 19-2580,0 16-3419,-14 176 1451,11-140-2093,8-66 0,0-1 0,15-26 0,14-37 0,-30 89 0,-4-2 0,1-1 0,0 0 0,-1 1 0,1-1 0,0-1 0,0 1 0,1 0 0,-1-1 0,1 1 0,-1-1 0,1 0 0,0-1 0,6 3 0,-6-4 0,0-1 0,1 1 0,-1-1 0,0 0 0,0-1 0,0 1 0,0-1 0,0 0 0,0 0 0,0 0 0,-1 0 0,1-1 0,-1 1 0,0-1 0,1 0 0,4-6 0,-2 2 0,1-1 0,-1 0 0,-1 0 0,0 0 0,0 0 0,6-15 0,-33 106 0,17-66 0,0 1 0,1 0 0,0 0 0,2 0 0,-1 23 0,4-40-11,0 0-1,0 0 1,0-1 0,1 1 0,-1 0-1,0-1 1,1 1 0,-1-1-1,0 1 1,1-1 0,-1 0 0,0 1-1,1-1 1,-1 0 0,1 0-1,-1 0 1,1 0 0,-1 0 0,0 0-1,1-1 1,1 0 0,37-5-1631,-17-14-8533,-15 6 1677</inkml:trace>
</inkml:ink>
</file>

<file path=ppt/ink/ink11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1:40.388"/>
    </inkml:context>
    <inkml:brush xml:id="br0">
      <inkml:brushProperty name="width" value="0.025" units="cm"/>
      <inkml:brushProperty name="height" value="0.025" units="cm"/>
    </inkml:brush>
  </inkml:definitions>
  <inkml:trace contextRef="#ctx0" brushRef="#br0">1 1 19186,'0'0'10186,"9"63"-17329,2-51 705,1-3-7399</inkml:trace>
</inkml:ink>
</file>

<file path=ppt/ink/ink11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1:40.730"/>
    </inkml:context>
    <inkml:brush xml:id="br0">
      <inkml:brushProperty name="width" value="0.025" units="cm"/>
      <inkml:brushProperty name="height" value="0.025" units="cm"/>
    </inkml:brush>
  </inkml:definitions>
  <inkml:trace contextRef="#ctx0" brushRef="#br0">95 0 16912,'0'0'9534,"-10"9"-7612,2-2-1573,-1 0 70,0 1 0,0 0-1,1 0 1,0 0 0,1 1 0,0 1 0,-11 18 0,18-28-432,0 1 0,-1 0 1,1 0-1,0 0 1,0 0-1,-1 0 0,1 0 1,0 0-1,0 0 0,0 0 1,0 0-1,0 0 1,0 0-1,1 0 0,-1-1 1,0 1-1,0 0 0,1 0 1,-1 0-1,0 0 1,1 0-1,-1 0 0,1-1 1,-1 1-1,1 0 0,0 0 1,-1-1-1,1 1 1,0 0-1,-1-1 0,1 1 1,0-1-1,0 1 0,0-1 1,-1 1-1,1-1 0,0 1 1,0-1-1,0 0 1,0 0-1,0 1 0,0-1 1,0 0-1,0 0 0,0 0 1,1 0-1,63 1-1241,-29-2 892,-34 1 383,-1 0 0,0 0 0,1 0 1,-1 0-1,0 0 0,0 1 1,1-1-1,-1 0 0,0 1 1,0-1-1,0 1 0,1-1 0,-1 1 1,0-1-1,0 1 0,0 0 1,0 0-1,0-1 0,0 1 1,0 0-1,0 0 0,-1 0 0,1 0 1,0 0-1,0 0 0,-1 0 1,1 1-1,-1-1 0,1 0 1,-1 0-1,1 0 0,-1 1 0,0-1 1,0 0-1,1 0 0,-1 1 1,0-1-1,0 0 0,0 0 1,0 1-1,-1-1 0,1 0 0,0 0 1,0 1-1,-1-1 0,1 0 1,-1 0-1,1 0 0,-1 1 1,0-1-1,1 0 0,-2 2 0,-3 4 270,0 1 0,0-1-1,-1 0 1,0 0-1,-13 12 1,16-16-295,-1 1 1,0-1-1,-1 0 0,1 0 1,0 0-1,-1-1 1,0 1-1,1-1 1,-1 0-1,0 0 0,0-1 1,0 0-1,0 0 1,-8 1-1,13-4-1480,1-1 0,0 1 0,0-1 0,0 1 0,0-1 0,0 1 0,0 0 0,1 0 0,-1 0 0,1-1-1,3-2 1,10-10-11942</inkml:trace>
</inkml:ink>
</file>

<file path=ppt/ink/ink11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1:41.163"/>
    </inkml:context>
    <inkml:brush xml:id="br0">
      <inkml:brushProperty name="width" value="0.025" units="cm"/>
      <inkml:brushProperty name="height" value="0.025" units="cm"/>
    </inkml:brush>
  </inkml:definitions>
  <inkml:trace contextRef="#ctx0" brushRef="#br0">3 1 9225,'0'0'18209,"1"11"-16495,-3 81 921,1-39-2712,0-4-4441,3-54-1522,-1-1 3582,1-14-4797</inkml:trace>
</inkml:ink>
</file>

<file path=ppt/ink/ink11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1:41.502"/>
    </inkml:context>
    <inkml:brush xml:id="br0">
      <inkml:brushProperty name="width" value="0.025" units="cm"/>
      <inkml:brushProperty name="height" value="0.025" units="cm"/>
    </inkml:brush>
  </inkml:definitions>
  <inkml:trace contextRef="#ctx0" brushRef="#br0">1 5 11435,'0'0'17456,"19"-4"-18096,-2 12-1442,6-4-1570,-1-3-1248,1 0-2371</inkml:trace>
</inkml:ink>
</file>

<file path=ppt/ink/ink11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1:41.829"/>
    </inkml:context>
    <inkml:brush xml:id="br0">
      <inkml:brushProperty name="width" value="0.025" units="cm"/>
      <inkml:brushProperty name="height" value="0.025" units="cm"/>
    </inkml:brush>
  </inkml:definitions>
  <inkml:trace contextRef="#ctx0" brushRef="#br0">124 0 13805,'0'0'8739,"-7"12"-6219,-62 86 2165,28-42-2900,40-55-1778,1-1 0,-1 1 0,1-1 0,-1 1 0,1-1 1,0 1-1,-1 0 0,1-1 0,-1 1 0,1 0 0,0-1 0,0 1 0,-1 0 1,1-1-1,0 1 0,0 0 0,0 0 0,0-1 0,0 1 0,0 0 0,0-1 1,0 1-1,0 0 0,0 0 0,0-1 0,1 1 0,-1 0 0,0-1 0,0 1 1,1 0-1,0 0 0,0 0-6,1 0 0,-1 0 0,1 0 0,-1 0 0,1-1 0,-1 1 0,1 0 0,0-1 0,-1 0 0,1 1 0,0-1 0,0 0 0,2 0 0,75-6-490,-55 3 95,-20 2 385,-1 1-1,1 0 1,0-1 0,-1 2-1,1-1 1,0 0 0,0 1-1,-1 0 1,1 0-1,-1 0 1,1 0 0,-1 0-1,1 1 1,-1-1 0,4 3-1,-6-2 77,1 1-1,-1-1 0,1 0 1,-1 0-1,0 1 1,1-1-1,-1 1 0,-1-1 1,1 1-1,0-1 1,-1 1-1,1-1 0,-1 1 1,0 0-1,0-1 1,0 1-1,0 0 0,0-1 1,0 1-1,-1 0 1,1-1-1,-2 3 1,1 0-51,-1-1 1,0 1-1,0-1 1,-1 0-1,1 0 1,-1 0-1,0 0 1,1-1 0,-2 1-1,1-1 1,0 0-1,-1 0 1,0 0-1,1 0 1,-1 0 0,0-1-1,-1 0 1,1 0-1,0 0 1,-1 0-1,-6 1 1,-4 2 5,1-1 0,-1 0 0,0-2 0,0 1 0,-22-1 0,37-2-33,-1 0 0,1 1 0,0-1 0,-1 0-1,1 0 1,0 0 0,0 0 0,-1 0 0,1 0 0,0 0 0,-1 0 0,1 0 0,0 0 0,-1 0 0,1 0-1,0 0 1,-1 0 0,1 0 0,0 0 0,-1 0 0,1 0 0,0 0 0,-1 0 0,1-1 0,0 1-1,-1 0 1,1 0 0,0 0 0,0-1 0,-1 1 0,1 0 0,0 0 0,0-1 0,0 1 0,-1 0-1,1 0 1,0-1 0,0 1 0,0 0 0,0-1 0,-1 1 0,1 0 0,0-1 0,0 1 0,0 0-1,0-1 1,0 1 0,0 0 0,0-1 0,0 1 0,0 0 0,0-1 0,0 1 0,0 0 0,0-1-1,1 1 1,-1 0 0,0-1 0,0 1 0,0 0 0,0 0 0,0-1 0,1 1 0,-1 0 0,0 0-1,0-1 1,1 1 0,-1 0 0,14-14-3760,7-5-4504</inkml:trace>
</inkml:ink>
</file>

<file path=ppt/ink/ink11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1:47.041"/>
    </inkml:context>
    <inkml:brush xml:id="br0">
      <inkml:brushProperty name="width" value="0.025" units="cm"/>
      <inkml:brushProperty name="height" value="0.025" units="cm"/>
    </inkml:brush>
  </inkml:definitions>
  <inkml:trace contextRef="#ctx0" brushRef="#br0">46 0 20147,'0'10'1666,"-2"118"3959,-2 8-3508,-2 148-1713,11-376 41,3-1 0,27-117 0,-34 204-472,1-1 0,-1 1 0,1 0 1,1 0-1,-1 0 0,1 1 1,0-1-1,0 1 0,0-1 1,8-8-1,-9 13 10,0-1 1,0 1 0,1-1-1,-1 1 1,0 0 0,0 0-1,1 0 1,-1 0 0,1 0-1,-1 0 1,0 1-1,1-1 1,0 1 0,-1 0-1,1 0 1,-1 0 0,1 0-1,-1 0 1,1 0 0,-1 1-1,1-1 1,-1 1-1,1 0 1,-1 0 0,1 0-1,-1 0 1,0 0 0,0 0-1,3 3 1,0-1 3,0 0 0,0 0 0,-1 1 1,1-1-1,-1 1 0,0 0 0,0 1 0,0-1 1,-1 1-1,0-1 0,0 1 0,0 0 0,4 10 1,-6-13 13,0 1 1,0-1-1,-1 1 0,1-1 1,-1 1-1,1 0 1,-1-1-1,0 1 1,0 0-1,0-1 0,0 1 1,-1 0-1,1-1 1,-1 1-1,1-1 1,-1 1-1,0-1 0,0 1 1,0-1-1,0 1 1,-1-1-1,1 0 1,-1 0-1,1 0 0,-1 1 1,0-1-1,0-1 1,0 1-1,0 0 1,0 0-1,-3 1 0,-7 4 169,0-1-1,-1 0 1,0-1-1,0 0 1,-1-1-1,1-1 1,-1 0-1,0-1 1,0 0-1,0-1 1,-27-1-1,40 0-188,-1 0 0,0 0 0,1 0 0,-1 0 0,1-1 0,-1 1 0,1 0 0,-1-1 0,1 1 0,0-1 0,-1 0 0,1 1 0,-1-1 0,1 0 0,0 0 0,0 0 0,0 0 0,-1 0 0,1 0 0,0 0 0,0 0 0,0 0 0,0-1 0,1 1 0,-1 0 0,0-1 0,0 1 0,1 0 0,-1-1 0,1 1 0,-1-3 0,1 3-171,0-1-1,0 0 0,0 1 0,1-1 1,-1 0-1,0 1 0,1-1 1,-1 1-1,1-1 0,0 1 0,0-1 1,-1 1-1,1-1 0,0 1 0,0 0 1,0-1-1,0 1 0,0 0 0,1 0 1,-1 0-1,0 0 0,1 0 1,-1 0-1,0 0 0,1 0 0,-1 0 1,1 1-1,2-2 0,7-1-1665,1 0-1,0 0 0,-1 1 0,17-1 1,13 2-6002</inkml:trace>
</inkml:ink>
</file>

<file path=ppt/ink/ink12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1:47.385"/>
    </inkml:context>
    <inkml:brush xml:id="br0">
      <inkml:brushProperty name="width" value="0.025" units="cm"/>
      <inkml:brushProperty name="height" value="0.025" units="cm"/>
    </inkml:brush>
  </inkml:definitions>
  <inkml:trace contextRef="#ctx0" brushRef="#br0">109 55 14061,'0'0'11900,"-11"2"-10390,7-1-1420,0 0 0,0 0-1,-1 0 1,1 0 0,0 0-1,0 1 1,0 0-1,0 0 1,1 0 0,-1 0-1,0 1 1,1-1 0,0 1-1,0 0 1,-1 0 0,2 0-1,-1 1 1,0-1-1,1 1 1,-1-1 0,1 1-1,0 0 1,-2 5 0,-9 44 614,12-52-696,1 1 0,-1-1 0,1 1 0,0-1 0,-1 0 0,1 1 0,0-1 0,0 0 0,0 1 0,0-1 0,0 1 0,1-1 0,-1 0 0,0 1 0,1-1 0,-1 0 0,1 1 0,-1-1 0,1 0 0,-1 0 0,1 1 0,0-1 0,0 0 0,0 0 0,0 0 0,0 0 0,0 0 0,0 0 0,0 0 1,0 0-1,0-1 0,0 1 0,2 1 0,2-2 32,-1 1 1,1-1 0,-1 0 0,1-1-1,0 1 1,-1-1 0,1 1-1,-1-1 1,1-1 0,-1 1 0,1-1-1,-1 0 1,0 0 0,0 0 0,0 0-1,0-1 1,0 1 0,0-1-1,-1 0 1,1 0 0,-1-1 0,0 1-1,0-1 1,0 1 0,0-1 0,3-7-1,-2 4 32,-1 0-1,1 0 0,-1-1 0,0 0 0,-1 1 0,0-1 1,0 0-1,-1 0 0,0 0 0,0-1 0,-1 1 0,0 0 1,0 0-1,-3-15 0,3 22-86,-1 0 0,1 0 0,0-1 1,0 1-1,-1 0 0,1 0 0,-1 0 0,1 0 0,-1 0 1,1 0-1,-1 0 0,0 0 0,1 0 0,-1 0 0,0 0 1,0 0-1,0 0 0,0 0 0,0 1 0,0-1 0,0 0 0,0 1 1,0-1-1,0 1 0,0-1 0,0 1 0,0-1 0,-1 1 1,1 0-1,0-1 0,0 1 0,0 0 0,-1 0 0,1 0 0,0 0 1,0 0-1,-1 0 0,1 1 0,0-1 0,-2 1 0,1 0-41,0 0 0,0-1 0,0 1 0,0 1 0,0-1 0,1 0 0,-1 0 0,0 1 0,1-1 0,-1 1 0,1-1 0,0 1 0,-1-1 0,1 1 0,0 0 0,0 0 0,0 0-1,0 0 1,0 0 0,0 0 0,1 0 0,-1 0 0,0 3 0,2 14-2105,-1-18 1841,1 0 1,-1 0-1,1 0 0,0 0 1,-1 0-1,1-1 0,0 1 1,-1 0-1,1 0 0,0-1 1,0 1-1,0 0 0,0-1 1,0 1-1,0 0 0,0-1 0,0 0 1,0 1-1,0-1 0,0 1 1,0-1-1,0 0 0,0 0 1,0 0-1,0 0 0,0 0 1,0 0-1,1 0 0,-1 0 1,0 0-1,0 0 0,1-1 0,23 1-5578</inkml:trace>
</inkml:ink>
</file>

<file path=ppt/ink/ink12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1:47.788"/>
    </inkml:context>
    <inkml:brush xml:id="br0">
      <inkml:brushProperty name="width" value="0.025" units="cm"/>
      <inkml:brushProperty name="height" value="0.025" units="cm"/>
    </inkml:brush>
  </inkml:definitions>
  <inkml:trace contextRef="#ctx0" brushRef="#br0">77 1 14286,'0'0'6293,"-2"12"-4734,-23 87 328,11-54-857,3 1 0,2 0-1,-7 84 1,16-121-1029,3 44 32,-3-50-31,1 0 1,0-1-1,-1 1 1,1 0-1,0 0 1,0-1 0,1 1-1,-1-1 1,0 1-1,1-1 1,0 1-1,0-1 1,-1 0 0,1 0-1,3 3 1,-3-6 80,-1-1 0,0 1 0,0-1 0,0 1 0,0-1 1,0 1-1,0-1 0,-1 0 0,1 1 0,0-1 0,-1 0 1,1 0-1,-1 0 0,0 1 0,0-1 0,1-2 0,-1 1 46,11-51 32,2-1-1,3 2 0,2 0 0,39-80 0,-55 131-169,-1 0 0,0-1 0,1 1 0,-1 0 0,1 0 0,0 0 0,0 0 0,0 1 0,-1-1 0,2 0 0,-1 1 0,0-1 0,0 1 0,0 0 0,1 0 0,-1 0-1,1 0 1,-1 0 0,1 0 0,-1 1 0,1-1 0,-1 1 0,1 0 0,-1-1 0,1 1 0,0 1 0,-1-1 0,1 0 0,-1 0 0,1 1 0,0 0 0,-1-1 0,0 1 0,1 0 0,-1 0 0,1 1 0,3 2 0,-4-3-6,0 0 1,0 1-1,0-1 0,0 1 1,-1 0-1,1-1 1,-1 1-1,1 0 1,-1 0-1,1 0 1,-1 0-1,0 0 1,0 0-1,0 1 1,0-1-1,-1 0 0,1 0 1,-1 1-1,1-1 1,-1 0-1,0 1 1,0-1-1,0 1 1,0-1-1,0 0 1,0 1-1,-1-1 1,1 0-1,-1 1 1,1-1-1,-1 0 0,0 1 1,0-1-1,0 0 1,0 0-1,-1 0 1,1 0-1,-1 0 1,1 0-1,-3 2 1,-6 6 160,0 0 1,0-1 0,-1 0 0,0-1 0,0 0 0,-1-1-1,-20 10 1,32-17-258,0-1 0,0 1-1,1 0 1,-1 0 0,0 0 0,0-1-1,0 1 1,0 0 0,0 0 0,0-1-1,0 1 1,0 0 0,0 0 0,0-1-1,0 1 1,0 0 0,0 0-1,-1 0 1,1-1 0,0 1 0,0 0-1,0 0 1,0 0 0,0-1 0,0 1-1,0 0 1,-1 0 0,1 0 0,0-1-1,0 1 1,0 0 0,0 0 0,-1 0-1,1 0 1,0 0 0,0 0 0,0-1-1,-1 1 1,1 0 0,0 0 0,0 0-1,-1 0 1,1 0 0,0 0 0,-1 0-1,19-18-5676,1 3-490</inkml:trace>
</inkml:ink>
</file>

<file path=ppt/ink/ink12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1:48.159"/>
    </inkml:context>
    <inkml:brush xml:id="br0">
      <inkml:brushProperty name="width" value="0.025" units="cm"/>
      <inkml:brushProperty name="height" value="0.025" units="cm"/>
    </inkml:brush>
  </inkml:definitions>
  <inkml:trace contextRef="#ctx0" brushRef="#br0">27 0 14830,'0'0'7890,"-3"13"-6016,-2 10-1310,0-5 386,0 1 0,2 1-1,0-1 1,1 0-1,1 34 1,2-52-939,-1 0 0,1 0 0,0 0 0,-1 0 0,1 0 0,0 0 0,0 0 0,0-1 0,0 1 0,0 0 0,0 0 0,0-1 0,0 1 0,0 0 0,0-1 0,0 1 0,0-1 0,0 1 0,0-1 0,0 0 0,1 0 0,-1 1 0,0-1 0,0 0 0,0 0 1,1 0-1,-1 0 0,0 0 0,0-1 0,2 1 0,40-9 207,-33 3-138,0 0-1,0-1 1,-1 0-1,0 0 1,0-1-1,-1-1 1,0 1-1,0-1 0,-1 0 1,0-1-1,-1 0 1,0 0-1,0 0 1,-1-1-1,0 0 1,5-20-1,-35 79-79,8-17 0,14-25 0,0 0 0,1 0 0,0 0 0,0 0 0,0 0 0,1 0 0,0 0 0,0 1 0,0-1 0,1 0 0,1 9 0,-1-14-28,1 0 0,-1 0 0,1 0 1,0 0-1,-1 0 0,1 0 0,0 0 0,0 0 0,0 0 0,-1 0 0,1 0 1,0-1-1,0 1 0,0 0 0,0-1 0,1 1 0,-1-1 0,0 1 0,0-1 1,0 1-1,0-1 0,1 0 0,-1 1 0,0-1 0,2 0 0,35 3-3583,-36-3 3174,26 0-7538</inkml:trace>
</inkml:ink>
</file>

<file path=ppt/ink/ink12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1:49.050"/>
    </inkml:context>
    <inkml:brush xml:id="br0">
      <inkml:brushProperty name="width" value="0.025" units="cm"/>
      <inkml:brushProperty name="height" value="0.025" units="cm"/>
    </inkml:brush>
  </inkml:definitions>
  <inkml:trace contextRef="#ctx0" brushRef="#br0">23 1 13581,'0'15'10110,"-1"14"-4703,-11 167-2731,8-164-2676,-2 51 0,10-35-2434,-3-46 2018,-1 0 0,1 0 0,0 0 0,0 0 0,-1 0-1,1-1 1,0 1 0,1 0 0,-1 0 0,0-1 0,0 1 0,1 0 0,-1-1 0,1 1 0,0-1 0,-1 0 0,1 0 0,0 1 0,0-1 0,-1 0 0,1-1 0,0 1 0,0 0 0,0 0 0,0-1-1,0 1 1,0-1 0,1 0 0,-1 0 0,3 1 0,15-1-5264</inkml:trace>
</inkml:ink>
</file>

<file path=ppt/ink/ink12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1:49.847"/>
    </inkml:context>
    <inkml:brush xml:id="br0">
      <inkml:brushProperty name="width" value="0.025" units="cm"/>
      <inkml:brushProperty name="height" value="0.025" units="cm"/>
    </inkml:brush>
  </inkml:definitions>
  <inkml:trace contextRef="#ctx0" brushRef="#br0">138 236 13741,'0'0'10970,"-10"1"-9117,8 0-1812,-2-1 38,1 0-1,-1 0 0,0 1 0,1 0 1,-1 0-1,1 0 0,-1 0 1,1 0-1,-1 1 0,1-1 0,0 1 1,0 0-1,-1 0 0,2 0 0,-1 1 1,0-1-1,0 1 0,1-1 0,-1 1 1,1 0-1,0 0 0,-3 5 1,-2 4 52,0 1 0,0 0 0,1 1 0,1-1 1,1 1-1,0 0 0,0 0 0,1 1 1,1-1-1,1 1 0,0 18 0,1-32-123,0 0-1,1 1 0,-1-1 0,1 0 0,-1 0 0,1 0 1,0 0-1,-1 0 0,1 0 0,0 0 0,0 0 0,0 0 1,0 0-1,0-1 0,0 1 0,0 0 0,0-1 0,0 1 1,0 0-1,0-1 0,0 1 0,0-1 0,1 0 1,-1 1-1,0-1 0,0 0 0,1 0 0,-1 0 0,0 0 1,0 0-1,0 0 0,1 0 0,-1 0 0,0 0 0,0-1 1,1 1-1,0-1 0,5 0 60,0-1-1,0 1 1,0-2 0,0 1-1,9-5 1,-3-1-21,1-1-1,-2 0 1,1-1 0,-1 0 0,-1-1-1,0-1 1,0 1 0,-1-2-1,-1 1 1,0-1 0,-1-1 0,0 0-1,-1 0 1,0 0 0,5-19-1,-38 93-672,20-50 550,1 0-1,0 1 1,1 0 0,0 0 0,1 0 0,0 0 0,0 1 0,1-1 0,0 24 0,2-34 51,0 0 1,0-1 0,0 1-1,0 0 1,0 0-1,1 0 1,-1-1 0,0 1-1,1 0 1,-1 0-1,0-1 1,1 1 0,-1 0-1,1-1 1,-1 1-1,1-1 1,-1 1-1,1 0 1,0-1 0,-1 1-1,1-1 1,0 1-1,-1-1 1,1 0 0,0 1-1,-1-1 1,1 0-1,1 1 1,27-2-466,-21-1 395,0-1 0,0 0 0,0 0-1,0-1 1,8-4 0,0-4-23,-1-1-1,1 0 0,-2-1 1,0-1-1,-1 0 0,0 0 1,-1-2-1,-1 1 0,0-1 1,14-34-1,-13 20 386,-1 0-1,-2 0 1,-1-1 0,-1 0-1,5-61 1,-16 119-121,-1 0 0,-2 0 0,-16 45 0,-1 1 12,19-52-76,-5 11 255,2 1 0,1-1 0,1 1 0,-2 58 0,8-89-328,0 0-1,0 0 1,-1-1-1,1 1 1,0 0-1,0 0 0,0-1 1,0 1-1,1 0 1,-1 0-1,0-1 1,0 1-1,0 0 1,0-1-1,1 1 0,-1 0 1,0 0-1,1-1 1,-1 1-1,1-1 1,-1 1-1,1 0 1,-1-1-1,1 1 1,-1-1-1,1 1 0,-1-1 1,1 1-1,0-1 1,-1 0-1,1 1 1,0-1-1,-1 0 1,1 1-1,0-1 0,0 0 1,-1 0-1,1 0 1,0 0-1,0 0 1,-1 1-1,1-1 1,0-1-1,0 1 0,-1 0 1,1 0-1,0 0 1,0 0-1,-1 0 1,1-1-1,0 1 1,0-1-1,2 0 46,-1 0 0,1-1 0,-1 1 0,1-1 0,-1 1 0,0-1 0,0 0 0,0 0 0,0 0 0,0 0 0,0 0 0,-1 0 0,3-5 0,0-4-10,0-1 0,-1 0 0,0 1 0,-1-1 0,0 0 0,-1-17 0,0 21-26,-1 1 1,-1-1-1,1 0 0,-1 1 0,-1-1 0,1 1 1,-1 0-1,-1-1 0,1 1 0,-1 0 0,-5-8 1,8 14-20,-1-1 0,0 1 0,1 0 0,-1 0 0,0-1 0,0 1 0,0 0 0,0 0 1,0 0-1,0 0 0,0 0 0,-1 0 0,1 1 0,0-1 0,0 0 0,-1 1 1,1-1-1,0 1 0,-1-1 0,1 1 0,-3-1 0,3 1-4,0 1 1,0-1-1,0 1 0,0-1 0,0 1 1,0-1-1,0 1 0,0-1 0,1 1 1,-1 0-1,0 0 0,0 0 0,0-1 1,1 1-1,-1 0 0,1 0 1,-1 0-1,0 0 0,1 0 0,0 0 1,-1 1-1,-2 6-19,0 0 1,1 0-1,0 0 1,1 0-1,-2 15 1,3-20 18,0-1 0,0 1 0,0 0 1,0-1-1,0 1 0,1 0 0,-1-1 1,1 1-1,-1-1 0,1 1 0,0-1 1,0 1-1,1-1 0,-1 0 0,0 1 1,1-1-1,-1 0 0,1 0 1,0 0-1,3 3 0,-1-3 9,-1 0 0,0 0 0,0-1 0,1 1 0,-1-1 0,1 0 0,-1 0 1,1 0-1,0-1 0,-1 1 0,1-1 0,0 0 0,5 0 0,1-1-46,0 0 0,0-1 0,0 0 0,0-1 0,-1 0 0,1 0 0,-1-1 0,1 0 1,-1-1-1,10-7 0,-11 6 34,0 0 1,-1-1-1,0 0 1,0 0-1,-1 0 0,0-1 1,0 0-1,-1 0 1,9-17-1,-40 112 607,21-75-571,-1 3 27,0 0 0,1 1 0,1-1 1,0 1-1,1 0 0,-1 18 0,4-33-57,1-1 1,-1 1-1,0-1 0,0 1 1,1-1-1,-1 0 1,0 1-1,0-1 0,1 1 1,-1-1-1,1 1 1,-1-1-1,0 0 0,1 1 1,-1-1-1,1 0 1,-1 1-1,1-1 0,-1 0 1,1 0-1,-1 0 0,1 1 1,-1-1-1,1 0 1,-1 0-1,1 0 0,-1 0 1,1 0-1,-1 0 1,1 0-1,-1 0 0,1 0 1,-1 0-1,1 0 1,0 0-1,-1 0 0,1-1 1,-1 1-1,1 0 1,-1 0-1,0 0 0,1-1 1,-1 1-1,1 0 0,-1-1 1,1 1-1,-1 0 1,1-1-1,25-15-1439,6-31-7467,-17 18 602</inkml:trace>
</inkml:ink>
</file>

<file path=ppt/ink/ink12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1:50.221"/>
    </inkml:context>
    <inkml:brush xml:id="br0">
      <inkml:brushProperty name="width" value="0.025" units="cm"/>
      <inkml:brushProperty name="height" value="0.025" units="cm"/>
    </inkml:brush>
  </inkml:definitions>
  <inkml:trace contextRef="#ctx0" brushRef="#br0">13 0 19571,'0'0'8552,"-13"60"-8328,18-43-160,3 1-993,2-1-2242,-2-2-2274,-3-1-3460</inkml:trace>
</inkml:ink>
</file>

<file path=ppt/ink/ink12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1:50.562"/>
    </inkml:context>
    <inkml:brush xml:id="br0">
      <inkml:brushProperty name="width" value="0.025" units="cm"/>
      <inkml:brushProperty name="height" value="0.025" units="cm"/>
    </inkml:brush>
  </inkml:definitions>
  <inkml:trace contextRef="#ctx0" brushRef="#br0">61 1 11339,'0'0'17558,"-6"10"-16421,-3 4-525,2-3-309,0 0 0,0 0 0,1 0 0,1 1 0,0 0 0,-4 15 0,9-27-303,1 1 0,-1 0 0,1-1 0,-1 1 0,1-1 0,-1 1 0,1-1 0,-1 1 0,1-1 0,-1 1 0,1-1 0,0 1 0,-1-1 0,1 0 0,0 1 0,-1-1 0,1 0 0,0 0 0,0 1 0,-1-1 0,1 0 0,0 0 0,0 0 0,-1 0 0,1 0 0,0 0 0,0 0 0,-1 0 0,1 0 0,0-1 0,0 1 0,-1 0 0,1 0 0,0-1 0,1 0 0,32-7 0,24-17 0,-44 17 0,-1 2 0,1 0 0,1 0 0,-1 1 0,1 1 0,0 0 0,0 1 0,0 1 0,26-1 0,-40 3 0,0 0 0,0 1 0,0-1 0,1 1 0,-1-1 0,0 1 0,0 0 0,0-1 0,0 1 0,0 0 0,0 0 0,0 0 0,0 0 0,0 0 0,0 0 0,-1 0 0,1 0 0,0 0 0,-1 0 0,1 0 0,-1 0 0,1 1 0,-1-1 0,1 0 0,-1 0 0,0 0 0,0 1 0,0-1 0,0 0 0,1 1 0,-2 1 0,-1 53 0,0-33 0,2-23 0,1 1 0,-1-1 0,1 0 0,-1 0 0,1 1 0,-1-1 0,1 0 0,-1 0 0,1 0 0,0 1 0,-1-1 0,1 0 0,-1 0 0,1 0 0,-1 0 0,1 0 0,0 0 0,-1 0 0,1 0 0,-1 0 0,1-1 0,-1 1 0,1 0 0,-1 0 0,1 0 0,-1-1 0,1 1 0,-1 0 0,1 0 0,-1-1 0,1 1 0,0-1 0,19-9 0,-4 0 33,-12 7-65,0 0 0,0 1 0,1-1 0,-1 1-1,1-1 1,0 1 0,0 1 0,0-1 0,0 1 0,0 0 0,8-1 0,-12 2-217,-1 1 1,1-1-1,0 1 1,-1-1-1,1 1 1,-1 0 0,0-1-1,1 1 1,-1 0-1,1-1 1,-1 1-1,0 0 1,1-1 0,-1 1-1,0 0 1,0 0-1,0-1 1,1 1-1,-1 0 1,0 0 0,0-1-1,0 1 1,0 0-1,0 0 1,-1-1-1,1 1 1,0 0 0,0 0-1,-1 0 1,1 3-1492,0 7-4154</inkml:trace>
</inkml:ink>
</file>

<file path=ppt/ink/ink12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1:51.170"/>
    </inkml:context>
    <inkml:brush xml:id="br0">
      <inkml:brushProperty name="width" value="0.025" units="cm"/>
      <inkml:brushProperty name="height" value="0.025" units="cm"/>
    </inkml:brush>
  </inkml:definitions>
  <inkml:trace contextRef="#ctx0" brushRef="#br0">150 118 8456,'0'0'6278,"7"-11"-1767,23-35-449,-28 44-3939,-1 0-1,1 1 0,-1-1 1,0 0-1,0 0 0,0 0 0,0 0 1,-1 0-1,1 0 0,0-1 1,-1 1-1,1 0 0,-1 0 0,0 0 1,0-1-1,0 1 0,0 0 1,0 0-1,0 0 0,-2-5 0,1 6 21,0 0-1,0 0 0,0 0 1,0 0-1,0 0 0,0 0 1,-1 0-1,1 1 0,0-1 1,-1 0-1,1 1 0,-1-1 0,1 1 1,-1-1-1,1 1 0,-1 0 1,1-1-1,-1 1 0,1 0 1,-1 0-1,-2 1 0,-5-1 276,1 1 0,-1 0 0,1 1 0,0 0 0,-1 1-1,1-1 1,0 1 0,-9 5 0,-34 35-454,48-41 27,0 1-1,0 0 1,1 0 0,-1 1-1,1-1 1,0 0 0,0 1-1,0-1 1,0 1 0,1 0-1,0-1 1,-1 1 0,1 0-1,0 6 1,37-8-472,-4-3 65,-17 0 225,1 0 1,-1 1-1,0 1 0,0 1 1,0 0-1,15 4 0,-27-5 182,0 0 1,0 0-1,0 1 1,0-1-1,0 1 0,-1 0 1,1 0-1,-1 0 1,1 0-1,-1 0 1,0 0-1,0 1 0,0-1 1,0 1-1,0-1 1,0 1-1,-1 0 0,1 0 1,-1 0-1,0 0 1,0 0-1,0 0 0,0 0 1,0 0-1,-1 0 1,0 0-1,1 1 1,-1-1-1,0 0 0,-1 0 1,1 0-1,0 0 1,-1 1-1,0-1 0,-1 3 1,1-2 63,0 0 0,-1 0 1,0-1-1,1 1 0,-1 0 0,-1-1 1,1 0-1,0 1 0,-1-1 1,0 0-1,0 0 0,0 0 0,0-1 1,0 1-1,-1-1 0,1 1 1,-1-1-1,1 0 0,-5 1 0,2 0-7,0-1-1,0 1 0,0-1 0,0-1 0,-1 1 0,1-1 0,0 0 0,-1 0 0,1-1 0,-1 0 1,-10-1-1,16 1-90,0-1 1,0 1-1,0 0 0,0 0 1,0-1-1,0 1 1,0-1-1,0 1 1,0-1-1,0 1 0,1-1 1,-1 0-1,0 1 1,0-1-1,1 0 1,-1 0-1,0 1 0,1-1 1,-1 0-1,1 0 1,-1 0-1,1 0 1,-1 0-1,1 0 1,-1-1-1,3-32-2455,0 25 1574,1 0 0,0 0 0,1 1-1,0-1 1,5-8 0,79-100-11259,-55 74 6407</inkml:trace>
</inkml:ink>
</file>

<file path=ppt/ink/ink12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1:51.515"/>
    </inkml:context>
    <inkml:brush xml:id="br0">
      <inkml:brushProperty name="width" value="0.025" units="cm"/>
      <inkml:brushProperty name="height" value="0.025" units="cm"/>
    </inkml:brush>
  </inkml:definitions>
  <inkml:trace contextRef="#ctx0" brushRef="#br0">17 85 7335,'7'-10'1932,"-1"-2"-868,19-27 1658,0 15 3961,-24 32-3589,0 31-1485,-5 11 1011,-21 98-1,15-101-2082,2-1 0,-3 78-1,13-111-411,2-13-413,3-19-761,-8 3 845,0 0-1,-2 0 0,1 0 0,-2 0 1,0 1-1,-7-15 0,1-1 101,10 31 104,0 0 0,0 0-1,0 0 1,0-1 0,0 1 0,0 0-1,0 0 1,0 0 0,0 0 0,0-1 0,0 1-1,0 0 1,0 0 0,0 0 0,0 0-1,0-1 1,0 1 0,0 0 0,0 0 0,0 0-1,0 0 1,0 0 0,1-1 0,-1 1-1,0 0 1,0 0 0,0 0 0,0 0-1,0 0 1,0 0 0,1-1 0,-1 1 0,0 0-1,0 0 1,0 0 0,0 0 0,0 0-1,1 0 1,-1 0 0,0 0 0,0 0 0,0 0-1,0 0 1,1 0 0,-1 0 0,0 0-1,0 0 1,0 0 0,0 0 0,1 0 0,-1 0-1,15 3-44,14 8-213,-25-9 124,86 35-5798,-26-23-4807,-36-12 601</inkml:trace>
</inkml:ink>
</file>

<file path=ppt/ink/ink12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1:51.845"/>
    </inkml:context>
    <inkml:brush xml:id="br0">
      <inkml:brushProperty name="width" value="0.025" units="cm"/>
      <inkml:brushProperty name="height" value="0.025" units="cm"/>
    </inkml:brush>
  </inkml:definitions>
  <inkml:trace contextRef="#ctx0" brushRef="#br0">127 237 11179,'0'0'12668,"-12"2"-10859,6-1-1599,1 0-1,-1 0 1,1 1 0,0 0-1,-1 0 1,1 0-1,0 0 1,0 1 0,1 0-1,-1 0 1,1 0-1,-1 1 1,1-1 0,0 1-1,0 0 1,1 0-1,-1 1 1,-5 7 0,-7 21 1188,16-32-1371,-1-1-1,1 1 0,-1 0 0,1-1 0,0 1 0,-1 0 0,1 0 0,0 0 1,0 0-1,-1-1 0,1 1 0,0 0 0,0 0 0,0 0 0,0 0 0,0 0 1,0 0-1,0-1 0,0 1 0,0 0 0,1 0 0,-1 0 0,0 0 0,1-1 1,-1 1-1,0 0 0,1 0 0,-1 0 0,1-1 0,-1 1 0,1 0 1,-1-1-1,1 1 0,0 0 0,-1-1 0,1 1 0,1 0 0,6 0 9,0 0-1,1-1 0,-1 0 0,1 0 0,-1-1 1,1 0-1,-1 0 0,0-1 0,0 0 0,11-4 1,86-39-707,-72 29-52,-6 1-18,-27 14 466,-13 9 258,8-5 53,0 0 0,0 0 0,1 1 1,0 0-1,-1-1 0,1 1 0,0 1 0,1-1 0,-1 1 0,1-1 1,-4 8-1,11-12 41,0 0 0,-1 0 1,1 0-1,0 0 0,-1 0 1,1-1-1,0 0 0,-1 1 1,7-4-1,1 0-237,0-1 0,-1-1 0,0 0-1,0 0 1,0-1 0,-1-1 0,0 1 0,0-2 0,-1 1-1,0-1 1,0 0 0,-1-1 0,8-14 0,-6 9-1198,-2 0 0,0-1 0,6-22 0,7-53-7829,-16 53 3780</inkml:trace>
</inkml:ink>
</file>

<file path=ppt/ink/ink12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1:52.309"/>
    </inkml:context>
    <inkml:brush xml:id="br0">
      <inkml:brushProperty name="width" value="0.025" units="cm"/>
      <inkml:brushProperty name="height" value="0.025" units="cm"/>
    </inkml:brush>
  </inkml:definitions>
  <inkml:trace contextRef="#ctx0" brushRef="#br0">41 1 10474,'0'0'9844,"-1"9"-9059,-17 146 2661,9-89-1088,-3 107 0,12-172-2352,0 0 1,0 0-1,0 1 1,0-1-1,0 0 1,0 0-1,0 0 0,1 1 1,-1-1-1,0 0 1,1 0-1,-1 0 1,1 1-1,-1-1 0,1 0 1,0 0-1,-1 0 1,1 0-1,0 0 1,0 0-1,-1 0 0,1-1 1,0 1-1,0 0 1,0 0-1,0-1 1,0 1-1,1 0 0,-1-1 1,0 1-1,0-1 1,0 0-1,0 1 0,1-1 1,-1 0-1,3 1 1,-3-2 11,1 1 1,0 0-1,0-1 1,-1 1-1,1-1 1,0 1-1,-1-1 1,1 0-1,-1 1 1,1-1-1,-1 0 1,1 0-1,-1 0 0,0-1 1,1 1-1,-1 0 1,0 0-1,0-1 1,0 1-1,0-1 1,0 1-1,0-1 1,0 1-1,0-1 1,-1 1-1,2-3 1,1-13 104,0-1 1,0 0-1,-2 0 1,0 0-1,-1-1 1,-3-23 0,0 33-186,-1 16-73,-2 16-69,6-20 209,0 0 1,0 0-1,1-1 0,-1 1 0,1 0 1,-1 0-1,1 0 0,0 0 0,0-1 1,1 1-1,-1 0 0,0-1 0,1 1 1,0-1-1,0 0 0,-1 1 0,1-1 1,0 0-1,5 4 0,-3-4 6,0 1-1,1-1 1,-1 1-1,1-1 1,-1-1-1,1 1 1,0-1 0,-1 0-1,1 0 1,0 0-1,8 0 1,-8 0 6,0-1 1,1 0-1,-1 0 1,1-1-1,-1 0 1,0 1-1,1-2 1,-1 1-1,0-1 1,0 1-1,0-2 1,0 1-1,0 0 1,0-1-1,-1 0 1,1 0-1,-1 0 1,0-1-1,0 1 1,0-1-1,-1 0 0,1 0 1,3-6-1,-6 9 4,0 0-1,-1 0 0,1 0 0,0 0 0,-1-1 0,1 1 0,-1 0 0,1 0 0,-1 0 1,0-1-1,1 1 0,-1 0 0,0 0 0,0-1 0,0 1 0,0 0 0,0-1 0,0 1 1,0 0-1,-1 0 0,1-1 0,0 1 0,-1 0 0,1 0 0,-1 0 0,1-1 1,-1 1-1,0 0 0,1 0 0,-1 0 0,0 0 0,0 0 0,0 0 0,1 0 0,-1 0 1,0 1-1,0-1 0,-1 0 0,1 0 0,0 1 0,-2-2 0,1 2 15,0-1 0,-1 1 0,1 0 0,0-1 0,-1 1 0,1 0 0,0 1 0,0-1 0,-1 0 0,1 0 0,0 1 0,0 0 0,-1-1 0,1 1 0,0 0 0,0 0 0,0 0 0,0 0 0,0 1 0,0-1 0,1 0 0,-4 4 0,1-1-35,0 0 0,1 0 0,-1 1 0,1-1 0,0 1 0,1 0 0,-1 0 0,1 0 0,0 0 0,0 0 0,0 0 0,1 1 0,0-1 0,0 1 0,0-1 0,1 1 0,0-1 0,0 1 0,1 7 0,0-12-24,-1 0 0,1 1 0,0-1 1,0 0-1,0 1 0,0-1 0,0 0 0,0 0 0,0 0 1,1 0-1,-1 0 0,0 0 0,0 0 0,1-1 0,-1 1 0,1 0 1,-1-1-1,0 1 0,1-1 0,-1 1 0,1-1 0,0 0 1,-1 1-1,3-1 0,42 1-3014,-40-1 2102,25-2-7082</inkml:trace>
</inkml:ink>
</file>

<file path=ppt/ink/ink12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1:53.103"/>
    </inkml:context>
    <inkml:brush xml:id="br0">
      <inkml:brushProperty name="width" value="0.025" units="cm"/>
      <inkml:brushProperty name="height" value="0.025" units="cm"/>
    </inkml:brush>
  </inkml:definitions>
  <inkml:trace contextRef="#ctx0" brushRef="#br0">143 293 14734,'0'0'3769,"-11"-3"-358,8 2-3145,-5-2 245,1 0 1,-1 1 0,0 1 0,0-1 0,0 1 0,-11 0 0,17 1-462,-1 0 0,1 1 0,-1-1 0,1 1 0,-1 0 1,0-1-1,1 1 0,0 0 0,-1 0 0,1 1 0,0-1 1,-1 0-1,1 1 0,0 0 0,0-1 0,0 1 0,1 0 0,-1 0 1,0 0-1,1 0 0,-1 0 0,1 0 0,-1 1 0,1-1 1,0 0-1,0 1 0,-1 3 0,1-4-43,0 0 0,0 0 0,0 1 0,1-1 0,-1 1 0,0-1 0,1 0-1,0 1 1,0-1 0,-1 1 0,2-1 0,-1 1 0,0-1 0,0 1 0,1-1 0,-1 0 0,1 1 0,0-1 0,0 1 0,1 2-1,0-3 15,-1-1 0,1 1-1,0-1 1,-1 0-1,1 0 1,0 0-1,0 0 1,-1 0-1,1 0 1,0 0-1,0-1 1,0 1-1,0-1 1,0 1 0,0-1-1,0 0 1,1 0-1,-1 0 1,2 0-1,6-1 130,0 0-1,0-1 0,-1 0 1,1 0-1,-1-1 0,1 0 1,-1-1-1,17-10 1,-3-1 39,-1-1 0,-1-1 0,0-1 1,-2 0-1,34-43 0,-43 49-12,-1 0-1,-1-1 1,0 0 0,-1 0 0,-1-1-1,0 0 1,0 0 0,-1 0-1,-1-1 1,-1 0 0,0 1-1,1-19 1,-4 33-173,0-1-1,0 0 1,0 1 0,0-1-1,1 1 1,-1-1-1,0 0 1,-1 1 0,1-1-1,0 1 1,0-1-1,0 0 1,0 1 0,0-1-1,0 1 1,-1-1-1,1 1 1,0-1 0,-1 0-1,1 1 1,0-1 0,-1 1-1,1 0 1,0-1-1,-2 0 1,-9 8 14,-9 23 41,11-11-49,1 0-1,1 1 1,0 0-1,2 0 1,0 1 0,1 0-1,1 0 1,1 0-1,1 30 1,2-47-140,-1-1 0,1 1 0,0-1 0,-1 1 0,2-1 0,-1 1 0,0-1 0,1 0 0,-1 0 0,1 1 0,0-1 0,0 0 0,0-1 0,0 1 0,1 0 0,-1-1 0,1 1 0,0-1 0,0 0 0,-1 1 0,1-1 0,1-1 0,-1 1 0,4 1 0,0 0-621,-1-1 1,1 0-1,-1-1 0,1 0 0,0 0 1,-1 0-1,1-1 0,0 0 0,0 0 1,-1-1-1,1 0 0,8-2 0,29-15-16508</inkml:trace>
</inkml:ink>
</file>

<file path=ppt/ink/ink12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1:53.759"/>
    </inkml:context>
    <inkml:brush xml:id="br0">
      <inkml:brushProperty name="width" value="0.025" units="cm"/>
      <inkml:brushProperty name="height" value="0.025" units="cm"/>
    </inkml:brush>
  </inkml:definitions>
  <inkml:trace contextRef="#ctx0" brushRef="#br0">172 0 14638,'0'0'11840,"-5"16"-10708,-42 151 911,40-137-1756,1 1 1,2 0 0,1 0-1,1 39 1,2-68-277,1-1 0,-1 1 0,0-1 1,1 1-1,-1-1 0,1 1 0,-1-1 1,1 1-1,0-1 0,0 0 0,0 1 1,0-1-1,0 0 0,0 0 0,0 0 1,0 0-1,0 0 0,2 2 0,-2-3 0,-1 0 0,1 1-1,-1-1 1,1 0-1,-1 0 1,1 0-1,-1 1 1,1-1 0,-1 0-1,0 0 1,1 0-1,-1 0 1,1 0 0,-1 0-1,1 0 1,-1 0-1,1 0 1,-1 0-1,1-1 1,-1 1 0,1 0-1,-1 0 1,1 0-1,-1 0 1,1-1-1,-1 1 1,0 0 0,1-1-1,-1 1 1,1 0-1,-1-1 1,0 1-1,1 0 1,-1-1 0,0 1-1,1-1 1,-1 1-1,0 0 1,0-1-1,0 1 1,1-1 0,-1 1-1,0-1 1,0 1-1,0-1 1,0 1 0,0-1-1,0 1 1,0-1-1,0 1 1,0-1-1,0 1 1,0-1 0,0 0-1,0-8-67,-1 0 0,1-1-1,-1 1 1,-1 0 0,0 0-1,0 0 1,-1 0 0,0 1-1,0-1 1,-9-14 0,2 5-205,-1 0 1,-1 1-1,-26-29 1,37 45 257,0 0-1,0-1 1,0 1 0,0 0 0,-1 0-1,1 0 1,0 0 0,-1 0 0,1 0-1,-1 0 1,1 0 0,-1 0 0,0 1-1,-3-2 1,5 2 0,0 0 0,-1 0-1,1 1 1,-1-1 0,1 0 0,0 0-1,-1 0 1,1 1 0,0-1 0,-1 0-1,1 1 1,0-1 0,-1 0 0,1 0 0,0 1-1,-1-1 1,1 1 0,0-1 0,0 0-1,0 1 1,-1-1 0,1 0 0,0 1-1,0-1 1,0 1 0,0-1 0,0 1-1,0-1 1,0 0 0,0 1 0,0-1-1,0 1 1,0-1 0,0 1 0,0-1-1,1 4-11,-1-1 0,1 0 0,-1 0 0,1 0 0,0 0-1,0 1 1,1-1 0,-1-1 0,1 1 0,-1 0 0,1 0-1,0-1 1,0 1 0,0-1 0,4 4 0,1-1-110,0 0 1,1 0 0,-1-1-1,1 0 1,0-1-1,0 0 1,1 0 0,-1-1-1,1 0 1,9 1-1,12 0-3940,48-1 0,-56-2 1214,19 0-5006</inkml:trace>
</inkml:ink>
</file>

<file path=ppt/ink/ink12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1:54.116"/>
    </inkml:context>
    <inkml:brush xml:id="br0">
      <inkml:brushProperty name="width" value="0.025" units="cm"/>
      <inkml:brushProperty name="height" value="0.025" units="cm"/>
    </inkml:brush>
  </inkml:definitions>
  <inkml:trace contextRef="#ctx0" brushRef="#br0">154 55 14926,'0'0'4036,"-10"-1"160,5 0-3916,-1 1 1,1 0-1,-1 1 0,1-1 1,0 1-1,-1 0 1,1 0-1,0 1 0,0 0 1,0-1-1,0 2 0,0-1 1,0 1-1,1-1 0,-1 1 1,1 0-1,0 1 1,-1-1-1,2 1 0,-1 0 1,0 0-1,1 0 0,0 1 1,-5 7-1,4-5 28,0 0 0,0 1 0,1 0 0,-4 15 0,5 6 265,2-28-564,1-1 1,-1 1-1,0 0 1,0 0-1,1 0 0,-1-1 1,1 1-1,-1 0 0,1-1 1,-1 1-1,1 0 1,-1-1-1,1 1 0,-1 0 1,1-1-1,0 1 1,-1-1-1,1 1 0,0-1 1,-1 0-1,1 1 0,0-1 1,0 0-1,0 1 1,-1-1-1,1 0 0,1 0 1,3 1-5,0 0 1,0-1-1,0 0 1,0 0-1,0 0 0,0-1 1,0 1-1,-1-1 1,1 0-1,0-1 1,0 1-1,0-1 0,-1 0 1,1 0-1,-1-1 1,0 1-1,1-1 1,-1 0-1,-1 0 0,1 0 1,0 0-1,-1-1 1,1 0-1,-1 0 1,0 0-1,0 0 1,4-8-1,-1 0 2,-1 0 0,0-1 1,-1 1-1,0-1 0,-1 0 0,0 0 0,-1 0 1,0 0-1,-1-19 0,-3 25-1274,-2 16-1790,-4 14-3958,5-8 1122</inkml:trace>
</inkml:ink>
</file>

<file path=ppt/ink/ink12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1:54.862"/>
    </inkml:context>
    <inkml:brush xml:id="br0">
      <inkml:brushProperty name="width" value="0.025" units="cm"/>
      <inkml:brushProperty name="height" value="0.025" units="cm"/>
    </inkml:brush>
  </inkml:definitions>
  <inkml:trace contextRef="#ctx0" brushRef="#br0">26 0 9097,'0'0'18935,"-3"14"-18118,-2 6-476,1-5 3,0 1 1,0-1-1,2 1 0,0 0 1,1-1-1,0 1 1,3 23-1,-2-38-334,1 0 0,0-1 0,-1 1 0,1 0 0,0 0 0,0 0 0,0-1 0,0 1 0,0 0 1,0-1-1,0 1 0,0-1 0,0 1 0,0-1 0,0 0 0,0 1 0,0-1 0,0 0 0,0 0 0,0 0 0,1 0 0,-1 0 0,0 0 0,0 0 1,2 0-1,30-3 283,-17-2-262,0 0 1,-1-1-1,0 0 1,0-1-1,0-1 0,-1 0 1,19-15-1,12-6-15,-44 28-16,-1 1 0,1 0 0,-1-1 0,0 1 0,1 0 0,-1-1 0,1 1 0,-1 0 0,1 0 0,-1-1 0,1 1 0,-1 0 0,1 0 0,-1 0 0,1 0 0,-1 0 0,1 0 0,0 0 0,-1 0 0,1 0 0,-1 0 0,1 0 0,-1 0 0,1 0 0,-1 0 0,1 0 0,-1 1 0,1-1 0,-1 0 0,1 0 0,-1 1 0,1-1 0,-1 0 0,1 1 0,-1-1 0,0 0 0,1 1 0,-1-1 0,1 1 0,-1-1 0,0 0 0,0 1 0,1-1 0,-1 1 0,0-1 0,1 1 0,4 36 0,-5-34 0,0 0 0,0 0 0,0-1 0,0 1 0,0 0 0,1 0 0,-1 0 0,1 0 0,0 0 0,0 0 0,0-1 0,0 1 0,1 0 0,-1-1 0,1 1 0,-1-1 0,1 1 0,2 1 0,-1-2 0,1-1 0,0 0 0,0-1 0,0 1 0,0-1 0,-1 0 0,1 0 0,0 0 0,0 0 0,0 0 0,0-1 0,0 0 0,-1 0 0,1 0 0,0 0 0,6-4 0,63-37 0,-38 20 0,-33 21-18,1-1 1,-1 1-1,0-1 1,1 1-1,0 0 0,-1 0 1,1 0-1,0 0 1,-1 0-1,1 1 1,0-1-1,0 1 0,-1 0 1,1 0-1,0 0 1,3 0-1,-5 2-37,0-1-1,1 0 0,-1 1 1,0-1-1,0 1 1,0-1-1,0 1 1,0-1-1,-1 1 1,1 0-1,0 0 1,-1-1-1,1 1 1,-1 0-1,0 0 1,0-1-1,1 1 1,-1 0-1,0 0 1,0 0-1,-1-1 1,1 1-1,0 0 1,-2 3-1,-2 9-4099,-5-11-5954,3-6 692</inkml:trace>
</inkml:ink>
</file>

<file path=ppt/ink/ink12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1:55.218"/>
    </inkml:context>
    <inkml:brush xml:id="br0">
      <inkml:brushProperty name="width" value="0.025" units="cm"/>
      <inkml:brushProperty name="height" value="0.025" units="cm"/>
    </inkml:brush>
  </inkml:definitions>
  <inkml:trace contextRef="#ctx0" brushRef="#br0">0 11 9929,'0'0'9161,"64"-11"-9097,-40 29-1633,1-1-3268</inkml:trace>
</inkml:ink>
</file>

<file path=ppt/ink/ink12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1:55.563"/>
    </inkml:context>
    <inkml:brush xml:id="br0">
      <inkml:brushProperty name="width" value="0.025" units="cm"/>
      <inkml:brushProperty name="height" value="0.025" units="cm"/>
    </inkml:brush>
  </inkml:definitions>
  <inkml:trace contextRef="#ctx0" brushRef="#br0">184 16 18802,'0'0'13047,"-13"-4"-12257,4 1-701,6 2-87,0-1 0,-1 1-1,1 0 1,0 0 0,-1 0-1,1 1 1,-1-1 0,1 1-1,0 0 1,-1 0 0,1 0-1,-1 0 1,1 0 0,-1 1 0,1 0-1,0-1 1,-1 1 0,1 1-1,0-1 1,0 0 0,0 1-1,-6 3 1,2 0-2,0 0 0,1 1 0,0 0 0,0 0 0,0 0 0,1 0 0,0 1 0,0 0 0,1 0 0,0 0 0,0 1 0,1 0 0,-1-1 0,2 1 0,-3 11 0,5-18 0,0 0 0,0 0 0,0 0 0,0 0 0,1 0 0,-1 0 0,0 0 0,1 0 0,-1-1 0,1 1 0,-1 0 0,1 0 0,-1 0 0,1 0 0,0-1 0,-1 1 0,1 0 0,0 0 0,0-1 0,-1 1 0,1-1 0,0 1 0,0-1 0,0 1 0,0-1 0,0 1 0,0-1 0,0 0 0,0 1 0,0-1 0,0 0 0,0 0 0,0 0 0,1 0 0,43 2 0,-33-3 0,58-5-2911,-57 4 1541,0-1 0,0-1 0,0 0 0,0-1 1,-1 0-1,0-1 0,0 0 0,0-1 0,-1 0 0,14-12 0,-2-4-7395</inkml:trace>
</inkml:ink>
</file>

<file path=ppt/ink/ink12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1:55.922"/>
    </inkml:context>
    <inkml:brush xml:id="br0">
      <inkml:brushProperty name="width" value="0.025" units="cm"/>
      <inkml:brushProperty name="height" value="0.025" units="cm"/>
    </inkml:brush>
  </inkml:definitions>
  <inkml:trace contextRef="#ctx0" brushRef="#br0">40 51 14798,'0'0'12785,"-6"12"-11519,1 1-999,-1 0 1,2 1-1,0 0 1,0-1 0,1 1-1,1 1 1,-1 20-1,2-22 95,1-8-185,-1 0 0,1 0 0,0 0 0,0 0 0,0 0 0,1 0 0,1 6 0,-1-12-177,1-1 0,0 1 0,0 0 0,-1-1 0,1 0 0,-1 1 0,0-1 0,1 0 0,-1 0 0,0 0 0,2-3 0,-3 5 0,6-13 0,0 1 0,0-1 0,-2-1 0,1 1 0,-2-1 0,0 1 0,0-1 0,-1 0 0,-1-26 0,-1 42 0,1 0 0,-1 0 0,0 0 0,1 0 0,-1 0 0,1 0 0,-1 0 0,1 0 0,0-1 0,0 1 0,0 0 0,0 0 0,0-1 0,0 1 0,1-1 0,-1 1 0,0-1 0,1 1 0,-1-1 0,4 2 0,0 0 0,1 0 0,-1 0 0,1 0 0,0-1 0,0 0 0,12 2 0,-4-1 0,1-1 0,0-1 0,-1 0 0,1-1 0,24-4 0,-31 2 0,0 0 0,-1 0 0,1-1 0,-1 0 0,0 0 0,0-1 0,0 0 0,-1 0 0,12-10 0,-14 11 0,-1 0 0,0 0 0,0 0 0,0-1 0,0 1 0,0-1 0,-1 1 0,1-1 0,-1 0 0,0 0 0,0 0 0,-1 0 0,1-1 0,-1 1 0,0 0 0,0-1 0,0 1 0,0-8 0,-1 12 0,0-1 0,0 1 0,-1 0 0,1-1 0,0 1 0,0 0 0,0-1 0,0 1 0,0-1 0,0 1 0,-1 0 0,1-1 0,0 1 0,0 0 0,0-1 0,-1 1 0,1 0 0,0-1 0,-1 1 0,1 0 0,0 0 0,-1-1 0,1 1 0,0 0 0,-1 0 0,1 0 0,0 0 0,-1-1 0,1 1 0,-1 0 0,1 0 0,0 0 0,-1 0 0,0 0 0,-18 3 0,-16 15 0,22-7 0,0 1 0,1 0 0,1 1 0,-13 17 0,20-25 0,1 0 0,-1 0 0,1 0 0,1 0 0,-1 1 0,1 0 0,0-1 0,0 1 0,0 0 0,1 0 0,0 0 0,0 0 0,1 0 0,-1 0 0,2 8 0,-1-12-59,1-1 1,0 1-1,-1 0 1,1-1-1,0 1 1,0-1-1,0 1 1,0-1-1,0 0 1,0 1-1,1-1 1,-1 0-1,0 0 1,1 1-1,-1-1 1,1 0-1,-1-1 1,1 1-1,0 0 1,-1 0-1,1-1 1,0 1-1,-1-1 1,1 1-1,0-1 1,3 0-1,54 3-3555,-47-3 2493,-5 0-296,0 0 1,-1-1-1,1 0 1,-1 0-1,1 0 1,-1-1 0,1 0-1,6-4 1,20-9-8284</inkml:trace>
</inkml:ink>
</file>

<file path=ppt/ink/ink12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1:56.390"/>
    </inkml:context>
    <inkml:brush xml:id="br0">
      <inkml:brushProperty name="width" value="0.025" units="cm"/>
      <inkml:brushProperty name="height" value="0.025" units="cm"/>
    </inkml:brush>
  </inkml:definitions>
  <inkml:trace contextRef="#ctx0" brushRef="#br0">115 86 10090,'0'0'18988,"-12"0"-18443,11 0-543,-3 0 77,1-1-1,-1 1 0,0 0 1,1 0-1,-1 0 0,0 1 1,1-1-1,-1 1 0,0 0 1,1 0-1,-1 0 0,1 0 1,-1 1-1,1 0 0,0-1 1,0 1-1,-1 0 0,1 1 1,1-1-1,-1 0 0,0 1 1,1 0-1,-1-1 0,1 1 1,0 0-1,0 0 0,0 1 1,-3 5-1,3-6-60,1-1-1,0 0 1,0 1 0,0-1 0,1 0 0,-1 1-1,0-1 1,1 1 0,0-1 0,-1 1 0,1-1-1,0 1 1,0 0 0,1-1 0,-1 1 0,2 4-1,-2-6-4,1 0-1,0 0 0,0 1 0,-1-1 0,1 0 1,0 0-1,0 0 0,0 0 0,1 0 0,-1-1 1,0 1-1,0 0 0,0 0 0,1-1 0,-1 1 1,0-1-1,1 1 0,-1-1 0,0 0 0,1 1 1,-1-1-1,2 0 0,3 0 10,0 0 0,0 0 0,1-1 0,-1 0 0,0 0 0,0 0 1,0-1-1,-1 0 0,1 0 0,0 0 0,-1-1 0,9-5 0,6-5-22,-2-2 0,1 0 0,-2-1 0,0 0 0,-1-2 0,15-19 0,-46 57-55,2 1 0,0 1 0,1 0-1,1 1 1,-8 26 0,18-48-73,1 0 0,0 0-1,-1-1 1,1 1 0,0 0 0,0 0-1,-1-1 1,1 1 0,0 0 0,0 0 0,0 0-1,0 0 1,0-1 0,0 1 0,1 0-1,-1 0 1,0 0 0,0-1 0,1 1-1,-1 0 1,0 0 0,1-1 0,-1 1 0,0 0-1,1-1 1,-1 1 0,1 0 0,0-1-1,-1 1 1,1-1 0,-1 1 0,1-1-1,0 1 1,-1-1 0,1 1 0,1 0 0,0-1-289,1 0 1,0 0 0,0 1 0,0-1 0,-1-1-1,1 1 1,0 0 0,0-1 0,0 0 0,-1 1-1,4-2 1,6-3-2307,0 0-1,0 0 1,22-15-1,9-15-4646,-2-8 6260,-12-6 5947,-26 44-3529,-1-1 0,-1 1 0,1-1 1,-1 0-1,0 0 0,0 0 0,0-7 1,-1 12-1184,0 1 1,0-1 0,0 1-1,0 0 1,0-1 0,0 1 0,0-1-1,0 1 1,0-1 0,0 1-1,-1 0 1,1-1 0,0 1 0,0-1-1,0 1 1,-1 0 0,1-1-1,0 1 1,0-1 0,-1 1 0,1 0-1,0 0 1,-1-1 0,1 1-1,0 0 1,-1-1 0,1 1 0,0 0-1,-1 0 1,1 0 0,-1-1-1,1 1 1,0 0 0,-1 0 0,1 0-1,-1 0 1,0 0 0,-20 5 1467,-17 20-340,36-23-1174,-35 41 2365,35-40-2354,0-1 0,0 1-1,1-1 1,-1 1-1,1 0 1,0 0-1,0-1 1,0 1 0,0 0-1,0 0 1,1 0-1,-1 0 1,1 0 0,0 0-1,0 0 1,0 4-1,1-6-84,-1 0 1,1 0-1,-1-1 0,1 1 0,0 0 0,-1 0 0,1-1 0,0 1 0,0-1 0,-1 1 0,1 0 0,0-1 0,0 0 1,0 1-1,0-1 0,0 1 0,0-1 0,0 0 0,0 0 0,0 1 0,0-1 0,0 0 0,1 0 0,30 2-60,-24-2-44,34-1-527,-31 0 470,1 1 0,-1 0 0,1 0 0,-1 1 0,1 1 0,16 4-1,-27-6 164,0 1-1,-1-1 0,1 1 0,0-1 0,0 0 0,0 1 1,0-1-1,-1 1 0,1 0 0,0-1 0,-1 1 0,1 0 1,0-1-1,-1 1 0,1 0 0,-1 0 0,1-1 0,-1 1 0,1 0 1,-1 0-1,0 0 0,1 0 0,-1 0 0,0-1 0,0 1 1,0 0-1,0 0 0,0 0 0,0 0 0,0 0 0,0 0 1,0 0-1,0 0 0,0 0 0,0 0 0,-1-1 0,1 1 1,0 0-1,-1 0 0,1 0 0,-1 0 0,1-1 0,-1 1 1,1 0-1,-1 0 0,1-1 0,-2 2 0,-30 32 702,18-23-303,0-1 1,-1 0-1,-19 9 0,28-16-487,0 0-1,0-1 1,0 0-1,0 0 0,0 0 1,-1-1-1,1 0 0,-1 0 1,1 0-1,-1-1 1,-12-1-1,18 0-375,0 0 1,0 1-1,0-1 0,0 0 0,0 0 1,0 0-1,0 0 0,0 0 1,0 0-1,0-1 0,0 1 1,1 0-1,-1 0 0,1-1 1,-1 1-1,1 0 0,-1 0 1,1-1-1,0 1 0,0-1 1,-1 1-1,1 0 0,0-1 1,0 1-1,0 0 0,1-1 1,-1 1-1,0-1 0,1-1 1,-1 1-883,2-18-13223</inkml:trace>
</inkml:ink>
</file>

<file path=ppt/ink/ink12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1:56.732"/>
    </inkml:context>
    <inkml:brush xml:id="br0">
      <inkml:brushProperty name="width" value="0.025" units="cm"/>
      <inkml:brushProperty name="height" value="0.025" units="cm"/>
    </inkml:brush>
  </inkml:definitions>
  <inkml:trace contextRef="#ctx0" brushRef="#br0">1 149 12524,'0'0'6705,"10"-6"-2781,51-24 241,-28 15-3080,-1-1 0,41-27 0,-72 42-1063,0 0 0,0 1 1,0-1-1,0 0 0,0 0 1,0 0-1,0 0 0,0 0 0,0 0 1,-1-1-1,1 1 0,0 0 0,-1 0 1,1 0-1,-1-1 0,1 1 0,-1 0 1,0-1-1,0 1 0,1-2 1,-2 2 24,1 1 0,0-1 0,0 0 0,-1 0 0,1 1 0,-1-1 0,1 0 0,0 1 0,-1-1 0,0 0 0,1 1 0,-1-1 0,1 1 0,-1-1 0,0 1 0,1-1 0,-1 1 0,0-1 0,1 1 0,-1 0 0,0 0 0,0-1 0,1 1 0,-1 0 0,0 0 0,0 0 0,0-1 0,1 1 0,-1 0 0,0 0 0,0 0 0,0 1 0,-1-1 0,-5 1-39,1 0 1,-1 0-1,0 1 1,0 0-1,1 0 0,-1 1 1,1 0-1,0 0 1,0 1-1,0-1 1,0 1-1,1 0 0,-1 1 1,1-1-1,0 1 1,0 0-1,1 1 1,-5 6-1,2-4-11,1 1 1,0 0-1,0 1 0,1-1 1,0 1-1,1 0 0,0 0 1,1 1-1,0-1 0,1 1 1,-2 11-1,4-20 3,0 1 0,0-1 0,0 0 0,0 0 0,1 1 0,-1-1 0,1 0 0,0 0 0,-1 0 0,1 0 0,0 0 0,0 0 0,0 0 0,0 0 0,1 0 0,-1 0 0,1-1 0,-1 1 0,1 0 0,-1-1 0,1 1 0,0-1 0,0 0 0,0 0 0,-1 1 0,1-1 0,1-1 0,-1 1 0,0 0 0,0 0 0,0-1 0,0 1 0,4 0 0,8 1 0,1 0 0,0-1 0,0-1 0,16-1 0,-9 1 0,-9 0-555,1-1 0,-1 0-1,0 0 1,19-6 0,9-6-6662</inkml:trace>
</inkml:ink>
</file>

<file path=ppt/ink/ink12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2:53.432"/>
    </inkml:context>
    <inkml:brush xml:id="br0">
      <inkml:brushProperty name="width" value="0.025" units="cm"/>
      <inkml:brushProperty name="height" value="0.025" units="cm"/>
    </inkml:brush>
  </inkml:definitions>
  <inkml:trace contextRef="#ctx0" brushRef="#br0">804 208 10250,'0'0'2882,"-5"-10"-394,3 7-2352,1 0 63,0-1 1,-1 1-1,1 0 0,-1-1 0,0 1 1,0 0-1,-1 0 0,1 1 0,0-1 1,-1 0-1,0 1 0,0-1 1,1 1-1,-2 0 0,1 0 0,0 0 1,0 1-1,0-1 0,-1 1 1,1-1-1,-1 1 0,1 0 0,-1 1 1,1-1-1,-7 0 0,-3 2 54,-1 0 0,1 0 0,0 1 0,1 1-1,-1 0 1,0 1 0,1 1 0,0 0 0,0 0 0,0 1-1,0 0 1,-13 11 0,-11 9 151,1 2 1,-41 42-1,35-26-329,1 2 0,3 1 1,1 2-1,3 2 0,2 1 0,2 1 0,3 1 0,2 2 0,3 1 0,2 0 0,2 1 0,3 1 0,3 1 0,2-1 0,3 2 0,3 97 0,4-136 3,2-1-1,1 1 1,0-1-1,2 1 1,0-1-1,2-1 1,16 34-1,-16-39-64,1 0-1,0-1 1,1 0-1,0 0 1,1-1 0,1 0-1,0-1 1,1 0-1,0-1 1,19 11-1,-25-17-19,0-1-1,1 0 0,0-1 0,0 0 0,0 0 0,0 0 1,0-1-1,0 0 0,1-1 0,-1 0 0,1 0 0,-1-1 1,1 0-1,-1-1 0,13-1 0,-9-2 18,1 1 0,-1-1 0,1-1 0,-1-1 0,-1 1 1,1-2-1,-1 0 0,0 0 0,11-10 0,11-13 61,-2-1 0,-1-2 0,-2-1 0,46-71 0,-28 29 122,-2-2-1,-5-2 0,-2-1 1,26-91-1,-30 60 11,-4-1-1,22-186 1,-49 274-198,4-22 98,-1-89 0,-5 125-73,0 1-1,-1-1 1,-1 0 0,0 1 0,0 0-1,-1 0 1,0-1 0,-1 1-1,0 1 1,0-1 0,-1 1-1,-1 0 1,0 0 0,-8-11-1,8 15-41,-1-1 0,1 1 0,-1 1 0,0-1 0,-1 1 0,1 0 0,-1 1 0,1 0 0,-1 0 0,0 0 0,0 1 0,0 1 0,0-1 0,-1 1 0,1 0 0,0 1 0,-1 0 0,1 1 0,0-1 0,-1 1 0,-13 4 0,6 0-300,0-1-1,0 2 1,0 0-1,1 1 0,0 0 1,0 1-1,1 1 1,0 0-1,-23 21 1,-21 31-3261,25-18-2133,-1 4-6881</inkml:trace>
</inkml:ink>
</file>

<file path=ppt/ink/ink12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3:13.245"/>
    </inkml:context>
    <inkml:brush xml:id="br0">
      <inkml:brushProperty name="width" value="0.025" units="cm"/>
      <inkml:brushProperty name="height" value="0.025" units="cm"/>
    </inkml:brush>
  </inkml:definitions>
  <inkml:trace contextRef="#ctx0" brushRef="#br0">0 623 12524,'1'-96'2580,"5"0"0,25-139 1,-20 171-956,16-67 3487,-22 219-3329,-21 298-967,0 2-2577,16-382 1211,4 39-2260,9-19-7352</inkml:trace>
</inkml:ink>
</file>

<file path=ppt/ink/ink12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3:13.592"/>
    </inkml:context>
    <inkml:brush xml:id="br0">
      <inkml:brushProperty name="width" value="0.025" units="cm"/>
      <inkml:brushProperty name="height" value="0.025" units="cm"/>
    </inkml:brush>
  </inkml:definitions>
  <inkml:trace contextRef="#ctx0" brushRef="#br0">54 0 17296,'-5'17'2483,"-8"27"-1007,2 1 0,2-1 0,-3 50 0,11-70-1112,-1 26 446,6 80-1,-3-117-699,0 0 0,2-1 0,-1 1 1,2-1-1,0 1 0,0-1 0,1 0 0,0-1 0,1 1 0,1-1 0,11 16 0,-16-24-53,0-1-1,0 0 0,1 0 0,-1 0 0,0-1 1,1 1-1,-1 0 0,1-1 0,0 0 0,-1 1 1,1-1-1,0 0 0,0 0 0,0-1 0,0 1 1,0-1-1,0 1 0,0-1 0,0 0 0,0 0 0,0 0 1,0-1-1,0 1 0,0-1 0,-1 1 0,1-1 1,0 0-1,0 0 0,0 0 0,-1-1 0,1 1 1,0-1-1,-1 1 0,0-1 0,5-4 0,8-6 296,-1-1-1,0 0 0,-1-1 1,14-19-1,-27 33-351,48-63-135,-3-2 0,-3-1 1,60-131-1,-75 126-3639,-10 4-4853</inkml:trace>
</inkml:ink>
</file>

<file path=ppt/ink/ink12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3:14.695"/>
    </inkml:context>
    <inkml:brush xml:id="br0">
      <inkml:brushProperty name="width" value="0.025" units="cm"/>
      <inkml:brushProperty name="height" value="0.025" units="cm"/>
    </inkml:brush>
  </inkml:definitions>
  <inkml:trace contextRef="#ctx0" brushRef="#br0">274 133 4805,'6'-11'7655,"-3"4"-6825,20-44 1154,-15 7 2206,-9 43-4052,1 0 0,0 0 0,-1 0 0,1 0 0,0 0 0,-1 0 0,1 0 1,-1 0-1,0 0 0,1 1 0,-1-1 0,0 0 0,1 0 0,-1 0 0,0 1 0,0-1 1,1 1-1,-1-1 0,0 0 0,0 1 0,0-1 0,0 1 0,0 0 0,0-1 0,0 1 0,0 0 1,0 0-1,0 0 0,0-1 0,0 1 0,0 0 0,0 0 0,0 0 0,0 1 0,-2-1 1,-41 7 1482,32-2-1481,0 1 1,1 0 0,0 1-1,1 0 1,0 1 0,0 0 0,-18 19-1,0 5 298,-27 37 1,54-67-421,-37 55 628,36-54-624,0 1 0,1 0 0,-1-1-1,1 1 1,-1 0 0,1 0 0,0 0 0,1 0 0,-1 0 0,1 0 0,-1 0 0,1 0 0,1 0 0,-1 5-1,1-7-21,0-1-1,0 1 0,0-1 0,1 1 0,-1-1 0,0 0 0,1 1 0,-1-1 0,0 0 0,1 0 1,-1 0-1,1 0 0,0 0 0,-1 0 0,1-1 0,0 1 0,-1-1 0,1 1 0,0-1 0,0 1 0,0-1 1,0 0-1,-1 0 0,3 0 0,55 1 36,-44-1-42,-7 0-6,11-1-62,-1 1-1,1 2 0,-1-1 1,28 8-1,-42-8 76,-1 0 0,0 0 0,1 0 0,-1 0 0,0 1-1,0-1 1,1 1 0,-1 0 0,-1 0 0,1 0 0,0 0 0,0 1-1,-1-1 1,1 1 0,-1-1 0,0 1 0,0 0 0,0 0 0,0 0-1,0 0 1,-1 1 0,1-1 0,-1 0 0,0 1 0,0-1 0,0 0-1,-1 1 1,1-1 0,-1 1 0,0 4 0,0 0 132,-1 0 0,0-1 0,-1 1 0,0 0 0,0-1 0,-1 1 0,0-1 0,0 0 0,-1 0 0,0 0 0,0 0 0,-1-1 0,1 1 0,-2-1 0,-5 6 0,6-7-14,0 0-1,0 0 0,-1 0 0,0-1 0,0 0 1,0 0-1,0 0 0,-1-1 0,1 0 1,-1 0-1,0-1 0,0 0 0,0 0 0,0 0 1,0-1-1,-13 0 0,19-1-141,0 0 0,1-1 0,-1 1 0,0 0 0,0-1 0,0 0 1,0 1-1,0-1 0,1 1 0,-1-1 0,0 0 0,0 1 0,1-1 0,-1 0 0,0 0 0,1 0 0,-1 0 0,1 1 1,-1-1-1,1 0 0,0 0 0,-1 0 0,1 0 0,0 0 0,0 0 0,0 0 0,-1 0 0,1 0 0,0 0 0,0 0 1,0 0-1,1 0 0,-1 0 0,0 0 0,0 0 0,1 0 0,-1 0 0,1-1 0,13-43-2807,-7 34 730,1 1 0,0 0 0,0 0 0,16-13 0,13-9-5667</inkml:trace>
</inkml:ink>
</file>

<file path=ppt/ink/ink12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3:15.132"/>
    </inkml:context>
    <inkml:brush xml:id="br0">
      <inkml:brushProperty name="width" value="0.025" units="cm"/>
      <inkml:brushProperty name="height" value="0.025" units="cm"/>
    </inkml:brush>
  </inkml:definitions>
  <inkml:trace contextRef="#ctx0" brushRef="#br0">73 59 12716,'0'0'9251,"-10"11"-7249,-33 38-411,41-47-1443,0 0 1,1 0-1,-1 1 0,0-1 0,1 1 1,-1-1-1,1 1 0,0 0 0,0-1 1,0 1-1,0 0 0,0 0 0,0 4 1,1-6-119,0-1 0,0 1 0,0 0 0,1-1 0,-1 1 0,0 0 0,0-1 0,1 1 0,-1 0-1,1-1 1,-1 1 0,0-1 0,1 1 0,-1-1 0,1 1 0,-1-1 0,1 1 0,0-1 0,-1 1 0,1-1 0,-1 0 0,1 1 0,0-1 0,-1 0 0,1 0 0,0 0 0,-1 1 0,1-1 0,0 0 0,0 0 0,1 0 0,3 0 23,0 0 0,1 0 0,-1-1 1,0 0-1,1 0 0,-1 0 0,0-1 0,0 0 0,0 0 0,6-3 1,4-4-22,0-1 1,0 0-1,-1-2 1,-1 1-1,0-2 1,-1 0-1,0 0 1,-1-1-1,0 0 1,12-23-1,-22 36 22,-5 21-44,-20 80 184,12-59 321,2 1 0,2 1-1,-3 45 1,18 94 275,-1-106-667,-6-73-123,1 0 0,-1 0 0,0 0 0,0 0 0,0 1 0,-1-1 0,1 0 0,-1 0 0,0 0 0,0-1 0,0 1 0,0 0 0,0 0 0,-1 0 0,-2 4 0,2-6 0,1 0 0,-1 0 0,1 0 0,-1 0 0,0-1 0,1 1 0,-1 0 0,0-1 0,1 1 0,-1-1 0,0 0 0,0 0 0,1 0 0,-1 1 0,0-2 0,0 1 0,0 0 0,1 0 0,-1-1 0,0 1 0,0 0 0,1-1 0,-1 0 0,0 1 0,1-1 0,-1 0 0,1 0 0,-1 0 0,-1-1 0,-6-5-2,0 0 1,1 0-1,-1-1 1,1 0-1,1-1 0,0 0 1,0 0-1,1 0 0,0-1 1,0 0-1,1 0 1,1 0-1,-1-1 0,2 1 1,0-1-1,0 0 0,1 0 1,0 0-1,0-1 1,2 1-1,-1 0 0,2-12 1,0 19-178,0 1 0,0 0 1,0-1-1,1 1 0,-1 0 1,1 0-1,0 0 0,0 0 1,0 0-1,0 1 0,0-1 1,1 0-1,2-1 0,39-28-6791,-26 21 3000,12-9-4588</inkml:trace>
</inkml:ink>
</file>

<file path=ppt/ink/ink12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3:15.834"/>
    </inkml:context>
    <inkml:brush xml:id="br0">
      <inkml:brushProperty name="width" value="0.025" units="cm"/>
      <inkml:brushProperty name="height" value="0.025" units="cm"/>
    </inkml:brush>
  </inkml:definitions>
  <inkml:trace contextRef="#ctx0" brushRef="#br0">0 1 10730,'0'0'10688,"3"9"-8046,4 18-988,-1 0 0,-2 0-1,3 54 1,2 22-69,-9-102-1579,0-1 0,0 1 0,0 0-1,0-1 1,0 1 0,0 0 0,0 0 0,0-1 0,0 1 0,0 0 0,0-1-1,1 1 1,-1 0 0,0 0 0,1-1 0,-1 1 0,0-1 0,1 1 0,-1 0 0,1-1-1,-1 1 1,1-1 0,-1 1 0,1-1 0,-1 1 0,1-1 0,0 1 0,11-15 159,4-31 12,-11 23-177,-1-1 0,-2 1 0,0 0 0,-1-1 0,-4-33 0,3 66 0,0-8 0,-1-1 0,1 1 0,0 0 0,0-1 0,0 1 0,0-1 0,0 1 0,0 0 0,0-1 0,0 1 0,1-1 0,-1 1 0,1 0 0,-1-1 0,1 1 0,0-1 0,-1 1 0,1-1 0,0 0 0,0 1 0,0-1 0,0 0 0,0 0 0,0 1 0,0-1 0,1 0 0,-1 0 0,0 0 0,1-1 0,-1 1 0,0 0 0,1 0 0,-1-1 0,1 1 0,-1-1 0,1 1 0,0-1 0,-1 0 0,1 1 0,-1-1 0,4 0 0,-1 0 0,1 0 0,0 0 0,0 0 0,-1-1 0,1 0 0,-1 0 0,1 0 0,-1 0 0,1-1 0,-1 0 0,0 0 0,1 0 0,-1 0 0,0 0 0,0-1 0,-1 0 0,5-4 0,0-1 0,-1 0 0,-1-1 0,1 0 0,-1 0 0,-1 0 0,7-15 0,-12 24 0,0 0 0,0 0 0,0 1 0,0-1 0,0 0 0,0 0 0,0 0 0,0 0 0,0 0 0,0 0 0,0 0 0,0 1 0,0-1 0,0 0 0,0 0 0,0 0 0,0 0 0,0 0 0,0 0 0,0 0 0,0 0 0,0 1 0,0-1 0,0 0 0,0 0 0,0 0 0,0 0 0,0 0 0,0 0 0,0 0 0,1 0 0,-1 0 0,0 0 0,0 1 0,0-1 0,0 0 0,0 0 0,0 0 0,0 0 0,0 0 0,0 0 0,1 0 0,-1 0 0,0 0 0,0 0 0,0 0 0,0 0 0,0 0 0,0 0 0,0 0 0,0 0 0,1 0 0,-1 0 0,0 0 0,0 0 0,0 0 0,0 0 0,0 0 0,0 0 0,0 0 0,1 0 0,1 20 0,0 23 0,-4-17 0,1-14 0,1 0 0,0 0 0,0 0 0,3 14 0,-3-24 0,0 0 0,1 0 0,-1 0 0,1 0 0,-1-1 0,1 1 0,0 0 0,0 0 0,0-1 0,0 1 0,0-1 0,0 1 0,0-1 0,0 1 0,1-1 0,-1 1 0,0-1 0,1 0 0,-1 0 0,1 0 0,0 0 0,-1 0 0,1 0 0,0 0 0,0-1 0,-1 1 0,1 0 0,0-1 0,0 0 0,0 1 0,3-1 0,2 0-401,-1 0 1,0 0-1,1-1 1,-1 0-1,1 0 1,-1 0-1,0-1 1,10-4-1,-13 5 55,-1-1 0,1 1 0,-1 0 0,0-1 0,0 0 0,0 1 0,0-1 0,0 0 0,0 0 0,0 0 0,-1 0 0,1 0 0,-1-1 0,0 1 0,1 0-1,-1-1 1,0 1 0,0-1 0,-1 1 0,1-1 0,0 0 0,-1 1 0,1-6 0,-1-13-10774</inkml:trace>
</inkml:ink>
</file>

<file path=ppt/ink/ink12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3:16.162"/>
    </inkml:context>
    <inkml:brush xml:id="br0">
      <inkml:brushProperty name="width" value="0.025" units="cm"/>
      <inkml:brushProperty name="height" value="0.025" units="cm"/>
    </inkml:brush>
  </inkml:definitions>
  <inkml:trace contextRef="#ctx0" brushRef="#br0">1 0 19346,'0'0'7944,"70"63"-10154,-41-49-2242,2-4-4004</inkml:trace>
</inkml:ink>
</file>

<file path=ppt/ink/ink12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3:16.520"/>
    </inkml:context>
    <inkml:brush xml:id="br0">
      <inkml:brushProperty name="width" value="0.025" units="cm"/>
      <inkml:brushProperty name="height" value="0.025" units="cm"/>
    </inkml:brush>
  </inkml:definitions>
  <inkml:trace contextRef="#ctx0" brushRef="#br0">23 32 15567,'0'0'14050,"-3"9"-13729,-13 57 317,15-59-587,0-1-1,1 0 1,-1 0 0,1 0-1,0 0 1,0 0 0,1 1-1,0-1 1,0 0 0,4 11-1,-4-16-27,0 0 0,0 1 0,0-1-1,-1 0 1,1 0 0,0 0 0,1 0-1,-1 0 1,0-1 0,0 1-1,0 0 1,0 0 0,1-1 0,-1 1-1,0-1 1,1 1 0,-1-1-1,1 1 1,-1-1 0,0 0 0,1 0-1,-1 0 1,1 0 0,-1 0 0,1 0-1,-1 0 1,0 0 0,1 0-1,-1-1 1,1 1 0,-1 0 0,0-1-1,1 0 1,-1 1 0,0-1 0,2-1-1,3-1 91,0 0 1,0-1-1,-1 1 0,1-1 0,-1-1 1,7-6-1,-4 3-113,-1 0 0,0-1 0,-1 0 0,0 0 0,0 0 0,-1-1 0,0 0 0,-1 0 0,0 0 0,0-1 0,-1 1 0,-1-1 0,3-17 0,-5 27 0,0 1 0,0-1 0,0 1 0,0 0 0,0-1 0,0 1 0,0 0 0,0-1 0,0 1 0,-1 0 0,1-1 0,0 1 0,0 0 0,0-1 0,0 1 0,0 0 0,-1-1 0,1 1 0,0 0 0,0-1 0,-1 1 0,1 0 0,0 0 0,0 0 0,-1-1 0,1 1 0,0 0 0,-1 0 0,1 0 0,0-1 0,-1 1 0,1 0 0,0 0 0,-1 0 0,1 0 0,0 0 0,-1 0 0,1 0 0,0 0 0,-1 0 0,1 0 0,-1 0 0,1 0 0,0 0 0,-1 0 0,1 0 0,0 0 0,-1 0 0,1 1 0,0-1 0,-1 0 0,1 0 0,0 0 0,-1 1 0,-17 12 0,13-6 0,0-1 0,0 1 0,1 0 0,0 1 0,1-1 0,-1 1 0,1-1 0,1 1 0,0 0 0,0 0 0,0 0 0,1 1 0,0-1 0,1 16 0,0-22 4,1 0 1,0 0-1,0 0 0,0-1 0,0 1 1,0 0-1,0 0 0,0 0 0,1-1 1,-1 1-1,1-1 0,-1 1 1,1-1-1,-1 0 0,1 1 0,0-1 1,0 0-1,0 0 0,-1 0 0,1-1 1,0 1-1,0 0 0,0-1 1,1 1-1,2 0 0,60 3-364,-55-4 155,37-2-3131,0-8-4725</inkml:trace>
</inkml:ink>
</file>

<file path=ppt/ink/ink12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3:16.865"/>
    </inkml:context>
    <inkml:brush xml:id="br0">
      <inkml:brushProperty name="width" value="0.025" units="cm"/>
      <inkml:brushProperty name="height" value="0.025" units="cm"/>
    </inkml:brush>
  </inkml:definitions>
  <inkml:trace contextRef="#ctx0" brushRef="#br0">0 0 5669,'0'0'22197,"21"73"-19698,-20-28-930,-1 6-736,0-1-833,0-3 0,6-6 0,0-7 0,2-5 0,1-9 0,-2-8-705,-2-10-1537,-7-8-5221,-17-18 1089,-7-5-5349</inkml:trace>
</inkml:ink>
</file>

<file path=ppt/ink/ink12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3:17.209"/>
    </inkml:context>
    <inkml:brush xml:id="br0">
      <inkml:brushProperty name="width" value="0.025" units="cm"/>
      <inkml:brushProperty name="height" value="0.025" units="cm"/>
    </inkml:brush>
  </inkml:definitions>
  <inkml:trace contextRef="#ctx0" brushRef="#br0">1 150 9833,'0'0'18514,"58"-52"-16753,-15 38-607,10-6-770,0 4-320,-1 0-1025,-7 0-3267,-6 1-5733</inkml:trace>
</inkml:ink>
</file>

<file path=ppt/ink/ink12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3:17.567"/>
    </inkml:context>
    <inkml:brush xml:id="br0">
      <inkml:brushProperty name="width" value="0.025" units="cm"/>
      <inkml:brushProperty name="height" value="0.025" units="cm"/>
    </inkml:brush>
  </inkml:definitions>
  <inkml:trace contextRef="#ctx0" brushRef="#br0">0 1 18706,'0'0'12908,"49"67"-12075,-41-13-513,-1 7-320,0-2 0,5-6 0,-2-7-224,4-9-1858,-2-12-1442,0-11-928,-1-13-1313</inkml:trace>
  <inkml:trace contextRef="#ctx0" brushRef="#br0" timeOffset="1">232 287 18161,'0'0'6791,"-6"78"-4101,4-45-1313,2-2-928,0-4-321,5-6-288,9-6-1602,0-6-1281,-6-9-864,1 0-1859,-3-14-8455</inkml:trace>
</inkml:ink>
</file>

<file path=ppt/ink/ink12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3:17.907"/>
    </inkml:context>
    <inkml:brush xml:id="br0">
      <inkml:brushProperty name="width" value="0.025" units="cm"/>
      <inkml:brushProperty name="height" value="0.025" units="cm"/>
    </inkml:brush>
  </inkml:definitions>
  <inkml:trace contextRef="#ctx0" brushRef="#br0">31 0 19506,'0'0'5387,"-3"15"-2787,-6 24-935,3 0 1,-4 56-1,10-94-1660,0 0 0,0 1-1,0-1 1,0 0-1,0 0 1,0 1-1,1-1 1,-1 0 0,0 0-1,1 1 1,-1-1-1,0 0 1,1 0 0,0 0-1,-1 0 1,1 0-1,0 0 1,-1 0-1,1 0 1,0 0 0,0 0-1,0 0 1,0 0-1,0 0 1,0-1 0,0 1-1,0 0 1,0-1-1,0 1 1,0-1-1,0 1 1,1-1 0,-1 0-1,0 1 1,0-1-1,0 0 1,1 0 0,-1 0-1,0 0 1,0 0-1,1 0 1,-1 0-1,0 0 1,0-1 0,1 1-1,-1 0 1,0-1-1,0 1 1,2-2 0,9-2 7,0-1 0,-1 0 0,21-12 0,-28 14-12,3-1-1,0 1-1,0-1 1,0 1-1,0 0 1,1 1-1,-1 0 1,1 0 0,-1 1-1,1-1 1,0 2-1,0-1 1,0 1-1,12 1 1,-16 0 1,-1 0 0,1 0 0,-1 0 0,0 1 1,1-1-1,-1 1 0,0-1 0,0 1 0,0 0 0,0 1 0,0-1 0,0 0 1,-1 1-1,1-1 0,-1 1 0,0 0 0,1 0 0,-1 0 0,-1 0 0,1 0 1,0 1-1,-1-1 0,0 0 0,1 1 0,-1-1 0,-1 1 0,1-1 0,0 1 1,-1-1-1,0 1 0,0 4 0,0 1 0,-1-1 1,0 0 0,-1 0-1,1 0 1,-2 0-1,1 0 1,-1 0-1,0-1 1,-1 1-1,1-1 1,-2 0-1,1 0 1,-1 0-1,0-1 1,0 1-1,-1-1 1,0 0-1,0-1 1,0 0-1,-1 0 1,0 0-1,1-1 1,-2 1-1,1-2 1,0 1-1,-1-1 1,0 0-1,0-1 1,0 0 0,-12 2-1,16-4-191,1 0 0,-1 0 0,0 0 1,1-1-1,-1 1 0,1-1 0,0 0 0,-1 0 0,1 0 1,0-1-1,-1 1 0,1-1 0,0 1 0,0-1 0,0 0 0,0-1 1,1 1-1,-1 0 0,0-1 0,-3-4 0,-2-4-1323,0 0 0,1 0 0,1-1-1,-7-15 1,-11-30-6413</inkml:trace>
</inkml:ink>
</file>

<file path=ppt/ink/ink12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3:18.248"/>
    </inkml:context>
    <inkml:brush xml:id="br0">
      <inkml:brushProperty name="width" value="0.025" units="cm"/>
      <inkml:brushProperty name="height" value="0.025" units="cm"/>
    </inkml:brush>
  </inkml:definitions>
  <inkml:trace contextRef="#ctx0" brushRef="#br0">0 122 7335,'0'0'18481,"72"-47"-16014,-41 36-962,7 1-320,4 3-640,3-1-417,-6-1-801,-7-5-3491,-6-1-6790</inkml:trace>
</inkml:ink>
</file>

<file path=ppt/ink/ink12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3:19.406"/>
    </inkml:context>
    <inkml:brush xml:id="br0">
      <inkml:brushProperty name="width" value="0.025" units="cm"/>
      <inkml:brushProperty name="height" value="0.025" units="cm"/>
    </inkml:brush>
  </inkml:definitions>
  <inkml:trace contextRef="#ctx0" brushRef="#br0">0 211 9097,'0'0'13169,"11"-1"-11129,-8 1-1887,0 0 0,0-1 0,0 1 0,0 0 0,0 0 0,0 1 0,0-1 0,0 1 0,0-1 0,0 1 0,-1 0 0,1 0 0,5 3 0,-5-2-16,-1 1 0,1 0 0,-1 0 0,0-1 0,0 1 0,0 1 0,0-1 0,0 0 0,0 0 0,-1 1 0,0-1 0,0 1 0,0-1 0,0 1 0,0 4 0,6 52 1856,-1 119-1,-6-171-1850,-10-115-142,-5 1 0,-45-167 0,62 289 0,8 44 0,-8-55 0,5 14 0,1 0 0,0-1 0,15 23 0,-21-38 0,-1 1 0,2-1 0,-1 0 0,0 0 0,1 0 0,-1 0 0,1-1 0,0 1 0,0-1 0,0 0 0,0 1 0,0-1 0,1 0 0,-1-1 0,1 1 0,-1-1 0,1 1 0,-1-1 0,1 0 0,0-1 0,0 1 0,-1-1 0,1 1 0,7-1 0,-7-2 0,1 0 0,-1 1 0,0-1 0,0-1 0,0 1 0,0-1 0,-1 1 0,1-1 0,-1 0 0,0 0 0,1-1 0,-1 1 0,-1-1 0,1 0 0,0 1 0,-1-1 0,0 0 0,0 0 0,3-8 0,4-9 0,-1-1 0,7-32 0,0-40 0,-16 193 0,-2-24 0,4 0 0,17 115 0,-18-185 0,1 0 0,0-1 0,0 0 0,1 1 0,-1-1 0,1 0 0,0 1 0,0-1 0,0 0 0,1 0 0,-1-1 0,7 8 0,-7-10 0,1 1 0,-1-1 0,0 0 0,0 0 0,1 0 0,-1 0 0,1 0 0,-1 0 0,1-1 0,-1 1 0,1-1 0,0 1 0,-1-1 0,1 0 0,-1 0 0,1-1 0,0 1 0,-1 0 0,1-1 0,-1 0 0,1 1 0,-1-1 0,1 0 0,2-2 0,2 0-261,-1 0-1,0 0 1,-1-1 0,1 0-1,0 0 1,4-5 0,-4 4-425,-1-1-1,0 1 1,0-1 0,0 0 0,-1-1 0,0 1 0,0-1-1,0 0 1,2-8 0,3-19-6446</inkml:trace>
</inkml:ink>
</file>

<file path=ppt/ink/ink12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3:19.780"/>
    </inkml:context>
    <inkml:brush xml:id="br0">
      <inkml:brushProperty name="width" value="0.025" units="cm"/>
      <inkml:brushProperty name="height" value="0.025" units="cm"/>
    </inkml:brush>
  </inkml:definitions>
  <inkml:trace contextRef="#ctx0" brushRef="#br0">33 238 16335,'0'0'12684,"7"76"-10666,-3-37-736,4-1-834,-1-5-448,0-3 0,2-5 0,-1-7 0,1-7-545,-3-8-2369,0-3-802,-5-9-704,-1-15-2018</inkml:trace>
  <inkml:trace contextRef="#ctx0" brushRef="#br0" timeOffset="1">19 1 18930,'0'0'9129,"-19"52"-9610,32-34-2562,2 3-2914,0-3-6343</inkml:trace>
</inkml:ink>
</file>

<file path=ppt/ink/ink12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3:20.105"/>
    </inkml:context>
    <inkml:brush xml:id="br0">
      <inkml:brushProperty name="width" value="0.025" units="cm"/>
      <inkml:brushProperty name="height" value="0.025" units="cm"/>
    </inkml:brush>
  </inkml:definitions>
  <inkml:trace contextRef="#ctx0" brushRef="#br0">61 25 9513,'0'0'14931,"-8"11"-12395,1 0-2178,0 1 0,1-1-1,0 1 1,1 0 0,1 0-1,0 1 1,0-1 0,1 1-1,-2 17 1,4-23-190,1-1 0,0 1 1,0 0-1,0-1 0,1 1 1,0-1-1,0 1 0,4 11 0,-4-16-155,1-1-1,-1 1 0,1 0 0,-1 0 0,1 0 1,0-1-1,-1 1 0,1-1 0,0 0 0,0 1 1,0-1-1,0 0 0,0 0 0,0 0 0,1 0 1,-1 0-1,0-1 0,0 1 0,1-1 1,-1 0-1,0 1 0,1-1 0,-1 0 0,0 0 1,1 0-1,-1-1 0,0 1 0,3-1 0,3-1 2,0 0 0,0-1 0,0 0 0,-1 0-1,0 0 1,1-1 0,-1 0 0,-1-1 0,1 0 0,-1 0-1,1 0 1,-1-1 0,-1 1 0,1-1 0,-1-1-1,9-13 1,-9 13-7,0-1 0,0 0 1,-1 0-1,0 0 0,0-1 0,-1 1 0,0-1 0,0 0 0,-1 0 0,0 0 1,-1 0-1,0 0 0,0 0 0,-2-18 0,1 25-7,-1 1 0,1-1 0,-1 0 0,1 0 0,-1 1 0,0-1 0,0 0 0,0 1 0,0-1 0,0 1 0,0-1 0,0 1 0,-1 0 0,1-1 0,0 1 0,-1 0 0,1 0 0,-1 0 0,0 0 0,1 0 0,-1 0 0,0 1 0,1-1 0,-1 1 0,0-1 0,0 1 0,1-1 0,-1 1 0,0 0 0,0 0 0,0 0 0,0 0 0,1 0 0,-1 0 0,0 0 0,0 1 0,0-1 0,-3 2 0,-1-1 0,1 1 0,-1 0 0,0 0 0,1 0 0,-1 1 0,1 0 0,-1 0 0,1 0 0,0 1 0,-7 6 0,-12 21-2587,21-27 1641,1 0 0,0 0 0,0 0 0,0 0 0,1 0-1,-1 0 1,1 1 0,0-1 0,0 0 0,0 10 0</inkml:trace>
</inkml:ink>
</file>

<file path=ppt/ink/ink12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3:22.034"/>
    </inkml:context>
    <inkml:brush xml:id="br0">
      <inkml:brushProperty name="width" value="0.025" units="cm"/>
      <inkml:brushProperty name="height" value="0.025" units="cm"/>
    </inkml:brush>
  </inkml:definitions>
  <inkml:trace contextRef="#ctx0" brushRef="#br0">1 103 18001,'17'39'7981,"1"27"-5104,12 73-528,-22-81-1706,-5-30-338,1-1 1,9 33-1,-7-48-305,-4-14 0,-5-23 0,-10-15 0,-36-124 0,45 146 0,1 0 0,0-1 0,2 1 0,0-1 0,1 1 0,1-1 0,4-21 0,-4 36 0,0-1 0,0 1 0,1-1 0,-1 1 0,1 0 0,0 0 0,0 0 0,1 0 0,-1 0 0,1 0 0,0 1 0,0-1 0,0 1 0,1 0 0,-1 0 0,1 0 0,-1 0 0,1 1 0,0-1 0,0 1 0,5-2 0,2 0 0,0 1 0,0 0 0,0 0 0,0 1 0,0 0 0,1 1 0,15 1 0,-26 0 0,0-1 0,1 1 0,-1 0 0,1 0 0,-1 1 0,1-1 0,-1 0 0,0 0 0,1 1 0,-1-1 0,0 0 0,1 1 0,-1 0 0,0-1 0,1 1 0,-1 0 0,0-1 0,0 1 0,0 0 0,0 0 0,0 0 0,0 0 0,0 0 0,0 0 0,0 1 0,0-1 0,0 2 0,0 0 0,0-1 0,-1 1 0,0 0 0,1 0 0,-1 0 0,0 0 0,-1-1 0,1 1 0,0 0 0,-1 0 0,0 0 0,-1 5 0,-3 3 0,0 1 0,0-1 0,-1 1 0,-1-2 0,-10 14 0,10-15 0,-41 45 0,45-50 0,-1-1 0,0 1 0,0-1 0,0 0 0,-1 0 0,1 0 0,-1-1 0,1 1 0,-1-1 0,-9 2 0,14-4-17,-1 0 1,0 0-1,1 0 1,-1 0-1,0 0 1,0 0-1,1 0 1,-1 0-1,0-1 1,1 1-1,-1 0 1,0 0-1,1-1 1,-1 1-1,1-1 1,-1 1-1,1 0 1,-1-1-1,1 1 1,-1-1-1,1 0 0,-1 1 1,1-1-1,-1 1 1,1-1-1,0 1 1,-1-1-1,1 0 1,0 1-1,0-1 1,-1 0-1,1 1 1,0-1-1,0 0 1,0 0-1,0 1 1,0-1-1,0 0 1,0 1-1,0-1 1,0-1-1,5-34-2278,1 17 263,2 0 0,0 1 1,1 0-1,1 1 1,0-1-1,1 2 1,1 0-1,23-24 1,1 5-5523</inkml:trace>
</inkml:ink>
</file>

<file path=ppt/ink/ink12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3:22.376"/>
    </inkml:context>
    <inkml:brush xml:id="br0">
      <inkml:brushProperty name="width" value="0.025" units="cm"/>
      <inkml:brushProperty name="height" value="0.025" units="cm"/>
    </inkml:brush>
  </inkml:definitions>
  <inkml:trace contextRef="#ctx0" brushRef="#br0">0 112 4548,'0'0'11515,"7"9"-9155,-2-2-2306,0-1 567,-1 0-1,1 0 1,0 0 0,0-1-1,1 0 1,7 6 0,-11-10-412,0 0 1,1 1-1,-1-1 1,1 0-1,-1 0 1,1 0-1,0-1 1,-1 1-1,1 0 1,0-1-1,-1 0 0,1 0 1,0 0-1,-1 0 1,1 0-1,0 0 1,0-1-1,-1 1 1,1-1-1,-1 0 1,1 0-1,0 0 1,-1 0-1,4-3 1,0 0-8,-1 0 0,1-1 1,-1 0-1,0 0 0,0 0 1,-1 0-1,0-1 1,0 0-1,0 0 0,0 0 1,-1-1-1,0 1 0,-1-1 1,1 1-1,-1-1 1,-1 0-1,1 0 0,-1 0 1,0 0-1,-1 0 0,0-9 1,1 15-197,-1 0 1,0-1-1,0 1 0,0 0 1,0 0-1,0-1 0,-1 1 1,1 0-1,0 0 1,-1-1-1,1 1 0,-1 0 1,1 0-1,-1 0 1,1 0-1,-1 0 0,0 0 1,1 0-1,-1 0 1,0 0-1,0 0 0,0 0 1,0 0-1,0 0 1,-2-1-1,1 2-1,0-1 0,0 1 0,0 0 0,0-1 0,0 1 0,0 0-1,0 0 1,0 0 0,0 0 0,0 1 0,0-1 0,0 1 0,0-1 0,-2 2 0,-3 0-3,0 1 0,1 0-1,0 0 1,0 1 0,0 0 0,0 0-1,0 0 1,-6 8 0,3-2-2,1 1 0,0 0 0,1 1 0,0-1 0,1 1 0,0 1 0,1 0 0,0-1 0,1 1 0,0 1 0,1-1 0,1 0 0,-2 20 0,4-32-25,0 0-1,0 0 1,0 0 0,1 0-1,-1 0 1,0 0 0,0 0-1,0 0 1,1 0 0,-1 0-1,0 0 1,1 0-1,-1 0 1,1 0 0,-1-1-1,1 1 1,0 0 0,-1 0-1,1-1 1,0 1 0,-1 0-1,1-1 1,0 1 0,0-1-1,0 1 1,-1-1 0,1 1-1,0-1 1,2 1 0,0 0-169,0-1 0,0 0 0,0 1 0,1-1 0,-1-1 0,0 1 0,0 0 0,0-1 0,5-1 0,4-1-879,-1-1 0,-1-1-1,1 0 1,14-9 0,15-16-6059,-1-2-4992</inkml:trace>
</inkml:ink>
</file>

<file path=ppt/ink/ink12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3:22.843"/>
    </inkml:context>
    <inkml:brush xml:id="br0">
      <inkml:brushProperty name="width" value="0.025" units="cm"/>
      <inkml:brushProperty name="height" value="0.025" units="cm"/>
    </inkml:brush>
  </inkml:definitions>
  <inkml:trace contextRef="#ctx0" brushRef="#br0">182 68 13581,'0'0'15962,"-12"-5"-15050,4 1-787,6 3-104,0-1 0,0 1 0,0-1 0,-1 1 0,1 0 0,0 0 0,-1 0 0,1 0-1,-1 0 1,1 1 0,-1-1 0,0 1 0,1-1 0,-1 1 0,0 0 0,1 0 0,-1 0 0,1 1 0,-1-1 0,0 1 0,1-1 0,-1 1 0,1 0 0,0 0 0,-1 0 0,1 0 0,-1 0 0,1 1 0,0-1 0,-3 3 0,-4 5 81,1 1 1,0 0-1,1 0 1,0 0-1,0 1 1,1 0-1,1 1 1,0-1-1,0 1 1,1 0-1,1 0 1,0 0-1,0 1 0,0 22 1,3-35-103,0 1 0,0 0 0,0-1 0,0 1 0,0-1 0,0 1 0,0 0 0,0-1 0,0 1 0,1-1 0,-1 1 0,0 0 0,0-1 0,1 1 0,-1-1 0,0 1 0,1-1 0,-1 1 0,1-1 0,-1 1 0,1-1 0,-1 0 0,1 1 0,-1-1 0,1 0 0,-1 1 0,1-1 0,-1 0 0,1 1 0,0-1 0,0 0 0,23-3 0,-17 1 0,-1 0 0,0-1 0,-1 0 0,1 0 0,0-1 0,4-3 0,5-7 0,-2 0 0,1-1 0,-2 0 0,18-28 0,-26 37 0,-1 0 0,1 0 0,-1-1 0,0 1 0,-1-1 0,0 0 0,0 0 0,0 0 0,-1 0 0,0 0 0,0 0 0,-1 0 0,1 0 0,-2-1 0,1 1 0,-3-9 0,3 15-16,-1 1 0,1-1 0,-1 0 0,0 0 0,1 0 1,-1 1-1,0-1 0,0 0 0,1 1 0,-1-1 0,0 1 0,0-1 0,0 1 0,0-1 0,0 1 0,0-1 1,0 1-1,0 0 0,0 0 0,0-1 0,0 1 0,0 0 0,0 0 0,0 0 0,0 0 0,0 0 0,0 1 1,0-1-1,0 0 0,0 0 0,0 1 0,0-1 0,0 0 0,0 1 0,0-1 0,0 1 0,0-1 1,0 1-1,0 0 0,1-1 0,-1 1 0,0 0 0,0 0 0,1-1 0,-1 1 0,1 0 0,-1 0 0,1 0 1,-2 1-1,-1 4-632,1 1 0,0-1 0,0 0 0,0 1 0,-2 12 0,4 15-5853,5-26 1099,6-7-2323</inkml:trace>
</inkml:ink>
</file>

<file path=ppt/ink/ink12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3:23.261"/>
    </inkml:context>
    <inkml:brush xml:id="br0">
      <inkml:brushProperty name="width" value="0.025" units="cm"/>
      <inkml:brushProperty name="height" value="0.025" units="cm"/>
    </inkml:brush>
  </inkml:definitions>
  <inkml:trace contextRef="#ctx0" brushRef="#br0">44 0 13869,'0'12'2755,"26"437"10244,-21-560-11270,-12-25-1768,2 80-192,3-62 0,2 116 219,0 1 1,1-1 0,-1 0 0,0 1-1,1-1 1,0 0 0,-1 1-1,1-1 1,0 1 0,-1-1 0,1 1-1,0 0 1,0-1 0,0 1 0,0 0-1,1-1 1,-1 1 0,0 0 0,0 0-1,1 0 1,-1 0 0,1 0 0,-1 1-1,1-1 1,-1 0 0,4 0 0,-1-1-20,0 2 1,0-1-1,0 0 1,0 1-1,0 0 0,1 0 1,-1 0-1,0 0 1,0 1-1,0-1 1,5 3-1,-6-3 18,0 1 0,0 0-1,0 0 1,-1 0 0,1 1-1,-1-1 1,1 0 0,-1 1-1,1 0 1,-1 0 0,0-1 0,0 1-1,0 1 1,0-1 0,3 4-1,-4-4 20,-1 0 0,1-1-1,-1 1 1,1 0-1,-1 0 1,0 0 0,1 0-1,-1 0 1,0 0-1,0-1 1,0 1 0,-1 0-1,1 0 1,0 0 0,-1 0-1,1 0 1,-1-1-1,0 1 1,1 0 0,-1 0-1,0-1 1,0 1-1,0-1 1,0 1 0,-1-1-1,1 1 1,-2 1-1,-3 5-101,-1 0 0,-1-1-1,1 0 1,-1 0-1,-1 0 1,1-1 0,-1 0-1,0-1 1,0 0-1,-1 0 1,1-1 0,-1 0-1,0-1 1,0 0-1,-1 0 1,-11 0 0,21-3-103,1-1 0,-1 1 1,0-1-1,0 1 0,0-1 1,1 1-1,-1-1 0,0 0 1,0 0-1,1 1 1,-1-1-1,1 0 0,-1 0 1,1 0-1,-1 0 0,1 1 1,-1-1-1,1 0 0,0 0 1,0 0-1,-1 0 0,1 0 1,0 0-1,0 0 1,0 0-1,0 0 0,0 0 1,0 0-1,0 0 0,1 0 1,-1 0-1,0 0 0,1-2 1,8-39-7088,7 6-1811</inkml:trace>
</inkml:ink>
</file>

<file path=ppt/ink/ink12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3:23.633"/>
    </inkml:context>
    <inkml:brush xml:id="br0">
      <inkml:brushProperty name="width" value="0.025" units="cm"/>
      <inkml:brushProperty name="height" value="0.025" units="cm"/>
    </inkml:brush>
  </inkml:definitions>
  <inkml:trace contextRef="#ctx0" brushRef="#br0">0 0 4260,'0'0'16047,"14"55"-13100,-12-7-224,4 10-738,1 0-95,-2-1-32,0-6-801,3-9-1057,-2-12 0,-1-10 0,4-9 0,-4-9 0,0-2-1153,1-14-1281,0-18-1666,-6-9-1634,0-10-2754</inkml:trace>
</inkml:ink>
</file>

<file path=ppt/ink/ink12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3:23.962"/>
    </inkml:context>
    <inkml:brush xml:id="br0">
      <inkml:brushProperty name="width" value="0.025" units="cm"/>
      <inkml:brushProperty name="height" value="0.025" units="cm"/>
    </inkml:brush>
  </inkml:definitions>
  <inkml:trace contextRef="#ctx0" brushRef="#br0">0 229 9161,'0'0'4628,"11"-4"-3064,11-6-637,0-1 0,0-1 0,-1-1 1,-1-1-1,35-30 0,-30 24 195,-15 13-492,-1 1 0,0-2 0,-1 1-1,0-1 1,0 0 0,0-1 0,-1 0 0,-1 0-1,7-11 1,-13 20-581,0 0-1,0 0 1,0-1 0,1 1-1,-1 0 1,0 0 0,0 0-1,0-1 1,0 1 0,0 0-1,0 0 1,0-1 0,0 1-1,0 0 1,0 0 0,1-1-1,-1 1 1,0 0 0,0 0-1,0-1 1,-1 1 0,1 0-1,0 0 1,0-1 0,0 1-1,0 0 1,0 0-1,0 0 1,0-1 0,0 1-1,0 0 1,-1 0 0,1-1-1,0 1 1,0 0 0,0 0-1,0 0 1,-1 0 0,1-1-1,0 1 1,0 0 0,0 0-1,-1 0 1,1 0 0,0 0-1,0 0 1,-1 0 0,1-1-1,0 1 1,-1 0 0,-17 5 584,-17 13-620,16-2 121,0 1-1,1 0 1,1 1-1,-28 38 1,36-42-64,0-1 1,1 1-1,0 0 1,2 1 0,-1-1-1,2 2 1,0-1-1,-5 27 1,10-40-68,0-1 0,-1 1 0,1 0 0,0 0 1,0 0-1,0-1 0,0 1 0,1 0 0,-1 0 0,0-1 0,1 1 0,-1 0 1,1 0-1,-1-1 0,1 1 0,0 0 0,0-1 0,0 1 0,0-1 0,0 1 1,0-1-1,0 0 0,0 1 0,3 0 0,-1 0 3,-1-1 0,1 1 0,0-1 0,1 0 0,-1 0 0,0 0 0,0 0 0,0-1 0,1 1 0,-1-1 0,0 0 0,5 0 0,5-2-136,0 1 0,0-1 0,-1-1 0,1-1 0,23-9-1,21-19-4470,0-11-6540</inkml:trace>
</inkml:ink>
</file>

<file path=ppt/ink/ink12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3:27.979"/>
    </inkml:context>
    <inkml:brush xml:id="br0">
      <inkml:brushProperty name="width" value="0.025" units="cm"/>
      <inkml:brushProperty name="height" value="0.025" units="cm"/>
    </inkml:brush>
  </inkml:definitions>
  <inkml:trace contextRef="#ctx0" brushRef="#br0">180 0 12043,'0'0'3097,"-10"11"-1891,-10 10-55,1 0-1,1 2 0,1 0 1,1 1-1,-24 48 1,30-43-957,2 1-1,1-1 1,2 1 0,1 0 0,1 0 0,1 1 0,2-1-1,1 1 1,1-1 0,2 0 0,1 0 0,14 48 0,14 23-65,4-2 1,65 121 0,-51-115-50,99 229 194,58 120 952,-195-429-1213,1 0-1,2-1 1,0 0 0,2-1-1,1-1 1,36 34-1,1-9 24,89 56 0,-110-76-45,-26-19-3,1-1 1,0 1-1,0-2 0,0 1 1,1-1-1,20 7 1,-29-12 5,-1-1 0,1 0 1,0 0-1,-1-1 0,1 1 1,-1 0-1,1 0 0,-1-1 1,1 1-1,-1-1 1,1 1-1,-1-1 0,1 0 1,-1 0-1,0 1 0,1-1 1,-1 0-1,0 0 0,0 0 1,0 0-1,0-1 0,1 1 1,-2 0-1,1 0 1,0-1-1,0 1 0,0 0 1,-1-1-1,1 1 0,0-1 1,-1 1-1,1-4 0,15-60 246,-13 49-267,11-71 72,3-128-1,-13 141-37,0 0-100,-8-117 0,0 151 55,-3 0 1,0 1-1,-3 0 1,-23-62 0,-13 2 490,-5 3 1,-113-163-1,88 147 60,-68-138 0,137 236-504,-17-38 37,-3 1 1,-2 1 0,-38-48-1,59 87-28,-1 0 0,0 0 0,-1 1 0,-1 0 0,1 0 0,-1 2 0,-1-1 0,0 1-1,0 1 1,-1 0 0,1 1 0,-1 0 0,-1 1 0,1 0 0,-1 1 0,0 1 0,-27-3 0,38 5-17,-1 1 0,0 0 0,1 0 1,-1 1-1,0-1 0,1 1 0,-1 0 0,0 0 0,1 0 1,-1 0-1,1 1 0,0-1 0,-1 1 0,1 0 0,0 0 1,0 0-1,0 0 0,-3 4 0,2-1-11,0-1 0,1 1 0,0 0 0,0 0 1,0 0-1,1 1 0,0-1 0,0 0 0,0 1 0,-2 9 0,1 8-1172,1 0 1,1 0-1,1 1 0,4 38 1,5-9-4900</inkml:trace>
</inkml:ink>
</file>

<file path=ppt/ink/ink12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3:40.992"/>
    </inkml:context>
    <inkml:brush xml:id="br0">
      <inkml:brushProperty name="width" value="0.025" units="cm"/>
      <inkml:brushProperty name="height" value="0.025" units="cm"/>
    </inkml:brush>
  </inkml:definitions>
  <inkml:trace contextRef="#ctx0" brushRef="#br0">1 1704 17777,'0'0'3059,"4"-11"-2424,159-312 547,-93 193-869,139-241-102,103-208-1,-299 551 288,-2 0 0,0 0 0,-2-1 0,-2 0-1,0-1 1,-2 1 0,2-59 0,-8 94-1368,-1 0 0,0 0 1,0 0-1,-1-1 0,0 1 0,0-1 1,0 1-1,0-1 0,-8 8 0,2 0-1344,-21 28-5596</inkml:trace>
</inkml:ink>
</file>

<file path=ppt/ink/ink12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3:41.352"/>
    </inkml:context>
    <inkml:brush xml:id="br0">
      <inkml:brushProperty name="width" value="0.025" units="cm"/>
      <inkml:brushProperty name="height" value="0.025" units="cm"/>
    </inkml:brush>
  </inkml:definitions>
  <inkml:trace contextRef="#ctx0" brushRef="#br0">251 0 10762,'-8'4'1458,"-5"0"-1243,-31 13 2926,42-15-2922,-1-1-1,1 0 0,0 1 1,0-1-1,0 1 0,0 0 1,0-1-1,0 1 0,1 0 1,-1 0-1,1 0 0,-1 1 1,1-1-1,0 0 0,0 0 1,0 1-1,-2 3 0,-59 238 3438,-23 113-558,85-354-3079,-2 9 55,0 0 1,1 0-1,0 0 1,1 0 0,2 17-1,-2-26-68,0-1 0,1 1 0,0-1 0,0 0 0,0 1 0,0-1 0,0 0 0,0 1 0,0-1 0,1 0 0,-1 0 0,1 0-1,-1 0 1,1 0 0,0 0 0,0-1 0,0 1 0,0-1 0,0 1 0,0-1 0,1 0 0,-1 1 0,0-1 0,1 0 0,-1-1 0,0 1-1,1 0 1,-1-1 0,1 1 0,-1-1 0,4 0 0,6 0 43,0 0 0,-1 0 1,1-2-1,0 1 0,0-2 0,0 1 0,-1-1 0,0-1 0,1 0 1,15-9-1,12-9 324,53-37 0,-63 39-309,168-123-876,-159 111-2070,42-47-1,-13 0-4650</inkml:trace>
</inkml:ink>
</file>

<file path=ppt/ink/ink12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3:42.226"/>
    </inkml:context>
    <inkml:brush xml:id="br0">
      <inkml:brushProperty name="width" value="0.025" units="cm"/>
      <inkml:brushProperty name="height" value="0.025" units="cm"/>
    </inkml:brush>
  </inkml:definitions>
  <inkml:trace contextRef="#ctx0" brushRef="#br0">60 76 16912,'0'0'10132,"-5"10"-9758,-8 29 19,2 1 1,2 0-1,1 1 1,2-1 0,2 1-1,2 59 1,1-99-385,1 1 1,0-1-1,0 1 1,0-1-1,0 1 1,0-1-1,0 1 1,0-1-1,0 0 1,0 1-1,1-1 1,-1 1-1,0-1 1,1 0-1,0 1 1,-1-1-1,1 0 1,0 0-1,-1 1 1,1-1-1,0 0 1,0 0-1,0 0 1,0 0-1,0 0 1,0 0-1,1 0 1,-1 0-1,0-1 1,0 1-1,1 0 1,-1-1-1,0 1 1,1-1-1,-1 1 1,0-1-1,1 0 1,-1 1-1,1-1 1,2 0-1,0-1 50,1 0 0,-1 0-1,1-1 1,-1 1 0,0-1 0,0 0-1,1 0 1,-1-1 0,-1 1-1,1-1 1,0 0 0,4-5 0,20-20 85,-2-2 0,0 0 0,-3-2 0,0-1 0,-2-1 0,-2 0 1,-1-2-1,-2 0 0,14-45 0,-19 25-144,-11 48 0,-6 35 0,2-5 0,-8 38 0,2 1 0,2 0 0,2 98 0,5-156-70,2-1-1,-1 1 1,0 0-1,1-1 1,-1 1-1,1 0 1,0-1-1,-1 1 1,1-1-1,1 1 1,-1-1-1,0 1 1,1-1-1,-1 0 1,1 1-1,-1-1 1,1 0-1,0 0 1,0 0-1,0-1 1,0 1-1,1 0 1,-1-1-1,0 1 1,1-1-1,-1 0 1,1 0-1,-1 0 1,1 0 0,-1 0-1,4 0 1,-1-1-258,0 1 0,0-1 0,0 0 1,0-1-1,0 1 0,1-1 1,-2 0-1,1 0 0,0-1 1,0 1-1,0-1 0,-1 0 1,1-1-1,-1 1 0,1-1 1,3-3-1,27-24-7861</inkml:trace>
</inkml:ink>
</file>

<file path=ppt/ink/ink12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3:42.663"/>
    </inkml:context>
    <inkml:brush xml:id="br0">
      <inkml:brushProperty name="width" value="0.025" units="cm"/>
      <inkml:brushProperty name="height" value="0.025" units="cm"/>
    </inkml:brush>
  </inkml:definitions>
  <inkml:trace contextRef="#ctx0" brushRef="#br0">59 37 18514,'0'0'4537,"-5"14"-2647,-5 22-564,1 1-1,-6 69 1,14-99-1213,-17 284 2016,18-290-2120,0-1 1,0 1-1,0-1 0,0 1 0,0 0 1,0-1-1,0 1 0,0 0 0,0-1 1,0 1-1,0-1 0,0 1 1,0 0-1,0-1 0,1 1 0,-1-1 1,0 1-1,0 0 0,1-1 0,-1 1 1,0-1-1,1 1 0,-1-1 0,1 1 1,-1-1-1,1 0 0,-1 1 0,1-1 1,-1 1-1,1-1 0,-1 0 0,1 1 1,-1-1-1,1 0 0,0 0 1,0 1-1,1-2 28,0 1 1,0-1 0,0 1-1,-1-1 1,1 1 0,0-1-1,0 0 1,0 0 0,-1 0-1,1 0 1,-1 0-1,2-2 1,50-49 713,-48 47-727,44-49-24,76-106 0,-111 138 0,0 0 0,-2 0 0,0-1 0,-2-1 0,0 0 0,-2 0 0,0-1 0,6-44 0,-13 64-653,0 1-1789,-5 9-2044,-5 11-4973</inkml:trace>
</inkml:ink>
</file>

<file path=ppt/ink/ink12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3:43.176"/>
    </inkml:context>
    <inkml:brush xml:id="br0">
      <inkml:brushProperty name="width" value="0.025" units="cm"/>
      <inkml:brushProperty name="height" value="0.025" units="cm"/>
    </inkml:brush>
  </inkml:definitions>
  <inkml:trace contextRef="#ctx0" brushRef="#br0">11 103 18353,'0'0'10837,"-2"9"-8755,-6 28-982,8-36-1089,0-1 1,0 1-1,-1-1 0,1 1 0,1 0 1,-1-1-1,0 1 0,0-1 1,0 1-1,0 0 0,0-1 0,0 1 1,1-1-1,-1 1 0,0 0 0,1-1 1,-1 1-1,0-1 0,1 1 1,-1-1-1,0 1 0,1-1 0,-1 0 1,1 1-1,-1-1 0,1 1 1,-1-1-1,1 0 0,-1 0 0,1 1 1,0-1-1,-1 0 0,1 0 1,-1 0-1,1 1 0,0-1 0,-1 0 1,2 0-1,24 0-154,-22-1 81,1 1-315,-1-1-1,0 1 1,1-1 0,-1 0 0,0-1-1,0 1 1,1-1 0,-1 0 0,0 0-1,-1 0 1,1 0 0,0-1 0,-1 1-1,1-1 1,5-6 0,3-4-2253,-1-1 0,17-27 0,-3 4 1550,-24 36 1149,-1 1 0,0-1 0,0 1 0,1-1 1,-1 1-1,0-1 0,0 1 0,1-1 0,-1 1 1,1 0-1,-1-1 0,0 1 0,1-1 0,-1 1 1,1 0-1,-1 0 0,1-1 0,-1 1 0,1 0 1,-1 0-1,1-1 0,-1 1 0,1 0 0,0 0 1,-1 0-1,1 0 0,-1 0 0,1 0 0,-1 0 1,1 0-1,-1 0 0,1 0 0,1 1 0,6 17 1436,-4 27-189,-12 58-502,0-4 3358,12-98-2504,5-10-1049,5-12-232,-8 5-137,0 0 0,-1-1 0,-1 1 1,5-35-1,-8 41-152,0 1 0,-1-1 1,0 1-1,0 0 1,-1-1-1,0 1 0,-1 0 1,0-1-1,0 1 1,-7-15-1,9 23-98,0 0 0,-1 0 0,1 0 0,-1 0 0,1 0 0,-1 0 0,1 0 0,-1 0 0,1 0 0,-1 0 0,0 0 0,1 0 0,-1 1 0,0-1 0,0 0 0,0 0 0,0 1 0,0-1 0,0 1 0,0-1 0,0 1 0,0-1 0,0 1 0,0-1 0,0 1 0,0 0 0,0 0 0,0 0 0,0-1 0,-1 1 0,1 0 0,0 0 0,0 1 0,0-1 0,-2 0 0,1 2 0,0-1 0,1 0 0,-1 1 0,0-1 0,1 1 0,-1 0 0,1-1 0,0 1 0,0 0 0,0 0 0,0 0 0,0 0 0,0 0 0,0 0 0,0 0 0,1 0 0,-1 2 0,0-2-14,1-1-1,-1 1 1,0-1-1,1 1 1,0 0-1,-1-1 1,1 1-1,0 0 1,0-1 0,0 1-1,0 0 1,0 0-1,0-1 1,1 1-1,-1 0 1,0-1-1,1 1 1,-1 0 0,1-1-1,0 1 1,0-1-1,-1 1 1,1-1-1,0 1 1,0-1-1,0 0 1,1 0-1,-1 1 1,0-1 0,0 0-1,1 0 1,-1 0-1,1 0 1,-1 0-1,1 0 1,-1-1-1,1 1 1,-1 0 0,3 0-1,2-1-179,0 1-1,-1-1 1,1 0-1,0 0 1,0-1-1,0 1 1,0-1-1,0-1 1,-1 1-1,12-5 1,18-8-5776,1-1-3702,-11 3-348</inkml:trace>
</inkml:ink>
</file>

<file path=ppt/ink/ink12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3:43.879"/>
    </inkml:context>
    <inkml:brush xml:id="br0">
      <inkml:brushProperty name="width" value="0.025" units="cm"/>
      <inkml:brushProperty name="height" value="0.025" units="cm"/>
    </inkml:brush>
  </inkml:definitions>
  <inkml:trace contextRef="#ctx0" brushRef="#br0">85 98 5605,'0'0'24765,"-9"6"-24306,2-1-362,1 0 0,0 1 0,0 0 0,1 0 0,0 0 0,0 1-1,0-1 1,1 1 0,0 0 0,0 1 0,1-1 0,0 1 0,0-1 0,1 1 0,-1 0-1,2 0 1,-1 0 0,1 0 0,1 16 0,-1-23-97,1 0 0,0 0 0,0 0 0,1 0 0,-1 0 0,0 0 0,0 0 0,0 0 0,1 0 0,-1 0 0,0-1 0,1 1 0,-1 0 0,1 0 0,-1 0 0,1 0 0,-1-1 0,1 1 0,0 0 0,-1 0 0,1-1 0,0 1 0,-1 0 0,1-1 0,0 1 0,0-1 0,0 1 0,1-1 0,0 1 0,1-1 0,-1 1 0,0-1 0,1 0 0,-1 0 0,1 0 0,-1 0 0,0-1 0,1 1 0,-1-1 0,4 0 0,2-2 0,-1 0 0,1 0 0,-1-1 0,1 0 0,-1 0 0,8-7 0,-5 2 0,0-1 0,-1 0 0,0-1 0,-1 0 0,0 0 0,0-1 0,-2 0 0,1 0 0,-1-1 0,-1 0 0,0 0 0,-1 0 0,-1 0 0,0-1 0,0 1 0,-2-1 0,1-19 0,-12 45 0,-4 13 0,7-10 0,1 1 0,0 0 0,1 0 0,1 0 0,0 1 0,2-1 0,-2 21 0,4-36 0,0-1 0,0 1 0,0 0 0,0-1 0,0 1 0,0 0 0,0 0 0,0-1 0,1 1 0,-1 0 0,0-1 0,0 1 0,1 0 0,-1-1 0,0 1 0,1 0 0,-1-1 0,1 1 0,-1-1 0,1 1 0,-1-1 0,1 1 0,-1-1 0,1 1 0,-1-1 0,1 1 0,0-1 0,-1 0 0,1 1 0,1-1 0,24-2 0,-19 0 0,0-1 0,-1 0 0,1 0 0,-1-1 0,11-7 0,-5 0 0,-1-1 0,0 0 0,-1 0 0,0-2 0,-1 1 0,-1-1 0,0 0 0,-1-1 0,0 0 0,-1 0 0,6-25 0,-23 134 0,9-82 0,0-1 0,1 1 0,0-1 0,1 1 0,0 0 0,3 15 0,-3-25 0,1 0 0,-1 0 0,1 0 0,-1-1 0,1 1 0,0 0 0,0 0 0,0-1 0,0 1 0,0-1 0,0 1 0,0-1 0,0 1 0,1-1 0,-1 0 0,1 0 0,-1 1 0,1-1 0,1 1 0,0-1 0,0-1 0,-1 1 0,1-1 0,0 0 0,0 1 0,0-1 0,-1 0 0,1-1 0,0 1 0,0 0 0,0-1 0,-1 0 0,1 1 0,0-1 0,-1 0 0,1-1 0,2 0 0,6-5 0,0 1 0,0-2 0,-1 1 0,-1-1 0,1-1 0,8-9 0,-10 9 0,1 0 0,1 0 0,-1 1 0,1 1 0,1 0 0,14-8 0,-25 15 0,1-1 0,0 1 0,-1 0 0,1-1 0,0 1 0,0 0 0,-1 0 0,1 0 0,0 0 0,-1 0 0,1 0 0,0 0 0,0 0 0,-1 0 0,1 0 0,0 0 0,-1 1 0,1-1 0,0 0 0,-1 0 0,1 1 0,0-1 0,-1 0 0,1 1 0,-1-1 0,1 1 0,1 0 0,11 20 0,-12-19 0,-1 0 0,1 0 0,0 0 0,0 0 0,0 0 0,0 0 0,1 0 0,-1-1 0,0 1 0,1 0 0,-1-1 0,1 1 0,0-1 0,-1 0 0,1 1 0,0-1 0,0 0 0,0 0 0,0 0 0,0 0 0,0 0 0,2 0 0,5-1 0,0-1 0,0 0 0,0 0 0,0 0 0,0-1 0,14-6 0,-14 5 0,0 0 0,1 1 0,-1 0 0,20-1 0,-21 12-2099,-8-8 1684,1 0 0,-1 0-1,0 0 1,1 0 0,-1 0 0,0 1 0,0-1-1,0 0 1,0 0 0,0 0 0,0 1-1,0-1 1,0 0 0,-1 0 0,1 0 0,0 0-1,-1 0 1,1 1 0,-1-1 0,1 0 0,-1 0-1,1 0 1,-1 0 0,0 0 0,0 0-1,1-1 1,-2 2 0,-4-2-7320</inkml:trace>
</inkml:ink>
</file>

<file path=ppt/ink/ink12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3:44.237"/>
    </inkml:context>
    <inkml:brush xml:id="br0">
      <inkml:brushProperty name="width" value="0.025" units="cm"/>
      <inkml:brushProperty name="height" value="0.025" units="cm"/>
    </inkml:brush>
  </inkml:definitions>
  <inkml:trace contextRef="#ctx0" brushRef="#br0">1 16 15567,'0'0'14509,"55"-15"-42887</inkml:trace>
</inkml:ink>
</file>

<file path=ppt/ink/ink12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3:44.583"/>
    </inkml:context>
    <inkml:brush xml:id="br0">
      <inkml:brushProperty name="width" value="0.025" units="cm"/>
      <inkml:brushProperty name="height" value="0.025" units="cm"/>
    </inkml:brush>
  </inkml:definitions>
  <inkml:trace contextRef="#ctx0" brushRef="#br0">8 136 10634,'0'0'19341,"9"-2"-18273,1-1-909,0-1 0,1 0 0,-1-1 0,-1 0 1,1-1-1,8-6 0,-13 9-123,-1 0 0,1-1 0,-1 1 0,0-1-1,0 0 1,-1 0 0,1 0 0,-1-1 0,0 1 0,0-1 0,0 1 0,-1-1-1,0 0 1,0 0 0,0-1 0,2-7 0,-4 12-36,0 1 0,0-1 0,0 0 0,-1 1 0,1-1 0,0 1 0,0-1 0,0 1 0,-1-1 0,1 0 0,0 1 0,0-1 0,-1 1 0,1-1 0,-1 1 0,1 0 0,0-1 0,-1 1 0,1-1 0,-1 1 0,1 0 0,-1-1 0,1 1 0,-1 0 0,1 0 0,-1-1 0,1 1 0,-1 0 0,0 0 0,1 0 0,-1 0 0,1-1 0,-1 1 0,0 0 0,1 0 0,-1 0 0,1 0 0,-1 1 0,0-1 0,1 0 0,-1 0 0,0 1 0,-29 7 0,22-3 0,0 0 0,1 1 0,0 0 0,0 0 0,0 1 0,1 0 0,0 0 0,0 0 0,1 1 0,0 0 0,1 0 0,-1 0 0,1 1 0,1-1 0,0 1 0,0 0 0,1 0 0,0 0 0,0 1 0,1-1 0,0 0 0,1 0 0,1 18 0,0-25 3,0 0 0,0 1 0,0-1 0,1 0 1,-1 0-1,1 0 0,-1 0 0,1 0 0,0 0 0,0 0 0,0 0 0,0-1 0,0 1 1,0-1-1,0 0 0,0 1 0,1-1 0,-1 0 0,0 0 0,1 0 0,-1-1 0,1 1 1,-1-1-1,1 1 0,-1-1 0,5 0 0,3 1-63,-1 0 0,0-1 0,1 0 0,-1-1 0,0 0 0,12-3 0,16-14-3234,-2-10-6785</inkml:trace>
</inkml:ink>
</file>

<file path=ppt/ink/ink12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3:45.081"/>
    </inkml:context>
    <inkml:brush xml:id="br0">
      <inkml:brushProperty name="width" value="0.025" units="cm"/>
      <inkml:brushProperty name="height" value="0.025" units="cm"/>
    </inkml:brush>
  </inkml:definitions>
  <inkml:trace contextRef="#ctx0" brushRef="#br0">23 46 7976,'0'0'22325,"-3"9"-22026,1-6-265,-1 6 45,0 0-1,0 1 1,0-1-1,-1 15 0,4-22-69,-1-1-1,1 1 0,0 0 0,0 0 1,0-1-1,0 1 0,0 0 0,0 0 1,1-1-1,-1 1 0,0 0 0,1-1 0,-1 1 1,1 0-1,0-1 0,0 1 0,-1-1 1,1 1-1,0-1 0,0 1 0,1-1 1,-1 1-1,0-1 0,0 0 0,1 0 0,-1 0 1,0 0-1,1 0 0,-1 0 0,1 0 1,0 0-1,-1-1 0,1 1 0,-1 0 1,1-1-1,2 1 0,3-1 38,0 0 0,-1 0 0,1 0 0,0-1 1,-1 0-1,1-1 0,-1 1 0,1-1 0,-1-1 0,0 1 0,1-1 0,-2 0 1,1 0-1,0-1 0,9-7 0,-9 7 17,0 0 1,-1-1-1,0 0 1,0 0-1,0 0 1,0 0-1,-1-1 1,0 0-1,0 0 1,4-9-1,-11 31-63,0 0 0,1 0 0,-1 19 0,3-32 0,0-1 0,-1 1 0,1 0 0,0-1 0,0 1 0,1-1 0,-1 1 0,1 0 0,-1-1 0,1 1 0,0-1 0,0 1 0,0-1 0,0 1 0,0-1 0,0 0 0,1 0 0,-1 0 0,1 1 0,0-1 0,0-1 0,0 1 0,0 0 0,0 0 0,0-1 0,0 1 0,5 2 0,-1-3 0,0 0 0,0 0 0,0 0 0,0-1 0,1 0 0,-1 0 0,0-1 0,0 0 0,0 0 0,0 0 0,0-1 0,0 1 0,0-1 0,0-1 0,0 1 0,-1-1 0,1 0 0,-1-1 0,0 1 0,0-1 0,0 0 0,7-7 0,-7 5 0,0 0 0,0 0 0,0 0 0,-1 0 0,0-1 0,0 1 0,-1-1 0,1 0 0,-2 0 0,1-1 0,-1 1 0,0-1 0,0 1 0,-1-1 0,0 1 0,0-1 0,-2-14 0,1 20 1,-1 0 0,1 0 0,-1 0 0,0 1 0,1-1 0,-1 0 0,0 1 0,0-1 0,0 1 0,0-1 0,-1 1 0,1 0 0,0-1 0,-1 1 0,1 0 1,0 0-1,-1 0 0,0 0 0,1 0 0,-1 0 0,-2-1 0,4 2-20,-1 0 1,0-1 0,1 1-1,-1 0 1,0 0-1,0-1 1,1 1 0,-1 0-1,0 0 1,0 0 0,0 0-1,1 0 1,-1 0-1,0 0 1,0 0 0,0 0-1,1 0 1,-1 1-1,0-1 1,0 0 0,1 0-1,-1 1 1,0-1 0,0 1-1,1-1 1,-1 0-1,1 1 1,-1-1 0,0 1-1,1 0 1,-1-1 0,1 1-1,-1-1 1,1 1-1,-1 0 1,1-1 0,0 1-1,-1 0 1,1 0 0,0-1-1,-1 1 1,1 0-1,0 0 1,0-1 0,0 1-1,0 0 1,0 1 0,0 34-5669,1-33 4897,-1 0 0,1 0 1,0 0-1,0 0 0,0 0 1,0 0-1,0 0 0,1-1 1,-1 1-1,1 0 0,0-1 1,0 0-1,0 1 1,0-1-1,4 4 0,16 6-7895</inkml:trace>
</inkml:ink>
</file>

<file path=ppt/ink/ink12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3:45.702"/>
    </inkml:context>
    <inkml:brush xml:id="br0">
      <inkml:brushProperty name="width" value="0.025" units="cm"/>
      <inkml:brushProperty name="height" value="0.025" units="cm"/>
    </inkml:brush>
  </inkml:definitions>
  <inkml:trace contextRef="#ctx0" brushRef="#br0">178 231 14221,'0'0'4634,"0"-10"-363,0 5-3786,-1 1 1,1-1-1,-1 1 0,0 0 1,0 0-1,0-1 0,-1 1 1,0 0-1,1 0 0,-1 0 1,-6-7-1,6 9-328,0 0 0,0 0 1,-1 0-1,1 0 0,-1 0 0,1 1 1,-1-1-1,0 1 0,1 0 1,-1 0-1,0 0 0,0 0 0,0 0 1,0 1-1,0-1 0,0 1 0,0 0 1,0 0-1,0 0 0,0 0 1,0 0-1,0 1 0,-3 0 0,0 1-155,1 0-1,1 0 1,-1 0-1,0 0 0,0 1 1,1 0-1,-1 0 1,1 0-1,0 1 1,0-1-1,0 1 0,1 0 1,-1 0-1,1 1 1,0-1-1,0 0 1,1 1-1,-1 0 0,1 0 1,0 0-1,0 0 1,1 0-1,-1 0 0,1 0 1,0 0-1,0 1 1,1-1-1,0 0 1,0 8-1,1-12-1,0 1 0,0-1 0,0 0 0,0 0 0,0 0 0,0 0 0,1-1 0,-1 1 0,0 0 0,0 0 0,1-1 0,-1 1 0,0-1 0,1 1 0,-1-1 0,1 1 0,-1-1 0,0 0 0,1 0 0,-1 0 0,1 0 0,-1 0 0,1 0 0,-1 0 0,1 0 0,1-1 0,41-9 0,15-36 0,-59 46 0,1 1 0,0 0 0,-1-1 0,1 1 0,0 0 0,0-1 0,-1 1 0,1-1 0,0 1 0,0-1 0,0 0 0,0 1 0,-1-1 0,1 0 0,0 1 0,0-1 0,0 0 0,0 0 0,0 0 0,0 0 0,0 0 0,0 0 0,0 0 0,0 0 0,0 0 0,0-1 0,-1 1 0,1 0 0,2-1 0,31-7 0,12-24 0,-41 27 0,0 1 0,0 0 0,1 0 0,-1 0 0,1 0 0,0 1 0,0 0 0,1 0 0,-1 1 0,0 0 0,1 0 0,12-2 0,-18 4 0,1 0 0,-1 0 0,0 1 0,0-1 0,0 0 0,0 1 0,1-1 0,-1 1 0,0-1 0,0 1 0,0 0 0,0-1 0,0 1 0,0 0 0,-1 0 0,1 0 0,0-1 0,0 1 0,0 0 0,-1 0 0,1 0 0,0 0 0,-1 1 0,1-1 0,-1 0 0,0 0 0,1 0 0,-1 0 0,0 0 0,1 2 0,1 26 0,-2-29 0,4-29 0,16-103 0,-20 132 0,1-1 0,-1 0 0,1 0 0,0 1 0,-1-1 0,1 0 0,0 1 0,0-1 0,-1 1 0,1-1 0,0 1 0,0-1 0,0 1 0,0 0 0,0-1 0,-1 1 0,1 0 0,0 0 0,0-1 0,0 1 0,0 0 0,0 0 0,2 0 0,31 0 0,-19 0 0,7-2-372,-1-1-1,1-1 1,21-6 0,-3-4-6179</inkml:trace>
</inkml:ink>
</file>

<file path=ppt/ink/ink12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3:47.037"/>
    </inkml:context>
    <inkml:brush xml:id="br0">
      <inkml:brushProperty name="width" value="0.025" units="cm"/>
      <inkml:brushProperty name="height" value="0.025" units="cm"/>
    </inkml:brush>
  </inkml:definitions>
  <inkml:trace contextRef="#ctx0" brushRef="#br0">74 237 6887,'0'0'11317,"-10"2"-8077,-34 4-485,43-5-2655,0-1 0,1 0 0,-1 0 0,0 0-1,1 0 1,-1 0 0,0 0 0,1 0 0,-1 0 0,0 0 0,1 0 0,-1-1 0,1 1 0,-1 0 0,0 0 0,1-1-1,-1 1 1,1 0 0,-1-1 0,0 1 0,1 0 0,-1-1 0,1 1 0,-1-1 0,1 1 0,0-1 0,-1 1 0,1-1-1,-1 1 1,1-1 0,0 1 0,0-1 0,-1 0 0,1 1 0,0-1 0,0 0 0,0 1 0,-1-1 0,1 1-1,0-1 1,0 0 0,0 1 0,0-1 0,0 0 0,0 1 0,1-1 0,-1 0 0,0 1 0,0-1 0,0 0 0,1 1-1,-1-1 1,0 1 0,0-1 0,1 0 0,-1 1 0,1-1 0,16-34 345,5 1-32,30-35 0,-45 60-305,1 1 0,0-1 0,0 1 0,1 1 0,0 0 0,0 0 0,0 1 0,1 0 0,10-5 0,-18 10-101,0 1-1,0-1 1,0 0-1,0 1 1,0-1-1,0 1 0,0 0 1,0 0-1,0 0 1,0 0-1,1 0 1,-1 0-1,0 0 1,0 1-1,0-1 1,0 1-1,0-1 1,0 1-1,-1 0 1,1 0-1,0 0 0,0 0 1,0 0-1,-1 0 1,1 0-1,-1 1 1,1-1-1,-1 1 1,1-1-1,-1 1 1,0-1-1,1 1 1,-1 0-1,0 0 0,0-1 1,-1 1-1,1 0 1,1 3-1,2 9 27,0 0-1,-1 0 1,0 0-1,1 22 0,-3-19-24,2 20-8,3 33 0,-5-66 0,0 1 0,-1-1 0,2 0 0,-1 0 0,0 0 0,1 1 0,0-2 0,0 1 0,0 0 0,0 0 0,5 5 0,-5-7 0,-1-1 0,1 0 0,0-1 0,-1 1 0,1 0 0,-1 0 0,1-1 0,0 1 0,0-1 0,-1 1 0,1-1 0,0 0 0,0 1 0,0-1 0,-1 0 0,1 0 0,0-1 0,0 1 0,0 0 0,-1 0 0,1-1 0,0 0 0,0 1 0,-1-1 0,1 0 0,0 1 0,-1-1 0,1 0 0,-1 0 0,2-2 0,5-2 0,-1 0 0,0-1 0,-1 0 0,11-12 0,-1-4 0,0-1 0,-2-1 0,0 0 0,-2 0 0,0-1 0,-2-1 0,10-39 0,-20 65-50,0 0 0,0 0 0,0 0-1,0-1 1,0 1 0,0 0 0,0 0 0,0 0 0,0-1-1,-1 1 1,1 0 0,0 0 0,0 0 0,1-1 0,-1 1-1,0 0 1,0 0 0,0 0 0,0-1 0,0 1 0,0 0 0,0 0-1,0 0 1,0-1 0,0 1 0,0 0 0,1 0 0,-1 0-1,0 0 1,0-1 0,0 1 0,0 0 0,0 0 0,1 0-1,-1 0 1,0 0 0,0-1 0,0 1 0,1 0 0,-1 0-1,0 0 1,0 0 0,0 0 0,1 0 0,-1 0 0,0 0 0,0 0-1,0 0 1,1 0 0,-1 0 0,0 0 0,0 0 0,1 0-1,-1 0 1,0 0 0,0 0 0,0 0 0,1 0 0,-1 1-1,5 12-6825,-3-8 2957,2 3-7772</inkml:trace>
</inkml:ink>
</file>

<file path=ppt/ink/ink12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3:47.574"/>
    </inkml:context>
    <inkml:brush xml:id="br0">
      <inkml:brushProperty name="width" value="0.025" units="cm"/>
      <inkml:brushProperty name="height" value="0.025" units="cm"/>
    </inkml:brush>
  </inkml:definitions>
  <inkml:trace contextRef="#ctx0" brushRef="#br0">1 566 18417,'0'0'7688,"6"-15"-7074,95-174 503,-68 136-362,-4 0-1,-1-2 1,-3-1-1,26-87 1,-50 141-562,-1 5 6,0 13 176,-7 27 16,-21 43-391,13-44 0,1 0 0,2 1 0,2 1 0,2-1 0,-4 60 0,12-100-61,1 1-1,-1-1 1,0 0-1,1 1 1,0-1 0,0 0-1,0 0 1,0 0-1,0 0 1,1 1 0,-1-2-1,1 1 1,3 4 0,-4-6-45,0 1 1,0-1-1,0 0 1,0-1 0,0 1-1,0 0 1,1 0 0,-1 0-1,0-1 1,1 1 0,-1-1-1,1 1 1,-1-1 0,0 0-1,1 1 1,-1-1-1,1 0 1,-1 0 0,1 0-1,-1 0 1,1 0 0,-1 0-1,1 0 1,-1-1 0,1 1-1,-1-1 1,0 1 0,1-1-1,-1 1 1,1-1 0,-1 0-1,0 1 1,2-3-1,11-13-7277,-1-7-4238</inkml:trace>
</inkml:ink>
</file>

<file path=ppt/ink/ink12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3:47.914"/>
    </inkml:context>
    <inkml:brush xml:id="br0">
      <inkml:brushProperty name="width" value="0.025" units="cm"/>
      <inkml:brushProperty name="height" value="0.025" units="cm"/>
    </inkml:brush>
  </inkml:definitions>
  <inkml:trace contextRef="#ctx0" brushRef="#br0">20 0 22197,'0'0'2755,"-6"57"255,1-19-447,1 6-1122,1 1-640,2-1-801,1-10 0,0-3 0,2-13-961,9-12-1377,3-6-1057,1-15-801,1-17-1954</inkml:trace>
</inkml:ink>
</file>

<file path=ppt/ink/ink12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3:48.258"/>
    </inkml:context>
    <inkml:brush xml:id="br0">
      <inkml:brushProperty name="width" value="0.025" units="cm"/>
      <inkml:brushProperty name="height" value="0.025" units="cm"/>
    </inkml:brush>
  </inkml:definitions>
  <inkml:trace contextRef="#ctx0" brushRef="#br0">116 97 20275,'0'0'2659,"-8"13"133,-8 15-1499,-2-1-143,2 1-1,2 0 1,0 1-1,-15 49 1,28-77-1150,1 0 0,0-1 0,0 1 0,0 0 0,0 0 0,0 0 0,0 0 0,0-1 0,1 1 0,-1 0 0,0 0 0,0 0 0,1 0 0,-1-1 0,0 1 0,1 0 0,-1 0 0,1-1 0,-1 1 0,1 0 0,-1-1 0,1 1 0,-1 0 0,1-1 0,0 1 0,-1-1 0,1 1 0,0-1 0,0 0 0,-1 1 0,1-1 0,0 1 0,0-1 0,-1 0 0,1 0 0,0 0 0,0 1 0,0-1 0,0 0 0,-1 0 0,1 0 0,0 0 0,0 0 0,0-1 0,0 1 0,0 0 0,1-1 0,58-10 0,-29 5 0,-27 5 0,1 1 0,-1-1 0,0 1 0,1 0 0,-1 1 0,0-1 0,1 1 0,-1 0 0,0 0 0,0 0 0,0 0 0,0 1 0,0 0 0,0 0 0,0 0 0,0 0 0,5 4 0,-6-2 0,-1-1 0,1 1 0,-1 0 0,0-1 0,0 1 0,0 0 0,-1 0 0,1 1 0,-1-1 0,0 0 0,0 0 0,0 1 0,-1-1 0,0 0 0,1 1 0,-1-1 0,-2 8 0,1-5-37,-1 1 0,0 0 0,-1 0 0,0-1 0,0 0 0,-1 1 0,1-1 0,-2-1 0,1 1 0,-1 0 0,0-1 0,0 0 0,-1 0 0,1-1 0,-1 1 0,-1-1 0,1-1 0,-1 1 0,0-1 0,0 0 0,0-1 0,0 1 0,-1-1 0,1-1 0,-1 0 0,0 0 0,-14 2 0,20-4-321,0 0-1,1 0 1,-1 0-1,1 0 1,-1 0-1,1 0 1,-1-1-1,0 1 1,1-1-1,-1 1 1,1-1-1,0 1 0,-1-1 1,1 0-1,-1 0 1,1 0-1,0 0 1,0 0-1,-1 0 1,1 0-1,0 0 1,0 0-1,0 0 1,0-1-1,0 1 1,1 0-1,-1-1 0,0 1 1,0-1-1,0-2 1,-12-33-11130</inkml:trace>
  <inkml:trace contextRef="#ctx0" brushRef="#br0" timeOffset="1">82 55 18770,'0'0'6630,"65"-45"-4036,-34 36-1633,1 8-704,1 1-321,-2 0-3075,-7 0-4773</inkml:trace>
</inkml:ink>
</file>

<file path=ppt/ink/ink12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3:49.128"/>
    </inkml:context>
    <inkml:brush xml:id="br0">
      <inkml:brushProperty name="width" value="0.025" units="cm"/>
      <inkml:brushProperty name="height" value="0.025" units="cm"/>
    </inkml:brush>
  </inkml:definitions>
  <inkml:trace contextRef="#ctx0" brushRef="#br0">1 193 20916,'0'0'9598,"1"10"-8952,25 283 961,-9-362-1607,-11-46 0,-7-122 0,-3 202 0,2 31 0,0 21 0,1 10 0,0-10 0,1 1 0,0-1 0,1 0 0,0 0 0,6 20 0,-7-34 0,1 0 0,0 0 0,0 0 0,0 0 0,0-1 0,1 1 0,-1-1 0,1 1 0,-1-1 0,1 1 0,0-1 0,0 0 0,0 0 0,0 0 0,1 0 0,-1 0 0,0 0 0,1-1 0,-1 1 0,1-1 0,0 0 0,-1 0 0,1 0 0,0 0 0,0 0 0,0 0 0,0-1 0,0 1 0,-1-1 0,1 0 0,0 0 0,0 0 0,0 0 0,0-1 0,0 1 0,5-2 0,0-1 0,-1 1 0,0-1 0,0-1 0,0 1 0,0-1 0,-1 0 0,1-1 0,-1 1 0,0-1 0,0-1 0,-1 1 0,0-1 0,0 0 0,0 0 0,4-7 0,4-7 0,0-1 0,-2 0 0,14-35 0,-7-1 0,-26 137 0,-2-34 0,1-9 0,2 0 0,1 0 0,2 1 0,1 0 0,4 54 0,-1-90-13,0 1-1,1-1 1,-1 0 0,1 0-1,-1 0 1,1 0 0,0 0-1,0-1 1,-1 1 0,2 0-1,-1 0 1,0 0 0,0-1-1,0 1 1,1-1-1,-1 1 1,1-1 0,-1 1-1,1-1 1,0 0 0,0 0-1,-1 0 1,1 0 0,0 0-1,0 0 1,0 0 0,0-1-1,0 1 1,0-1 0,0 1-1,0-1 1,0 0 0,0 0-1,0 0 1,0 0 0,1 0-1,-1 0 1,0 0 0,0-1-1,0 1 1,0-1-1,0 0 1,2-1 0,4 0-180,0-1-1,0 0 1,-1 0 0,1-1 0,-1 0-1,0-1 1,0 1 0,0-1 0,10-11-1,-8 5-1197,0-1 1,-1 0-1,0 0 0,-1-1 0,0 0 0,-1 0 0,-1-1 0,5-17 1,-2-29-864,-8 58 4528,-3 18 2529,2-10-3798,-9 39 1297,2 0 1,2 1-1,0 77 0,5-122-2380,1 1 0,0-1-1,0 1 1,0-1 0,0 0 0,0 1 0,0-1-1,0 1 1,0-1 0,1 1 0,-1-1-1,0 0 1,1 1 0,-1-1 0,1 0 0,0 1-1,-1-1 1,1 0 0,0 0 0,0 1-1,0-1 1,0 0 0,0 0 0,0 0 0,0 0-1,0 0 1,0 0 0,0-1 0,1 1 0,-1 0-1,0-1 1,1 1 0,-1-1 0,0 1-1,1-1 1,-1 1 0,1-1 0,-1 0 0,0 0-1,1 0 1,-1 0 0,2 0 0,0 0-239,1-1 0,-1 0 0,0 0 0,0 0 0,0-1 0,0 1 0,-1-1 0,1 1 0,0-1 0,-1 0 1,1 0-1,-1 0 0,1 0 0,-1-1 0,0 1 0,0-1 0,0 1 0,3-6 0,9-27-5854,-5-7-2520</inkml:trace>
</inkml:ink>
</file>

<file path=ppt/ink/ink12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3:49.472"/>
    </inkml:context>
    <inkml:brush xml:id="br0">
      <inkml:brushProperty name="width" value="0.025" units="cm"/>
      <inkml:brushProperty name="height" value="0.025" units="cm"/>
    </inkml:brush>
  </inkml:definitions>
  <inkml:trace contextRef="#ctx0" brushRef="#br0">28 0 16207,'0'0'14606,"-27"59"-13965,27-35-513,2 0-448,13-5-2147,4-1-3074,0-4-4452</inkml:trace>
</inkml:ink>
</file>

<file path=ppt/ink/ink12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3:49.799"/>
    </inkml:context>
    <inkml:brush xml:id="br0">
      <inkml:brushProperty name="width" value="0.025" units="cm"/>
      <inkml:brushProperty name="height" value="0.025" units="cm"/>
    </inkml:brush>
  </inkml:definitions>
  <inkml:trace contextRef="#ctx0" brushRef="#br0">105 109 16912,'0'0'7052,"-11"9"-2840,4-4-3942,-1 1 0,1 0 0,0 1 0,0-1 0,1 1 0,0 1 0,0-1 0,1 1 1,0 0-1,0 0 0,1 1 0,0 0 0,1-1 0,0 1 0,0 0 0,-3 17 0,6-22-270,-1-1 0,1 0 0,0 1 0,0-1 0,0 1 0,0-1 0,1 1 0,-1-1 0,1 1 0,0-1 0,0 0 0,0 1 0,0-1 0,1 0 0,-1 0 0,1 0 0,0 0 0,3 4 0,-2-5 0,0 0 0,-1-1 0,1 1 0,0-1 0,0 0 0,0 0 0,0 0 0,0 0 0,0 0 0,1-1 0,-1 1 0,0-1 0,0 0 0,0 0 0,1 0 0,-1-1 0,0 1 0,0-1 0,0 1 0,6-3 0,-1 0 0,0 0 0,0 0 0,0-1 0,0 0 0,-1 0 0,0-1 0,1 0 0,-2 0 0,1-1 0,-1 1 0,0-2 0,0 1 0,0-1 0,-1 1 0,0-2 0,-1 1 0,7-14 0,-4 6 0,0 0 0,-2 0 0,0-1 0,0 0 0,-2 0 0,0 0 0,-1 0 0,1-24 0,-3 37 0,-1 0 0,1 0 0,-1 0 0,1 1 0,-1-1 0,0 0 0,0 0 0,0 0 0,-1 1 0,1-1 0,0 0 0,-1 1 0,0 0 0,0-1 0,1 1 0,-1 0 0,-1 0 0,1 0 0,0 0 0,0 0 0,-1 0 0,1 1 0,-1-1 0,0 1 0,1 0 0,-1 0 0,0 0 0,0 0 0,1 0 0,-1 0 0,0 1 0,0 0 0,0-1 0,0 1 0,0 0 0,0 0 0,0 1 0,0-1 0,0 1 0,0-1 0,0 1 0,1 0 0,-1 0 0,0 0 0,0 0 0,1 1 0,-1-1 0,1 1 0,-1 0 0,1-1 0,0 1 0,0 0 0,-1 0 0,2 1 0,-5 4 0,-16 27-2111,11-10-4538,8-14-9350</inkml:trace>
</inkml:ink>
</file>

<file path=ppt/ink/ink12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3:51.903"/>
    </inkml:context>
    <inkml:brush xml:id="br0">
      <inkml:brushProperty name="width" value="0.025" units="cm"/>
      <inkml:brushProperty name="height" value="0.025" units="cm"/>
    </inkml:brush>
  </inkml:definitions>
  <inkml:trace contextRef="#ctx0" brushRef="#br0">12 1 19571,'-6'200'4740,"0"55"-1457,8-208-2020,1-1-1,3 1 1,16 62-1,-22-109-1258,0 1-1,0-1 1,0 0-1,0 1 1,0-1-1,0 0 1,0 1-1,0-1 1,0 1-1,0-1 1,1 0-1,-1 1 1,0-1-1,0 0 1,0 1-1,1-1 1,-1 0-1,0 1 1,0-1-1,1 0 1,-1 1-1,0-1 1,0 0-1,1 0 1,-1 0-1,0 1 1,1-1-1,-1 0 1,0 0-1,1 0 1,-1 0-1,1 1 1,-1-1-1,1 0 1,8-11 27,3-23-62,61-235 31,15-48 0,-86 313 0,0-1 0,0 1 0,0-1 0,0 1 0,1 0 0,-1 0 0,1 0 0,0 0 0,1 0 0,-1 1 0,6-5 0,-8 7 0,0 0 0,0 1 0,0-1 0,0 0 0,0 1 0,0-1 0,0 1 0,1 0 0,-1-1 0,0 1 0,0 0 0,1 0 0,-1-1 0,0 1 0,0 0 0,1 0 0,-1 0 0,0 1 0,0-1 0,1 0 0,-1 0 0,0 1 0,0-1 0,0 1 0,1-1 0,-1 1 0,0-1 0,0 1 0,0 0 0,0 0 0,0-1 0,0 1 0,0 0 0,0 0 0,0 0 0,-1 0 0,1 0 0,0 0 0,-1 0 0,1 0 0,0 0 0,-1 1 0,0-1 0,1 0 0,-1 0 0,0 0 0,1 2 0,1 3 0,-1 0 0,1-1 0,-1 1 0,0 0 0,0 0 0,-1 0 0,0 0 0,0-1 0,0 1 0,-1 0 0,0 0 0,0 0 0,-1 0 0,1-1 0,-1 1 0,0-1 0,-1 1 0,1-1 0,-1 0 0,0 0 0,0 0 0,-7 7 0,-2 3 0,0-1 0,-1-1 0,-1 0 0,0 0 0,-29 18 0,38-27 0,-1-1 0,1 1 0,-1-2 0,0 1 0,0-1 0,0 1 0,-11 1 0,16-4-44,0 0 1,1 0-1,-1 0 1,1 0-1,-1 0 1,1 0-1,-1 0 1,1 0-1,-1 0 1,1-1-1,-1 1 1,1 0-1,-1 0 1,1-1-1,-1 1 1,1 0-1,-1-1 0,1 1 1,-1 0-1,1-1 1,0 1-1,-1 0 1,1-1-1,0 1 1,-1-1-1,1 1 1,0-1-1,0 1 1,-1-1-1,1 1 1,0-1-1,0 1 1,0-1-1,0 0 0,0 1 1,0-1-1,0 1 1,0-1-1,0 1 1,0-1-1,0 1 1,0-1-1,0 1 1,0-1-1,0 0 1,1 0-1,6-28-4108,30-38-7774,-17 36-859</inkml:trace>
</inkml:ink>
</file>

<file path=ppt/ink/ink12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3:52.339"/>
    </inkml:context>
    <inkml:brush xml:id="br0">
      <inkml:brushProperty name="width" value="0.025" units="cm"/>
      <inkml:brushProperty name="height" value="0.025" units="cm"/>
    </inkml:brush>
  </inkml:definitions>
  <inkml:trace contextRef="#ctx0" brushRef="#br0">37 152 17392,'0'0'7944,"-8"9"-6230,-20 30-572,28-39-1116,0 1 0,0-1 0,0 1-1,-1 0 1,1-1 0,0 1 0,0-1 0,0 1 0,0 0 0,0-1-1,0 1 1,0-1 0,0 1 0,1 0 0,-1-1 0,0 1 0,0-1-1,0 1 1,1-1 0,-1 1 0,0-1 0,1 1 0,-1-1 0,0 1 0,1-1-1,-1 1 1,1-1 0,-1 1 0,1-1 0,-1 0 0,1 1 0,-1-1-1,1 0 1,-1 1 0,1-1 0,-1 0 0,1 0 0,-1 0 0,1 1-1,0-1 1,-1 0 0,1 0 0,-1 0 0,1 0 0,0 0 0,-1 0-1,1 0 1,-1 0 0,1 0 0,0-1 0,35 1 475,-34 0-453,6-2-9,1 0 0,-1 0-1,0-1 1,0 0-1,0-1 1,0 0-1,-1 0 1,1 0 0,-1-1-1,0 0 1,0 0-1,-1-1 1,0 0-1,0 0 1,0-1 0,-1 0-1,0 1 1,0-2-1,0 1 1,-1-1 0,0 1-1,-1-1 1,0 0-1,0 0 1,0-1-1,-1 1 1,-1-1 0,1 1-1,-1-1 1,-1-13-1,0 21-33,0 0-1,0 0 0,0 1 1,0-1-1,0 0 1,0 0-1,-1 1 0,1-1 1,0 0-1,-1 1 1,1-1-1,0 0 0,-1 1 1,1-1-1,-1 0 1,1 1-1,-1-1 0,1 1 1,-1-1-1,0 1 1,1-1-1,-1 1 0,1 0 1,-1-1-1,0 1 1,0 0-1,1-1 0,-1 1 1,0 0-1,1 0 1,-1-1-1,0 1 0,0 0 1,0 0-1,1 0 1,-1 0-1,0 0 0,0 0 1,1 1-1,-1-1 0,0 0 1,0 0-1,1 0 1,-1 1-1,0-1 0,1 0 1,-1 1-1,0-1 1,0 1-1,-3 1 6,1-1-1,-1 1 1,1 0-1,0 0 1,-1 1-1,1-1 1,0 1-1,0 0 1,-2 3-1,-6 10 29,0 1-1,2 0 0,0 0 1,1 1-1,1 0 0,0 1 1,2 0-1,0 0 1,1 0-1,1 0 0,-2 33 1,5-50-93,0 0 1,0 0-1,0 0 0,0 0 1,0 0-1,0 0 1,1 0-1,-1 0 1,1 0-1,-1 0 1,1-1-1,0 1 1,0 0-1,0 0 1,0 0-1,0-1 0,0 1 1,0-1-1,0 1 1,1-1-1,-1 1 1,1-1-1,1 2 1,-1-2-154,1 0 0,-1-1 0,0 1 0,1-1-1,-1 1 1,1-1 0,-1 0 0,1 0 0,0 0 0,-1 0 0,1 0 0,-1 0 0,1-1 0,-1 1 0,4-2 0,6-2-1096,-2-1-1,1 0 1,0 0 0,-1-1 0,0-1-1,15-11 1,16-20-9741</inkml:trace>
</inkml:ink>
</file>

<file path=ppt/ink/ink12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3:52.694"/>
    </inkml:context>
    <inkml:brush xml:id="br0">
      <inkml:brushProperty name="width" value="0.025" units="cm"/>
      <inkml:brushProperty name="height" value="0.025" units="cm"/>
    </inkml:brush>
  </inkml:definitions>
  <inkml:trace contextRef="#ctx0" brushRef="#br0">151 21 21012,'0'0'3475,"-11"5"-645,2-1-2529,0 1 0,0 0 1,0 1-1,1 0 1,0 0-1,0 1 1,0 0-1,1 1 0,0-1 1,0 1-1,1 1 1,0-1-1,1 1 1,-6 11-1,11-19-290,-4 5 23,1 0 1,0 1 0,1-1-1,-1 1 1,1-1 0,1 1 0,-1 0-1,1 0 1,0 0 0,1 0-1,0 11 1,0-17-28,1-1 0,0 1 0,0 0-1,0 0 1,0 0 0,-1-1 0,1 1 0,0-1 0,0 1-1,0 0 1,0-1 0,1 0 0,-1 1 0,0-1 0,0 0-1,0 1 1,0-1 0,0 0 0,0 0 0,1 0 0,-1 0-1,0 0 1,0 0 0,0 0 0,0 0 0,0-1-1,1 1 1,1-1 0,34-9 260,-29 5-266,-1 1 1,1-1-1,-1-1 1,0 1-1,0-1 1,0-1 0,-1 1-1,0-1 1,-1 0-1,1-1 1,-1 1-1,-1-1 1,1 0-1,-1 0 1,-1 0 0,1-1-1,-1 1 1,-1-1-1,0 0 1,0 0-1,-1 0 1,0 0-1,0-17 1,-2 24-21,1 0-1,-1 0 1,1 0 0,-1 0 0,0 1-1,1-1 1,-1 0 0,0 1-1,0-1 1,0 0 0,-1 1 0,1-1-1,0 1 1,-1 0 0,1-1 0,0 1-1,-1 0 1,0 0 0,1 0-1,-1 0 1,0 0 0,1 0 0,-1 1-1,0-1 1,0 0 0,0 1-1,1 0 1,-1-1 0,0 1 0,0 0-1,0 0 1,0 0 0,0 0-1,0 0 1,0 0 0,0 1 0,-1 0-1,0-1-52,0 0-1,0 1 1,0-1-1,0 1 1,0 0-1,0 0 0,0 0 1,1 0-1,-1 0 1,0 1-1,1-1 1,-1 1-1,1 0 1,0 0-1,-1 0 1,1 0-1,0 0 0,0 0 1,0 0-1,1 1 1,-1-1-1,0 1 1,1 0-1,-2 4 1,2-5-318,1 0 0,-1 0 0,1-1 0,0 1 0,0 0 0,0 0 0,0-1 0,0 1 0,0 0 0,1 0 0,-1-1 0,1 1 0,-1 0 0,1-1 0,-1 1 0,1-1 0,0 1 0,0 0 0,0-1 0,0 0 0,0 1 0,0-1 0,0 1 0,0-1 0,1 0 0,-1 0 0,0 0 0,1 0 1,-1 0-1,1 0 0,-1 0 0,1 0 0,0-1 0,-1 1 0,1-1 0,0 1 0,-1-1 0,1 0 0,2 1 0,16 1-6609</inkml:trace>
</inkml:ink>
</file>

<file path=ppt/ink/ink12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3:53.147"/>
    </inkml:context>
    <inkml:brush xml:id="br0">
      <inkml:brushProperty name="width" value="0.025" units="cm"/>
      <inkml:brushProperty name="height" value="0.025" units="cm"/>
    </inkml:brush>
  </inkml:definitions>
  <inkml:trace contextRef="#ctx0" brushRef="#br0">1 85 18449,'0'0'6140,"1"11"-4149,1 34-1584,21 447 5373,1-818-5780,-8 169 0,-15 144 0,-1-1 0,2 0 0,-1 0 0,2 0 0,0 0 0,6-15 0,-9 27 0,1-1 0,0 1 0,0 0 0,0 0 0,0 0 0,0 0 0,1 0 0,-1 1 0,1-1 0,-1 0 0,1 0 0,0 1 0,-1-1 0,1 1 0,0 0 0,0 0 0,0-1 0,0 1 0,0 0 0,1 1 0,-1-1 0,0 0 0,0 0 0,0 1 0,1 0 0,-1-1 0,0 1 0,1 0 0,-1 0 0,0 0 0,1 0 0,-1 1 0,0-1 0,0 1 0,1-1 0,-1 1 0,0 0 0,0 0 0,2 1 0,-1-1 0,-1-1 0,0 1 0,0 0 0,0 0 0,0 1 0,0-1 0,0 0 0,0 1 0,0-1 0,-1 1 0,1 0 0,-1-1 0,1 1 0,-1 0 0,1 0 0,-1 0 0,0 0 0,0 0 0,0 0 0,0 1 0,0-1 0,-1 0 0,1 0 0,-1 1 0,1-1 0,-1 0 0,0 1 0,0-1 0,0 0 0,0 1 0,0-1 0,-1 4 0,-1 0 0,1-1 0,-1 1 0,0 0 0,0-1 0,-1 0 0,0 1 0,0-1 0,0 0 0,0 0 0,-1-1 0,-7 8 0,5-6 0,-45 39 0,47-42 0,-1 0 0,1 0 0,0-1 0,-1 1 0,1-1 0,-1 0 0,0 0 0,0-1 0,1 1 0,-11 0 0,15-2-89,-1-1 0,0 1 1,1-1-1,-1 1 0,1-1 0,-1 1 0,1-1 0,-1 1 1,1-1-1,-1 0 0,1 1 0,0-1 0,-1 0 1,1 0-1,0 1 0,-1-1 0,1 0 0,0 0 1,0 1-1,0-1 0,0 0 0,0 0 0,0 0 0,0 1 1,0-1-1,0 0 0,0 0 0,0 1 0,1-1 1,-1-1-1,5-28-5683,4 2-1857,5-4-4756</inkml:trace>
</inkml:ink>
</file>

<file path=ppt/ink/ink12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3:53.490"/>
    </inkml:context>
    <inkml:brush xml:id="br0">
      <inkml:brushProperty name="width" value="0.025" units="cm"/>
      <inkml:brushProperty name="height" value="0.025" units="cm"/>
    </inkml:brush>
  </inkml:definitions>
  <inkml:trace contextRef="#ctx0" brushRef="#br0">5 1 5477,'0'0'24631,"3"15"-22981,0 21-1398,-1-1 1,-1 1-1,-6 46 0,5-76-252,-4 19 0,2 0 0,0 0 0,2 0 0,3 35 0,-3-59-87,0 0 1,1 0-1,-1 0 1,0 0-1,0 0 1,0 0-1,1 0 1,-1 0-1,0 0 1,1 0-1,-1 0 0,1-1 1,-1 1-1,1 0 1,-1 0-1,1 0 1,-1-1-1,1 1 1,0 0-1,0-1 0,-1 1 1,1-1-1,0 1 1,0-1-1,0 1 1,0-1-1,-1 1 1,1-1-1,0 0 1,0 1-1,0-1 0,0 0 1,0 0-1,0 0 1,0 0-1,0 0 1,0 0-1,0 0 1,1 0-1,0-1-302,0 1 1,0-1-1,0 0 0,-1 0 0,1 0 1,0 0-1,-1 0 0,1 0 1,0 0-1,-1-1 0,0 1 0,1 0 1,-1-1-1,0 1 0,0-1 1,0 0-1,0 1 0,2-4 0,5-20-8526</inkml:trace>
</inkml:ink>
</file>

<file path=ppt/ink/ink12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3:53.816"/>
    </inkml:context>
    <inkml:brush xml:id="br0">
      <inkml:brushProperty name="width" value="0.025" units="cm"/>
      <inkml:brushProperty name="height" value="0.025" units="cm"/>
    </inkml:brush>
  </inkml:definitions>
  <inkml:trace contextRef="#ctx0" brushRef="#br0">0 73 8360,'0'0'16357,"13"7"-14067,-7-3-2069,0-1 1,0 0 0,1 0-1,-1 0 1,1 0-1,0-1 1,0-1-1,0 1 1,0-1-1,0 0 1,0 0-1,0-1 1,0 0-1,0 0 1,0-1 0,0 0-1,0 0 1,0-1-1,0 0 1,0 0-1,-1 0 1,1-1-1,-1 0 1,1 0-1,5-5 1,-9 6-222,0-1 0,0 0 0,0 1 0,0-1 0,0 0 0,-1-1 0,0 1 0,1 0 0,-1-1 0,-1 1 0,1-1 0,2-5 0,-4 8 0,0 0 0,0 0 0,1 0 0,-1 0 0,0 0 0,0 0 0,0 0 0,0 0 0,0 0 0,-1 0 0,1 0 0,0 0 0,0 0 0,-1 0 0,1 0 0,0 0 0,-1 0 0,1 0 0,-1 0 0,-1-1 0,1 1 0,0 0 0,-1 0 0,1 0 0,-1 0 0,0 0 0,1 0 0,-1 1 0,0-1 0,1 1 0,-1-1 0,0 1 0,0-1 0,1 1 0,-1 0 0,-3 0 0,-1 0 0,0 0 0,0 0 0,1 0 0,-1 1 0,0 0 0,1 0 0,-1 0 0,0 1 0,1 0 0,0 0 0,-1 0 0,1 1 0,0 0 0,0 0 0,-5 4 0,4-1 0,0-1 0,1 2 0,0-1 0,0 0 0,0 1 0,1 0 0,0 0 0,0 0 0,1 0 0,-4 13 0,5-15 0,0 0 0,0 1 0,1-1 0,0 0 0,0 1 0,0 0 0,1-1 0,-1 1 0,1-1 0,1 1 0,-1 0 0,1-1 0,2 11 0,-1-13 0,-1-1 0,1 1 0,0-1 0,-1 1 0,1-1 0,0 0 0,0 1 0,1-1 0,-1 0 0,0 0 0,1-1 0,0 1 0,-1 0 0,1-1 0,0 0 0,-1 0 0,1 1 0,0-2 0,0 1 0,0 0 0,0 0 0,0-1 0,0 0 0,0 0 0,0 0 0,4 0 0,5 0-348,-1 0 0,1-1-1,-1 0 1,0-1 0,1 0 0,-1 0-1,19-8 1,-17 4-1593,0 0 1,-1-1-1,17-12 0,20-18-16369</inkml:trace>
</inkml:ink>
</file>

<file path=ppt/ink/ink12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5:12.614"/>
    </inkml:context>
    <inkml:brush xml:id="br0">
      <inkml:brushProperty name="width" value="0.025" units="cm"/>
      <inkml:brushProperty name="height" value="0.025" units="cm"/>
    </inkml:brush>
  </inkml:definitions>
  <inkml:trace contextRef="#ctx0" brushRef="#br0">913 82 10025,'-11'-11'1463,"3"2"-1039,4 3-203,0 1-1,-1 0 1,0 0-1,0 1 1,0-1-1,0 1 1,-1 0-1,0 1 1,0-1-1,0 1 1,0 0-1,0 1 1,0 0-1,-9-3 1,2 4 78,-1 1 0,1 0 0,0 1 1,0 0-1,0 1 0,0 1 0,0 0 1,1 0-1,-1 1 0,1 1 0,0 0 1,0 1-1,0 0 0,1 1 0,0 0 1,-13 11-1,-12 12 347,1 1 0,1 2 0,-35 46 0,23-23-394,2 3-1,2 1 1,4 2 0,2 2 0,3 1-1,3 2 1,2 0 0,4 2 0,3 1-1,3 1 1,2 0 0,-9 134-1,21-108-187,4 2 1,5-2-1,3 1 0,5-1 0,5 0 0,3-2 0,5 0 0,53 131 0,-69-204-80,0 0 0,1-1 0,2 0 0,0-1 0,28 34 0,-37-49 5,1 0-1,-1-1 0,1 1 1,0-1-1,0 0 0,0-1 1,0 1-1,0-1 0,1 0 1,0 0-1,0-1 0,0 1 1,0-1-1,0-1 1,0 1-1,0-1 0,0 0 1,1 0-1,-1-1 0,0 0 1,1 0-1,-1-1 0,0 1 1,1-1-1,-1-1 1,0 1-1,8-4 0,-3-1 11,0-1 0,0-1 1,0 0-1,-1-1 0,-1 1 0,1-2 0,-1 0 0,-1 0 0,0 0 0,0-1 0,10-20 1,13-24 198,-3-1 1,-3-2 0,27-86-1,35-192 1319,-44 132-1095,-9-2 0,-10 0-1,-2-343 1,-22 545-423,-2-65-53,-13-81 0,12 130 46,-1 0-1,-2 0 0,1 0 1,-2 1-1,-1 0 0,0 0 1,-2 0-1,-16-23 0,23 36-22,-1 1-1,-1 0 1,1 0-1,-1 0 1,1 0-1,-1 1 1,-1 0-1,1 0 1,-1 0-1,1 1 1,-1 0 0,0 0-1,0 0 1,-1 1-1,1 0 1,0 0-1,-1 1 1,1 0-1,-1 0 1,-10-1-1,8 3-89,0 0-1,0 0 0,0 1 0,1 0 0,-1 1 1,0-1-1,1 2 0,0-1 0,0 1 0,0 1 1,0-1-1,1 1 0,0 0 0,-12 12 0,-8 9-587,2 1-1,2 1 1,0 2-1,-26 44 0,-64 138-5045,94-174 4077,-39 81-5523</inkml:trace>
</inkml:ink>
</file>

<file path=ppt/ink/ink12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53:29.617"/>
    </inkml:context>
    <inkml:brush xml:id="br0">
      <inkml:brushProperty name="width" value="0.025" units="cm"/>
      <inkml:brushProperty name="height" value="0.025" units="cm"/>
    </inkml:brush>
  </inkml:definitions>
  <inkml:trace contextRef="#ctx0" brushRef="#br0">620 47 11435,'0'0'6251,"-13"-7"-5349,2 1-681,0 0-1,-1 1 1,1 0-1,-1 1 1,0 1-1,0 0 1,-1 0-1,1 1 1,-19-1-1,5 3 244,0 2 0,1 0 0,0 1 0,-46 12 1,56-10-307,0 1 1,0 0-1,0 1 1,1 1-1,0 0 1,0 1-1,1 1 1,-21 18 0,19-13-137,1 0 0,1 1 1,0 0-1,2 1 1,-1 0-1,2 1 0,0 0 1,2 1-1,0 0 1,1 0-1,0 1 1,-6 36-1,11-38-6,-1 0 0,2 0 0,1 0 1,0 1-1,1-1 0,1 0 0,1 0 0,0 0 0,2 0 1,0-1-1,0 1 0,2-1 0,0-1 0,16 26 0,-9-20-54,0-2-1,2 0 1,1-1 0,0-1-1,1 0 1,1-1-1,1-1 1,0-1-1,34 19 1,-42-28 93,0-1 1,0 0 0,0 0-1,1-1 1,-1-1 0,1 0-1,0-1 1,24 2 0,-27-4 177,-1-1 0,0 0 1,0 0-1,1-1 1,-1 0-1,0-1 1,0 0-1,-1 0 1,1-1-1,-1 0 1,0 0-1,0-1 0,12-8 1,-6 1-76,0-1 0,0 0 0,-1 0 0,-1-2-1,0 1 1,-1-2 0,-1 1 0,0-1 0,-1-1 0,-1 0 0,0 0 0,-2-1 0,0 0 0,0 0-1,4-35 1,-7 28-9,-1 0-1,-2 0 1,0 0-1,-1-1 1,-2 1-1,-1 0 1,-1 1-1,0-1 1,-2 1-1,-1 0 1,-14-29-1,12 32-745,0 0-1,-2 1 1,0 1-1,-1-1 1,-17-16-1,26 31 266,-1 0-1,1 1 1,-1 0-1,-1 0 1,1 0-1,0 1 1,-1-1-1,0 1 1,-12-4-1,14 6 138,0 0 0,0 0 0,-1 1 0,1 0-1,0-1 1,0 2 0,-1-1 0,1 0-1,0 1 1,0 0 0,0 0 0,0 0 0,0 0-1,0 1 1,0-1 0,-7 5 0,-16 13-7098</inkml:trace>
</inkml:ink>
</file>

<file path=ppt/ink/ink12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53:33.054"/>
    </inkml:context>
    <inkml:brush xml:id="br0">
      <inkml:brushProperty name="width" value="0.025" units="cm"/>
      <inkml:brushProperty name="height" value="0.025" units="cm"/>
    </inkml:brush>
  </inkml:definitions>
  <inkml:trace contextRef="#ctx0" brushRef="#br0">33 151 11627,'0'0'12139,"7"-3"-7515,-6 2-4524,0 1 1,-1-1 0,1 1 0,0-1 0,-1 1 0,1-1-1,0 0 1,-1 1 0,1-1 0,-1 0 0,0 0 0,1 1-1,-1-1 1,1 0 0,-1 0 0,0 0 0,0 1 0,1-1-1,-1 0 1,0 0 0,0-1 0,0 1-79,0 1 0,1-1-1,-1 1 1,0-1 0,0 0 0,0 1 0,0-1 0,0 1 0,0-1 0,0 1 0,0-1-1,0 1 1,0-1 0,0 1 0,0-1 0,0 0 0,0 1 0,0-1 0,0 1-1,-1-1 1,1 1 0,0-1 0,-1 1 0,1-1 0,0 1 0,0 0 0,-1-1 0,1 1-1,-1-1 1,1 1 0,0 0 0,-1-1 0,1 1 0,-2-1 0,-7 2-63,12-2 33,19-10 228,-21 10-196,22-25 295,-22 25-286,-1 1 0,1-1-1,0 0 1,0 0-1,-1 0 1,1 0 0,0 0-1,-1 0 1,1 0-1,-1-1 1,1 1-1,-1 0 1,0 0 0,1 0-1,-1 0 1,0-1-1,0 1 1,0 0-1,0 0 1,0 0 0,0-1-1,0 1 1,0 0-1,-1-2 1,0 3-31,0 0 1,0-1-1,1 1 1,-1 0-1,0 0 1,0-1-1,0 1 0,0 0 1,1 0-1,-1 0 1,0 0-1,0 0 0,0 0 1,0 1-1,1-1 1,-1 0-1,0 0 1,0 0-1,0 1 0,1-1 1,-1 1-1,0-1 1,0 0-1,1 1 1,-1-1-1,0 1 0,1-1 1,-1 1-1,0 0 1,1-1-1,-1 1 1,0 1-1,-22 22-18,23-24 16,-3 4 0,-2 1 0,1-1 0,0 1 0,0 1 0,0-1 0,1 1 0,0-1 0,0 1 0,0 0 0,-3 11 0,34-36 0,5-23 0,-31 38 0,-3 6 0,-15 24 0,-1 2 0,24-37 0,32-46 0,-34 47 0,1 1 0,0-1 0,-1 0 0,-1 0 0,1 0 0,-2-1 0,4-9 0,-35 58 0,10-16 0,-5 16 0,47-55-1975,3-15-3986,-12 9-2038,-6 8-2683</inkml:trace>
</inkml:ink>
</file>

<file path=ppt/ink/ink12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54:41.976"/>
    </inkml:context>
    <inkml:brush xml:id="br0">
      <inkml:brushProperty name="width" value="0.025" units="cm"/>
      <inkml:brushProperty name="height" value="0.025" units="cm"/>
    </inkml:brush>
  </inkml:definitions>
  <inkml:trace contextRef="#ctx0" brushRef="#br0">673 55 9513,'0'0'2450,"-13"-3"-1094,-62-15 911,37 7-295,0 3-1,-44-5 1,71 12-1742,-1 0-1,0 1 1,0 0 0,0 1-1,0 1 1,0 0 0,1 0 0,-1 1-1,1 1 1,-1 0 0,-17 9 0,11-2-143,0 1 1,1 1-1,0 1 1,1 0 0,0 2-1,1-1 1,1 2-1,1 0 1,0 0 0,1 1-1,1 1 1,1 0-1,1 0 1,0 1 0,1 1-1,-5 21 1,1 9 24,2 0 0,1 0 0,4 1 0,1 0 1,5 81-1,0-117-108,0-1-1,1 1 1,0-1 0,2 0 0,-1 1 0,2-1 0,0-1 0,1 1 0,1-1 0,0 0-1,12 18 1,-13-24 32,1 0-1,0 0 0,0-1 0,1 0 0,0 0 1,0-1-1,0 0 0,1-1 0,0 0 0,0 0 0,0 0 1,1-2-1,-1 1 0,1-1 0,0 0 0,0-1 1,0 0-1,13 0 0,11-1 84,-1-1 0,1-2 0,-1-1 0,0-1-1,0-3 1,0 0 0,-1-2 0,0-1 0,-1-2 0,42-21 0,-14 1-24,-1-2 0,-1-3 0,-2-3 0,59-54 0,-97 79 151,-2 0 0,1-1 0,-2-1 0,0 0 0,-1-1 0,-1-1 0,18-38 1,-25 46-130,-1-1 1,0 1-1,0-1 1,-2 0-1,1 0 1,-2-1-1,1 1 1,-2 0-1,0-1 1,0 1-1,-1 0 1,-1 0-1,0-1 1,0 1-1,-7-19 1,4 20-118,0 0 0,-1 0 0,0 1 0,0 0 0,-1 0 0,-1 1 0,0 0 0,0 0 0,0 0 0,-1 1 0,0 1 0,-1-1 0,0 2 0,0-1 0,0 1 0,-1 1 0,0 0 0,0 0 0,-22-5 0,1 2 0,0 1 0,0 2 0,-1 2 0,1 0 0,-1 2 0,-37 4 0,51-1-525,1 0-1,-1 2 1,0 0 0,1 1-1,0 1 1,-25 12-1,-4 5-3168,-43 31 0,74-44 2887,-2 0-8172</inkml:trace>
</inkml:ink>
</file>

<file path=ppt/ink/ink12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55:53.299"/>
    </inkml:context>
    <inkml:brush xml:id="br0">
      <inkml:brushProperty name="width" value="0.025" units="cm"/>
      <inkml:brushProperty name="height" value="0.025" units="cm"/>
    </inkml:brush>
  </inkml:definitions>
  <inkml:trace contextRef="#ctx0" brushRef="#br0">1 231 11275,'0'0'5381,"10"-4"-4458,28-4-555,0 2-1,1 2 1,-1 1-1,67 3 0,-57 1-63,1856 12 1015,-1775-10-1317,-12 1 34,0-5 1,125-16 0,-226 15-5,34-7 252,-48 9-190,0-1 1,0 1-1,0-1 0,0 1 0,0-1 0,0 0 1,0 0-1,0 0 0,0 0 0,-1 0 1,1-1-1,0 1 0,-1-1 0,1 1 1,0-1-1,-1 1 0,2-3 0,-3 3-51,-1 0 0,1 0-1,0 0 1,0 0 0,-1 0-1,1 0 1,0 0 0,-1 1-1,1-1 1,-1 0 0,1 0-1,-1 0 1,0 0 0,1 1-1,-1-1 1,0 0 0,0 1-1,1-1 1,-1 0 0,0 1-1,0-1 1,0 1 0,0-1 0,0 1-1,1 0 1,-1-1 0,0 1-1,0 0 1,0 0 0,0-1-1,0 1 1,-2 0 0,-45-11 4,40 10 19,-618-85 110,-8 49-36,512 31-35,-703-9 1502,806 16-1583,31 1-33,37 1-6,684 42 25,832 26-933,-1427-72 694,-125-2 179,-14-2 38,-26-4 4,-123-16-54,-218-7-1,269 25 60,-1553-31 537,1529 44-565,-160 28 1,121 5-3379,122-25-1171,32-9-2098</inkml:trace>
</inkml:ink>
</file>

<file path=ppt/ink/ink12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56:52.346"/>
    </inkml:context>
    <inkml:brush xml:id="br0">
      <inkml:brushProperty name="width" value="0.025" units="cm"/>
      <inkml:brushProperty name="height" value="0.025" units="cm"/>
    </inkml:brush>
  </inkml:definitions>
  <inkml:trace contextRef="#ctx0" brushRef="#br0">6410 382 7911,'-11'-9'550,"-13"-9"-238,-1 1 0,-1 1 0,0 1-1,-52-21 1,42 26-266,0 1 1,0 3-1,-71-5 0,-115 11-34,98 2 26,-787-78 3017,479 26-2581,358 42-439,-809-69 92,-2 51-6,787 31-115,1 4 1,-150 35 0,-183 78-11,295-74 23,2 7 1,3 5 0,3 5 0,2 6 0,4 6 0,-134 110-1,198-138-36,1 2 0,3 3 0,2 2 0,2 2 0,3 2-1,3 2 1,-55 106 0,76-122 1,2 1 0,2 1 0,2 1-1,2 1 1,-7 52 0,16-63 10,1 0 0,2 0 0,2 0 0,1 1 0,2-1 0,2 0 0,12 45 0,0-21-23,3 0 1,3-1 0,2-2 0,3 0-1,3-2 1,2-1 0,3-1 0,2-2 0,2-2-1,2-2 1,3-1 0,2-3 0,73 57-1,-15-26-24,3-4 0,209 103 0,-134-92 23,214 65 1,-175-83 32,3-10 1,236 27 0,467 1 75,269-91 234,-939-16-51,-2-11 1,409-108-1,-536 104-94,-2-6 0,171-83 0,-240 97-116,-1-2-1,-2-2 1,-1-3 0,-2-3 0,-1-1 0,-3-3-1,45-52 1,-71 70-16,-2-1 0,-1-1 0,-1-1 0,-1-1 0,-2 0 0,-1-1 0,-1-1 0,-2 0 0,12-55 0,-16 45 74,-2 0-1,-1-1 0,-3 0 0,-1 1 0,-2-1 0,-2 1 0,-13-56 0,-6 2 241,-5 1-1,-56-130 0,-106-172 349,136 296-493,-3 2 0,-5 4 1,-88-105-1,110 153-182,-3 2 1,-1 2-1,-2 2 1,-2 2-1,-2 2 1,-1 2-1,-86-44 1,74 51-333,-2 2-1,-133-34 1,-148 2-3365,63 29-2209</inkml:trace>
</inkml:ink>
</file>

<file path=ppt/ink/ink12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55:46.493"/>
    </inkml:context>
    <inkml:brush xml:id="br0">
      <inkml:brushProperty name="width" value="0.025" units="cm"/>
      <inkml:brushProperty name="height" value="0.025" units="cm"/>
    </inkml:brush>
  </inkml:definitions>
  <inkml:trace contextRef="#ctx0" brushRef="#br0">11 21 3043,'-7'0'1826,"4"0"1313,3-3-2755,0-1-320,3-1-993,7 0-1025,2 1-1345</inkml:trace>
</inkml:ink>
</file>

<file path=ppt/ink/ink12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55:48.215"/>
    </inkml:context>
    <inkml:brush xml:id="br0">
      <inkml:brushProperty name="width" value="0.025" units="cm"/>
      <inkml:brushProperty name="height" value="0.025" units="cm"/>
    </inkml:brush>
  </inkml:definitions>
  <inkml:trace contextRef="#ctx0" brushRef="#br0">158 7 6022,'-52'0'96,"0"-3"-64,-2-1-1730</inkml:trace>
</inkml:ink>
</file>

<file path=ppt/ink/ink12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55:48.559"/>
    </inkml:context>
    <inkml:brush xml:id="br0">
      <inkml:brushProperty name="width" value="0.025" units="cm"/>
      <inkml:brushProperty name="height" value="0.025" units="cm"/>
    </inkml:brush>
  </inkml:definitions>
  <inkml:trace contextRef="#ctx0" brushRef="#br0">18 63 3523,'0'0'4453,"-18"-54"-6567,39 50 2017,1 2 418,0-1 287,1 3-287,1 0-161,1 0-128,0 0-32,0 0-833,4 0-2274</inkml:trace>
</inkml:ink>
</file>

<file path=ppt/ink/ink12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55:50.032"/>
    </inkml:context>
    <inkml:brush xml:id="br0">
      <inkml:brushProperty name="width" value="0.025" units="cm"/>
      <inkml:brushProperty name="height" value="0.025" units="cm"/>
    </inkml:brush>
  </inkml:definitions>
  <inkml:trace contextRef="#ctx0" brushRef="#br0">302 136 4516,'-40'1'4386,"22"-1"-145,40-6 473,2-1-4009,55 2 328,0 4 1,83 9-1,-35-1-824,450-5 1025,24 1 1819,-557 2-2957,-32-2-65,-32-1-110,-528-12 880,88 0-806,362 10-17,-290 5 149,266 2 103,-139 25 0,248-29-221,4-2-4,0 1 0,0 0-1,0 0 1,-15 7-1,31-5-42,15-2-25,683-26 279,6-39-228,-172 13 54,-90 13 267,-417 32-184,-32 5-124,0 0 0,0-1 0,0 1 0,0 0 0,0 0 0,0 0 0,0 0 0,0 0 0,0 0 0,0 0 0,0 0 0,0 0 0,0 0 0,0 0 1,0 0-1,-1 0 0,1 0 0,0-1 0,0 1 0,0 0 0,0 0 0,0 0 0,0 0 0,0 0 0,0 0 0,0 0 0,0 0 0,0 0 0,0 0 0,0-1 0,0 1 0,0 0 0,0 0 1,1 0-1,-1 0 0,0 0 0,0 0 0,0 0 0,0 0 0,0 0 0,0 0 0,0 0 0,0 0 0,0-1 0,0 1 0,0 0 0,0 0 0,0 0 0,0 0 0,0 0 0,0 0 0,1 0 1,-1 0-1,0 0 0,0 0 0,0 0 0,0 0 0,0 0 0,0 0 0,0 0 0,0 0 0,0 0 0,-21-4 6,-469-6 111,330 12-130,-169 9 63,-455 72 0,315 2-4797,355-62-1318</inkml:trace>
</inkml:ink>
</file>

<file path=ppt/ink/ink12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57:06.836"/>
    </inkml:context>
    <inkml:brush xml:id="br0">
      <inkml:brushProperty name="width" value="0.025" units="cm"/>
      <inkml:brushProperty name="height" value="0.025" units="cm"/>
    </inkml:brush>
  </inkml:definitions>
  <inkml:trace contextRef="#ctx0" brushRef="#br0">1027 38 6086,'0'0'902,"-14"-3"796,-38-9-663,-1 3 1,-1 2-1,-106 0 1,65 10-628,-147 24 1,242-27-407,-145 29 1210,126-24-1028,1 1 0,-1 1-1,1 0 1,1 1 0,-26 17 0,43-25-173,-1 0-1,1 0 1,0 0 0,-1 0 0,1 0 0,0 1-1,-1-1 1,1 0 0,0 0 0,0 0 0,-1 1-1,1-1 1,0 0 0,0 0 0,-1 1 0,1-1 0,0 0-1,0 0 1,0 1 0,-1-1 0,1 0 0,0 1-1,0-1 1,0 0 0,0 1 0,0-1 0,0 0-1,0 1 1,0-1 0,0 0 0,0 1 0,0-1-1,0 0 1,0 1 0,12 4 260,28-4 148,-34-1-318,600-22 364,-73 0-252,-459 22-199,-21 1 13,55-6 1,-181 2 945,27-1-883,-142-3 274,-897-15 1364,1608-3-1584,-174 26-210,71-3-385,-537 7 563,-877 76 459,884-59-513,-30 4-3597,97-24-1831</inkml:trace>
</inkml:ink>
</file>

<file path=ppt/ink/ink12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57:11.191"/>
    </inkml:context>
    <inkml:brush xml:id="br0">
      <inkml:brushProperty name="width" value="0.025" units="cm"/>
      <inkml:brushProperty name="height" value="0.025" units="cm"/>
    </inkml:brush>
  </inkml:definitions>
  <inkml:trace contextRef="#ctx0" brushRef="#br0">0 173 8904,'5'4'396,"0"0"0,0 0-1,0-1 1,0 1 0,1-1-1,-1-1 1,1 1 0,0-1-1,0 1 1,0-2-1,9 3 1,73 8 62,-82-11-245,367 5 3737,-210-9-2861,539-5 53,299 3-52,-368 32-969,-6-1 46,-249-15-130,93 1-154,-506-14 215,-1-2-1,-61-14 1,12 1-12,-731-95 95,-1264-12 1,1689 113-107,1522 33-2782,-195 0 2056,-217-21 649,820 23-738,-1855-25-754,180 3 1429,-934 18-1966,908-17 475,-235 5-4578</inkml:trace>
</inkml:ink>
</file>

<file path=ppt/ink/ink12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52:26.751"/>
    </inkml:context>
    <inkml:brush xml:id="br0">
      <inkml:brushProperty name="width" value="0.025" units="cm"/>
      <inkml:brushProperty name="height" value="0.025" units="cm"/>
    </inkml:brush>
  </inkml:definitions>
  <inkml:trace contextRef="#ctx0" brushRef="#br0">312 1 19763,'0'0'2434,"-64"25"-1377,24 7 641,1 7 448,0 6-1185,1 2-321,4 1-255,7-3-257,7-10-96,10-6 0,9-8-224,1-9-962,8-12-5316,1-22 993,-6-13-4100</inkml:trace>
</inkml:ink>
</file>

<file path=ppt/ink/ink12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52:27.107"/>
    </inkml:context>
    <inkml:brush xml:id="br0">
      <inkml:brushProperty name="width" value="0.025" units="cm"/>
      <inkml:brushProperty name="height" value="0.025" units="cm"/>
    </inkml:brush>
  </inkml:definitions>
  <inkml:trace contextRef="#ctx0" brushRef="#br0">0 0 14157,'0'0'7111,"53"48"-5029,-11-18-384,13 5-257,16-2-608,3-1-673,2 0-737,-2-8-4099,-13-10-7463</inkml:trace>
</inkml:ink>
</file>

<file path=ppt/ink/ink12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52:20.922"/>
    </inkml:context>
    <inkml:brush xml:id="br0">
      <inkml:brushProperty name="width" value="0.025" units="cm"/>
      <inkml:brushProperty name="height" value="0.025" units="cm"/>
    </inkml:brush>
  </inkml:definitions>
  <inkml:trace contextRef="#ctx0" brushRef="#br0">53 87 18930,'5'5'4105,"-4"20"-2239,-6 16-785,-13 76 1757,3-34-979,-6 149-1,24-292-1742,14-75 0,-1-1-118,-11-105 2,-9 224 0,-3 25 0,-3 25 0,7-13 0,1-1 0,0 1 0,3 32 0,-1-48 0,0-1 0,0 1 0,1-1 0,-1 1 0,1-1 0,0 1 0,0-1 0,0 0 0,0 1 0,1-1 0,-1 0 0,1 0 0,0 0 0,0 0 0,0 0 0,0 0 0,0-1 0,1 1 0,-1-1 0,1 1 0,0-1 0,0 0 0,0 0 0,0 0 0,0-1 0,0 1 0,6 1 0,-1-1 0,1-1 0,-1-1 0,0 1 0,0-1 0,0-1 0,1 0 0,-1 0 0,0 0 0,0-1 0,0 0 0,0-1 0,-1 0 0,1 0 0,-1 0 0,1-1 0,-1 0 0,0-1 0,10-8 0,-3 1 0,0 0 0,-1-1 0,-1 0 0,0-1 0,-1-1 0,0 0 0,11-21 0,-18 30 0,-3 10 0,-7 24 0,-13 42 0,8-30 0,2 1 0,1 0 0,2 0 0,-1 62 0,7-100 2,0 1 0,0-1 0,0 0 0,0 0 0,1 1 1,-1-1-1,1 0 0,0 0 0,0 0 0,0 0 0,1 0 0,-1 0 0,1 0 0,-1 0 0,1 0 1,0-1-1,0 1 0,0 0 0,1-1 0,4 4 0,-2-3-22,1 0 0,-1 0 0,1-1 0,0 0 0,0 0 0,0 0 0,0-1 0,0 0 0,0 0 0,10 0 0,-8 0-849,1-1 1,-1 0 0,0-1-1,1 0 1,8-1-1,-11 0-634,0 0 0,-1 0 0,1 0 0,-1-1 0,0 1 0,0-1 0,0-1 0,5-3 0,11-12-10460</inkml:trace>
</inkml:ink>
</file>

<file path=ppt/ink/ink12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52:21.702"/>
    </inkml:context>
    <inkml:brush xml:id="br0">
      <inkml:brushProperty name="width" value="0.025" units="cm"/>
      <inkml:brushProperty name="height" value="0.025" units="cm"/>
    </inkml:brush>
  </inkml:definitions>
  <inkml:trace contextRef="#ctx0" brushRef="#br0">206 323 16015,'0'0'8098,"-4"-10"-4862,3 6-2950,-1 0 1,1 0-1,-1 0 1,0 0-1,0 0 1,-1 1-1,1-1 1,-1 1-1,1-1 1,-7-4-1,7 7-203,0-1-1,0 1 1,0 0-1,-1 0 0,1 0 1,0 1-1,-1-1 0,1 0 1,-1 1-1,1 0 0,-1-1 1,1 1-1,-1 0 1,1 1-1,0-1 0,-1 0 1,1 0-1,-1 1 0,1 0 1,-1-1-1,1 1 0,0 0 1,0 0-1,-1 0 1,1 1-1,-3 2 0,-4 1-76,1 1 0,0 1 0,0-1 0,0 1 0,1 1 0,0 0 0,1-1 0,-11 18 0,13-19-7,0 0 0,1 0 0,0 1 1,0-1-1,0 1 0,1 0 0,0 0 1,1 0-1,-1 0 0,1 0 0,0 0 1,1 0-1,0 12 0,1-17 1,-1 0 0,1 0 0,-1 0 0,1 0 0,0 0 0,0-1 0,0 1 0,0 0 0,0-1 0,0 1 0,0 0 0,0-1 0,1 0 0,-1 1 0,0-1 0,1 0 0,-1 1 0,1-1 0,2 1 0,1 0 0,-1 0 0,1 0 0,0 0 0,0-1 0,0 1 0,0-1 0,7 0 0,7 0 0,1 0 0,36-5 0,-53 4 0,20-4 0,1-1 0,-1-2 0,0 0 0,0-1 0,31-17 0,-31 15 0,-22 9 0,0 1 0,-1-1 0,1 1 0,0-1 0,-1 1 0,1-1 0,0 1 0,0 0 0,0-1 0,-1 1 0,1 0 0,0-1 0,0 1 0,0 0 0,0 0 0,-1 0 0,1 0 0,0 0 0,0 0 0,0 0 0,0 0 0,-1 0 0,1 1 0,0-1 0,0 0 0,0 1 0,0-1 0,-1 0 0,1 1 0,0-1 0,-1 1 0,1-1 0,0 1 0,-1-1 0,1 1 0,0-1 0,-1 1 0,1 0 0,-1-1 0,1 1 0,-1 0 0,1 0 0,-1-1 0,0 1 0,1 0 0,-1 0 0,0 0 0,0-1 0,1 1 0,-1 1 0,0 3 0,0 1 0,0-1 0,-1 0 0,1 1 0,-1-1 0,0 0 0,-3 7 0,-14 23 0,22-74 0,49-138 0,-53 177 0,1-1 0,-1 1 0,0 0 0,0 0 0,1-1 0,-1 1 0,0 0 0,0 0 0,1-1 0,-1 1 0,0 0 0,1 0 0,-1 0 0,0-1 0,1 1 0,-1 0 0,0 0 0,1 0 0,-1 0 0,0 0 0,1 0 0,-1 0 0,1 0 0,-1 0 0,0 0 0,1 0 0,-1 0 0,0 0 0,1 0 0,-1 0 0,0 0 0,1 0 0,-1 0 0,0 0 0,1 1 0,-1-1 0,0 0 0,1 0 0,-1 0 0,1 1 0,23 13 0,7 3 0,-2-13-1786,-25-4 1000,0 0 0,-1 0 0,1 0-1,0 0 1,-1-1 0,1 0 0,-1 0 0,5-1-1,-5 0 251,0 1 0,-1-1-1,1 1 1,-1-1-1,1 0 1,-1 0 0,0 0-1,0 0 1,0-1-1,0 1 1,0 0 0,-1-1-1,1 1 1,-1-1 0,1 0-1,-1 1 1,0-1-1,0 0 1,0 0 0,0-4-1,5-23-4031,3-47 0,-5 20 4680,-1 4 4154,-2 10 4709,2 15 5482,-7 52-14255,-28 261 1048,31-251-1250,0 56 0,1-89 0,0 0 0,0 0 0,0-1 0,0 1 0,1 0 0,-1-1 0,0 1 0,0 0 0,1-1 0,-1 1 0,0 0 0,1-1 0,-1 1 0,1-1 0,-1 1 0,1-1 0,-1 1 0,1-1 0,-1 1 0,1-1 0,-1 1 0,1-1 0,0 0 0,-1 1 0,1-1 0,0 0 0,-1 1 0,1-1 0,0 0 0,-1 0 0,1 0 0,0 0 0,-1 0 0,1 0 0,0 0 0,0 0 0,-1 0 0,1 0 0,0 0 0,-1 0 0,2-1 0,1 1 0,0-1 0,0 0 0,-1 0 0,1 0 0,0 0 0,-1-1 0,1 1 0,-1-1 0,5-3 0,6-7 0,-1-2 0,0 1 0,-1-1 0,-1-1 0,0 0 0,-1-1 0,13-31 0,36-128 0,-27 71 0,-35 133-2059,-2 8-3799,-7-13-1028,1-2-2878</inkml:trace>
</inkml:ink>
</file>

<file path=ppt/ink/ink12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52:22.032"/>
    </inkml:context>
    <inkml:brush xml:id="br0">
      <inkml:brushProperty name="width" value="0.025" units="cm"/>
      <inkml:brushProperty name="height" value="0.025" units="cm"/>
    </inkml:brush>
  </inkml:definitions>
  <inkml:trace contextRef="#ctx0" brushRef="#br0">12 1 16271,'0'0'8969,"-12"72"-5190,12-47-1152,0 0-1506,6-3-1121,7-2 0,-3 1 0,4-6 0,3-2-2018,0-8-2754,-3-5-3044</inkml:trace>
</inkml:ink>
</file>

<file path=ppt/ink/ink12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52:22.419"/>
    </inkml:context>
    <inkml:brush xml:id="br0">
      <inkml:brushProperty name="width" value="0.025" units="cm"/>
      <inkml:brushProperty name="height" value="0.025" units="cm"/>
    </inkml:brush>
  </inkml:definitions>
  <inkml:trace contextRef="#ctx0" brushRef="#br0">22 74 18385,'0'0'12604,"5"9"-11814,-3-5-740,0 0 0,0-1 0,0 1 0,1-1 0,0 0 0,0 0 0,0 0 0,0 0 0,0 0 0,1-1 0,-1 1 0,6 2 0,-6-4-37,-1 0 0,1-1 0,0 1 0,-1 0 0,1-1 0,0 0 0,0 1 0,-1-1 0,1 0 0,0-1 0,0 1 0,-1 0 0,1-1 0,0 1 0,-1-1 0,1 0 0,0 0 0,-1 0 0,1 0 0,-1-1 0,0 1 0,1-1 0,-1 1 0,0-1 0,3-3 0,-1 2-13,-1 0 0,0 0 0,0 0 0,-1 0 0,1 0 0,-1-1 0,0 1 0,0-1 0,0 0 0,0 0 0,0 0 0,-1 0 0,0 0 0,0 0 0,0 0 0,0 0 0,-1 0 0,1-1 0,-1 1 0,0 0 0,-1 0 0,0-7 0,0 10 0,1 0 0,-1 0 0,0 0 0,1 0 0,-1 0 0,0 0 0,0 0 0,0 0 0,0 0 0,0 0 0,0 0 0,0 1 0,0-1 0,-1 0 0,1 1 0,0-1 0,0 1 0,0-1 0,-1 1 0,1 0 0,0-1 0,-1 1 0,1 0 0,0 0 0,-1 0 0,1 0 0,0 0 0,-3 0 0,0 1 0,-1-1 0,0 1 0,0 0 0,1 0 0,-1 0 0,0 0 0,-4 3 0,1 1 0,1 0 0,0 0 0,1 0 0,-1 1 0,1 0 0,0 0 0,1 1 0,-1 0 0,1 0 0,1 0 0,-1 1 0,1-1 0,1 1 0,-1 0 0,1 0 0,1 0 0,-1 1 0,2-1 0,-1 1 0,1-1 0,0 12 0,1-18-12,0 0 0,0 0 1,0 0-1,1 0 0,-1 0 0,1-1 0,0 1 0,-1 0 1,1 0-1,0-1 0,0 1 0,0-1 0,0 1 1,0-1-1,1 1 0,-1-1 0,0 1 0,1-1 1,-1 0-1,0 0 0,3 2 0,1-1-66,0 0 0,-1 0 0,1 0 0,0 0 0,0-1 0,0 0 0,0 0 0,5 0 0,4 0-300,-1-1 0,1 0 0,-1-1 0,1-1 0,22-5 0,-27 4-621,0 0-1,1-1 0,-1-1 1,-1 1-1,1-1 1,-1-1-1,12-9 0,16-20-7664</inkml:trace>
</inkml:ink>
</file>

<file path=ppt/ink/ink12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52:22.763"/>
    </inkml:context>
    <inkml:brush xml:id="br0">
      <inkml:brushProperty name="width" value="0.025" units="cm"/>
      <inkml:brushProperty name="height" value="0.025" units="cm"/>
    </inkml:brush>
  </inkml:definitions>
  <inkml:trace contextRef="#ctx0" brushRef="#br0">162 1 18578,'-5'10'2354,"-6"15"-906,1 0 0,1 1 1,2 0-1,0 1 0,2 0 1,-3 40-1,6-35-1338,1 0 1,2 1-1,1-1 1,2 0-1,1 0 1,1 0-1,2-1 1,1 0-1,17 38 0,-17-55-1337,-5-17-2609,-7-28-1756,-1 17 4413,-1 0 0,0 1 0,-1 0 0,-1 0 0,-10-16 0,-48-58 4405,7 10 6307,90 75-7168,61 7-2035,-20 0-3745,-25-5-3402</inkml:trace>
</inkml:ink>
</file>

<file path=ppt/ink/ink12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52:23.259"/>
    </inkml:context>
    <inkml:brush xml:id="br0">
      <inkml:brushProperty name="width" value="0.025" units="cm"/>
      <inkml:brushProperty name="height" value="0.025" units="cm"/>
    </inkml:brush>
  </inkml:definitions>
  <inkml:trace contextRef="#ctx0" brushRef="#br0">95 72 15407,'2'-11'1681,"4"-30"203,-4 22 238,-5 28 2099,-11 49-3786,-61 326 3838,63-231-3459,14 282 0,60 150 302,-40-352-2912,-15-3-3412,-7-250-2938</inkml:trace>
</inkml:ink>
</file>

<file path=ppt/ink/ink12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52:24.004"/>
    </inkml:context>
    <inkml:brush xml:id="br0">
      <inkml:brushProperty name="width" value="0.025" units="cm"/>
      <inkml:brushProperty name="height" value="0.025" units="cm"/>
    </inkml:brush>
  </inkml:definitions>
  <inkml:trace contextRef="#ctx0" brushRef="#br0">47 131 14061,'0'0'1938,"-9"0"-5,-1 1-1775,-17-1 3358,45-1-3139,295-25 2951,-88 6-2689,1012-34 216,5 40-1343,-215 4 1877,-760 9-834,-301 2-1946,-12-1-2659,16-2-2157,16-2-2398</inkml:trace>
</inkml:ink>
</file>

<file path=ppt/ink/ink12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52:24.346"/>
    </inkml:context>
    <inkml:brush xml:id="br0">
      <inkml:brushProperty name="width" value="0.025" units="cm"/>
      <inkml:brushProperty name="height" value="0.025" units="cm"/>
    </inkml:brush>
  </inkml:definitions>
  <inkml:trace contextRef="#ctx0" brushRef="#br0">0 1 19891,'0'0'4687,"18"4"-3593,596 181 220,-614-185-1312,41 19-45,-40-19 50,0 1 1,-1-1-1,1 1 0,0 0 1,0-1-1,-1 1 1,1 0-1,0-1 0,-1 1 1,1 0-1,-1 0 0,1-1 1,-1 1-1,1 0 0,-1 0 1,0 0-1,1 0 0,-1 0 1,0 0-1,0 0 0,0 0 1,0-1-1,1 1 0,-1 0 1,0 0-1,-1 0 1,1 0-1,0 0 0,0 0 1,0 0-1,-1 0 0,1 0 1,0 0-1,-1 0 0,1-1 1,0 1-1,-1 0 0,1 0 1,-1 0-1,0-1 0,1 1 1,-1 0-1,-1 0 0,-8 8 382,0 0-1,-1-2 0,0 1 0,-1-1 0,1-1 0,-23 9 0,-4 3 371,-22 11-895,-72 40 2662,75-26-5416,49-35 1011,1-1 1,0 1-1,0 0 1,-8 14 0</inkml:trace>
</inkml:ink>
</file>

<file path=ppt/ink/ink12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52:25.073"/>
    </inkml:context>
    <inkml:brush xml:id="br0">
      <inkml:brushProperty name="width" value="0.025" units="cm"/>
      <inkml:brushProperty name="height" value="0.025" units="cm"/>
    </inkml:brush>
  </inkml:definitions>
  <inkml:trace contextRef="#ctx0" brushRef="#br0">1 583 13293,'0'0'13564,"15"-11"-11946,72-60-857,-4-2 0,-3-5 1,-4-3-1,92-126 0,-158 194-745,15-21-7,-24 33-11,0 0 0,0 0 0,0 0 1,0 0-1,0 0 0,0 0 0,1 0 1,-1 0-1,0 0 0,1 0 0,-1 1 1,1-1-1,-1 1 0,1-1 0,-1 1 1,1-1-1,-1 1 0,1 0 0,2-1 1,-3 2-7,0 0 1,0-1 0,0 1-1,1 0 1,-1 0 0,0 0-1,0 0 1,0 0 0,0 0-1,0 0 1,-1 0 0,1 0-1,0 0 1,0 0 0,-1 0-1,1 1 1,0-1 0,-1 0-1,0 1 1,1-1 0,-1 2-1,10 37 7,-8-26 41,6 20 102,-1 1-10,1-1-1,2-1 1,26 60 0,-32-84-161,1-1-1,0 0 0,0 0 0,1 0 1,0-1-1,0 0 0,0 0 0,1 0 1,0-1-1,1 0 0,-1 0 0,1-1 1,0 0-1,1 0 0,-1-1 0,1 0 1,0-1-1,0 1 0,11 1 1,37 1-3783,3-5-4900</inkml:trace>
</inkml:ink>
</file>

<file path=ppt/ink/ink12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52:26.067"/>
    </inkml:context>
    <inkml:brush xml:id="br0">
      <inkml:brushProperty name="width" value="0.025" units="cm"/>
      <inkml:brushProperty name="height" value="0.025" units="cm"/>
    </inkml:brush>
  </inkml:definitions>
  <inkml:trace contextRef="#ctx0" brushRef="#br0">13 15 16496,'0'0'5536,"7"18"-4261,8 25-667,-2 0-1,-2 1 1,-2 1-1,6 74 1,-13-86-537,2 10-7,-2 0 0,-2 0-1,-2-1 1,-8 51 0,8-88 74,0 1 1,0 0 0,0-1 0,0 1-1,-1-1 1,0 1 0,-4 5-1,6-10-76,1-1-1,-1 1 0,1-1 0,-1 1 0,1 0 0,-1-1 0,1 1 0,-1-1 0,0 0 0,1 1 0,-1-1 0,0 1 0,1-1 0,-1 0 1,0 0-1,0 1 0,1-1 0,-1 0 0,0 0 0,0 0 0,1 0 0,-1 0 0,0 0 0,-1 0 0,1 0-1,0-1-1,-1 0 0,1 0 0,0 0 1,0 0-1,0 0 0,0 0 1,0 0-1,0 0 0,0-1 1,0 1-1,0 0 0,1-1 1,-1 1-1,1 0 0,-1-1 1,1 1-1,-1-2 0,-5-16 54,2 1-1,0 0 0,1-1 1,1 0-1,1 0 0,1-33 1,3 7-130,16-75 0,-12 82-32,2 0 0,2 0 0,1 1 0,2 1 0,28-54 0,-39 86 37,-1 0-1,1 0 1,0 0-1,1 1 1,-1 0-1,0-1 1,1 1-1,0 0 1,0 1-1,0-1 0,0 1 1,0 0-1,0 0 1,1 0-1,-1 0 1,1 1-1,-1 0 1,1 0-1,0 0 1,-1 0-1,1 1 1,0-1-1,0 1 1,-1 1-1,1-1 0,0 1 1,-1 0-1,1 0 1,0 0-1,-1 0 1,8 4-1,-6-2 5,1-1 0,-1 1 0,0 1-1,0-1 1,0 1 0,-1 0 0,1 0 0,-1 1-1,0-1 1,-1 1 0,1 0 0,-1 1-1,0-1 1,0 1 0,0 0 0,-1 0 0,0 0-1,0 0 1,0 0 0,-1 1 0,2 10-1,-3-15 15,-1 1 0,0 0 0,0-1 0,0 1 0,-1-1 1,1 1-1,-1 0 0,1-1 0,-1 1 0,0-1 0,0 1 0,0-1 0,0 1 0,0-1 0,-1 0 0,1 1 0,-3 2 0,-1 0 42,1-1 0,0 0 0,-1 0 1,0 0-1,0-1 0,0 0 1,-8 4-1,-7 2 231,0-2 1,-1 0-1,-27 5 1,33-8-196,-1-1 1,1-1-1,-1 0 1,0-1-1,-28-2 1,44 1-126,0 0 0,0 0-1,-1 0 1,1 0 0,0 0 0,-1 0 0,1 0 0,0 0 0,0 0 0,-1 0 0,1 0 0,0 0 0,-1 0-1,1 0 1,0 0 0,0 0 0,-1-1 0,1 1 0,0 0 0,0 0 0,0 0 0,-1 0 0,1-1 0,0 1-1,0 0 1,0 0 0,0-1 0,-1 1 0,1 0 0,0 0 0,0-1 0,0 1 0,0 0 0,0 0 0,0-1-1,0 1 1,0 0 0,0-1 0,0 1 0,0 0 0,0-1 0,8-10-2283,18-7-3887,11 4-4396</inkml:trace>
</inkml:ink>
</file>

<file path=ppt/ink/ink12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52:27.795"/>
    </inkml:context>
    <inkml:brush xml:id="br0">
      <inkml:brushProperty name="width" value="0.025" units="cm"/>
      <inkml:brushProperty name="height" value="0.025" units="cm"/>
    </inkml:brush>
  </inkml:definitions>
  <inkml:trace contextRef="#ctx0" brushRef="#br0">1 1526 12812,'0'0'4869,"14"-5"-3652,30-12-119,0-2 0,69-41 0,91-72-699,-127 81-270,509-349-480,115-73-1684,-608 414 2037,-5 6 90,-4-4 0,122-105 0,-174 128 297,-32 34-388,0 0 0,0 0 0,-1-1-1,1 1 1,0 0 0,0 0 0,0 0 0,0 0-1,0-1 1,0 1 0,0 0 0,-1 0-1,1 0 1,0 0 0,0 0 0,0 0 0,0-1-1,-1 1 1,1 0 0,0 0 0,0 0 0,0 0-1,0 0 1,-1 0 0,1 0 0,0 0 0,0 0-1,0 0 1,-1 0 0,1 0 0,0 0 0,0 0-1,0 0 1,-1 0 0,1 0 0,0 0-1,0 0 1,0 0 0,-1 0 0,1 0 0,0 0-1,0 1 1,0-1 0,0 0 0,-1 0 0,1 0-1,0 0 1,0 0 0,0 0 0,0 1 0,0-1-1,-1 0 1,1 0 0,-84 43-5073,49-29-458</inkml:trace>
</inkml:ink>
</file>

<file path=ppt/ink/ink12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52:28.415"/>
    </inkml:context>
    <inkml:brush xml:id="br0">
      <inkml:brushProperty name="width" value="0.025" units="cm"/>
      <inkml:brushProperty name="height" value="0.025" units="cm"/>
    </inkml:brush>
  </inkml:definitions>
  <inkml:trace contextRef="#ctx0" brushRef="#br0">1 1 15086,'0'0'8771,"17"8"-7917,442 267 1010,-6 46-1604,14 10-472,-351-253 225,276 170-83,-339-220 457,2-2 0,1-3-1,0-2 1,2-2-1,94 17 1,-108-24-571,-31-2-977,-13-9 1063,0 0 1,-1-1-1,1 1 1,0 0-1,-1-1 1,1 1-1,-1 0 1,1-1-1,0 1 1,-1 0-1,0-1 1,1 1-1,-1-1 0,1 1 1,-1-1-1,0 1 1,1-1-1,-1 0 1,0 1-1,1-1 1,-1 0-1,0 1 1,0-1-1,1 0 1,-2 0-1,-22 6-3196,-5-4-2914</inkml:trace>
</inkml:ink>
</file>

<file path=ppt/ink/ink12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52:29.436"/>
    </inkml:context>
    <inkml:brush xml:id="br0">
      <inkml:brushProperty name="width" value="0.025" units="cm"/>
      <inkml:brushProperty name="height" value="0.025" units="cm"/>
    </inkml:brush>
  </inkml:definitions>
  <inkml:trace contextRef="#ctx0" brushRef="#br0">404 31 11691,'0'0'11675,"-10"-6"-10212,8 4-1403,-3-1 53,1 1 0,-1-1 0,1 1 0,-1-1 1,0 1-1,0 1 0,0-1 0,0 1 1,0 0-1,0 0 0,-1 0 0,1 1 1,0-1-1,0 1 0,0 1 0,-1-1 1,-5 2-1,-16 6 306,0 0-1,0 2 1,-25 14 0,39-17-251,-1 0 0,1 1 1,0 1-1,1 0 0,0 0 1,1 2-1,-14 13 0,24-23-156,0 0-1,0 1 0,0-1 1,0 0-1,0 0 0,1 1 0,-1-1 1,0 0-1,1 1 0,-1-1 1,0 1-1,1-1 0,0 1 0,-1-1 1,1 1-1,0-1 0,0 1 1,0 0-1,0 1 0,0-2-8,1 0 0,-1 0 0,1 0 0,0 0 0,-1-1 0,1 1 0,0 0 0,-1 0 0,1 0 0,0-1 0,0 1 0,0 0 0,-1-1 0,1 1 0,0-1 0,0 1 0,0-1 0,0 1 0,0-1 0,2 1 0,7 1 3,0 0 1,0-1 0,1 0-1,15-1 1,-15 0 45,41 0-127,-34-1 3,1 0 0,0 1-1,-1 1 1,1 1-1,-1 1 1,1 0 0,-1 1-1,19 8 1,-36-12 89,1 1-1,-1-1 1,1 1 0,-1-1-1,1 1 1,-1 0-1,0 0 1,0 0 0,1 0-1,-1 0 1,0 0 0,0 0-1,0 0 1,0 1-1,0-1 1,0 0 0,0 0-1,-1 1 1,1-1 0,0 1-1,-1-1 1,1 1 0,-1-1-1,1 1 1,-1 2-1,0-2 42,-1 0-1,1 0 0,-1 0 0,0 0 1,0 0-1,0 0 0,0 0 0,0-1 0,0 1 1,-1 0-1,1-1 0,-1 1 0,1-1 1,-1 1-1,1-1 0,-3 2 0,-7 5 268,0-1-1,-1-1 0,0 1 1,-20 6-1,-179 44-167,124-37-2599</inkml:trace>
</inkml:ink>
</file>

<file path=ppt/ink/ink12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52:29.989"/>
    </inkml:context>
    <inkml:brush xml:id="br0">
      <inkml:brushProperty name="width" value="0.025" units="cm"/>
      <inkml:brushProperty name="height" value="0.025" units="cm"/>
    </inkml:brush>
  </inkml:definitions>
  <inkml:trace contextRef="#ctx0" brushRef="#br0">0 1 12172,'0'0'1441</inkml:trace>
</inkml:ink>
</file>

<file path=ppt/ink/ink12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52:30.706"/>
    </inkml:context>
    <inkml:brush xml:id="br0">
      <inkml:brushProperty name="width" value="0.025" units="cm"/>
      <inkml:brushProperty name="height" value="0.025" units="cm"/>
    </inkml:brush>
  </inkml:definitions>
  <inkml:trace contextRef="#ctx0" brushRef="#br0">20 1 20884,'0'0'6267,"-2"12"-6043,-15 189 3011,17-200-1804,2-3-1365,0 0-1,1-1 1,-1 1 0,0 0 0,0-1-1,0 1 1,0-1 0,-1 0 0,2-3-1,4-4 4,7-17-69,-14 26 0,-6 17 0,0 0-23,0 0 1,2 0-1,0 1 1,1-1-1,0 1 1,1 0-1,1 0 1,2 30-1,-1-47-71,1 0-1,-1 1 1,0-1 0,1 1-1,-1-1 1,0 0-1,1 1 1,-1-1 0,0 0-1,1 1 1,-1-1-1,1 0 1,-1 0-1,0 1 1,1-1 0,-1 0-1,1 0 1,-1 0-1,1 1 1,-1-1 0,1 0-1,-1 0 1,1 0-1,-1 0 1,1 0 0,-1 0-1,1 0 1,-1 0-1,1 0 1,-1-1 0,1 1-1,-1 0 1,1 0-1,-1 0 1,0 0 0,1-1-1,-1 1 1,1 0-1,-1 0 1,1-1 0,0 0-1,18-11-4097,0-13-3287,-2-8-5701</inkml:trace>
</inkml:ink>
</file>

<file path=ppt/ink/ink12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52:31.097"/>
    </inkml:context>
    <inkml:brush xml:id="br0">
      <inkml:brushProperty name="width" value="0.025" units="cm"/>
      <inkml:brushProperty name="height" value="0.025" units="cm"/>
    </inkml:brush>
  </inkml:definitions>
  <inkml:trace contextRef="#ctx0" brushRef="#br0">74 62 12075,'0'0'18861,"13"-10"-18087,-11 9-745,5-5 47,1 1-1,-1 0 0,1 0 1,0 0-1,1 1 0,-1 0 1,1 1-1,0 0 0,-1 1 1,1-1-1,1 2 1,16-2-1,-8 2-60,18 0-4,0 2 0,0 1 1,35 6-1,-62-6-12,-1-1 1,0 1-1,0 0 1,-1 1-1,1 0 0,0 0 1,-1 0-1,0 1 1,0 1-1,0-1 0,0 1 1,-1 0-1,1 0 1,-1 1-1,-1 0 0,1 0 1,-1 0-1,0 1 1,5 8-1,-8-10 1,1 1 0,-1 0 0,-1-1 0,1 1 0,-1 0 0,0 0 0,0 0 0,-1 0 0,1 0 0,-1 0 0,-1 0 0,1 0 0,-1 0 0,0 0 0,-1 0 0,1-1 0,-1 1 0,0 0 0,0-1 0,-1 1 0,0-1 0,0 0 0,0 0 0,-1 0 0,1 0 0,-1-1 0,0 1 0,-7 5 0,-6 6 0,-2-1 0,1-1 0,-2 0 0,0-1 0,-39 18 0,39-21 0,0-1 0,-1-1 0,0 0 0,0-2 0,-1 0 0,0-1 0,0-2 0,0 0 0,0-1 0,-39-3 0,56 0 14,0 0 0,0-1 0,0 1 0,0-1 0,1 0 1,-1-1-1,1 1 0,-1-1 0,1 0 0,0 0 0,0-1 0,0 1 0,0-1 0,1 0 0,-7-8 1,8 10-48,1 0 1,0 0 0,-1 0 0,1 0-1,0-1 1,0 1 0,0 0 0,0-1 0,0 1-1,1-1 1,-1 1 0,1-1 0,0 1-1,-1-1 1,1 1 0,0-1 0,1 1 0,-1-1-1,0 1 1,1-1 0,-1 1 0,1-1-1,0 1 1,0 0 0,0-1 0,0 1 0,0 0-1,0 0 1,1 0 0,-1 0 0,1 0-1,-1 0 1,1 0 0,2-2 0,28-16-5232,8 4-3913</inkml:trace>
</inkml:ink>
</file>

<file path=ppt/ink/ink12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52:46.699"/>
    </inkml:context>
    <inkml:brush xml:id="br0">
      <inkml:brushProperty name="width" value="0.025" units="cm"/>
      <inkml:brushProperty name="height" value="0.025" units="cm"/>
    </inkml:brush>
  </inkml:definitions>
  <inkml:trace contextRef="#ctx0" brushRef="#br0">1 73 13453,'0'0'5413,"52"-16"-5189,-21 8-128,8 2-64,2 1-32,3 0 0,2 1-64,3-1-448,2 1-1186,1-1-192,3 0 257,5-5-3332</inkml:trace>
</inkml:ink>
</file>

<file path=ppt/ink/ink12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52:47.042"/>
    </inkml:context>
    <inkml:brush xml:id="br0">
      <inkml:brushProperty name="width" value="0.025" units="cm"/>
      <inkml:brushProperty name="height" value="0.025" units="cm"/>
    </inkml:brush>
  </inkml:definitions>
  <inkml:trace contextRef="#ctx0" brushRef="#br0">0 6 12524,'0'0'769,"54"0"736,-21 0-416,9 0-833,4-4-96,1 3 65,1 1-193,1 0 0,1 0-737,-3 6-1409,-4 4-1922</inkml:trace>
  <inkml:trace contextRef="#ctx0" brushRef="#br0" timeOffset="1">867 27 4740,'0'0'8873,"52"-6"-5510,-43 4-993,0 0-672,-1 2-737,0 0-385,4 0-480,1 0-128,7 0-288,1 0-1602,2-5-2818,-1-4-9065</inkml:trace>
</inkml:ink>
</file>

<file path=ppt/ink/ink12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52:47.479"/>
    </inkml:context>
    <inkml:brush xml:id="br0">
      <inkml:brushProperty name="width" value="0.025" units="cm"/>
      <inkml:brushProperty name="height" value="0.025" units="cm"/>
    </inkml:brush>
  </inkml:definitions>
  <inkml:trace contextRef="#ctx0" brushRef="#br0">42 1 4324,'0'0'14440,"-2"11"-12956,-4 22-139,-20 120 3549,18-46-4609,15 8-2163,0-62-1688,18 61-1,-11-36-4281,-9 4 6357,-6 1 5333,-4-4 4308,0-33-5200,-2 34 47,5-28-4898</inkml:trace>
</inkml:ink>
</file>

<file path=ppt/ink/ink12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52:48.288"/>
    </inkml:context>
    <inkml:brush xml:id="br0">
      <inkml:brushProperty name="width" value="0.025" units="cm"/>
      <inkml:brushProperty name="height" value="0.025" units="cm"/>
    </inkml:brush>
  </inkml:definitions>
  <inkml:trace contextRef="#ctx0" brushRef="#br0">828 596 9897,'0'0'4522,"-9"-1"-2275,0 1-1681,1-1 0,0 0-1,-1-1 1,1 1-1,0-1 1,0-1-1,0 0 1,0 0-1,1 0 1,-1-1 0,1 0-1,0-1 1,0 0-1,0 0 1,1 0-1,-10-10 1,-18-32 457,-2 1 0,-3 3-1,-1 0 1,-61-48 0,29 31-648,21 16 123,-70-45 1,106 80-509,0 1 0,0 1 0,-1 0-1,0 1 1,0 1 0,0 0 0,-1 1 0,0 1 0,-24-2 0,40 5-994,4-1-3117,3-1 2139,-2 1 93,8-6-4421</inkml:trace>
</inkml:ink>
</file>

<file path=ppt/ink/ink13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52:49.083"/>
    </inkml:context>
    <inkml:brush xml:id="br0">
      <inkml:brushProperty name="width" value="0.025" units="cm"/>
      <inkml:brushProperty name="height" value="0.025" units="cm"/>
    </inkml:brush>
  </inkml:definitions>
  <inkml:trace contextRef="#ctx0" brushRef="#br0">894 0 16047,'0'0'1532,"-10"2"-37,-98 23 3942,-187 71 0,223-64-4690,1 3 0,-111 75 0,38-20-169,144-90-601,-1 0-1,1 1 1,0-1-1,0 0 1,0 0 0,0 0-1,0 1 1,-1-1-1,1 0 1,0 0 0,0 0-1,0 0 1,-1 1-1,1-1 1,0 0-1,0 0 1,-1 0 0,1 0-1,0 0 1,0 0-1,-1 0 1,1 0 0,0 0-1,0 1 1,-1-1-1,1 0 1,0 0 0,-1-1-1,1 1 1,0 0-1,0 0 1,-1 0 0,1 0-1,0 0 1,0 0-1,-1 0 1,1 0 0,0 0-1,0 0 1,0-1-1,-1 1 1,1 0-1,0 0 1,0 0 0,0-1-1,-1 1 1,1 0-1,0 0 1,0 0 0,0-1-1,0 1 1,0 0-1,-1 0 1,1-1 0,0 1-1,0 0 1,0 0-1,0-1 1,0 1 0,0 0-1,0 0 1,0-1-1,0 1 1,0 0 0,0 0-1,0-1 1,6-21-4937,-4 17 2461,10-30-9358</inkml:trace>
</inkml:ink>
</file>

<file path=ppt/ink/ink13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52:50.161"/>
    </inkml:context>
    <inkml:brush xml:id="br0">
      <inkml:brushProperty name="width" value="0.025" units="cm"/>
      <inkml:brushProperty name="height" value="0.025" units="cm"/>
    </inkml:brush>
  </inkml:definitions>
  <inkml:trace contextRef="#ctx0" brushRef="#br0">990 673 9289,'0'0'14061,"-8"-5"-12449,-268-174 2268,193 119-1918,-168-92 1,242 148-1963,-148-80 0,140 73 0,1 0 0,0-2 0,1 0 0,1-1 0,0 0 0,-23-30 0,30 34 0,-22-29 0,27 37 0,0 1 0,1-1 0,-1 0 0,0 1 0,0-1 0,0 1 0,0 0 0,-1-1 0,1 1 0,0 0 0,0 0 0,-1 1 0,1-1 0,0 0 0,-1 1 0,-2-1 0,5 1 2,0 0 0,0 0 0,0 0 0,0 0-1,1 1 1,-1-1 0,0 0 0,0 0 0,0 0 0,0 0 0,0 0 0,0 0 0,0 0-1,1 0 1,-1 0 0,0 1 0,0-1 0,0 0 0,0 0 0,0 0 0,0 0 0,0 0-1,0 1 1,0-1 0,0 0 0,0 0 0,0 0 0,0 0 0,0 0 0,0 1 0,0-1 0,0 0-1,0 0 1,0 0 0,0 0 0,0 0 0,0 1 0,0-1 0,0 0 0,0 0 0,0 0-1,0 0 1,0 0 0,0 0 0,-1 1 0,1-1 0,0 0 0,0 0 0,0 0 0,0 0-1,0 0 1,0 0 0,0 0 0,-1 0 0,1 0 0,0 0 0,0 1 0,0-1 0,0 0-1,0 0 1,0 0 0,-1 0 0,1 0 0,0 0 0,0 0 0,0 0 0,8 7-892,-3-6-538,-1 0 1,1 0 0,0 0-1,0 0 1,0-1 0,-1 1-1,7-2 1,15 1-11855</inkml:trace>
</inkml:ink>
</file>

<file path=ppt/ink/ink13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52:51.004"/>
    </inkml:context>
    <inkml:brush xml:id="br0">
      <inkml:brushProperty name="width" value="0.025" units="cm"/>
      <inkml:brushProperty name="height" value="0.025" units="cm"/>
    </inkml:brush>
  </inkml:definitions>
  <inkml:trace contextRef="#ctx0" brushRef="#br0">420 1 15278,'0'0'1415,"-11"3"245,-10 7-962,-1 0 0,2 1 0,0 1 0,0 1-1,1 1 1,-22 20 0,-1 3-211,3 2 0,1 1 0,2 2-1,-40 61 1,73-99-511,1-1 0,1 0 0,-1 1 0,0 0 0,1-1 1,0 1-1,-1 6 0,2-9-35,0 0 0,0-1-1,0 1 1,0 0 0,0-1 0,0 1 0,0-1 0,0 1 0,1 0 0,-1-1 0,0 1 0,1-1 0,-1 1 0,0-1 0,1 1 0,-1-1 0,0 1 0,1-1 0,-1 1 0,1-1 0,-1 0 0,1 1 0,-1-1-1,1 0 1,-1 1 0,1-1 0,0 0 0,-1 0 0,1 1 0,-1-1 0,1 0 0,0 0 0,-1 0 0,1 0 0,0 0 0,-1 0 0,1 0 0,-1 0 0,1 0 0,0 0 0,-1 0 0,1 0 0,-1-1 0,1 1-1,0 0 1,-1 0 0,1-1 0,-1 1 0,1 0 0,0-1 0,10-3-1266,-1 0-1,0-1 1,0 0 0,0 0-1,12-10 1,-20 14 997,46-32-8576</inkml:trace>
</inkml:ink>
</file>

<file path=ppt/ink/ink13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52:51.347"/>
    </inkml:context>
    <inkml:brush xml:id="br0">
      <inkml:brushProperty name="width" value="0.025" units="cm"/>
      <inkml:brushProperty name="height" value="0.025" units="cm"/>
    </inkml:brush>
  </inkml:definitions>
  <inkml:trace contextRef="#ctx0" brushRef="#br0">316 1 11915,'0'0'4709,"-43"54"-3044,4-12-319,0 9-193,-6 4-321,2 1-127,1-2-128,8-6-417,14-13-128,10-6-32,10-15-833,6-9-1121,15-5-384,7-2-1442,3-15-3619</inkml:trace>
</inkml:ink>
</file>

<file path=ppt/ink/ink13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52:51.718"/>
    </inkml:context>
    <inkml:brush xml:id="br0">
      <inkml:brushProperty name="width" value="0.025" units="cm"/>
      <inkml:brushProperty name="height" value="0.025" units="cm"/>
    </inkml:brush>
  </inkml:definitions>
  <inkml:trace contextRef="#ctx0" brushRef="#br0">271 1 13036,'0'0'7944,"-60"85"-6887,22-37-224,-2 6-385,-1 1-256,4-5 0,10-7 1,7-10 63,12-12-64,8-14-224,16-7-128,22-12-705,11-18-833,11-10-1761,8-3-3876</inkml:trace>
  <inkml:trace contextRef="#ctx0" brushRef="#br0" timeOffset="1">618 122 14894,'0'0'2082,"-88"83"-128,34-37-385,7-2-223,8-9 191,9-6-224,20-10-608,10-17-673,26-2-288,20-26-673,7-8-1954,12-8-3042</inkml:trace>
</inkml:ink>
</file>

<file path=ppt/ink/ink13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52:52.062"/>
    </inkml:context>
    <inkml:brush xml:id="br0">
      <inkml:brushProperty name="width" value="0.025" units="cm"/>
      <inkml:brushProperty name="height" value="0.025" units="cm"/>
    </inkml:brush>
  </inkml:definitions>
  <inkml:trace contextRef="#ctx0" brushRef="#br0">88 1 18642,'0'0'2722,"-68"48"-320,54-40-512,8-2 384,18-6-2274,12-9-96,7-3-736,3-1-1154,-4 0-1249,-6 7-1346,-13 6-2305</inkml:trace>
</inkml:ink>
</file>

<file path=ppt/ink/ink13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52:52.435"/>
    </inkml:context>
    <inkml:brush xml:id="br0">
      <inkml:brushProperty name="width" value="0.025" units="cm"/>
      <inkml:brushProperty name="height" value="0.025" units="cm"/>
    </inkml:brush>
  </inkml:definitions>
  <inkml:trace contextRef="#ctx0" brushRef="#br0">0 69 7815,'0'0'13389,"0"55"-11948,26-26-255,5 4-674,6-3-288,2-1 0,2-3-31,3-4-65,-1-6-64,-1 0 0,-7-8-737,-2-4-2338,-9-4-832,-9-7-2339</inkml:trace>
  <inkml:trace contextRef="#ctx0" brushRef="#br0" timeOffset="1">319 0 17136,'0'0'5093,"35"70"-3716,-9-46-672,7 3-257,5-6-191,1-2-161,-1-3-224,-7-4-929,-5-6 32,-7-5 224,-8-1-448,-5-6-545,-4-13-1153,-2-5-1377,0-1-5573</inkml:trace>
</inkml:ink>
</file>

<file path=ppt/ink/ink13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52:52.763"/>
    </inkml:context>
    <inkml:brush xml:id="br0">
      <inkml:brushProperty name="width" value="0.025" units="cm"/>
      <inkml:brushProperty name="height" value="0.025" units="cm"/>
    </inkml:brush>
  </inkml:definitions>
  <inkml:trace contextRef="#ctx0" brushRef="#br0">1 1 6470,'0'0'11787,"28"70"-9865,-5-44-673,3-1-416,3-4-481,2-2-256,1-1-800,1-9-577,-3-4 640,0-4 129,0-1-1282,-2-5-4420</inkml:trace>
</inkml:ink>
</file>

<file path=ppt/ink/ink13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52:53.155"/>
    </inkml:context>
    <inkml:brush xml:id="br0">
      <inkml:brushProperty name="width" value="0.025" units="cm"/>
      <inkml:brushProperty name="height" value="0.025" units="cm"/>
    </inkml:brush>
  </inkml:definitions>
  <inkml:trace contextRef="#ctx0" brushRef="#br0">0 447 10154,'0'0'12171,"40"-80"-10569,5 44-321,15-8 0,12-6-128,12 2-672,7-4-385,4 9-96,-9 8-1570,-7 7-608,-19 11-4036,-18 4-6149</inkml:trace>
</inkml:ink>
</file>

<file path=ppt/ink/ink13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52:53.635"/>
    </inkml:context>
    <inkml:brush xml:id="br0">
      <inkml:brushProperty name="width" value="0.025" units="cm"/>
      <inkml:brushProperty name="height" value="0.025" units="cm"/>
    </inkml:brush>
  </inkml:definitions>
  <inkml:trace contextRef="#ctx0" brushRef="#br0">229 0 15663,'0'0'8434,"-11"5"-7969,-7 6-283,1 1 0,0 0 0,0 1 1,2 1-1,0 0 0,0 1 0,-22 31 0,-10 24 1922,44-65-2000,0 0 0,1 0 0,0 0 0,0 0 0,0 0 0,0 1 0,1-1 0,0 1 1,0-1-1,1 1 0,0-1 0,0 1 0,0 6 0,1-11-121,0 1 0,0 0 0,0-1-1,-1 1 1,2-1 0,-1 1 0,0-1 0,0 0 0,0 1-1,1-1 1,-1 0 0,1 0 0,-1 0 0,1 0 0,-1 0-1,1 0 1,0 0 0,-1-1 0,1 1 0,0 0 0,-1-1-1,1 0 1,0 1 0,0-1 0,0 0 0,2 0 0,56 0-2047,-54 0 1612,6-1-840,-1-1 0,1 0 0,0 0 1,-1-2-1,0 1 0,12-6 0,23-12-9700</inkml:trace>
</inkml:ink>
</file>

<file path=ppt/ink/ink13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52:53.999"/>
    </inkml:context>
    <inkml:brush xml:id="br0">
      <inkml:brushProperty name="width" value="0.025" units="cm"/>
      <inkml:brushProperty name="height" value="0.025" units="cm"/>
    </inkml:brush>
  </inkml:definitions>
  <inkml:trace contextRef="#ctx0" brushRef="#br0">293 4 20115,'-10'-1'2317,"-5"0"-1825,1 0 0,0 1 0,-1 0 0,1 1 0,0 1 1,0 0-1,0 1 0,0 1 0,0 0 0,-13 6 0,-38 31 374,60-37-853,0 0-1,0 0 1,0 1 0,1-1 0,0 1-1,-1 0 1,2 1 0,-1-1-1,-4 9 1,8-13-12,0 0-1,-1-1 1,1 1 0,0-1-1,0 1 1,0-1 0,0 1-1,0-1 1,0 1 0,0-1-1,1 1 1,-1-1 0,0 1-1,0 0 1,0-1 0,0 1 0,1-1-1,-1 1 1,0-1 0,1 0-1,-1 1 1,0-1 0,1 1-1,-1-1 1,0 1 0,1-1-1,-1 0 1,1 1 0,-1-1-1,1 0 1,-1 0 0,0 1-1,1-1 1,-1 0 0,1 0-1,0 0 1,-1 1 0,1-1 0,-1 0-1,1 0 1,-1 0 0,1 0-1,-1 0 1,1 0 0,-1 0-1,1 0 1,1-1 0,34 0 42,-29 0-2,109-16-33,-81 10-408,1 1 1,48-1 0,-83 7 402,1 0 0,0-1 0,-1 1 0,1 0 0,0 0 0,-1 0 0,1 1 0,0-1 0,-1 0 0,1 1 1,-1-1-1,1 1 0,-1-1 0,1 1 0,-1 0 0,1 0 0,-1 0 0,1 0 0,-1-1 0,0 2 0,0-1 0,1 0 0,-1 0 0,0 0 0,0 1 0,0-1 0,0 0 0,-1 1 1,1-1-1,0 1 0,0-1 0,-1 1 0,1-1 0,-1 1 0,0 0 0,1-1 0,-1 1 0,0-1 0,0 1 0,0 0 0,0-1 0,0 1 0,0 0 0,-1-1 0,1 1 0,0 0 0,-2 1 1,0 4 173,0 0 0,0 0 1,-1-1-1,0 1 1,-1-1-1,1 0 0,-1 0 1,0 0-1,-1-1 1,-5 7-1,-3-2 30,0 0 1,-1 0-1,0-1 1,0-1-1,-1-1 1,0 0-1,0 0 0,-1-2 1,0 0-1,0-1 1,0 0-1,0-1 1,-29 0-1,44-3-262,1 0 1,0 0-1,0 0 0,-1 0 1,1 0-1,0 0 0,0 0 1,-1 0-1,1 0 0,0-1 1,0 1-1,-1 0 0,1 0 1,0 0-1,0 0 0,0-1 1,-1 1-1,1 0 0,0 0 1,0 0-1,0-1 0,0 1 1,-1 0-1,1 0 0,0-1 1,0 1-1,0 0 0,0-1 1,0 1-1,0 0 0,0 0 1,0-1-1,0 1 0,0 0 1,0 0-1,0-1 0,0 1 1,0 0-1,0-1 0,0 1 1,0 0-1,0 0 0,0-1 1,1 1-1,-1 0 0,0-3-1695,3-14-6893</inkml:trace>
</inkml:ink>
</file>

<file path=ppt/ink/ink13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52:54.590"/>
    </inkml:context>
    <inkml:brush xml:id="br0">
      <inkml:brushProperty name="width" value="0.025" units="cm"/>
      <inkml:brushProperty name="height" value="0.025" units="cm"/>
    </inkml:brush>
  </inkml:definitions>
  <inkml:trace contextRef="#ctx0" brushRef="#br0">1 1 18001,'0'11'1740,"0"34"-633,-1 59 2360,22 175-1,0-151-2863,10 49-237,16 338 0,-44-494-462,-3-21 31,0 1 0,0-1 1,1 0-1,-1 0 0,0 0 0,0 0 0,0 1 0,0-1 0,0 0 0,1 0 0,-1 0 0,0 0 0,0 0 0,0 0 0,1 0 0,-1 1 0,0-1 0,0 0 0,0 0 0,0 0 0,1 0 0,-1 0 0,0 0 1,0 0-1,1 0 0,-1 0 0,0 0 0,0 0 0,0 0 0,1 0 0,-1 0 0,0 0 0,0 0 0,0-1 0,0 1 0,1 0 0,-1 0 0,0 0 0,0 0 0,0 0 0,1 0 0,-1 0 0,0-1 0,2-1-731,0-1-1,0 1 0,0-1 0,0 1 0,-1-1 0,1 0 0,-1 0 0,0 0 0,2-3 0,7-26-8235</inkml:trace>
</inkml:ink>
</file>

<file path=ppt/ink/ink13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52:56.304"/>
    </inkml:context>
    <inkml:brush xml:id="br0">
      <inkml:brushProperty name="width" value="0.025" units="cm"/>
      <inkml:brushProperty name="height" value="0.025" units="cm"/>
    </inkml:brush>
  </inkml:definitions>
  <inkml:trace contextRef="#ctx0" brushRef="#br0">34 1 5701,'1'1'12286,"0"4"-6116,2 34-3107,-3 119 920,0-51-9028,-17-120-6747,-5-8 4088</inkml:trace>
</inkml:ink>
</file>

<file path=ppt/ink/ink13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52:56.662"/>
    </inkml:context>
    <inkml:brush xml:id="br0">
      <inkml:brushProperty name="width" value="0.025" units="cm"/>
      <inkml:brushProperty name="height" value="0.025" units="cm"/>
    </inkml:brush>
  </inkml:definitions>
  <inkml:trace contextRef="#ctx0" brushRef="#br0">10 228 7175,'-3'-11'3977,"1"0"-3101,0 0 1,1 0-1,0 0 0,0 0 1,2-18-1,0 25-636,0-1-1,0 0 1,0 1 0,1-1-1,0 1 1,-1 0 0,2-1-1,-1 1 1,0 0 0,1 0-1,0 0 1,0 0 0,0 1-1,0-1 1,1 1 0,-1 0-1,1 0 1,7-4 0,6-2 250,0 1 0,0 1 1,1 0-1,0 1 0,0 2 1,0-1-1,1 2 0,0 1 1,0 0-1,-1 1 0,1 1 1,31 4-1,-47-4-443,1 1-1,-1-1 1,0 1 0,1-1 0,-1 1 0,0 0-1,1 1 1,-1-1 0,0 0 0,0 1 0,0 0-1,0-1 1,-1 1 0,1 0 0,3 4-1,-4-4 8,-1 0 0,1 0-1,-1 1 1,0-1-1,0 0 1,0 0-1,0 1 1,0-1 0,-1 1-1,1-1 1,-1 0-1,1 1 1,-1-1-1,0 1 1,0-1 0,0 5-1,-2 0 110,1 1 0,-1-1-1,-1 0 1,1 0 0,-1 0-1,0 0 1,-1-1 0,0 1-1,0-1 1,0 0 0,-1 0-1,-8 9 1,0-1 3,-1-1-1,-1 0 1,0-1-1,0 0 1,-1-1-1,-1-1 1,0-1-1,0 0 1,-21 6-1,29-15-215,11-6-176,14-10-1212,9-4-2193,1 2 0,1 0-1,39-18 1,-3 5-7580</inkml:trace>
</inkml:ink>
</file>

<file path=ppt/ink/ink13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52:57.005"/>
    </inkml:context>
    <inkml:brush xml:id="br0">
      <inkml:brushProperty name="width" value="0.025" units="cm"/>
      <inkml:brushProperty name="height" value="0.025" units="cm"/>
    </inkml:brush>
  </inkml:definitions>
  <inkml:trace contextRef="#ctx0" brushRef="#br0">294 1 10314,'0'0'10943,"-8"2"-6661,-9 3-3680,0 1 1,0 1-1,1 1 0,0 0 1,1 1-1,0 1 0,0 0 1,1 1-1,0 1 0,1 0 1,-22 26-1,25-16-638,10-22 33,0 1 0,1-1-1,-1 1 1,0-1-1,0 1 1,0-1 0,1 1-1,-1-1 1,0 1 0,1-1-1,-1 1 1,0-1 0,1 0-1,-1 1 1,0-1 0,1 1-1,-1-1 1,1 0 0,-1 1-1,1-1 1,-1 0 0,1 0-1,-1 1 1,1-1 0,0 0-1,44 2-203,-29-2 158,1 0-80,3-1-90,1 1 0,-1 1 0,0 1 1,39 9-1,-56-11 231,0 1 0,0 0 0,0 0 0,0 0-1,-1 0 1,1 0 0,0 1 0,-1 0 0,1-1 0,-1 1 0,1 0 0,-1 0 0,0 0 0,0 0 0,0 0 0,0 1 0,0-1 0,0 1 0,-1-1 0,1 1 0,-1 0 0,1 0 0,-1-1 0,0 1 0,-1 0 0,1 0 0,0 0 0,-1 0 0,1 0 0,-1 0 0,0 0 0,0 0 0,0 0 0,-1 0 0,1 0-1,-1 0 1,1 0 0,-1 0 0,0 0 0,0 0 0,-3 5 0,1-2 40,-1 1-1,0-1 1,0 0 0,-1 0-1,0 0 1,0 0-1,0-1 1,0 0 0,-1 0-1,0 0 1,0-1-1,-12 7 1,-12 5 160,-46 19 1,67-32-209,-4 3-301,-1 0 1,0-1-1,0-1 0,-1 0 1,1-1-1,-29 3 0,12-6-5986</inkml:trace>
</inkml:ink>
</file>

<file path=ppt/ink/ink13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53:09.390"/>
    </inkml:context>
    <inkml:brush xml:id="br0">
      <inkml:brushProperty name="width" value="0.025" units="cm"/>
      <inkml:brushProperty name="height" value="0.025" units="cm"/>
    </inkml:brush>
  </inkml:definitions>
  <inkml:trace contextRef="#ctx0" brushRef="#br0">1158 640 1602,'0'0'11498,"12"14"1144,-12-16-12446,-1 0 1,1 0-1,0 1 1,-1-1-1,1 0 1,-1 0-1,0 1 1,0-1-1,0 0 1,0 1-1,0-1 1,0 1-1,0-1 0,0 1 1,0-1-1,-1 1 1,1 0-1,-1 0 1,1 0-1,-3-2 1,-42-21 1198,39 21-1285,0 0 0,0-1 0,1 1 0,-1-1 0,-7-6 1,7 3-78,0-1 40,0 0 1,-1 1 0,0 0-1,0 0 1,0 1 0,-1 0-1,0 1 1,0 0 0,-1 0-1,-13-4 1,-2 0-74,-45-24 0,-9-2 0,63 28 0,2-1 0,-1-1 0,1 0 0,0 0 0,1-1 0,0-1 0,-14-15 0,9 8 0,-1 2 0,-29-19 0,-17-9 0,42 27 0,0 2 0,-1 0 0,-47-20 0,-22-5 0,-40-14 0,100 43 0,21 6 0,1 1 0,-1 0 0,0 1 0,-1 1 0,-18-2 0,41 5 0,0 0 0,0 0 0,0 1 0,-1 1 0,1-1 0,-1 2 0,16 7 0,67 40 0,-53-28 0,-1-4 0,1-2 0,1-1 0,0-3 0,69 15 0,-89-21 0,-1 0 0,1 1 0,-1 1 0,-1 1 0,1 0 0,-2 1 0,1 1 0,23 23 0,-17-16 0,-3-6-223,9 6-778,-29-18 927,0 0 0,0 0 0,-1-1 0,1 1 0,0 0 0,0 0 0,-1 0 0,1 0 0,0 0 0,-1 0 0,1 0 0,-1 0 0,1 1 0,-1-1 0,0 0 0,0 0 0,1 0 0,-1 0 0,0 1 0,0-1 0,0 0 0,0 0 0,0 2 0,-1-3-340,1 0 0,-1 1 0,0-1 0,1 0 0,-1 0 0,1 1 0,-1-1 0,1 0 0,-1 0 0,1 0 0,-1 0 0,0 0 0,1 0 0,-1 0 0,1 0-1,-1 0 1,0 0 0,1 0 0,-1 0 0,1-1 0,-1 1 0,1 0 0,-1 0 0,1-1 0,-1 1 0,0-1 0,-15-11-13241</inkml:trace>
</inkml:ink>
</file>

<file path=ppt/ink/ink13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53:10.629"/>
    </inkml:context>
    <inkml:brush xml:id="br0">
      <inkml:brushProperty name="width" value="0.025" units="cm"/>
      <inkml:brushProperty name="height" value="0.025" units="cm"/>
    </inkml:brush>
  </inkml:definitions>
  <inkml:trace contextRef="#ctx0" brushRef="#br0">299 15 4356,'0'0'14264,"-1"-15"-13847,-36 73 357,-123 272 3076,70-129-7102,79-187 1428</inkml:trace>
</inkml:ink>
</file>

<file path=ppt/ink/ink13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53:11.020"/>
    </inkml:context>
    <inkml:brush xml:id="br0">
      <inkml:brushProperty name="width" value="0.025" units="cm"/>
      <inkml:brushProperty name="height" value="0.025" units="cm"/>
    </inkml:brush>
  </inkml:definitions>
  <inkml:trace contextRef="#ctx0" brushRef="#br0">243 0 7079,'0'0'10692,"-2"10"-10457,-12 32 325,-2 0-1,-2-1 0,-1-1 1,-27 39-1,23-40-833,1 0-1,2 2 1,2 1 0,-21 70 0,35-84-2345,3-11-2337,1-9-1616</inkml:trace>
</inkml:ink>
</file>

<file path=ppt/ink/ink13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53:11.425"/>
    </inkml:context>
    <inkml:brush xml:id="br0">
      <inkml:brushProperty name="width" value="0.025" units="cm"/>
      <inkml:brushProperty name="height" value="0.025" units="cm"/>
    </inkml:brush>
  </inkml:definitions>
  <inkml:trace contextRef="#ctx0" brushRef="#br0">113 70 10346,'0'0'3064,"4"-10"-1788,0-1-904,-3 7-251,1 0-1,-1 0 1,1 0 0,-1 1-1,1-1 1,0 0 0,1 1-1,-1 0 1,1 0 0,-1-1 0,5-2-1,-7 6-106,0 0-1,0-1 1,0 1-1,0 0 1,0 0-1,0 0 0,0 0 1,1 0-1,-1 0 1,0 0-1,0-1 1,0 1-1,0 0 1,0 0-1,0 0 1,1 0-1,-1 0 0,0 0 1,0 0-1,0 0 1,0 0-1,0 0 1,1 0-1,-1 0 1,0 0-1,0 0 1,0 0-1,0 0 1,0 0-1,1 0 0,-1 0 1,0 0-1,0 0 1,0 0-1,0 0 1,0 0-1,1 0 1,-1 1-1,0-1 1,0 0-1,0 0 0,0 0 1,0 0-1,0 0 1,1 0-1,-1 0 1,0 0-1,0 1 1,0-1-1,0 0 1,0 0-1,0 0 0,0 0 1,0 0-1,0 1 1,0-1-1,0 0 1,1 16 224,-6 18 35,-8 2 88,-2-2 1,-28 47-1,28-54-278,0 1 0,2 0 1,1 1-1,-12 39 0,23-39-463,2-29 295,-1 1 0,0-1-1,0 1 1,0-1 0,1 1-1,-1-1 1,0 1 0,1-1-1,-1 0 1,0 1 0,1-1-1,-1 1 1,0-1 0,1 0-1,-1 0 1,1 1 0,-1-1-1,1 0 1,-1 0 0,0 1-1,1-1 1,-1 0 0,1 0-1,-1 0 1,1 0 0,-1 0-1,1 0 1,1 1 0,1-2-346,0 0 1,0 0 0,0 0 0,0-1 0,0 1-1,0 0 1,0-1 0,0 0 0,-1 0-1,1 0 1,-1 0 0,1 0 0,2-4 0,30-30-6019</inkml:trace>
</inkml:ink>
</file>

<file path=ppt/ink/ink13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53:11.764"/>
    </inkml:context>
    <inkml:brush xml:id="br0">
      <inkml:brushProperty name="width" value="0.025" units="cm"/>
      <inkml:brushProperty name="height" value="0.025" units="cm"/>
    </inkml:brush>
  </inkml:definitions>
  <inkml:trace contextRef="#ctx0" brushRef="#br0">168 0 9673,'0'0'5766,"-35"74"-4966,12-30-319,0 5-65,-2 3-63,4-6 31,2-3 0,5-12 161,6-8-65,8-9-320,22-19-736,8-22-257,9-8-2594,3-9-4068</inkml:trace>
  <inkml:trace contextRef="#ctx0" brushRef="#br0" timeOffset="1">419 85 11050,'0'0'2403,"-42"58"255,20-24-448,-1 4-1057,7-7-672,3-2-353,7-5-64,6-9-128,0-10-961,18-5-1569,4-6-1410</inkml:trace>
</inkml:ink>
</file>

<file path=ppt/ink/ink13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53:17.091"/>
    </inkml:context>
    <inkml:brush xml:id="br0">
      <inkml:brushProperty name="width" value="0.025" units="cm"/>
      <inkml:brushProperty name="height" value="0.025" units="cm"/>
    </inkml:brush>
  </inkml:definitions>
  <inkml:trace contextRef="#ctx0" brushRef="#br0">113 58 13261,'0'0'9694,"-5"14"-8407,3-7-1122,-3 8 157,1 0 0,1 0 0,0 0 0,1 0 0,-1 22 1,-7 377 2148,10-412-1942,0-6 154,-7-68-138,5-1-1,7-89 1,-3 134-658,1 1 0,1-1 0,2 0 1,1 1-1,1 0 0,1 1 0,22-45 0,-30 69 104,0 0-1,1-1 0,-1 1 1,1 0-1,-1 0 0,1 0 0,0 0 1,-1 1-1,1-1 0,0 0 1,0 1-1,1-1 0,-1 1 0,0 0 1,0-1-1,0 1 0,1 0 1,-1 1-1,1-1 0,-1 0 1,4 0-1,-4 1 1,0 1-1,-1-1 1,1 1 0,-1 0 0,1-1-1,-1 1 1,1 0 0,-1 0 0,0 0 0,1 0-1,-1 0 1,0 0 0,0 0 0,0 1 0,0-1-1,0 0 1,0 1 0,0-1 0,0 0-1,0 1 1,0-1 0,-1 1 0,1-1 0,-1 1-1,1 0 1,-1-1 0,0 1 0,0 0-1,1-1 1,-1 1 0,0 0 0,-1 2 0,2 3 34,-1 1 1,1-1-1,-2 0 1,1 1 0,-1-1-1,0 0 1,0 0-1,-1 1 1,0-1 0,-1 0-1,1-1 1,-1 1-1,-5 8 1,3-8 106,-1 0 1,0 0-1,0 0 1,-1-1-1,0 0 0,0 0 1,0-1-1,-1 0 1,1 0-1,-14 5 1,11-4-90,0-1 0,-1-1 1,0 0-1,0 0 1,0-1-1,0-1 0,-18 2 1,29-4-91,0 0 1,0 0 0,-1 0 0,1 0-1,0 0 1,0 0 0,-1 0-1,1-1 1,0 1 0,0 0-1,-1 0 1,1 0 0,0 0 0,0-1-1,0 1 1,-1 0 0,1 0-1,0-1 1,0 1 0,0 0 0,0 0-1,0-1 1,0 1 0,-1 0-1,1 0 1,0-1 0,0 1 0,0 0-1,0-1 1,0 1 0,0 0-1,0 0 1,0-1 0,0 1 0,0 0-1,0-1 1,0 1 0,1 0-1,-1 0 1,0-1 0,0 1 0,0 0-1,0 0 1,0-1 0,0 1-1,1 0 1,-1 0 0,0-1 0,0 1-1,0 0 1,1 0 0,-1 0-1,0 0 1,0-1 0,1 1 0,-1 0-1,0 0 1,1 0 0,14-17-2289,99-59-12576,-70 43 6044</inkml:trace>
</inkml:ink>
</file>

<file path=ppt/ink/ink13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53:17.649"/>
    </inkml:context>
    <inkml:brush xml:id="br0">
      <inkml:brushProperty name="width" value="0.025" units="cm"/>
      <inkml:brushProperty name="height" value="0.025" units="cm"/>
    </inkml:brush>
  </inkml:definitions>
  <inkml:trace contextRef="#ctx0" brushRef="#br0">225 1 14318,'0'0'14296,"-8"14"-13592,-174 240 1544,191-265-2025,70-91-1207,-72 91 773,1-1 1,-2 0-1,0 0 1,0 0-1,-1-1 1,0 1-1,3-19 1,-10 28-105,-4 9 168,-5 11 64,6-5 141,1 0 0,0 1 0,1 0 0,0-1 0,1 1 0,-1 26 0,3-35-36,0 0 0,0 0-1,0 0 1,0 0 0,1 0 0,0 0-1,0-1 1,0 1 0,0 0-1,1 0 1,-1-1 0,1 1 0,0-1-1,0 0 1,0 1 0,0-1 0,1 0-1,-1 0 1,1 0 0,0-1 0,0 1-1,0 0 1,0-1 0,0 0-1,1 0 1,-1 0 0,5 1 0,-8-4 26,0-1 1,0 0 0,0 0 0,0 0 0,0 1 0,-1-1-1,1 0 1,0 1 0,-1-1 0,1 0 0,-1 0-1,0 1 1,-1-4 0,-18-29 149,-30-39 0,42 61-200,-2 1-1,0-1 1,0 2-1,-1 0 1,0 0-1,-19-12 1,12 15-73,18 7 71,0 0 0,0 0 0,0 0-1,0 0 1,0 0 0,-1 0 0,1 0 0,0 0 0,0 0 0,0 0-1,0 0 1,0 1 0,0-1 0,-1 0 0,1 0 0,0 0 0,0 0-1,0 0 1,0 0 0,0 0 0,0 0 0,0 1 0,0-1-1,0 0 1,0 0 0,-1 0 0,1 0 0,0 0 0,0 1 0,0-1-1,0 0 1,0 0 0,0 0 0,0 0 0,0 0 0,0 1 0,0-1-1,0 0 1,0 0 0,0 0 0,0 0 0,0 0 0,1 1-1,-1-1 1,0 0 0,0 0 0,0 0 0,0 0 0,0 0 0,0 0-1,0 1 1,2 1-11,-1 0 0,1 0-1,-1 0 1,1 0-1,0 0 1,0 0 0,0 0-1,0-1 1,0 1 0,0-1-1,5 3 1,29 10 196,1-1-1,0-1 1,65 10 0,-6-1-2442,-4 8-7065,-78-23-2461</inkml:trace>
</inkml:ink>
</file>

<file path=ppt/ink/ink13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54:09.471"/>
    </inkml:context>
    <inkml:brush xml:id="br0">
      <inkml:brushProperty name="width" value="0.025" units="cm"/>
      <inkml:brushProperty name="height" value="0.025" units="cm"/>
    </inkml:brush>
  </inkml:definitions>
  <inkml:trace contextRef="#ctx0" brushRef="#br0">0 1 4004,'0'0'-1089</inkml:trace>
</inkml:ink>
</file>

<file path=ppt/ink/ink13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54:10.188"/>
    </inkml:context>
    <inkml:brush xml:id="br0">
      <inkml:brushProperty name="width" value="0.025" units="cm"/>
      <inkml:brushProperty name="height" value="0.025" units="cm"/>
    </inkml:brush>
  </inkml:definitions>
  <inkml:trace contextRef="#ctx0" brushRef="#br0">1276 111 6887,'0'0'1323,"-2"-11"23,2 9-1309,-1-6 212,0 1 1,-1-1-1,0 1 1,0-1-1,-7-12 1,8 17-211,-1 0-1,1 1 1,-1-1 0,0 1 0,0-1 0,0 1 0,0 0 0,-1 0 0,1 0 0,-1 0 0,1 0 0,-1 1 0,1-1-1,-1 1 1,0 0 0,0-1 0,0 1 0,0 0 0,0 1 0,0-1 0,0 1 0,-4-1 0,-6 1-109,0 1 1,1 0-1,-1 1 1,0 1 0,0 0-1,1 1 1,0 0-1,-21 10 1,15-6 109,0-2 0,0 0 0,-25 5 0,19-7 64,-48 6 904,1 3 0,-119 40 1,160-43-965,0 2 0,1 1 0,0 1 0,2 1 0,0 2 1,0 1-1,2 1 0,0 1 0,1 1 0,-22 27 0,4 0 2,2 2-1,3 2 0,2 1 1,3 2-1,-43 96 1,69-135-42,1 1 0,0 0 1,1 0-1,1 1 1,0-1-1,2 1 1,0 0-1,2 26 1,0-31-3,1 0 0,1 0 0,0 0 0,1 0 0,0-1 0,1 1 0,0-1 0,1 0 0,0-1 0,1 1 0,15 18 0,4 0 26,2-1 0,0-2 0,2 0 0,1-2 0,1-2 0,37 22 0,-44-31-20,1-1 0,0 0 0,1-2 0,0-1 0,1-2 1,0 0-1,0-2 0,1-1 0,29 1 0,-40-6 0,0-2 0,0 0 0,0-1 0,0 0 0,-1-2 0,0 0 0,0-1 1,0-1-1,0 0 0,-1-1 0,0-1 0,-1-1 0,0 0 0,0 0 0,22-23 0,-5 1 52,-2 0 1,-1-2-1,-1-1 1,-2-2-1,28-50 0,-33 47 35,-2 0 1,-2-1-1,-1-1 0,-3 0 0,-1-1 0,-2-1 0,-2 0 0,-2 0 0,-2 0 1,-3-78-1,-2 110-41,0-1 0,-1 1 0,0 0 0,-1 0 0,0 0 0,-1 0 1,-1 0-1,0 1 0,0 0 0,-1 0 0,-1 0 0,0 1 0,0 0 0,-1 0 1,0 1-1,0-1 0,-1 2 0,-1 0 0,1 0 0,-1 0 0,-1 1 1,1 1-1,-1 0 0,0 0 0,-17-5 0,11 5-65,-1 1 1,0 0-1,0 1 1,-1 1-1,1 1 1,-1 0-1,1 2 1,-1 0-1,0 1 0,1 0 1,0 2-1,-1 0 1,1 2-1,0 0 1,0 0-1,-26 14 1,-132 83-1263,89-48-124,-82 44-2532</inkml:trace>
</inkml:ink>
</file>

<file path=ppt/ink/ink13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57:28.047"/>
    </inkml:context>
    <inkml:brush xml:id="br0">
      <inkml:brushProperty name="width" value="0.025" units="cm"/>
      <inkml:brushProperty name="height" value="0.025" units="cm"/>
    </inkml:brush>
  </inkml:definitions>
  <inkml:trace contextRef="#ctx0" brushRef="#br0">4849 520 13837,'-12'-12'304,"-30"-32"-130,-61-61 28,87 90-220,-2 0-1,0 2 1,0 0-1,-34-18 0,-5 6 17,-2 3 0,-80-19 0,-127-16 289,200 44-274,-172-29 32,-380-19 0,428 57 576,0 8 1,-289 44-1,308-19-427,1 7 1,2 8 0,-265 106-1,344-111-179,2 4 0,1 3 0,3 4 0,3 4 0,1 3 0,3 3 0,3 4 0,-69 78 0,74-63-14,4 3 1,4 3-1,3 2 1,4 2-1,4 3 1,-62 164-1,95-208 127,2 0 0,2 1 0,2 1 0,3-1 0,-2 73 0,8-85-27,3 0 0,1 1-1,2-1 1,1 0 0,2-1 0,1 0 0,28 68 0,-8-46-76,2-1 0,3-2-1,2-1 1,2-2 0,2-1 0,3-3-1,2-1 1,61 49 0,-15-23 25,4-4-1,2-4 1,176 86 0,-167-102-37,3-4 0,188 50-1,-137-58 22,215 22-1,173-24 34,-1-31-28,-405-4-37,1941-42-34,-1868 26-245,368-75 0,-445 58 438,-1-6 0,-2-6 1,213-104-1,-302 126-154,-1-3 0,-1-1 0,-1-3 0,-1-1 0,-2-2 0,67-72-1,-86 80 286,-1-1-1,-1 0 0,-2-1 0,0-2 0,-2 1 0,-1-2 0,-1 0 0,-2 0 1,-1-1-1,-1-1 0,-2 1 0,4-36 0,-8 35-137,-1 1-1,-1-1 1,-2 1-1,-1-1 1,-2 1 0,-1 0-1,-1 0 1,-1 0-1,-2 1 1,-2 0-1,0 1 1,-17-31 0,-20-26-90,-4 2 0,-3 2 0,-73-83 0,-222-204-5,203 233-67,-6 7 0,-5 6 0,-5 8 0,-225-120 0,229 154-19,-4 6 0,-2 8-1,-4 7 1,-2 7 0,-177-30 0,100 43-1097,-455-15-1,-252 100-8002,653-10 879</inkml:trace>
</inkml:ink>
</file>

<file path=ppt/ink/ink13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58:02.106"/>
    </inkml:context>
    <inkml:brush xml:id="br0">
      <inkml:brushProperty name="width" value="0.025" units="cm"/>
      <inkml:brushProperty name="height" value="0.025" units="cm"/>
    </inkml:brush>
  </inkml:definitions>
  <inkml:trace contextRef="#ctx0" brushRef="#br0">288 181 8552,'0'0'6988,"15"2"-6273,304 16 1278,-56-6-1669,210 14 368,600-43-1,238-62 113,-679 43 127,43-9-371,195-12-517,-835 55 14,-40 1 302,-62 0-12,-906 52-172,789-36-179,-523 39 44,-1703 122-539,2247-165 499,-1071 87-16,1187-94 23,21-2-10,-1 1 0,1 1 0,-42 13 0,51-6-67,24-2-176,32 2-148,75-1 66,176-5 0,-211-6 130,972-37-444,-521 13 670,840-49-170,769-20 615,-911 97-2539,-833 1-3572</inkml:trace>
</inkml:ink>
</file>

<file path=ppt/ink/ink13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00:00.023"/>
    </inkml:context>
    <inkml:brush xml:id="br0">
      <inkml:brushProperty name="width" value="0.025" units="cm"/>
      <inkml:brushProperty name="height" value="0.025" units="cm"/>
    </inkml:brush>
  </inkml:definitions>
  <inkml:trace contextRef="#ctx0" brushRef="#br0">1 0 9545,'0'0'2360,"12"1"-1458,92 7 680,410 18 3301,200 9-1627,-281-8-1724,335 27 101,333 9-554,335-45 848,-769-15-1834,355 9 732,728-40 937,-1688 19-1682,-61 6-55,-10 2-221,-77 0-3917,14 1-2418,-4-2-3255</inkml:trace>
</inkml:ink>
</file>

<file path=ppt/ink/ink13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00:46.553"/>
    </inkml:context>
    <inkml:brush xml:id="br0">
      <inkml:brushProperty name="width" value="0.025" units="cm"/>
      <inkml:brushProperty name="height" value="0.025" units="cm"/>
    </inkml:brush>
  </inkml:definitions>
  <inkml:trace contextRef="#ctx0" brushRef="#br0">14 173 6887,'-1'0'130,"1"1"0,0-1 0,-1 0 0,1 0 1,-1 0-1,1 0 0,0 0 0,-1 0 0,1 0 1,-1 0-1,1 0 0,-1 0 0,1 0 0,0 0 1,-1 0-1,1 0 0,-1-1 0,1 1 1,0 0-1,-1 0 0,1 0 0,-1-1 0,1 1 1,0 0-1,-1 0 0,1-1 0,0 1 0,0 0 1,-1-1-1,1 1 0,0 0 0,-1-1 1,1 0-1,10-10 1905,23-9-191,-21 16-1391,1 1-1,0 0 1,0 1 0,0 1-1,0 0 1,17 0-1,81 9 327,-105-7-706,172 18 769,199 16-72,895-3 1813,-249-12-1589,-423 0-918,1020 52 456,-71-8-243,-1346-64-287,345-4 70,-6-41-13,-495 35-13,-38 5-97,-30 2-147,-1681-23 192,387 9 38,3-32-63,297-16-375,-1116-47-827,1797 103 758,701 58 421,672 12-13,-460-34-52,1744 114-168,-1102-65 333,546-28 24,-1628-52 82,248-38 0,-330 25-110,-55 16-39,-1 0 0,1 1 0,-1-1 0,0 0 0,0 1-1,1-1 1,-1 0 0,0 0 0,0 0 0,0 0 0,0 0 0,0 0 0,0-1 0,0 1 0,1-2 0,-2 3-2,0-1 1,0 0 0,0 0-1,-1 0 1,1 0 0,0 0-1,0 1 1,0-1 0,-1 0-1,1 0 1,0 0 0,-1 1-1,1-1 1,0 0 0,-1 0-1,1 1 1,-1-1 0,0 0-1,1 1 1,-1-1 0,1 1-1,-1-1 1,0 1 0,0-1-1,1 1 1,-1-1 0,0 1 0,0 0-1,-1-1 1,-17-8-90,0 1 0,-1 1 0,0 0 0,0 2 0,-36-6 0,11 2 18,-565-89-92,-11 36 169,591 59-7,-1160-73-640,395 44-4819,553 24 2152,-143-7-4455</inkml:trace>
</inkml:ink>
</file>

<file path=ppt/ink/ink13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01:55.202"/>
    </inkml:context>
    <inkml:brush xml:id="br0">
      <inkml:brushProperty name="width" value="0.025" units="cm"/>
      <inkml:brushProperty name="height" value="0.025" units="cm"/>
    </inkml:brush>
  </inkml:definitions>
  <inkml:trace contextRef="#ctx0" brushRef="#br0">409 329 12940,'11'0'1169,"820"-56"2985,1854-60 779,-2589 112-4907,1021-11 70,-927 32-144,-323-19-336,-352-46-730,100 8 407,-170 3 647,0 24-1,-573 62 1,-29 64 151,1135-110-203,49-3-305,356-27 139,1 1 353,1677 50-1094,-907 1 1109,-1127-24-78,-21 0-9,0 0 0,0-1 0,0 0 0,-1 0 0,1-1 0,0 1 0,0-1 0,0-1 0,0 1 0,-1-1 0,7-2 0,-12 3-2,0 1 0,1 0 0,-1 0 0,0 0 0,0-1 0,0 1 0,1 0 0,-1 0 0,0-1 0,0 1 0,0 0-1,0 0 1,0-1 0,0 1 0,1 0 0,-1-1 0,0 1 0,0 0 0,0 0 0,0-1 0,0 1 0,0 0 0,0-1 0,0 1 0,0 0 0,-1 0-1,1-1 1,0 1 0,0 0 0,0-1 0,0 1 0,0 0 0,0 0 0,-1-1 0,1 1 0,0 0 0,0 0 0,0-1 0,-1 1 0,1 0 0,0 0-1,0 0 1,0 0 0,-1-1 0,1 1 0,0 0 0,-1 0 0,1 0 0,0 0 0,0 0 0,-1 0 0,1 0 0,0 0 0,-1 0 0,1 0-1,0 0 1,0 0 0,-1 0 0,1 0 0,0 0 0,-1 0 0,1 0 0,-21-7 16,-1 2-1,1 0 0,-1 1 1,-23 0-1,4-1 41,-2094-120 1459,800 173 1100,674 45-3138,19 66-5170,562-133-1056</inkml:trace>
</inkml:ink>
</file>

<file path=ppt/ink/ink13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02:13.120"/>
    </inkml:context>
    <inkml:brush xml:id="br0">
      <inkml:brushProperty name="width" value="0.025" units="cm"/>
      <inkml:brushProperty name="height" value="0.025" units="cm"/>
    </inkml:brush>
  </inkml:definitions>
  <inkml:trace contextRef="#ctx0" brushRef="#br0">0 135 10314,'0'0'1414,"14"0"-1173,824-19 3447,6 36-3084,1312-72 1803,893-23-2241,-2978 81-805,111 19 0,-166-19 390,28 2-3296,-5-5-2946</inkml:trace>
</inkml:ink>
</file>

<file path=ppt/ink/ink13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05:22.211"/>
    </inkml:context>
    <inkml:brush xml:id="br0">
      <inkml:brushProperty name="width" value="0.025" units="cm"/>
      <inkml:brushProperty name="height" value="0.025" units="cm"/>
    </inkml:brush>
  </inkml:definitions>
  <inkml:trace contextRef="#ctx0" brushRef="#br0">80 658 8136,'0'0'-208,"-10"-7"-75,4 3 229,1 1 51,1 1 0,0-1-1,0 0 1,0 0 0,0 0 0,0 0 0,1-1 0,0 1 0,-1-1-1,1 0 1,0 0 0,1 0 0,-1 0 0,1-1 0,0 1 0,0-1-1,0 1 1,1-1 0,-1 0 0,1 0 0,0-5 0,1 9 15,1-1 1,-1 1-1,1 0 0,0 0 1,-1-1-1,1 1 1,0 0-1,0 0 0,0 0 1,0 0-1,0 0 1,0 0-1,0 0 0,0 1 1,0-1-1,0 0 1,1 1-1,-1-1 0,0 0 1,0 1-1,1 0 1,-1-1-1,0 1 0,1 0 1,-1-1-1,0 1 1,1 0-1,-1 0 0,3 1 1,51-3 714,-45 2-636,605-26 2269,750-79-1596,-525 47-493,757-7-137,782 97 2722,224-65-2349,-992-61 153,1235-60 885,-1305 124-1385,-1221 46-367,-97-2-2624,-120-13-697</inkml:trace>
</inkml:ink>
</file>

<file path=ppt/ink/ink13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06:42.346"/>
    </inkml:context>
    <inkml:brush xml:id="br0">
      <inkml:brushProperty name="width" value="0.025" units="cm"/>
      <inkml:brushProperty name="height" value="0.025" units="cm"/>
    </inkml:brush>
  </inkml:definitions>
  <inkml:trace contextRef="#ctx0" brushRef="#br0">1 44 7847,'0'0'7143,"11"-1"-6534,41 3-107,-1 2 0,101 21 1,27 4-377,441-1 1934,-161-12-212,1091 45-892,1571-121 362,-2992 54-1311,1702-41 56,-952 110-56,-444-22 18,-713-43 125,130 4-146,-1149-21-868,-1335-58 912,248 72-1015,1836 15 985,-590 6 44,467 4-72,858-15-818,699-43 916,-446 12-69,3919-58 8,-2385 176 6,-910-31-29,-1027-59-44,273 10-812,-112-13-2665,-197 2 3375,0-1 1,0 0 0,0 0-1,0 0 1,0 0 0,0 0 0,0 0-1,0 0 1,0 0 0,0 0-1,0 0 1,0-1 0,0 1 0,0 0-1,0-1 1,0 1 0,0 0-1,-1-1 1,1 1 0,0-1 0,0 0-1,0 1 1,0-2 0,-2 1-128,0-1 0,0 1 0,0 0 0,-1 0 0,1 0 0,-1 0 0,1 0 0,-1 0 0,1 0 0,-1 0 0,1 1 0,-1-1 0,0 0 0,-1 0 0,-71-22-6762</inkml:trace>
</inkml:ink>
</file>

<file path=ppt/ink/ink13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06:43.875"/>
    </inkml:context>
    <inkml:brush xml:id="br0">
      <inkml:brushProperty name="width" value="0.025" units="cm"/>
      <inkml:brushProperty name="height" value="0.025" units="cm"/>
    </inkml:brush>
  </inkml:definitions>
  <inkml:trace contextRef="#ctx0" brushRef="#br0">6805 699 10826,'-11'-12'1111,"-19"-15"-876,-2 0-1,0 2 1,-2 1 0,-65-33 0,2 14-346,-2 4 1,-191-46-1,-220-14 81,423 84-30,-1042-151 703,-12 87 17,373 85-521,4 71 448,548-39-399,-273 84 1,397-92 64,1 3 0,2 5 0,1 4 0,3 3 0,-114 80 0,168-102-108,1 1 0,1 2 0,1 0-1,1 2 1,2 1 0,1 1 0,1 2 0,-20 36-1,31-45-124,1 0 0,1 1 0,2 0-1,0 0 1,1 1 0,1-1 0,2 2 0,1-1-1,0 0 1,2 1 0,1-1 0,1 1-1,5 30 1,2-21-83,1 0-1,1-1 0,2 0 1,1 0-1,2-2 0,1 0 1,2 0-1,1-2 0,1 0 1,46 50-1,-21-32-33,2-2 0,2-2 1,1-3-1,3-1 0,63 35 0,-25-25 105,1-5 1,2-4-1,2-4 1,187 46-1,-73-40 393,283 22-1,-119-40-36,1-17 0,0-16 0,391-60 0,-346 3-182,-2-19 0,585-196 0,-293-1-140,-557 207-22,-4-6 0,204-148 0,-286 178-1,79-76 1,-124 104 11,-1-1 0,-1-1 0,-1 0 0,-1-2 0,-1 0 0,22-47 0,-34 62-12,0 1 1,-1-1-1,-1 0 1,0 0-1,-1-1 1,0 1-1,0 0 1,-1-1-1,-1 0 0,0 1 1,0-1-1,-4-16 1,2 19-36,-1 0 1,0 0-1,-1 1 1,0-1-1,0 1 1,-1 0 0,0 0-1,0 0 1,-1 1-1,0 0 1,0 0-1,-1 1 1,1-1-1,-2 1 1,-14-9-1,-6-2-259,0 1-1,-2 2 0,0 0 0,0 2 0,-1 2 0,-1 1 0,-33-6 0,-239-21-2876,8 23-1546,-36 10-4308</inkml:trace>
</inkml:ink>
</file>

<file path=ppt/ink/ink13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06:47.809"/>
    </inkml:context>
    <inkml:brush xml:id="br0">
      <inkml:brushProperty name="width" value="0.025" units="cm"/>
      <inkml:brushProperty name="height" value="0.025" units="cm"/>
    </inkml:brush>
  </inkml:definitions>
  <inkml:trace contextRef="#ctx0" brushRef="#br0">2421 251 4388,'-12'-7'427,"-90"-52"160,21 11 1866,-103-45 0,156 83-2407,-1 2-1,1 0 0,-1 2 0,0 1 0,-56-2 0,9 7 31,-81 10-1,-542 71 48,593-69 560,-159 37-1,218-36-616,1 1 0,0 3 0,1 1 1,1 2-1,-70 45 0,101-57 6,0 1 0,1 1 0,0 0 0,1 1 0,0 0 0,0 1 0,1 0 0,1 0 0,0 1 0,1 1 0,0-1 0,1 1 0,1 0 1,0 1-1,1 0 0,0 0 0,2 0 0,-1 0 0,2 1 0,0-1 0,1 1 0,0-1 0,2 1 0,-1 0 0,2-1 0,0 1 0,5 16 1,-2-14-66,1 0 0,0 0 1,1-1-1,1 0 1,1-1-1,0 0 1,20 27-1,-10-20 5,1-1 0,1 0-1,1-1 1,30 21 0,5-3 22,2-2 1,2-3-1,89 36 1,-47-30 50,2-4 1,1-5-1,1-5 0,215 23 1,-77-32 1019,278-16 0,-418-7-895,-1-4 1,-1-4-1,160-45 1,-187 37-94,-1-5 0,-1-2-1,-2-3 1,-1-4 0,88-59 0,-132 76 149,0-1 0,-2-1 0,0-2 0,-1 0 0,-2-1 0,0-2 0,22-34 0,-36 48-95,0 0-1,-2-1 1,1 0 0,-2 0-1,1-1 1,-2 1 0,0-1-1,-1 0 1,0 0 0,-1-1-1,0 1 1,-1 0-1,-1-1 1,0 1 0,-1 0-1,-1-1 1,0 1 0,-1 0-1,-5-16 1,2 17-142,0 1 1,-1-1-1,0 1 0,-1 0 1,-1 1-1,0 0 0,0 0 1,-1 1-1,0 0 1,0 1-1,-1 0 0,-1 1 1,0 0-1,0 0 0,-21-8 1,-2 0 19,-1 1 0,0 3 0,-1 0 0,-59-9 0,25 10-164,0 4 0,-1 3-1,1 2 1,-116 14 0,92 1-430,1 5 1,-181 58-1,-207 114-6950,231-79-1367</inkml:trace>
</inkml:ink>
</file>

<file path=ppt/ink/ink13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02:17.438"/>
    </inkml:context>
    <inkml:brush xml:id="br0">
      <inkml:brushProperty name="width" value="0.025" units="cm"/>
      <inkml:brushProperty name="height" value="0.025" units="cm"/>
    </inkml:brush>
  </inkml:definitions>
  <inkml:trace contextRef="#ctx0" brushRef="#br0">1038 3819 4837,'-14'0'1601,"-45"0"1594,-117-17 0,155 13-3037,1 0 1,-1-2-1,1-1 0,1-1 0,-1 0 1,1-1-1,0-1 0,1-1 1,1-1-1,-1 0 0,2-1 0,0-1 1,0-1-1,2 0 0,0-1 0,-19-27 1,-8-20 166,2-2 1,4-1 0,2-2 0,3-1 0,-26-94 0,-74-375-600,107 430 370,-46-308-29,62 336-56,3-1 1,3 0-1,13-97 0,-1 114 23,3 0 0,2 2 0,4 0-1,1 1 1,4 1 0,45-81 0,11 3 80,140-180 0,-145 219 73,141-141 1,-173 197-100,3 3 0,1 1 0,1 3-1,2 2 1,70-35 0,-116 67-47,77-33 615,-75 32-546,0 1-1,-1 0 0,1 1 1,0 0-1,0 0 1,0 0-1,0 1 0,0 0 1,0 0-1,10 2 1,-17-2-80,0 1 1,0-1 0,0 1-1,0-1 1,0 0 0,0 1 0,0-1-1,0 1 1,0-1 0,0 1-1,0-1 1,0 0 0,0 1 0,0-1-1,0 1 1,0-1 0,-1 0-1,1 1 1,0-1 0,0 0 0,0 1-1,-1-1 1,1 0 0,0 1-1,-1-1 1,1 0 0,0 0 0,0 1-1,-1-1 1,1 0 0,-1 0-1,1 1 1,0-1 0,-1 0 0,0 0-1,-14 12 50,2-5-736,0-2 0,-1 0 0,0 0 0,-20 3 1,-60 4-7805,47-7 1125</inkml:trace>
</inkml:ink>
</file>

<file path=ppt/ink/ink13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02:17.810"/>
    </inkml:context>
    <inkml:brush xml:id="br0">
      <inkml:brushProperty name="width" value="0.025" units="cm"/>
      <inkml:brushProperty name="height" value="0.025" units="cm"/>
    </inkml:brush>
  </inkml:definitions>
  <inkml:trace contextRef="#ctx0" brushRef="#br0">0 262 17168,'0'0'1522,"13"-11"-1143,25-20-393,2 1 1,1 2 0,63-32-1,-60 41 69,0 1-1,1 3 1,1 2 0,0 2-1,1 2 1,0 2-1,0 2 1,85 1-1,-126 4-115,-3 0 121,1 0 0,-1 0 0,1 0 0,0 0 0,-1 1 0,1-1-1,-1 1 1,1 0 0,3 2 0,-6-2 14,0-1 0,0 1 0,0 0 0,0 1 1,-1-1-1,1 0 0,0 0 0,-1 0 0,1 0 0,-1 0 0,1 1 0,-1-1 0,1 0 0,-1 1 0,0-1 0,0 0 0,0 1 1,0-1-1,0 0 0,0 0 0,0 1 0,0-1 0,0 0 0,0 1 0,-1-1 0,1 0 0,-1 0 0,1 1 0,-2 1 0,-4 13 343,0 0 0,-2-1-1,0 1 1,0-2 0,-16 21 0,-3 6 13,-127 188 1270,-17 27-79,163-242-2685,0 0 1,0 0 0,2 1 0,0 0 0,-5 19-1</inkml:trace>
</inkml:ink>
</file>

<file path=ppt/ink/ink13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07:33.938"/>
    </inkml:context>
    <inkml:brush xml:id="br0">
      <inkml:brushProperty name="width" value="0.025" units="cm"/>
      <inkml:brushProperty name="height" value="0.025" units="cm"/>
    </inkml:brush>
  </inkml:definitions>
  <inkml:trace contextRef="#ctx0" brushRef="#br0">1287 19 9833,'0'0'5590,"-10"-4"-4672,-33-10-48,40 13-810,1 1 1,-1 1-1,1-1 0,0 0 0,-1 0 1,1 1-1,-1-1 0,1 1 1,-1 0-1,1 0 0,0 0 1,0 0-1,0 0 0,-1 0 1,1 1-1,0-1 0,0 1 1,1-1-1,-1 1 0,0 0 0,0 0 1,1 0-1,-1 0 0,-1 3 1,-6 6 171,-61 59 267,2 4-1,4 2 0,4 3 0,3 2 1,-83 159-1,72-93-80,-79 252 0,-11 168-234,133-472-179,-164 721 773,74 14 440,109-737-1086,3 0 0,5 1 0,3-1 0,5 0 0,3-1 0,30 101 0,-11-90 46,6-1 0,3-2 1,5-2-1,92 144 0,51 100 1180,-91-156-538,-94-179-407,11 15-1888,-10-27-862,-3-17-542,-2-24-2438</inkml:trace>
</inkml:ink>
</file>

<file path=ppt/ink/ink13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07:34.827"/>
    </inkml:context>
    <inkml:brush xml:id="br0">
      <inkml:brushProperty name="width" value="0.025" units="cm"/>
      <inkml:brushProperty name="height" value="0.025" units="cm"/>
    </inkml:brush>
  </inkml:definitions>
  <inkml:trace contextRef="#ctx0" brushRef="#br0">0 277 12364,'44'-10'6495,"42"-25"-5888,-43 16 282,95-40 10,-64 24-806,3 4 0,0 3 0,114-25 0,-184 51-59,0 1-38,1 0 1,-1 0 0,1 0 0,0 1-1,9 0 1,-17 0 15,1 0 0,0 0-1,0 1 1,-1-1 0,1 0 0,0 0 0,-1 0-1,1 1 1,0-1 0,-1 0 0,1 1-1,0-1 1,-1 1 0,1-1 0,-1 1-1,1-1 1,-1 1 0,1-1 0,-1 1-1,1 0 1,-1-1 0,0 1 0,1 1-1,-1-1 43,1 1 0,-1-1 0,0 1 0,-1 0 0,1-1 0,0 1-1,0-1 1,-1 1 0,1-1 0,-1 1 0,1-1 0,-1 1 0,0-1-1,1 1 1,-3 2 0,-8 11 327,0-1 0,-1 0 0,0 0-1,-2-1 1,1-1 0,-16 11 0,-6 6-25,-167 131 1799,-36 32-274,236-191-1885,0 1 1,0-1-1,0 1 1,0-1-1,0 1 1,1-1 0,-1 1-1,1 0 1,-1 0-1,1 0 1,0 0 0,0 0-1,0 0 1,0 0-1,0 1 1,0-1-1,1 0 1,-2 4 0,3-5-10,0 0-1,0 0 1,0 0 0,-1-1 0,1 1 0,0 0 0,0-1 0,0 1 0,0 0 0,0-1 0,0 0 0,0 1 0,1-1 0,-1 0 0,0 1 0,0-1 0,0 0 0,0 0 0,0 0 0,0 0 0,1 0-1,-1 0 1,0 0 0,0 0 0,2-1 0,10-1-89,1 0-1,-1-1 1,1-1-1,-1 0 0,13-6 1,127-74-1350,-100 53 374,2 1-1,0 3 1,99-33-1,-153 60 1047,-1-1 0,1 1 0,-1 0-1,1-1 1,-1 1 0,1 0 0,-1 0-1,1 0 1,-1 0 0,1 0 0,0-1-1,-1 1 1,1 0 0,-1 0 0,1 0-1,0 1 1,-1-1 0,1 0 0,-1 0-1,1 0 1,-1 0 0,1 0-1,0 1 1,-1-1 0,1 0 0,-1 1-1,1-1 1,0 1 0,-8 13-248,-30 25 477,31-33-214,-7 6 20,-30 32-762,-2-1 0,-73 51 0,113-91 283,-1 0 0,0 0 0,1 0 0,-1 0 1,-12 2-1,16-4 107,0-1 1,-1 1-1,1-1 1,0 1 0,-1-1-1,1 0 1,-1 0-1,1-1 1,-1 1 0,1 0-1,0-1 1,-1 1-1,1-1 1,0 0 0,-1 0-1,1 0 1,0 0-1,-4-2 1,-12-18-6129</inkml:trace>
</inkml:ink>
</file>

<file path=ppt/ink/ink13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07:35.260"/>
    </inkml:context>
    <inkml:brush xml:id="br0">
      <inkml:brushProperty name="width" value="0.025" units="cm"/>
      <inkml:brushProperty name="height" value="0.025" units="cm"/>
    </inkml:brush>
  </inkml:definitions>
  <inkml:trace contextRef="#ctx0" brushRef="#br0">1 242 14253,'0'0'3962,"9"-9"-3610,10-6-138,0 1 0,1 1-1,0 0 1,1 2 0,1 0 0,0 1 0,40-11 0,186-41 35,-175 47-213,-55 11-22,40-10-125,0 3-1,115-7 1,-172 18 111,-1 0 0,1 0 0,0 0 0,0 0 0,-1 0 0,1 0 0,0 1 0,0-1 0,-1 0 0,1 0 0,0 1 0,-1-1 1,1 0-1,0 1 0,-1-1 0,1 1 0,-1-1 0,1 1 0,-1-1 0,1 1 0,-1-1 0,1 1 0,-1 0 0,1-1 0,-1 1 0,0 0 0,1-1 0,-1 2 0,2 25 454,-3-19-288,-1-1 0,0 1 0,0-1 1,0 0-1,-5 9 0,-49 76 1983,-72 89 0,-17 25 542,121-166-2503,1 1 0,2 1 0,-21 59 0,39-92-354,0 0 0,1 0-1,0 0 1,0 0 0,1 0 0,0 0 0,1 17 0,0-26 46,0 1 0,0-1 0,0 0 0,0 1 0,0-1 0,0 1 0,0-1 0,0 0 1,0 1-1,0-1 0,1 0 0,-1 1 0,0-1 0,0 0 0,0 1 0,0-1 0,1 1 0,-1-1 1,0 0-1,0 0 0,1 1 0,-1-1 0,0 0 0,0 1 0,1-1 0,-1 0 0,0 0 1,1 0-1,-1 1 0,0-1 0,1 0 0,-1 0 0,1 0 0,-1 0 0,0 0 0,1 0 0,-1 0 1,0 0-1,1 0 0,-1 0 0,1 0 0,-1 0 0,0 0 0,1 0 0,-1 0 0,1 0 1,-1 0-1,0 0 0,1 0 0,-1-1 0,0 1 0,1 0 0,-1 0 0,0 0 0,1-1 0,-1 1 1,0 0-1,1 0 0,-1-1 0,0 1 0,11-21-7412</inkml:trace>
</inkml:ink>
</file>

<file path=ppt/ink/ink13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09:31.799"/>
    </inkml:context>
    <inkml:brush xml:id="br0">
      <inkml:brushProperty name="width" value="0.025" units="cm"/>
      <inkml:brushProperty name="height" value="0.025" units="cm"/>
    </inkml:brush>
  </inkml:definitions>
  <inkml:trace contextRef="#ctx0" brushRef="#br0">0 150 7655,'11'0'1725,"307"-18"4459,28-1-3993,868-24 1482,-196 1-2493,-451 33-1091,2611-10 756,-836 62 79,-1483-28-898,1189 28 49,99 40 136,-1917-73-203,1964 29 1914,-1869-54-2237,-477 14-9422,79-2 2594</inkml:trace>
</inkml:ink>
</file>

<file path=ppt/ink/ink13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11:57.502"/>
    </inkml:context>
    <inkml:brush xml:id="br0">
      <inkml:brushProperty name="width" value="0.025" units="cm"/>
      <inkml:brushProperty name="height" value="0.025" units="cm"/>
    </inkml:brush>
  </inkml:definitions>
  <inkml:trace contextRef="#ctx0" brushRef="#br0">1 117 5573,'0'0'7276,"10"-2"-6341,39-6-467,0 2 0,1 2 0,-1 3 0,51 4 0,-6-1 26,477 29 583,-127-2-995,1095-16 3625,-1036-14-3709,2364-99 1758,-2028 34-651,-829 64-2681,-13 1 527,-18 1-751,9-1 102,-36-2-6080</inkml:trace>
</inkml:ink>
</file>

<file path=ppt/ink/ink13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12:02.686"/>
    </inkml:context>
    <inkml:brush xml:id="br0">
      <inkml:brushProperty name="width" value="0.025" units="cm"/>
      <inkml:brushProperty name="height" value="0.025" units="cm"/>
    </inkml:brush>
  </inkml:definitions>
  <inkml:trace contextRef="#ctx0" brushRef="#br0">1 132 6919,'0'0'11520,"13"-2"-11296,34-3-72,0 3 0,0 1 0,57 7 1,343 26 1564,4-30-432,-255-2-225,1073-11 1065,-271 12-2067,-792 14-725,-299-20 626,-111-19 1,30 2-92,-1393-49-2217,1043 75 2462,4 37 35,509-37-102,35-1-3,48-2 18,1742 27 1375,1 20-1463,-1802-50-12,-13-1-22,-22-5-52,-165-28 19,-237-14 0,309 39 89,-1155-47-1591,1093 57-1543,16-3-2215</inkml:trace>
</inkml:ink>
</file>

<file path=ppt/ink/ink13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12:12.761"/>
    </inkml:context>
    <inkml:brush xml:id="br0">
      <inkml:brushProperty name="width" value="0.025" units="cm"/>
      <inkml:brushProperty name="height" value="0.025" units="cm"/>
    </inkml:brush>
  </inkml:definitions>
  <inkml:trace contextRef="#ctx0" brushRef="#br0">0 22 6342,'1'-1'185,"0"-1"0,0 1 0,0-1 0,0 1 0,0 0 0,1-1 0,-1 1 0,0 0-1,1 0 1,-1 0 0,1 0 0,-1 0 0,1 0 0,-1 0 0,1 0 0,0 1 0,-1-1 0,1 1 0,0-1 0,0 1 0,-1 0 0,1 0 0,0-1 0,0 1 0,0 0-1,3 1 1,56 1 16,9 10 1072,1-3 0,105 1-1,147-20 1157,-33-1-1506,179 11-81,2211 23 1545,-2262-12-2283,553 19 561,-202-7-230,-395-14-133,-31-1-229,609 28-13,338 33-18,-1089-60-20,732 22 247,-126-5-883,-270 1-3765,-389-17 1649,285 13-3861,-340-21 3020</inkml:trace>
</inkml:ink>
</file>

<file path=ppt/ink/ink13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12:14.021"/>
    </inkml:context>
    <inkml:brush xml:id="br0">
      <inkml:brushProperty name="width" value="0.025" units="cm"/>
      <inkml:brushProperty name="height" value="0.025" units="cm"/>
    </inkml:brush>
  </inkml:definitions>
  <inkml:trace contextRef="#ctx0" brushRef="#br0">1 100 9545,'125'17'438,"134"1"0,128-18 691,-119-1 768,1708-13 2369,668-12-3188,-1250 26-304,-528-30 155,-324 8-566,899 18-272,-1195 10-104,1225 6 117,-1264-17-174,-228 2-2208,0 0 1,0-1-1,1-1 0,-1-1 1,-22-10-1,8 3-2174</inkml:trace>
</inkml:ink>
</file>

<file path=ppt/ink/ink13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12:15.206"/>
    </inkml:context>
    <inkml:brush xml:id="br0">
      <inkml:brushProperty name="width" value="0.025" units="cm"/>
      <inkml:brushProperty name="height" value="0.025" units="cm"/>
    </inkml:brush>
  </inkml:definitions>
  <inkml:trace contextRef="#ctx0" brushRef="#br0">9460 771 9513,'4'-8'436,"0"0"0,-1-1 0,-1 1 0,1-1 0,-1 0 0,1-16-1,-3 21-417,0 1 0,0 0-1,-1-1 1,1 1-1,-1 0 1,0 0-1,0 0 1,0-1 0,0 1-1,-1 0 1,1 0-1,-1 1 1,1-1-1,-1 0 1,0 0 0,0 1-1,-1-1 1,1 1-1,0 0 1,-1 0-1,-3-3 1,-22-13 295,0 1 0,-1 1 0,-1 2 0,-52-18 0,-131-27 525,192 54-753,-682-124 1496,-9 49-654,702 80-916,-1036-84 592,294 28-581,-2420-62 234,2828 124-128,1 16 0,-586 114 1,820-111-73,2 5 1,-115 49-1,165-55-42,1 3-1,1 3 1,2 2-1,0 2 1,-60 53-1,93-70-11,2 1-1,0 1 1,1 0 0,1 1-1,0 1 1,2 1-1,-19 36 1,29-48 3,-1 0 1,1 1-1,1-1 1,0 1-1,0 0 1,1 0-1,0 0 1,1 0-1,0 0 1,1 0-1,0 0 1,1 0-1,1 0 1,-1 0-1,1 0 1,1 0-1,0-1 1,1 1 0,0-1-1,6 11 1,2-3 13,0-1 1,1-1 0,0 0 0,1-1-1,1 0 1,1-1 0,0-1 0,1 0 0,0-2-1,26 14 1,12 4 45,2-3-1,69 22 1,39 3 51,325 57 0,181-24-44,413-24 36,4-59-61,-1008-2-47,1358-48 40,-2-46 3,-1385 92-41,10-2 15,789-62-220,-8-39-358,-384 8 493,-343 65 211,207-90 1,-285 106 61,-1-1 1,43-30 0,-71 43-146,-1-1 0,1 1 0,-1-1 0,0-1 1,0 0-1,-1 0 0,0 0 0,0 0 0,-1-1 1,0 0-1,0 0 0,-1-1 0,0 1 0,0-1 1,4-15-1,-8 19-42,1 0 0,-1 0 0,0 0 1,0 0-1,-1 1 0,0-1 0,0 0 0,0 0 1,0 1-1,0-1 0,-1 0 0,0 1 0,0 0 0,-1-1 1,1 1-1,-1 0 0,0 0 0,0 0 0,0 1 1,0-1-1,-6-4 0,-8-6-25,1 2 1,-2 0-1,-32-17 0,-12-2 14,0 4-1,-2 2 1,-119-29-1,-215-23-170,-323-11-2416,-10 38-3489,280 25 464</inkml:trace>
</inkml:ink>
</file>

<file path=ppt/ink/ink13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12:17.306"/>
    </inkml:context>
    <inkml:brush xml:id="br0">
      <inkml:brushProperty name="width" value="0.025" units="cm"/>
      <inkml:brushProperty name="height" value="0.025" units="cm"/>
    </inkml:brush>
  </inkml:definitions>
  <inkml:trace contextRef="#ctx0" brushRef="#br0">359 89 17969,'-3'-10'1564,"3"6"-1311,-2 0 0,1 0 0,0 0 0,-1 0 0,0 1 0,0-1 0,0 0 0,0 1 0,0-1 0,-1 1 0,0 0 0,1-1 0,-1 2 0,-1-1 0,1 0 0,0 0 0,-1 1 0,1 0 0,-1 0 0,1 0 0,-1 0 0,0 0 0,0 1 0,0 0 0,0-1 0,0 2 0,-8-2 0,5 1-92,0 1 0,-1 0 0,1 0-1,0 1 1,0-1 0,-1 2 0,1-1-1,0 1 1,0 0 0,0 0 0,0 1-1,1 0 1,-1 0 0,-10 8 0,7-3-45,1-1 0,0 2 0,0-1 0,1 1 0,0 0 0,0 1 0,1 0 0,-7 15 0,2-3-10,1 1 0,2 1 0,0 0 0,2 0 0,1 1 0,0 0 0,2 0 0,-1 27 0,4-49-99,1 1 0,0 0 1,0 0-1,0 0 0,0-1 0,1 1 1,-1 0-1,1 0 0,0-1 1,0 1-1,0 0 0,1-1 0,-1 1 1,1-1-1,3 5 0,-3-6 0,1 0 0,-1 0 0,1-1 0,0 1 0,0-1 0,-1 0 0,1 1 0,0-1 0,0-1 0,0 1 0,0 0 0,0-1 0,0 1 0,0-1 0,0 0 0,1 0 0,-1 0 0,0-1 0,4 0 0,5-1 26,0-1 0,0 0 0,0-1 0,-1 0 0,0-1 0,0 0 0,0-1 0,0 0-1,-1-1 1,0 0 0,-1 0 0,1-1 0,9-11 0,-2 1 74,0-1-1,-2 0 0,0-1 1,-1 0-1,18-36 1,-27 46-59,0-1 0,0 0 0,-1 0 0,0 0 0,-1 0 0,0-1 0,2-18 0,-19 51-48,-5 16 0,14-23 0,-3 3 0,1 1 0,0-1 0,2 1 0,0 1 0,1-1 0,1 1 0,-1 32 0,4-51 0,0 1 0,0 0 0,0 0 0,0 0 0,1 0 0,-1 0 0,0 0 0,0-1 0,1 1 0,-1 0 0,0 0 0,1 0 0,-1-1 0,1 1 0,-1 0 0,1-1 0,0 1 0,-1 0 0,1-1 0,0 1 0,-1-1 0,1 1 0,0-1 0,0 1 0,-1-1 0,1 1 0,1-1 0,29 0 0,-22-3 0,0 0 0,0 0 0,0-1 0,13-8 0,11-11 0,0-2 0,-2-1 0,42-46 0,11-10 0,-84 82 0,0-1 0,0 1 0,1-1 0,-1 1 0,0-1 0,1 1 0,-1-1 0,1 1 0,-1 0 0,0-1 0,1 1 0,-1-1 0,1 1 0,-1 0 0,1 0 0,-1-1 0,1 1 0,-1 0 0,1 0 0,0 0 0,-1-1 0,1 1 0,-1 0 0,1 0 0,-1 0 0,1 0 0,-1 0 0,1 0 0,0 0 0,-1 0 0,1 1 0,-1-1 0,1 0 0,-1 0 0,1 0 0,-1 1 0,1-1 0,-1 0 0,1 0 0,-1 1 0,1-1 0,-1 0 0,1 1 0,0 2 0,0 0 0,0-1 0,0 1 0,-1 0 0,1-1 0,-1 1 0,0 0 0,0 0 0,0 5 0,-12 67 0,3-41 0,4-21 0,2 0 0,0 0 0,0 0 0,-1 20 0,5-33 0,-1 1 0,0-1 0,0 1 0,0 0 0,1-1 0,-1 1 0,0-1 0,1 1 0,-1-1 0,0 1 0,1-1 0,-1 1 0,1-1 0,-1 0 0,1 1 0,-1-1 0,1 0 0,-1 1 0,1-1 0,-1 0 0,1 1 0,-1-1 0,1 0 0,-1 0 0,1 0 0,0 0 0,-1 0 0,1 1 0,-1-1 0,1 0 0,0 0 0,-1 0 0,1-1 0,-1 1 0,1 0 0,0 0 0,-1 0 0,1 0 0,0-1 0,27-6 0,-9-3 0,0 0 0,-1-2 0,0 0 0,-1-1 0,-1-1 0,15-15 0,36-28 0,-66 56 0,0 0 0,1 0 0,-1 0 0,0 0 0,1 0 0,-1 0 0,1 1 0,0-1 0,-1 0 0,1 1 0,0-1 0,-1 1 0,3 0 0,-3 0 0,-1 0 0,1 0 0,0 0 0,-1 0 0,1 0 0,-1 1 0,1-1 0,-1 0 0,1 0 0,-1 1 0,1-1 0,-1 0 0,0 1 0,1-1 0,-1 1 0,1-1 0,-1 0 0,0 1 0,1-1 0,-1 1 0,0-1 0,0 1 0,1-1 0,-1 1 0,0-1 0,0 2 0,2 4 0,-2 0 0,1 0 0,-1 0 0,1 1 0,-3 10 0,1 1 0,-5 81-27,8-92-2035,4-9-6601</inkml:trace>
</inkml:ink>
</file>

<file path=ppt/ink/ink13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12:17.977"/>
    </inkml:context>
    <inkml:brush xml:id="br0">
      <inkml:brushProperty name="width" value="0.025" units="cm"/>
      <inkml:brushProperty name="height" value="0.025" units="cm"/>
    </inkml:brush>
  </inkml:definitions>
  <inkml:trace contextRef="#ctx0" brushRef="#br0">184 383 14606,'0'0'9433,"-12"-6"-7106,5 2-1957,5 2-295,0 0-1,0 1 1,0-1-1,-1 1 1,1-1-1,-1 1 1,1 0-1,-1 0 1,1 0-1,-1 0 1,0 1-1,1-1 1,-1 1-1,0-1 1,1 1-1,-1 0 1,0 0-1,0 0 1,1 1-1,-1-1 1,0 1-1,0-1 1,1 1-1,-1 0 1,1 0-1,-1 0 1,1 0-1,-3 2 1,-3 3 65,1 1 1,-1 0-1,2 0 1,-1 0 0,1 1-1,0 0 1,1 0-1,0 0 1,0 1-1,0 0 1,1 0 0,1 0-1,0 0 1,0 0-1,0 1 1,2 0-1,-2 10 1,3-19-129,0 0 0,-1 0 0,1 1 0,0-1-1,1 0 1,-1 1 0,0-1 0,0 0 0,0 0 0,1 1 0,-1-1 0,1 0-1,-1 0 1,1 0 0,-1 0 0,1 0 0,0 1 0,0-1 0,-1 0-1,1 0 1,0-1 0,0 1 0,0 0 0,0 0 0,0 0 0,0-1 0,0 1-1,0 0 1,0-1 0,1 1 0,-1-1 0,0 1 0,0-1 0,0 0 0,1 1-1,-1-1 1,0 0 0,1 0 0,-1 0 0,0 0 0,0 0 0,1 0 0,-1 0-1,2-1 1,4 0 87,1-1-1,-1 1 0,1-1 1,-1-1-1,0 1 0,13-8 1,16-12-89,-2-1 1,0-2 0,-1-2-1,-2 0 1,-1-2 0,-1-2-1,-2-1 1,-1 0 0,-1-2-1,23-44 1,-40 64-11,0-1 0,-2 1 0,0-2 0,0 1 0,-1-1 0,-1 1 0,-1-1 0,3-32 0,-6 47 0,0 1 0,0 0 0,0 0 0,1-1 0,-1 1 0,0 0 0,0 0 0,0-1 0,0 1 0,0 0 0,0 0 0,0-1 0,0 1 0,-1 0 0,1 0 0,0-1 0,0 1 0,0 0 0,0 0 0,0-1 0,0 1 0,0 0 0,-1 0 0,1-1 0,0 1 0,0 0 0,0 0 0,0 0 0,-1 0 0,1-1 0,0 1 0,0 0 0,-1 0 0,1 0 0,0 0 0,0 0 0,-1 0 0,1-1 0,-10 8 0,-8 17 0,-17 44 0,3 1 0,4 2 0,-27 97 0,41-84-2352,12 0-3442,3-65-2139</inkml:trace>
</inkml:ink>
</file>

<file path=ppt/ink/ink13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12:18.537"/>
    </inkml:context>
    <inkml:brush xml:id="br0">
      <inkml:brushProperty name="width" value="0.025" units="cm"/>
      <inkml:brushProperty name="height" value="0.025" units="cm"/>
    </inkml:brush>
  </inkml:definitions>
  <inkml:trace contextRef="#ctx0" brushRef="#br0">272 223 5990,'0'0'4697,"4"-11"-1776,12-24-580,-7 19-642,-1-1-1,-1 1 1,-1-1 0,0 0-1,-1-1 1,4-33 0,-9 50-1659,0 0 0,0 0 0,0 0 0,0 0 0,0 0 0,0 0 0,0 0 0,0 1 0,0-1 1,-1 0-1,1 0 0,0 0 0,-1 0 0,1 1 0,-1-1 0,1 0 0,-1 0 0,1 1 0,-1-1 1,0 0-1,1 1 0,-1-1 0,0 0 0,1 1 0,-1-1 0,0 1 0,0-1 0,1 1 0,-1 0 0,-1-1 1,-1 0 108,0 1 0,1 0 0,-1 0 0,0 0 1,1 0-1,-1 0 0,0 1 0,1-1 0,-1 1 1,-4 1-1,0 0 143,0 1 0,-1 0-1,1 0 1,0 1 0,1 0 0,-12 9 0,1 4-292,1 2 0,1 0 0,-16 25 0,25-35 0,0 1 0,1-1 0,1 1 0,-1 1 0,1-1 0,1 0 0,0 1 0,1 0 0,-3 15 0,6-24 0,-1 0 0,0-1 0,0 1 0,1 0 0,-1-1 0,1 1 0,-1 0 0,1-1 0,0 1 0,0-1 0,-1 1 0,1-1 0,0 0 0,0 1 0,1-1 0,-1 0 0,0 0 0,0 1 0,1-1 0,-1 0 0,0 0 0,1-1 0,-1 1 0,1 0 0,2 1 0,49 15 0,-25-9 0,-23-7 0,1 1 0,-1 1 0,0-1 0,-1 1 0,1-1 0,0 1 0,-1 1 0,0-1 0,1 1 0,-1-1 0,-1 1 0,1 0 0,0 1 0,-1-1 0,0 1 0,0-1 0,-1 1 0,1 0 0,-1 0 0,0 0 0,0 0 0,0 1 0,-1-1 0,0 0 0,0 1 0,0-1 0,-1 1 0,0-1 0,0 1 0,0-1 0,-1 1 0,0-1 0,-2 10 0,1-9 0,0-1 0,-1 0 0,1 0 0,-1 0 0,0 0 0,-1 0 0,1-1 0,-1 1 0,0-1 0,0 0 0,0 0 0,-1 0 0,1-1 0,-1 1 0,0-1 0,0 0 0,0-1 0,-6 3 0,-4 2 0,0-1 0,0-1 0,-1 0 0,0-1 0,-18 2 0,27-5 1,0 0 0,0-1-1,0 1 1,0-1 0,0 0 0,0-1 0,0 0-1,0 0 1,-9-3 0,13 3-2,1-1-1,0 1 1,0 0-1,0-1 1,0 0-1,0 1 1,0-1 0,0 0-1,0 0 1,0 0-1,1 0 1,-1 0-1,1-1 1,0 1 0,0 0-1,0-1 1,0 1-1,0-1 1,0 1-1,0-1 1,1 1 0,-1-1-1,1 1 1,0-1-1,0 0 1,0 1-1,0-4 1,0 2-277,1 0-1,-1 0 1,1 0 0,0 0-1,0 0 1,0 0 0,0 0-1,1 1 1,-1-1 0,1 0 0,0 1-1,0 0 1,0-1 0,5-4-1,43-36-9045,-49 43 9146,33-24-7798</inkml:trace>
</inkml:ink>
</file>

<file path=ppt/ink/ink13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12:19.503"/>
    </inkml:context>
    <inkml:brush xml:id="br0">
      <inkml:brushProperty name="width" value="0.025" units="cm"/>
      <inkml:brushProperty name="height" value="0.025" units="cm"/>
    </inkml:brush>
  </inkml:definitions>
  <inkml:trace contextRef="#ctx0" brushRef="#br0">31 78 4228,'0'0'25389,"11"3"-24369,34 8-289,-43-10-703,1-1 0,-1-1 0,0 1-1,1 0 1,-1 0 0,0-1-1,0 1 1,1-1 0,-1 0 0,0 0-1,0 0 1,0 0 0,0 0 0,0 0-1,0 0 1,0-1 0,0 1-1,-1-1 1,1 1 0,0-1 0,-1 0-1,1 0 1,-1 0 0,0 1-1,0-1 1,1-1 0,-1 1 0,-1 0-1,1 0 1,1-3 0,-1 3-16,-1 1 1,1 0-1,-1-1 1,1 1 0,-1-1-1,0 1 1,0-1-1,1 0 1,-1 1-1,0-1 1,0 1-1,0-1 1,-1 1-1,1-1 1,0 1-1,0-1 1,-1 1 0,1-1-1,-1 1 1,0-1-1,1 1 1,-1 0-1,0-1 1,0 1-1,0 0 1,0 0-1,0 0 1,0-1-1,0 1 1,0 0 0,0 0-1,0 0 1,-1 1-1,1-1 1,0 0-1,-1 0 1,1 1-1,-1-1 1,1 1-1,-1-1 1,1 1-1,-2-1 1,0 1-13,0 0 0,0 0 0,0 0 0,1 0 0,-1 1 0,0-1 0,0 1 0,1 0 0,-1-1 0,0 1 0,1 0 0,-1 1 0,1-1 0,-1 0 0,1 1 0,0 0 0,-5 3 0,3-1 0,0 1 0,-1 0 0,1 0 0,1 0 0,-1 1 0,1-1 0,-4 10 0,1 0 0,1 0 0,0 0 0,1 1 0,1-1 0,-3 29 0,6-42 0,0 0 0,-1 1 0,1-1 0,0 1 0,0-1 0,1 0 0,-1 1 0,0-1 0,1 0 0,-1 1 0,1-1 0,0 0 0,0 1 0,0-1 0,0 0 0,0 0 0,0 0 0,1 0 0,-1 0 0,1 0 0,-1-1 0,1 1 0,0 0 0,3 2 0,-1-2 0,1-1 0,-1 0 0,0 0 0,1 0 0,-1 0 0,0-1 0,1 1 0,-1-1 0,1 0 0,-1-1 0,1 1 0,-1-1 0,5-1 0,8-3 0,-1-1 0,1-1 0,-2 0 0,1-1 0,-1 0 0,0-1 0,-1-1 0,0-1 0,18-16 0,52-36 0,-83 63 0,-1-1 0,0 1 0,0 0 0,1 0 0,-1 0 0,0 0 0,0 0 0,1 0 0,-1 0 0,0-1 0,1 1 0,-1 0 0,0 0 0,0 0 0,1 0 0,-1 0 0,0 0 0,1 0 0,-1 0 0,0 0 0,0 1 0,1-1 0,-1 0 0,0 0 0,0 0 0,1 0 0,-1 0 0,0 0 0,0 1 0,1-1 0,-1 0 0,0 0 0,0 0 0,1 0 0,-1 1 0,0-1 0,0 0 0,0 0 0,1 1 0,3 17 0,-3 29 0,-2-36 0,-18 124 0,19-135 0,0 0 0,0 1 0,0-1 0,0 0 0,0 0 0,1 0 0,-1 1 0,0-1 0,0 0 0,0 0 0,0 0 0,0 1 0,1-1 0,-1 0 0,0 0 0,0 0 0,0 0 0,1 0 0,-1 0 0,0 1 0,0-1 0,1 0 0,-1 0 0,0 0 0,0 0 0,0 0 0,1 0 0,-1 0 0,0 0 0,0 0 0,1 0 0,-1 0 0,0 0 0,0 0 0,1 0 0,-1 0 0,0 0 0,0-1 0,0 1 0,1 0 0,-1 0 0,0 0 0,0 0 0,0 0 0,1 0 0,-1-1 0,0 1 0,0 0 0,0 0 0,0 0 0,1-1 0,12-8 0,9-12 0,-1-1 0,-1-1 0,34-50 0,-5 6 0,-49 67 0,0-1 0,0 1 0,0 0 0,0-1 0,1 1 0,-1 0 0,0-1 0,0 1 0,1 0 0,-1-1 0,0 1 0,1 0 0,-1 0 0,0 0 0,1-1 0,-1 1 0,0 0 0,1 0 0,-1 0 0,0-1 0,1 1 0,-1 0 0,0 0 0,1 0 0,-1 0 0,1 0 0,-1 0 0,0 0 0,1 0 0,-1 0 0,1 0 0,-1 0 0,0 0 0,1 0 0,-1 0 0,1 1 0,-1-1 0,1 0 0,7 17 0,-2 21 0,-7-37 0,1-1 0,0 1 0,0 0 0,0-1 0,0 1 0,0 0 0,0-1 0,0 1 0,0 0 0,0-1 0,0 1 0,0 0 0,0-1 0,1 1 0,-1-1 0,0 1 0,0 0 0,1-1 0,-1 1 0,0-1 0,1 1 0,-1-1 0,1 1 0,-1-1 0,1 1 0,-1-1 0,1 1 0,-1-1 0,1 0 0,-1 1 0,1-1 0,-1 0 0,1 1 0,0-1 0,-1 0 0,1 0 0,-1 0 0,1 1 0,0-1 0,-1 0 0,1 0 0,0 0 0,-1 0 0,1 0 0,0 0 0,-1 0 0,1 0 0,0-1 0,-1 1 0,1 0 0,-1 0 0,1 0 0,0-1 0,-1 1 0,1 0 0,-1-1 0,1 1 0,-1-1 0,1 1 0,0-1 0,33-28 0,-23 15 0,-1-1 0,-1 0 0,0 0 0,-1-1 0,9-26 0,-14 123 0,-4-76 0,1 1 0,0 0 0,0-1 0,1 1 0,0-1 0,0 1 0,0-1 0,0 1 0,4 8 0,-3-12 0,0 0 0,0-1 0,-1 1 0,1 0 0,0-1 0,1 1 0,-1-1 0,0 0 0,0 0 0,1 0 0,-1 0 0,0 0 0,1 0 0,-1-1 0,1 1 0,-1-1 0,1 1 0,-1-1 0,1 0 0,-1 0 0,1 0 0,-1-1 0,5 0 0,1 0 0,1-1 0,-1 0 0,0 0 0,0-1 0,0 0 0,0 0 0,0-1 0,-1 0 0,1-1 0,-1 1 0,0-2 0,-1 1 0,7-7 0,-3 3 0,0-1 0,-1 1 0,-1-2 0,0 0 0,0 0 0,-1 0 0,10-21 0,-28 55 0,-29 63 0,36-75 0,-1 0 0,2 1 0,0 0 0,0-1 0,1 1 0,-1 13 0,3-25-28,0 1 0,0-1-1,0 0 1,0 0 0,0 1 0,0-1 0,0 0-1,0 0 1,0 1 0,0-1 0,0 0-1,0 0 1,0 1 0,0-1 0,0 0 0,0 0-1,0 1 1,0-1 0,0 0 0,0 0 0,1 1-1,-1-1 1,0 0 0,0 0 0,0 0-1,0 1 1,1-1 0,-1 0 0,0 0 0,0 0-1,1 0 1,-1 0 0,0 1 0,0-1 0,0 0-1,1 0 1,-1 0 0,0 0 0,0 0 0,1 0-1,-1 0 1,1 0 0,10-7-4508,4-12-3360</inkml:trace>
</inkml:ink>
</file>

<file path=ppt/ink/ink13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12:19.830"/>
    </inkml:context>
    <inkml:brush xml:id="br0">
      <inkml:brushProperty name="width" value="0.025" units="cm"/>
      <inkml:brushProperty name="height" value="0.025" units="cm"/>
    </inkml:brush>
  </inkml:definitions>
  <inkml:trace contextRef="#ctx0" brushRef="#br0">14 1 18129,'0'0'10314,"-13"61"-10218,29-41-1633,5-4-2916,0-3-4803</inkml:trace>
  <inkml:trace contextRef="#ctx0" brushRef="#br0" timeOffset="1">225 232 20499,'0'0'9385,"-64"61"-7623,51-42-769,4 2-865,6-2-128,3-2 0,0 2 0,10-5-1025,9 0-961,1-6-1697,5-5-898,3-3-3170</inkml:trace>
</inkml:ink>
</file>

<file path=ppt/ink/ink13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12:20.168"/>
    </inkml:context>
    <inkml:brush xml:id="br0">
      <inkml:brushProperty name="width" value="0.025" units="cm"/>
      <inkml:brushProperty name="height" value="0.025" units="cm"/>
    </inkml:brush>
  </inkml:definitions>
  <inkml:trace contextRef="#ctx0" brushRef="#br0">149 53 13132,'0'0'8665,"-9"-1"-4128,0-1-3517,4 0-505,-1 1-1,1 0 0,-1 0 0,0 1 0,1-1 1,-1 1-1,0 0 0,-6 2 0,12-2-502,-1 0-1,1 0 0,0 0 1,-1 0-1,1 0 0,0 0 1,-1 0-1,1 0 0,0 0 1,0 0-1,-1 1 0,1-1 1,0 0-1,0 0 0,-1 0 1,1 0-1,0 1 0,0-1 1,-1 0-1,1 0 0,0 1 1,0-1-1,0 0 0,0 0 1,-1 1-1,1-1 0,0 0 1,0 0-1,0 1 0,0-1 1,0 0-1,0 1 0,0-1 1,0 0-1,0 1 0,0-1 1,0 0-1,0 1 0,0-1 1,0 0-1,0 0 0,0 1 1,0-1-1,0 0 0,0 1 1,0-1-1,1 0 0,-1 0 1,0 1-1,0-1 0,0 0 1,0 0-1,1 1 0,-1-1 1,0 0-1,16 11 48,-12-10-54,-1-1 0,1 1 0,0-1 0,0 0 0,0 0 0,-1-1 0,1 1 0,0-1 1,0 0-1,-1 0 0,1 0 0,5-3 0,-7 4-5,-1-1 1,1 0 0,-1 0 0,0-1 0,1 1 0,-1 0-1,0 0 1,0 0 0,0-1 0,0 1 0,0-1-1,0 1 1,0-1 0,-1 1 0,1-1 0,0 0 0,-1 1-1,1-1 1,-1 0 0,0 1 0,0-1 0,1 0-1,-1 1 1,0-1 0,0 0 0,-1 0 0,1 1 0,0-1-1,-1 0 1,0-2 0,0 3-1,1 0 0,-1 0 0,0 0 0,0 0 0,0 0 0,0 0 0,0 1 0,0-1 0,0 0 0,0 1 0,-1-1 0,1 0 0,0 1 0,0-1 0,0 1 0,-1 0 0,1-1 0,0 1 0,-1 0 0,1 0 0,0 0 0,-1 0 0,1 0 0,0 0 0,-1 0 0,1 0 0,0 0 0,0 1 0,-2 0 0,-2-1 0,-1 1 0,1 0 0,0 1 0,0-1 0,1 1 0,-9 3 0,7 0 0,0 0 0,0 1 0,0-1 0,0 1 0,1 0 0,0 0 0,0 1 0,1 0 0,0 0 0,0 0 0,1 0 0,-1 0 0,1 1 0,1-1 0,0 1 0,0 0 0,0 0 0,1 0 0,0 0 0,1 0 0,0 12 0,1-18-87,0 0 0,0 0-1,0 0 1,0 0 0,1-1 0,-1 1-1,0 0 1,1-1 0,-1 1 0,1-1-1,0 1 1,-1-1 0,1 0 0,0 0-1,0 0 1,0 0 0,0 0 0,0 0-1,0 0 1,0-1 0,0 1 0,0-1-1,0 1 1,0-1 0,1 0 0,3 0-1,4 1-1105,0-1 0,0 0-1,0-1 1,17-3-1,9-8-7235</inkml:trace>
</inkml:ink>
</file>

<file path=ppt/ink/ink13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12:20.558"/>
    </inkml:context>
    <inkml:brush xml:id="br0">
      <inkml:brushProperty name="width" value="0.025" units="cm"/>
      <inkml:brushProperty name="height" value="0.025" units="cm"/>
    </inkml:brush>
  </inkml:definitions>
  <inkml:trace contextRef="#ctx0" brushRef="#br0">167 5 20115,'0'0'8600,"-9"-2"-6107,5 1-2425,0 1 0,-1-1 0,1 1-1,0-1 1,0 1 0,0 0 0,0 1-1,-1-1 1,1 1 0,0 0 0,0 0-1,0 0 1,0 1 0,0-1 0,1 1 0,-1 0-1,0 0 1,1 0 0,-1 0 0,1 1-1,0 0 1,-5 4 0,-37 44-68,43-49 0,0 0 0,0 0 0,1 1 0,-1-1 0,1 0 0,-1 1 0,1 0 0,0-1 0,0 1 0,0 0 0,0-1 0,0 1 0,1 0 0,0 0 0,-1 0 0,1 0 0,0-1 0,0 1 0,0 0 0,1 0 0,0 3 0,1-4 0,1-1 0,0 1 0,0-1 0,0 0 0,-1 0 0,1 0 0,0-1 0,0 1 0,0 0 0,0-1 0,1 0 0,-1 0 0,0 0 0,0 0 0,0-1 0,4 0 0,3 0 0,20 0-412,0-2 1,0-2-1,30-7 0,-31 5 18,-1 1-1,1 2 1,30-1 0,-58 5 427,-1 0 1,1 0 0,0 0 0,-1 0 0,1 0 0,-1 0 0,1 1-1,-1-1 1,0 0 0,1 0 0,-1 0 0,1 1 0,-1-1-1,1 0 1,-1 1 0,1-1 0,-1 0 0,0 1 0,1-1-1,-1 0 1,0 1 0,1-1 0,-1 1 0,0-1 0,0 0 0,1 1-1,-1-1 1,0 1 0,0-1 0,0 1 0,0-1 0,1 1-1,-1-1 1,0 1 0,0-1 0,0 1 0,0 0 0,0-1-1,0 1 1,0-1 0,-1 1 0,1-1 0,0 1 0,0-1 0,0 1-1,0-1 1,-1 0 0,1 1 0,0-1 0,0 1 0,-1-1-1,0 1 1,-15 26 1221,-5-3-1233,-2 0 0,0-2 0,-2-1 0,0-1 0,-2-1 0,0-1 0,-38 18 0,63-34-42,0-1 1,-1 0-1,0 0 0,1 0 1,-1 0-1,1 0 0,-1 0 1,0 0-1,0-1 0,0 0 1,1 1-1,-1-1 0,0 0 1,0-1-1,0 1 0,1 0 1,-1-1-1,-5-1 0,7 1-88,-1-1 0,1 1 0,-1-1 0,1 0 0,-1 0-1,1 1 1,0-1 0,0 0 0,0 0 0,0 0 0,0 0-1,1 0 1,-1-1 0,0 1 0,1 0 0,0 0 0,-1 0-1,1-1 1,0 1 0,0 0 0,0 0 0,1-4 0,3-14-6149,8-3-3331</inkml:trace>
</inkml:ink>
</file>

<file path=ppt/ink/ink13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12:21.866"/>
    </inkml:context>
    <inkml:brush xml:id="br0">
      <inkml:brushProperty name="width" value="0.025" units="cm"/>
      <inkml:brushProperty name="height" value="0.025" units="cm"/>
    </inkml:brush>
  </inkml:definitions>
  <inkml:trace contextRef="#ctx0" brushRef="#br0">10 1 17040,'0'0'1922,"5"53"-1025,-5-11-353,-5 8-448,-2 2-96,4 1-928,3-1-674,0-3-864,0 0-417,0 1-1922</inkml:trace>
</inkml:ink>
</file>

<file path=ppt/ink/ink13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12:22.212"/>
    </inkml:context>
    <inkml:brush xml:id="br0">
      <inkml:brushProperty name="width" value="0.025" units="cm"/>
      <inkml:brushProperty name="height" value="0.025" units="cm"/>
    </inkml:brush>
  </inkml:definitions>
  <inkml:trace contextRef="#ctx0" brushRef="#br0">1 15 15919,'0'0'6726,"-1"19"-9512,15-52-4869</inkml:trace>
</inkml:ink>
</file>

<file path=ppt/ink/ink13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12:37.533"/>
    </inkml:context>
    <inkml:brush xml:id="br0">
      <inkml:brushProperty name="width" value="0.025" units="cm"/>
      <inkml:brushProperty name="height" value="0.025" units="cm"/>
    </inkml:brush>
  </inkml:definitions>
  <inkml:trace contextRef="#ctx0" brushRef="#br0">0 1245 10730,'0'0'2653,"9"-2"-1585,39-7 91,0 2 1,1 3-1,0 1 0,49 5 1,-40-2-764,435 29 415,-350-17-165,697 10 1710,-99-8-927,-340 4-1127,273 23 133,-199 1-386,100 12 30,76-13 67,3-40 230,-424-2-183,450-23-83,-54 0 15,553-2 131,-483 10-33,113-6-51,465-52 52,-443 10-160,-572 31-45,-196 22 5,-2-2 0,68-26 0,-123 37-16,0 0 0,-1 0 0,1-1-1,0 0 1,-1 0 0,0-1 0,1 0 0,-1 1-1,-1-2 1,1 1 0,-1-1 0,1 1-1,-1-1 1,0 0 0,3-7 0,-5 7-8,0 0 1,0 1-1,-1-1 1,0 0-1,0 0 0,0-1 1,0 1-1,-1 0 1,0 0-1,0 0 1,0 0-1,-1 0 1,1-1-1,-1 1 0,-1 0 1,1 0-1,-1 1 1,0-1-1,-3-6 1,-8-13-9,-1 0 0,-1 1 0,-1 0 0,-1 1 0,-1 1 0,0 1 0,-2 1 0,-1 0 0,0 2 0,-26-17 0,-36-20-49,-130-60 0,178 97 56,-105-48-59,-3 6 0,-2 7 0,-243-54 1,-468-34-503,-708 28-579,-5 101 340,1448 11 730,-1651 107 34,1705-100 15,-231 30 31,233-26-46,2 3 1,-98 35-1,138-40 16,0 1 0,0 2-1,1 0 1,1 1 0,0 2-1,1 0 1,1 1-1,0 0 1,1 2 0,1 0-1,0 1 1,2 1 0,0 1-1,-14 25 1,-2 2 57,-55 64 1,45-63-19,33-37-12,-1 0 1,1 1-1,1 0 0,0 0 1,1 1-1,0-1 1,1 1-1,1 1 1,0-1-1,-2 21 0,5-25-2,0 0 0,0 0 0,1 0-1,1 0 1,0 0 0,0 0-1,1 0 1,0 0 0,1-1-1,0 1 1,0-1 0,1 1-1,0-1 1,1 0 0,0-1 0,7 10-1,4 1 10,1-2 1,0 0-1,1-1 0,1-1 0,0-1 0,1 0 0,25 12 0,160 66 125,-166-76-130,168 63 45,3-10 0,280 56 1,-224-78 15,408 22 1,1184-48 21,362-171-22,-265-130-138,-1913 272 69,31-4 15,-1-3-1,0-3 1,115-45 0,-179 59-9,1 0 0,-1 0 0,0-1 0,0-1 0,0 1 0,-1-1 0,13-13 0,-18 17 0,-1-1 0,1 1-1,0-1 1,0 0 0,-1 1 0,0-1 0,1 0 0,-1 0 0,0 0 0,0 0 0,-1 0 0,1 0 0,-1 0-1,1 0 1,-1 0 0,0 0 0,0-1 0,-1 1 0,1 0 0,0 0 0,-1 0 0,0 0 0,0 0-1,0 0 1,0 0 0,0 1 0,-3-5 0,-1-2-12,-1 1-1,-1-1 1,1 1-1,-1 1 1,-1-1-1,0 1 1,0 0 0,-12-8-1,-80-43-79,93 54 81,-51-25-470,-1 3 1,-67-20-1,-129-24-4924,109 36 248</inkml:trace>
</inkml:ink>
</file>

<file path=ppt/ink/ink13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15:41.321"/>
    </inkml:context>
    <inkml:brush xml:id="br0">
      <inkml:brushProperty name="width" value="0.025" units="cm"/>
      <inkml:brushProperty name="height" value="0.025" units="cm"/>
    </inkml:brush>
  </inkml:definitions>
  <inkml:trace contextRef="#ctx0" brushRef="#br0">1 339 13645,'0'0'1922,"12"0"-1212,951-17 5456,-835 17-5686,1672-39 2760,-684 4-1211,-1100 35-1987,42 4 188,-53 0-156,-17-1-14,-329 5 660,210-10-693,-813-10-196,-450 4-158,477 74 287,783-53 32,118-11 29,21-1-62,34-2-111,-21 1 99,779-19 43,-515 9-44,423-28-358,-8-57 440,-650 86-12,92-30 0,-136 38-11,-1 0 0,1 0-1,0-1 1,0 1 0,-1 0 0,1-1 0,-1 0 0,1 0-1,-1 0 1,0 0 0,1 0 0,-1 0 0,0 0 0,0-1-1,-1 1 1,3-4 0,-4 5 1,0 1 0,0-1-1,0 0 1,0 0 0,1 0 0,-1 0-1,0 1 1,0-1 0,-1 0 0,1 0 0,0 0-1,0 0 1,0 1 0,-1-1 0,1 0-1,0 0 1,-1 0 0,1 1 0,0-1 0,-1 0-1,1 0 1,-2 0 0,0-1 11,0 0 0,-1 0 0,1 0 0,-1 0 0,1 0 0,-1 1-1,0 0 1,0-1 0,-4 0 0,-20-7-16,-1 1-1,0 2 0,0 0 0,-29-1 0,-125 0-93,140 6 79,-207 4-520,-469 66 0,238 14-2685,4 14-3594,323-65 3632,-183 37-10239</inkml:trace>
</inkml:ink>
</file>

<file path=ppt/ink/ink13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16:27.220"/>
    </inkml:context>
    <inkml:brush xml:id="br0">
      <inkml:brushProperty name="width" value="0.025" units="cm"/>
      <inkml:brushProperty name="height" value="0.025" units="cm"/>
    </inkml:brush>
  </inkml:definitions>
  <inkml:trace contextRef="#ctx0" brushRef="#br0">3857 366 10250,'-308'-127'4987,"43"16"-4242,196 86-74,-140-31-1,82 36-147,-203-6 0,-132 26-475,366 2-21,-156 5 198,-295 46 0,431-34 217,1 5 1,1 5 0,2 5 0,-194 87 0,258-98-393,1 3 0,0 1 1,2 2-1,-68 58 0,99-74-48,1 0-1,1 2 1,-1-1-1,2 2 1,0-1 0,1 2-1,-9 20 1,14-26-8,1 1-1,0 0 1,0 0-1,2 0 1,-1 1-1,2-1 1,0 1 0,0-1-1,1 1 1,0 0-1,5 24 1,0-18 6,1-1 1,1 1-1,0-1 1,1-1 0,1 1-1,1-1 1,0-1-1,2 0 1,-1 0-1,2-1 1,0-1-1,1 0 1,0-1 0,17 12-1,6 3 34,0-3-1,2 0 1,1-3-1,82 34 1,-42-28 21,1-4 0,1-4 1,1-3-1,138 11 0,344-16 174,-537-12-216,844-44 817,-1-45 794,-707 71-1324,-62 7-91,348-43 549,-11-31-262,-402 77-316,-1-3-1,-1-1 1,1-1-1,60-34 0,-87 42-64,-1-1-1,1 0 0,-1-1 0,-1 0 0,1 0 0,-1-1 1,-1 1-1,1-1 0,9-17 0,-13 18-35,0 1 0,0-1-1,-1 0 1,0-1 0,0 1 0,-1 0-1,0 0 1,0-1 0,0 1 0,-1-1-1,-1 1 1,1 0 0,-1-1 0,0 1-1,-3-10 1,-1 2-36,-1 0 0,0 0-1,-1 1 1,-1-1 0,0 2-1,-1-1 1,0 1 0,-1 0-1,-1 1 1,0 0 0,-22-18 0,2 6-53,0 0 1,-2 2 0,-64-32-1,25 23-44,-1 2 1,-1 4-1,-1 3 0,-147-23 0,49 24-519,-196 1 1,105 22-2377,0 12 1,-310 56-1,306-24-2485</inkml:trace>
</inkml:ink>
</file>

<file path=ppt/ink/ink13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17:39.395"/>
    </inkml:context>
    <inkml:brush xml:id="br0">
      <inkml:brushProperty name="width" value="0.025" units="cm"/>
      <inkml:brushProperty name="height" value="0.025" units="cm"/>
    </inkml:brush>
  </inkml:definitions>
  <inkml:trace contextRef="#ctx0" brushRef="#br0">163 163 3395,'0'0'29,"0"0"0,-1 0 0,1 0 0,0-1-1,-1 1 1,1 0 0,0 0 0,0 0 0,-1-1-1,1 1 1,0 0 0,0 0 0,-1-1 0,1 1 0,0 0-1,0 0 1,0-1 0,0 1 0,-1 0 0,1-1 0,0 1-1,0 0 1,0-1 0,0 1 0,0 0 0,0-1-1,0 1 1,0 0 0,0-1 0,0 1 0,0 0 0,0-1-1,0 1 1,0 0 0,0-1 0,0 1 0,1 0 0,-1-1-1,0 1 1,0 0 0,0-1 0,0 1 0,1 0 0,-1-1-1,20-10 358,26-1-393,47 0 56,0 4-1,0 4 0,110 9 0,-172-2 133,0 2 0,-1 1 0,1 1 1,35 13-1,50 12-1050,-111-31 904,-1 0 18,0 0 0,1 0 0,0 0 0,-1 0 0,1-1 0,-1 0 0,1 0 0,9-2 1,-24-5 2695,-20-2-2375,0 1 0,0 2 0,-1 1 0,0 1 0,-32 1 1,1-2 17,-640-24 5795,692 28-6097,5 1-62,1-1-1,0 1 0,-1 0 1,1 0-1,0 1 1,-1-1-1,1 1 1,0 0-1,0 0 1,-1 0-1,1 1 1,0 0-1,0-1 0,-4 4 1,8-5-27,0 0-1,0 0 1,0 0-1,0 1 1,0-1-1,0 0 1,0 0 0,0 0-1,0 0 1,-1 0-1,1 1 1,0-1 0,0 0-1,0 0 1,0 0-1,0 0 1,0 0 0,0 1-1,0-1 1,0 0-1,0 0 1,1 0 0,-1 0-1,0 1 1,0-1-1,0 0 1,0 0 0,0 0-1,0 0 1,0 0-1,0 0 1,0 1 0,0-1-1,0 0 1,1 0-1,-1 0 1,0 0-1,0 0 1,0 0 0,0 0-1,0 0 1,0 0-1,1 1 1,-1-1 0,0 0-1,0 0 1,0 0-1,0 0 1,1 0 0,-1 0-1,0 0 1,0 0-1,0 0 1,0 0 0,0 0-1,1 0 1,-1 0-1,0 0 1,0 0 0,0 0-1,0-1 1,1 1-1,20 4 199,0-2 0,1-1 0,-1 0-1,24-3 1,15 0 286,555-27 1237,-396 15-1501,177-11-114,1021-37 1975,-1400 62-2060,-12 0-17,0-1-1,0 1 1,-1 0-1,1 1 1,0-1-1,0 1 1,8 2 0,-13-3-6,1 1 1,-1-1 0,0 0-1,0 0 1,0 0 0,0 1-1,1-1 1,-1 0 0,0 0-1,0 1 1,0-1 0,0 0-1,0 0 1,0 1 0,0-1-1,0 0 1,0 0 0,0 1-1,0-1 1,0 0 0,0 0-1,0 1 1,0-1 0,0 0-1,0 0 1,0 1 0,0-1-1,0 0 1,0 0 0,0 1-1,0-1 1,-1 0 0,1 0-1,0 0 1,0 1 0,0-1-1,0 0 1,0 0 0,-1 0-1,1 0 1,0 1 0,0-1-1,-1 0 1,1 0 0,0 0-1,0 0 1,0 0 0,-1 0-1,1 1 1,0-1 0,0 0-1,-1 0 1,1 0 0,0 0-1,-1 0 1,-19 9-35,-64 10 137,-1-3 1,-118 6-1,134-16-94,-288 28-163,-1030 117-37,1169-125 315,840-125 43,763-34 26,-771 83-75,-582 45 237,-65 3 493,-469-5-676,-963 112 0,1048-26-2012,147-10-2260,103-21-650</inkml:trace>
</inkml:ink>
</file>

<file path=ppt/ink/ink13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17:58.706"/>
    </inkml:context>
    <inkml:brush xml:id="br0">
      <inkml:brushProperty name="width" value="0.025" units="cm"/>
      <inkml:brushProperty name="height" value="0.025" units="cm"/>
    </inkml:brush>
  </inkml:definitions>
  <inkml:trace contextRef="#ctx0" brushRef="#br0">75 75 3748,'0'0'6075,"-9"-10"-5034,-1-3-456,-17-16 146,-1 6 3846,35 28-4373,11 8-88,1 0 0,1-2 0,0 0 0,0-1 0,1-1 0,0-1 0,23 5 0,38-1 385,0-4 1,1-3-1,98-7 1,-51 0-378,695-17 1798,212 40-1186,-187-13 232,147 6-72,-169 12-555,-186-9 647,-463-9-785,1-9 0,205-26-1,-340 20 118,-15 1-82,56-2 0,-89 9-405,0 1 0,-1-1 0,1 0 0,0 1 0,0 0 0,0 0 0,0 0 0,-3 2 0,-14 9-1021,11-10-69,0 0-1,0 0 1,-1-1-1,1 0 0,0-1 1,-17 1-1,-23-1-11415</inkml:trace>
</inkml:ink>
</file>

<file path=ppt/ink/ink13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18:25.064"/>
    </inkml:context>
    <inkml:brush xml:id="br0">
      <inkml:brushProperty name="width" value="0.025" units="cm"/>
      <inkml:brushProperty name="height" value="0.025" units="cm"/>
    </inkml:brush>
  </inkml:definitions>
  <inkml:trace contextRef="#ctx0" brushRef="#br0">1 190 15214,'0'0'2104,"14"0"-2030,426-32 464,-128 4-77,943-2 2882,-747 25-2298,1323 16 1549,130 16-261,-1942-27-2260,17 2 176,0-2-1,0-2 1,0-2-1,0 0 1,57-17-1,-92 20-250,1 1-1,-1-1 0,0 1 0,0-1 1,0 0-1,0 1 0,0-1 1,0 0-1,0 0 0,0 0 0,0 0 1,0 0-1,0 0 0,-1 0 1,1 0-1,0 0 0,-1 0 0,1 0 1,-1 0-1,1-1 0,-1 1 0,0 0 1,1 0-1,-1-1 0,0 1 1,0 0-1,0-1 0,0 1 0,0 0 1,0 0-1,0-1 0,0 1 1,-1 0-1,0-3 0,0-1-1381,-1-1 1,0 0-1,-1 1 0,1-1 1,-7-9-1,-3-6-7638</inkml:trace>
</inkml:ink>
</file>

<file path=ppt/ink/ink13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18:35.599"/>
    </inkml:context>
    <inkml:brush xml:id="br0">
      <inkml:brushProperty name="width" value="0.025" units="cm"/>
      <inkml:brushProperty name="height" value="0.025" units="cm"/>
    </inkml:brush>
  </inkml:definitions>
  <inkml:trace contextRef="#ctx0" brushRef="#br0">0 147 9577,'0'-2'233,"1"1"0,-1-1 0,1 0 0,-1 1 0,1-1 0,0 1 0,0-1 0,0 1 0,0 0 0,0-1 0,0 1 0,0 0 0,0 0 0,0-1 0,0 1 0,1 0 0,-1 0 0,0 0 0,1 1 0,-1-1 0,1 0 0,-1 0 0,1 1 0,0-1 0,-1 1 0,1-1 0,-1 1 0,1 0 0,2 0 0,62-7 441,-50 7-47,503-5 1890,-282 7-2365,454-13 1894,-39-1-1258,631 1-7,200 0-307,3212 7 2083,-2836 23-464,-1859-19-2089,0 0 1,0 0-1,0 0 0,0 0 1,0 0-1,0-1 1,0 1-1,0 0 0,0 0 1,0 0-1,0 0 1,0 0-1,0 0 0,0 0 1,0 0-1,0 0 1,0-1-1,0 1 0,0 0 1,0 0-1,0 0 1,0 0-1,0 0 0,0 0 1,0 0-1,0 0 1,1 0-1,-1 0 0,0 0 1,0 0-1,0-1 1,0 1-1,0 0 1,0 0-1,0 0 0,0 0 1,0 0-1,0 0 1,1 0-1,-1 0 0,0 0 1,0 0-1,0 0 1,0 0-1,0 0 0,0 0 1,0 0-1,0 0 1,0 0-1,1 0 0,-15-6 65,-21-4-101,-36-1-417,47 9-996,1-1 0,0-2 0,-39-12-1,23-2-3988</inkml:trace>
</inkml:ink>
</file>

<file path=ppt/ink/ink13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19:23.358"/>
    </inkml:context>
    <inkml:brush xml:id="br0">
      <inkml:brushProperty name="width" value="0.025" units="cm"/>
      <inkml:brushProperty name="height" value="0.025" units="cm"/>
    </inkml:brush>
  </inkml:definitions>
  <inkml:trace contextRef="#ctx0" brushRef="#br0">1 103 7719,'0'0'5867,"13"8"-5151,-3-3-573,-3 0-55,-1-1 0,1 0 0,1-1 1,-1 0-1,0 0 0,1-1 0,-1 1 0,1-2 0,0 1 0,0-1 1,11 0-1,702-13 5795,-110 42-4570,-221-6-507,188 11 164,346 8 339,3011-40-373,-2550-3-751,-81-4-120,-594-15-32,-15-1 83,-123 9-88,146-2 19,-399 37 71,-18 0 47,-108-21 32,215-27 1,-11-12-158,-118 12-22,1869-94 20,-2082 116 5,101-17-1,-168 19-104,1 0 0,0 0 0,0 0 0,0 0-1,0 0 1,-1 0 0,1 0 0,0 0 0,0 0-1,0 0 1,0 0 0,-1 0 0,1 0 0,0 0 0,0-1-1,0 1 1,0 0 0,0 0 0,-1 0 0,1 0 0,0 0-1,0-1 1,0 1 0,0 0 0,0 0 0,0 0 0,0 0-1,0-1 1,0 1 0,-1 0 0,1 0 0,0 0 0,0 0-1,0-1 1,0 1 0,0 0 0,0 0 0,0 0 0,0-1-1,0 1 1,1 0 0,-1 0 0,0 0 0,0 0-1,0-1 1,0 1 0,0 0 0,0 0 0,0 0 0,0 0-1,0-1 1,0 1 0,1 0 0,-1 0 0,0 0 0,0 0-1,0 0 1,0 0 0,0-1 0,1 1 0,-1 0 0,0 0-1,0 0 1,0 0 0,1 0 0,-18-9-5275,16 8 4453,-25-12-11720</inkml:trace>
</inkml:ink>
</file>

<file path=ppt/ink/ink13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19:33.075"/>
    </inkml:context>
    <inkml:brush xml:id="br0">
      <inkml:brushProperty name="width" value="0.025" units="cm"/>
      <inkml:brushProperty name="height" value="0.025" units="cm"/>
    </inkml:brush>
  </inkml:definitions>
  <inkml:trace contextRef="#ctx0" brushRef="#br0">208 253 12332,'0'0'11018,"-5"5"-10607,-3 4-279,0 0 1,1 1-1,0 0 0,1 0 0,0 1 0,1-1 1,0 1-1,-6 20 0,-25 106 694,31-115-728,-30 158 458,7 0 0,9 2 0,7 0 0,8 0 1,24 219-1,-11-165 1392,-7-234-1938,0 0 0,1-1 0,-1 1 0,1 0 0,-1-1 0,1 0 0,-1 1 0,1-1 0,0 0 0,0-1 0,0 1 0,-1 0 0,1-1 0,5 1 0,46 5 102,0-3 0,80-5 0,-68 0-69,228-6-40,589 10 15,536 78 89,-1130-66-48,606 18 357,-321-39 59,-567-19-475,33-123 0,41-197 0,-51 102 0,-1-319 0,-29 550 0,-1 1 0,0-1 0,0 1 0,-2 0 0,1-1 0,-2 1 0,1 1 0,-2-1 0,1 0 0,-2 1 0,1 0 0,-14-19 0,8 17 0,0 0 0,-1 1 0,0 0 0,-1 1 0,-1 0 0,1 1 0,-1 1 0,-22-11 0,-19-4 0,0 3 0,-2 2 0,0 2 0,-74-10 0,121 25 0,-1210-198 0,-1141 20 0,2138 176 0,-73-5 0,291 9-191,-1 0 0,1 0-1,0-1 1,0 0 0,0 0 0,0 0 0,-9-5 0,13 6 102,0-1 1,1 1 0,-1-1 0,1 1-1,-1-1 1,0 1 0,1-1 0,0 1 0,-1-1-1,1 0 1,-1 1 0,1-1 0,0 0 0,-1 1-1,1-1 1,0 0 0,-1 1 0,1-1-1,0 0 1,0 0 0,0 1 0,0-2 0,0-1-160,1 1 0,-1 0 0,1 0 0,-1-1 0,1 1 0,0 0 0,0 0 0,0 0 0,0 0 0,0 0 0,2-2 0,31-34-8368</inkml:trace>
</inkml:ink>
</file>

<file path=ppt/ink/ink13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19:39.796"/>
    </inkml:context>
    <inkml:brush xml:id="br0">
      <inkml:brushProperty name="width" value="0.025" units="cm"/>
      <inkml:brushProperty name="height" value="0.025" units="cm"/>
    </inkml:brush>
  </inkml:definitions>
  <inkml:trace contextRef="#ctx0" brushRef="#br0">583 0 12844,'0'0'5637,"-15"14"-3864,-481 454 5978,475-446-7441,18-17-283,-2 0-1,1-1 1,0 1 0,-1-1-1,0 0 1,0-1 0,0 1-1,-8 4 1,12-24-2659,1-54-4868,0 17 736</inkml:trace>
</inkml:ink>
</file>

<file path=ppt/ink/ink13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19:40.155"/>
    </inkml:context>
    <inkml:brush xml:id="br0">
      <inkml:brushProperty name="width" value="0.025" units="cm"/>
      <inkml:brushProperty name="height" value="0.025" units="cm"/>
    </inkml:brush>
  </inkml:definitions>
  <inkml:trace contextRef="#ctx0" brushRef="#br0">1 0 16784,'0'0'2242,"29"68"737,-3-33-929,4 1-225,12 3-31,6-5-865,3 3-609,4-7-192,-2-1-95,-7-3-130,-7-2-767,-7-2-1154,-9-7-1185,-8-8-2947</inkml:trace>
</inkml:ink>
</file>

<file path=ppt/ink/ink13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19:40.482"/>
    </inkml:context>
    <inkml:brush xml:id="br0">
      <inkml:brushProperty name="width" value="0.025" units="cm"/>
      <inkml:brushProperty name="height" value="0.025" units="cm"/>
    </inkml:brush>
  </inkml:definitions>
  <inkml:trace contextRef="#ctx0" brushRef="#br0">0 52 12107,'0'0'12460,"78"-5"-10602,-7-3-128,21-3-449,10 2-576,5-1-545,-1 4-96,-8 3-321,-15 3-1632,-18 0-1795,-18 0-2081,-10 0-9322</inkml:trace>
</inkml:ink>
</file>

<file path=ppt/ink/ink13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19:42.758"/>
    </inkml:context>
    <inkml:brush xml:id="br0">
      <inkml:brushProperty name="width" value="0.025" units="cm"/>
      <inkml:brushProperty name="height" value="0.025" units="cm"/>
    </inkml:brush>
  </inkml:definitions>
  <inkml:trace contextRef="#ctx0" brushRef="#br0">0 41 18930,'0'0'4772,"56"2"-3458,-4-4-1,15-9-224,8 0-160,4 2-545,-2 0-288,-6 8-128,-10 1-512,-12 1-737,-13 15-641,-10 1-1025,-17 0-769,-9 0-2914,-13-2-2883</inkml:trace>
</inkml:ink>
</file>

<file path=ppt/ink/ink13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19:43.100"/>
    </inkml:context>
    <inkml:brush xml:id="br0">
      <inkml:brushProperty name="width" value="0.025" units="cm"/>
      <inkml:brushProperty name="height" value="0.025" units="cm"/>
    </inkml:brush>
  </inkml:definitions>
  <inkml:trace contextRef="#ctx0" brushRef="#br0">0 37 13549,'0'0'11371,"87"31"-10026,-24-31-865,7-6-384,4-5-288,1-2-2498,-9-3-2980,-5-6-7334</inkml:trace>
</inkml:ink>
</file>

<file path=ppt/ink/ink13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19:43.786"/>
    </inkml:context>
    <inkml:brush xml:id="br0">
      <inkml:brushProperty name="width" value="0.025" units="cm"/>
      <inkml:brushProperty name="height" value="0.025" units="cm"/>
    </inkml:brush>
  </inkml:definitions>
  <inkml:trace contextRef="#ctx0" brushRef="#br0">45 1 18257,'0'0'3139,"-25"76"-2114,17-28-256,2 8-128,0 1-385,6 2-160,0-10-32,13-2 0,2-11-160,-1-4-224,-1-10-257,-1-1-384,-8-9-993,-4-3-2017</inkml:trace>
</inkml:ink>
</file>

<file path=ppt/ink/ink13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19:44.144"/>
    </inkml:context>
    <inkml:brush xml:id="br0">
      <inkml:brushProperty name="width" value="0.025" units="cm"/>
      <inkml:brushProperty name="height" value="0.025" units="cm"/>
    </inkml:brush>
  </inkml:definitions>
  <inkml:trace contextRef="#ctx0" brushRef="#br0">0 20 15022,'0'0'7111,"78"5"-5317,-21-5-545,7-8 0,5 1-512,-2 0-577,-4 5-160,-13 2-1185,-3 0-737,-21 0-1762,-13 6-2529</inkml:trace>
</inkml:ink>
</file>

<file path=ppt/ink/ink13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19:44.471"/>
    </inkml:context>
    <inkml:brush xml:id="br0">
      <inkml:brushProperty name="width" value="0.025" units="cm"/>
      <inkml:brushProperty name="height" value="0.025" units="cm"/>
    </inkml:brush>
  </inkml:definitions>
  <inkml:trace contextRef="#ctx0" brushRef="#br0">10 0 18930,'0'0'1911,"-1"9"-96,-3 26-201,1 0-1,2 0 1,5 59-1,-4-92-1607,0-1-1,1 1 1,-1 0-1,1-1 1,-1 1 0,1-1-1,-1 1 1,1-1-1,0 1 1,0-1-1,-1 0 1,1 1 0,0-1-1,0 0 1,1 1-1,-1-1 1,0 0-1,0 0 1,1 0 0,-1 0-1,0 0 1,1-1-1,-1 1 1,3 1-1,-1-2 21,-1 0-1,1 1 1,0-1-1,0 0 0,0 0 1,0-1-1,0 1 0,-1-1 1,1 1-1,0-1 0,0 0 1,4-2-1,8-5 86,0 0 0,0-1 0,22-19 0,-33 25-127,23-20 43,-18 15-26,-1 1-1,1-1 1,1 1 0,-1 1-1,1 0 1,1 0-1,11-4 1,-21 10 4,0 0 1,0 0-1,0 0 0,0 0 0,0 0 1,0 0-1,0 0 0,-1 0 1,1 0-1,0 1 0,0-1 0,0 0 1,0 1-1,0-1 0,0 0 1,0 1-1,-1-1 0,1 1 0,0 0 1,0-1-1,-1 1 0,1 0 1,0-1-1,-1 1 0,1 0 0,0 0 1,-1-1-1,1 1 0,-1 0 1,0 0-1,1 0 0,-1 0 0,0 0 1,1 0-1,-1 0 0,0 0 0,0 0 1,0-1-1,0 1 0,0 0 1,0 0-1,0 2 0,0 53 756,-1-41-441,-4 109 721,4-123-1066,1 0 0,1 0 0,-1 0 0,0 0 0,0 0 0,0 0-1,0 0 1,1 0 0,-1 0 0,0-1 0,1 1 0,-1 0 0,1 0 0,-1 0 0,1 0 0,-1-1 0,1 1 0,0 0 0,-1 0 0,1-1-1,0 1 1,-1-1 0,1 1 0,0-1 0,0 1 0,0-1 0,0 1 0,0-1 0,-1 0 0,1 1 0,0-1 0,0 0 0,0 0 0,0 1-1,0-1 1,0 0 0,0 0 0,0 0 0,0 0 0,0-1 0,0 1 0,2-1 0,0 1-478,1-1-1,-1 0 1,1 0 0,-1-1-1,1 1 1,-1-1 0,0 1 0,1-1-1,-1 0 1,4-4 0,21-26-7750</inkml:trace>
</inkml:ink>
</file>

<file path=ppt/ink/ink13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19:44.812"/>
    </inkml:context>
    <inkml:brush xml:id="br0">
      <inkml:brushProperty name="width" value="0.025" units="cm"/>
      <inkml:brushProperty name="height" value="0.025" units="cm"/>
    </inkml:brush>
  </inkml:definitions>
  <inkml:trace contextRef="#ctx0" brushRef="#br0">1 139 16752,'0'0'9289,"108"-19"-7784,-27-3-512,18-2-769,4-1-160,-9 4-64,-3 6 64,-14 4-544,-19 9-1058,-18 2-1376,-27 0-738,-13 7-1569,-27 2-4003</inkml:trace>
</inkml:ink>
</file>

<file path=ppt/ink/ink13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19:45.184"/>
    </inkml:context>
    <inkml:brush xml:id="br0">
      <inkml:brushProperty name="width" value="0.025" units="cm"/>
      <inkml:brushProperty name="height" value="0.025" units="cm"/>
    </inkml:brush>
  </inkml:definitions>
  <inkml:trace contextRef="#ctx0" brushRef="#br0">79 0 11243,'0'0'9988,"13"2"-8702,42 3 89,84-3 0,43 3-1044,-180-5-325,1 0 0,-1 0 0,0 0 0,1 1 0,-1-1 0,0 1 0,0-1 0,0 1 0,1 0 0,-1 0 0,0 0 0,0 0 0,0 1 0,0-1 0,-1 0 1,1 1-1,2 2 0,-3-3 6,0 1 0,-1-1 0,1 0 0,-1 1 0,1-1 1,-1 1-1,1-1 0,-1 1 0,0-1 0,0 1 0,0-1 1,0 1-1,0-1 0,0 1 0,0-1 0,-1 1 0,1-1 1,-1 0-1,1 1 0,-1 1 0,-3 5 47,0-1-1,0 1 1,-1-1-1,0 0 1,0 0-1,-1-1 1,-10 10-1,-42 34 233,-117 74 0,-24 20 2389,176-120-2306,23-24-374,-1 1 1,1-1-1,-1 0 1,1 0 0,0 1-1,-1-1 1,1 1-1,0-1 1,-1 0-1,1 1 1,0-1-1,-1 1 1,1-1 0,0 1-1,0-1 1,0 1-1,0-1 1,-1 1-1,1-1 1,0 1-1,0-1 1,0 1-1,0-1 1,0 1 0,0-1-1,0 1 1,0-1-1,0 1 1,1 0-1,-1-1 1,0 1-1,0-1 1,0 0 0,0 1-1,1-1 1,-1 1-1,0-1 1,1 1-1,-1-1 1,0 1-1,1-1 1,-1 0-1,0 1 1,1-1 0,-1 0-1,1 1 1,-1-1-1,1 0 1,-1 0-1,1 0 1,-1 1-1,1-1 1,-1 0 0,1 0-1,-1 0 1,1 0-1,0 0 1,41 3 31,0-3-1,0-1 1,0-3 0,77-15 0,-35 5-261,-74 13 146,224-26-957,-195 26-1329,77 6 0,-109-4 1517,1 0 1,-1 1-1,0 0 1,1 1 0,-1-1-1,0 2 1,9 4-1,2 3-3274</inkml:trace>
</inkml:ink>
</file>

<file path=ppt/ink/ink13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19:45.815"/>
    </inkml:context>
    <inkml:brush xml:id="br0">
      <inkml:brushProperty name="width" value="0.025" units="cm"/>
      <inkml:brushProperty name="height" value="0.025" units="cm"/>
    </inkml:brush>
  </inkml:definitions>
  <inkml:trace contextRef="#ctx0" brushRef="#br0">15 0 18065,'0'0'7079,"-14"62"-5862,14-36-32,0-4-608,0 2-481,10-4-32,0-2-417,3-7-1024,3-6-1089,-9-5-1186,-5-26-13260</inkml:trace>
</inkml:ink>
</file>

<file path=ppt/ink/ink13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19:46.187"/>
    </inkml:context>
    <inkml:brush xml:id="br0">
      <inkml:brushProperty name="width" value="0.025" units="cm"/>
      <inkml:brushProperty name="height" value="0.025" units="cm"/>
    </inkml:brush>
  </inkml:definitions>
  <inkml:trace contextRef="#ctx0" brushRef="#br0">0 0 17457,'0'0'4420,"56"24"-9353,-28-18-5669</inkml:trace>
  <inkml:trace contextRef="#ctx0" brushRef="#br0" timeOffset="1">342 228 14734,'0'0'10506,"52"13"-9385,-24-13-609,-2 0-415,3 0-482,-2 0-1441,-5 2-1441,-7 8-1825,-13 2-3621</inkml:trace>
</inkml:ink>
</file>

<file path=ppt/ink/ink13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19:46.514"/>
    </inkml:context>
    <inkml:brush xml:id="br0">
      <inkml:brushProperty name="width" value="0.025" units="cm"/>
      <inkml:brushProperty name="height" value="0.025" units="cm"/>
    </inkml:brush>
  </inkml:definitions>
  <inkml:trace contextRef="#ctx0" brushRef="#br0">0 54 3972,'0'0'18321,"95"2"-17776,-43-14-449,3-1-1025,-1-3-3011,-6 1-6406</inkml:trace>
</inkml:ink>
</file>

<file path=ppt/ink/ink13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19:46.872"/>
    </inkml:context>
    <inkml:brush xml:id="br0">
      <inkml:brushProperty name="width" value="0.025" units="cm"/>
      <inkml:brushProperty name="height" value="0.025" units="cm"/>
    </inkml:brush>
  </inkml:definitions>
  <inkml:trace contextRef="#ctx0" brushRef="#br0">0 326 16367,'0'0'10165,"13"-12"-9012,9-10-652,110-110 434,-115 114-794,-1-1 1,-1-1-1,-1 0 1,-1-1-1,19-41 1,-42 92-225,2 1 0,0 0 0,2 0 1,2 0-1,-2 44 0,6-71-253,-1-1-1,1 0 0,0 1 1,0-1-1,1 0 1,-1 0-1,1 1 0,0-1 1,-1 0-1,2 0 0,-1 0 1,0 0-1,0 0 1,1 0-1,0 0 0,-1 0 1,5 4-1,12 5-7831</inkml:trace>
</inkml:ink>
</file>

<file path=ppt/ink/ink13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19:47.310"/>
    </inkml:context>
    <inkml:brush xml:id="br0">
      <inkml:brushProperty name="width" value="0.025" units="cm"/>
      <inkml:brushProperty name="height" value="0.025" units="cm"/>
    </inkml:brush>
  </inkml:definitions>
  <inkml:trace contextRef="#ctx0" brushRef="#br0">1 39 14061,'0'0'13186,"9"9"-12353,-1 0-674,2 1-16,0 0 0,-2 1 0,12 17 0,-18-25-120,0-1-1,-1 1 1,1-1 0,0 0-1,0 0 1,1 0-1,-1 0 1,0 0-1,1-1 1,-1 1-1,1-1 1,-1 1 0,1-1-1,0 0 1,0 0-1,-1 0 1,1 0-1,5 0 1,-3-1 8,0 0-1,0 0 1,0 0 0,0-1-1,0 0 1,0 0 0,0 0-1,0 0 1,9-5 0,1-1 13,-1-2 1,0 1 0,0-2-1,-1 0 1,18-16 0,-6-3-3,-20 23-11,0 0 0,0 1 0,1-1 0,11-8 0,-18 41-132,-15 50 139,11-61-42,1 1 0,1-1 1,0 1-1,1 0 1,1 32-1,1-47-122,0-1 0,0 1 0,0 0-1,1 0 1,-1 0 0,1-1 0,-1 1 0,1 0 0,0-1-1,0 1 1,-1 0 0,1-1 0,0 1 0,0-1 0,1 0 0,-1 1-1,0-1 1,0 0 0,1 1 0,-1-1 0,1 0 0,-1 0 0,3 1-1,-2-1-521,0 0-1,1-1 1,-1 1-1,1-1 1,-1 1-1,0-1 1,1 0-1,-1 0 0,1 0 1,-1 0-1,3-1 1,21-6-12960</inkml:trace>
</inkml:ink>
</file>

<file path=ppt/ink/ink13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19:48.225"/>
    </inkml:context>
    <inkml:brush xml:id="br0">
      <inkml:brushProperty name="width" value="0.025" units="cm"/>
      <inkml:brushProperty name="height" value="0.025" units="cm"/>
    </inkml:brush>
  </inkml:definitions>
  <inkml:trace contextRef="#ctx0" brushRef="#br0">370 0 16848,'0'0'5258,"-3"13"-3726,-4 13-906,-1-1-1,-1 0 0,-2 0 1,-25 44-1,-75 103 416,56-90-666,10-4-19,29-48-450,-2-2 1,-26 35-1,41-102-8314,2-4 1393,-1-9-4184</inkml:trace>
</inkml:ink>
</file>

<file path=ppt/ink/ink13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19:48.554"/>
    </inkml:context>
    <inkml:brush xml:id="br0">
      <inkml:brushProperty name="width" value="0.025" units="cm"/>
      <inkml:brushProperty name="height" value="0.025" units="cm"/>
    </inkml:brush>
  </inkml:definitions>
  <inkml:trace contextRef="#ctx0" brushRef="#br0">0 0 14670,'0'0'10602,"61"78"-9001,-20-46-608,7-3-608,8-2-161,2 0-96,3-5-192,-4 0-1602,-6-6-960,-8-2-1218,-8-3-352,-9-6-4003</inkml:trace>
  <inkml:trace contextRef="#ctx0" brushRef="#br0" timeOffset="1">692 243 16816,'0'0'5797,"-11"79"-3907,2-44-705,2 1-320,2-5-128,2-3-545,3-4-160,0-10-1345,0-9-1346,2-5-896,-2-9-481,0-20-5541</inkml:trace>
</inkml:ink>
</file>

<file path=ppt/ink/ink13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19:48.912"/>
    </inkml:context>
    <inkml:brush xml:id="br0">
      <inkml:brushProperty name="width" value="0.025" units="cm"/>
      <inkml:brushProperty name="height" value="0.025" units="cm"/>
    </inkml:brush>
  </inkml:definitions>
  <inkml:trace contextRef="#ctx0" brushRef="#br0">0 30 19442,'0'0'13325,"18"-24"-17457,-8 24-2658,3-6-10122</inkml:trace>
</inkml:ink>
</file>

<file path=ppt/ink/ink13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19:53.015"/>
    </inkml:context>
    <inkml:brush xml:id="br0">
      <inkml:brushProperty name="width" value="0.025" units="cm"/>
      <inkml:brushProperty name="height" value="0.025" units="cm"/>
    </inkml:brush>
  </inkml:definitions>
  <inkml:trace contextRef="#ctx0" brushRef="#br0">472 142 9513,'0'0'1650,"-11"-1"-118,4 0-1320,0 1 0,-1-1 0,1 1 0,0 1 0,-1-1 0,1 1 1,0 0-1,0 1 0,0 0 0,0 0 0,0 0 0,0 1 0,1 0 0,-1 1 1,1-1-1,0 1 0,0 0 0,-7 7 0,-22 26 243,2 1 1,2 2-1,2 1 0,1 1 1,2 2-1,-27 63 0,36-69-305,2 2 1,2 0-1,1 1 0,2 0 1,2 0-1,2 1 0,1 0 0,3 0 1,1 0-1,2 1 0,2-1 1,13 63-1,-6-60-80,1 0 0,3-1-1,2-1 1,1 0 0,2-1 0,2-1 0,2-1 0,2-1 0,1-1-1,2-2 1,43 45 0,-55-65-63,1-1-1,1 0 1,0-1 0,1-1-1,0 0 1,1-2-1,39 17 1,-52-25-7,1 0 0,-1-1 0,1 0 0,0 0 0,-1 0 0,1-1 0,0-1 0,0 1 0,0-1 0,-1 0 0,1-1 0,0 0 0,0 0 0,0-1 0,-1 0 0,1 0 0,-1-1 0,0 0 0,0 0 0,1-1 0,-2 1 0,1-2 0,-1 1 0,1-1 1,-1 0-1,6-7 0,5-7 132,-1-1 0,-2 0 0,0-2 0,-1 1 1,17-39-1,40-128 1280,-39 96-954,18-36 309,50-147 671,-78 207-1020,-3-1 0,10-77 0,-24 110-246,-1 0 0,-2-1 0,-1 1 1,-2 0-1,-11-61 0,7 70-86,-1 0 1,-2 1-1,0-1 0,-2 2 1,-1 0-1,-1 0 1,-1 1-1,-25-31 0,34 48-72,0 0 0,0 1-1,-1-1 1,0 2-1,0-1 1,-1 1-1,0-1 1,0 2 0,0-1-1,0 1 1,-1 0-1,1 1 1,-1 0-1,0 0 1,0 0 0,-1 1-1,1 1 1,0-1-1,-1 1 1,1 1-1,0-1 1,-1 1 0,1 1-1,-1 0 1,1 0-1,0 0 1,-1 1-1,1 1 1,0-1 0,0 1-1,0 1 1,1-1-1,-1 1 1,-7 6-1,-7 6-117,1 1 0,1 1-1,0 1 1,1 1-1,-30 41 1,-10 30-3204,11 4-6269,38-69-2472</inkml:trace>
</inkml:ink>
</file>

<file path=ppt/ink/ink13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19:58.994"/>
    </inkml:context>
    <inkml:brush xml:id="br0">
      <inkml:brushProperty name="width" value="0.025" units="cm"/>
      <inkml:brushProperty name="height" value="0.025" units="cm"/>
    </inkml:brush>
  </inkml:definitions>
  <inkml:trace contextRef="#ctx0" brushRef="#br0">0 0 12780,'0'0'6411,"6"11"-5439,13 29-548,-2 1 0,-1 0 1,-3 1-1,-1 1 0,-2 0 0,-2 0 0,3 53 0,-4 330 732,-9-273-1114,19 817 1645,-15-918-1185,-2-21-152,2 1-1,1-1 1,10 43-1,-12-71-333,0-1 0,0 1-1,1-1 1,-1 1 0,0-1-1,1 0 1,0 1-1,-1-1 1,1 0 0,0 0-1,0 0 1,0 0 0,1 0-1,-1-1 1,0 1-1,1-1 1,-1 1 0,1-1-1,-1 0 1,1 0 0,-1 0-1,1 0 1,0-1-1,0 1 1,3 0 0,9 0 49,0 0 1,1 0-1,23-3 0,-11 0-6,235-12 28,52-1-62,432 42 71,-605-11-61,881 106 90,-933-107-69,35 4-3897,-103-19-868,-10-2-2876</inkml:trace>
</inkml:ink>
</file>

<file path=ppt/ink/ink13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19:59.337"/>
    </inkml:context>
    <inkml:brush xml:id="br0">
      <inkml:brushProperty name="width" value="0.025" units="cm"/>
      <inkml:brushProperty name="height" value="0.025" units="cm"/>
    </inkml:brush>
  </inkml:definitions>
  <inkml:trace contextRef="#ctx0" brushRef="#br0">116 1 16688,'10'0'699,"8"0"-251,1 1 0,-1 1 0,0 0 0,1 2 0,-1 0 0,-1 1 0,1 0 1,32 17-1,-42-19-284,-1 2 0,0-1 0,0 1 1,0 0-1,-1 0 0,0 1 1,0 0-1,0 0 0,-1 0 1,0 1-1,0 0 0,0 0 0,-1 0 1,0 0-1,-1 1 0,1 0 1,-1-1-1,-1 1 0,0 0 1,0 1-1,0-1 0,-1 0 0,0 9 1,-1-2 81,-2-1 0,0 0 0,0 1-1,-1-1 1,-1 0 0,0 0 0,-1-1 0,-1 0 0,0 1 0,-1-2 0,0 1 0,-1-1 0,0 0 0,-1-1 0,-14 16 0,-18 14-2,-1-1 0,-68 49 1,98-79-210,-9 6-368,-36 26 142,17-22-6599,30-18-4815</inkml:trace>
</inkml:ink>
</file>

<file path=ppt/ink/ink13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20:00.378"/>
    </inkml:context>
    <inkml:brush xml:id="br0">
      <inkml:brushProperty name="width" value="0.025" units="cm"/>
      <inkml:brushProperty name="height" value="0.025" units="cm"/>
    </inkml:brush>
  </inkml:definitions>
  <inkml:trace contextRef="#ctx0" brushRef="#br0">254 61 13901,'0'0'5707,"-4"-10"-2835,4 9-2825,0-1 100,-1-1 0,1 1 1,-1-1-1,0 1 0,0 0 0,0-1 1,0 1-1,0 0 0,0 0 0,-1 0 0,1 0 1,-1 0-1,0 0 0,1 0 0,-1 0 0,0 1 1,0-1-1,0 1 0,0-1 0,0 1 1,0 0-1,-1 0 0,1 0 0,0 0 0,-1 0 1,1 0-1,0 1 0,-1-1 0,1 1 0,-1-1 1,1 1-1,-1 0 0,1 0 0,-5 1 1,-2 0-1,1 1 0,-1 1 0,1-1 0,0 1 0,0 1 0,0 0 0,0 0 0,1 0 0,-1 1 1,1 0-1,0 0 0,-12 13 0,12-12-71,0 1 0,1 0 0,0 0 0,0 1 0,0 0 0,1 0 0,0 0 0,0 1 0,1-1 0,0 1 0,-4 15 0,8-23-76,0 0 1,0 0 0,-1 0 0,1 0 0,0-1 0,0 1 0,0 0 0,0 0 0,0 0 0,0 0 0,1 0 0,-1 0 0,0 0 0,0 0 0,1-1 0,-1 1 0,0 0 0,1 0 0,-1 0 0,1 0 0,-1-1-1,1 1 1,-1 0 0,1-1 0,0 1 0,-1 0 0,1-1 0,0 1 0,-1-1 0,1 1 0,1 0 0,1 0 5,0 0 0,0-1 0,0 1 0,-1-1 0,1 0 0,0 0 0,0 0 0,0 0 0,0 0 0,4-2 0,5-1 28,0 0-1,0-1 0,22-10 0,2-8-319,-2 0 1,0-3-1,40-37 1,-73 61 277,0 0 1,0 0 0,0 0 0,0 0 0,0 0-1,1 1 1,-1-1 0,0 0 0,1 0 0,-1 1-1,0-1 1,1 1 0,-1-1 0,1 1 0,1 0-1,-2 0 3,-1 0-1,1 0 1,-1 0-1,1 0 0,-1 1 1,1-1-1,-1 0 1,1 1-1,-1-1 1,1 0-1,-1 1 0,1-1 1,-1 0-1,1 1 1,-1-1-1,0 1 0,1-1 1,-1 1-1,0-1 1,0 1-1,1-1 0,-1 1 1,0-1-1,0 1 1,0-1-1,1 2 1,0 51-154,-2-35 242,1 36 100,3 0 0,3-1 0,15 70-1,-13-91 210,-2 0 0,-1 1 0,-1 0 0,-2 0 0,-1 0 0,-7 65 0,5-93-389,0 1-1,0-1 1,-1 0-1,0 1 0,0-1 1,0 0-1,-1 0 1,0 0-1,0 0 1,0-1-1,-1 1 0,1-1 1,-1 0-1,0 0 1,0 0-1,-1-1 1,1 1-1,-1-1 0,1 0 1,-1 0-1,-7 2 1,8-3-4,0-1 1,0 0 0,0 0-1,0-1 1,-1 1-1,1-1 1,0 0 0,0 0-1,0 0 1,-1 0 0,1-1-1,0 0 1,0 0 0,0 0-1,0 0 1,0-1-1,0 1 1,0-1 0,0 0-1,1 0 1,-1-1 0,1 1-1,-1-1 1,1 1-1,0-1 1,0 0 0,0-1-1,-4-5 1,0-1 0,-1-2 0,1 1 0,1-1 0,0 0 0,1 0 0,0-1 0,1 0 0,1 1 0,0-2 0,0 1 0,1 0 0,1 0 0,0-23 0,1 27 0,1 1 0,0-1 0,0 1 0,1-1 0,0 1 0,0 0 0,1-1 0,0 1 0,0 0 0,1 1 0,0-1 0,0 1 0,1-1 0,0 1 0,0 1 0,1-1 0,0 1 0,0 0 0,0 0 0,1 1 0,0 0 0,8-5 0,6 0-817,0 2-1,0 0 1,1 1 0,35-6-1,8-3-3071,-13 1-5047</inkml:trace>
</inkml:ink>
</file>

<file path=ppt/ink/ink13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20:01.066"/>
    </inkml:context>
    <inkml:brush xml:id="br0">
      <inkml:brushProperty name="width" value="0.025" units="cm"/>
      <inkml:brushProperty name="height" value="0.025" units="cm"/>
    </inkml:brush>
  </inkml:definitions>
  <inkml:trace contextRef="#ctx0" brushRef="#br0">73 11 10250,'0'0'3187,"-10"-1"-785,-40-3 764,37 3 6080,404-3-8744,-412 15-5953,-5-7-720,-5 1-4490</inkml:trace>
</inkml:ink>
</file>

<file path=ppt/ink/ink13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20:01.440"/>
    </inkml:context>
    <inkml:brush xml:id="br0">
      <inkml:brushProperty name="width" value="0.025" units="cm"/>
      <inkml:brushProperty name="height" value="0.025" units="cm"/>
    </inkml:brush>
  </inkml:definitions>
  <inkml:trace contextRef="#ctx0" brushRef="#br0">209 1 15631,'0'0'7287,"9"1"-5205,78 2 534,-65-4-2513,-1 1 0,0 0-1,0 2 1,0 1 0,0 0-1,-1 1 1,22 8 0,-40-11-99,0 0 1,0 0 0,0 0 0,0 0-1,0 0 1,-1 0 0,1 0-1,0 1 1,-1-1 0,1 1 0,-1-1-1,1 1 1,-1-1 0,0 1 0,0 0-1,0 0 1,0 0 0,0 0-1,0 0 1,0 0 0,-1 0 0,1 0-1,0 2 1,-1 0 34,0 0 1,-1 0-1,1 0 0,-1-1 1,0 1-1,0 0 0,0-1 1,0 1-1,0-1 0,-1 1 1,0-1-1,-2 4 0,-8 10 253,0-1 0,-1-1 0,-27 26 0,38-38-259,-184 152 1287,-14 14-136,195-166-1184,1 1 0,0 0 0,1 0 0,-1 0 0,1 0 0,-1 1 0,1-1 0,1 1 0,-1 0 0,1 0 0,-1 0 0,1 0 0,1 0 0,-3 9 0,4-14 0,1 1 0,-1 0 0,0 0 0,0 0 0,0 0 0,0 0 0,0 0 0,1-1 0,-1 1 0,0 0 0,1 0 0,-1 0 0,1-1 0,-1 1 0,1 0 0,-1-1 0,1 1 0,0 0 0,-1-1 0,1 1 0,0-1 0,-1 1 0,1-1 0,0 1 0,0-1 0,-1 1 0,1-1 0,0 0 0,0 1 0,0-1 0,0 0 0,-1 0 0,3 0 0,34 3 0,-29-3 0,60-1-643,101-16 1,49-2-2894</inkml:trace>
</inkml:ink>
</file>

<file path=ppt/ink/ink13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20:02.138"/>
    </inkml:context>
    <inkml:brush xml:id="br0">
      <inkml:brushProperty name="width" value="0.025" units="cm"/>
      <inkml:brushProperty name="height" value="0.025" units="cm"/>
    </inkml:brush>
  </inkml:definitions>
  <inkml:trace contextRef="#ctx0" brushRef="#br0">46 0 12460,'0'0'13346,"3"12"-11270,-2 0-1795,0 0 0,-1 0 0,0 1 0,0-1-1,-2 0 1,1 0 0,-2 0 0,1 0 0,-8 17-1,1-5-118,5-13-165,0 1 0,0-1-1,1 1 1,0-1 0,1 1-1,-1 15 1,3-27-45,0 0 0,0 0-1,0 0 1,0 0 0,0 0 0,0 1-1,0-1 1,0 0 0,0 0 0,0 0-1,0 0 1,1 0 0,-1 0 0,0 1-1,0-1 1,0 0 0,0 0-1,0 0 1,0 0 0,1 0 0,-1 0-1,0 0 1,0 0 0,0 0 0,0 0-1,1 0 1,-1 0 0,0 0 0,0 0-1,0 0 1,0 0 0,0 0 0,1 0-1,-1 0 1,0 0 0,0 0 0,0 0-1,0 0 1,1 0 0,-1 0 0,0 0-1,0 0 1,0 0 0,0 0-1,0 0 1,1 0 0,-1 0 0,0-1-1,0 1 1,0 0 0,0 0 0,0 0-1,0 0 1,0 0 0,0 0 0,0-1-1,1 1 1,-1 0 0,0 0 0,0 0-1,8-10-2617,-3-14-3159,-3-8-4793</inkml:trace>
</inkml:ink>
</file>

<file path=ppt/ink/ink13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20:02.498"/>
    </inkml:context>
    <inkml:brush xml:id="br0">
      <inkml:brushProperty name="width" value="0.025" units="cm"/>
      <inkml:brushProperty name="height" value="0.025" units="cm"/>
    </inkml:brush>
  </inkml:definitions>
  <inkml:trace contextRef="#ctx0" brushRef="#br0">0 1 20724,'0'0'8872,"64"29"-15983,-47-29-4932</inkml:trace>
</inkml:ink>
</file>

<file path=ppt/ink/ink13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20:02.854"/>
    </inkml:context>
    <inkml:brush xml:id="br0">
      <inkml:brushProperty name="width" value="0.025" units="cm"/>
      <inkml:brushProperty name="height" value="0.025" units="cm"/>
    </inkml:brush>
  </inkml:definitions>
  <inkml:trace contextRef="#ctx0" brushRef="#br0">1 30 18449,'0'0'5510,"59"0"-3044,-12-2-480,14-6-801,10 1-608,1-1-417,-1 5-160,-5 1-449,-13 2-1473,-11 0-1441,-20 4-1473,-17 4-2339</inkml:trace>
</inkml:ink>
</file>

<file path=ppt/ink/ink13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20:03.184"/>
    </inkml:context>
    <inkml:brush xml:id="br0">
      <inkml:brushProperty name="width" value="0.025" units="cm"/>
      <inkml:brushProperty name="height" value="0.025" units="cm"/>
    </inkml:brush>
  </inkml:definitions>
  <inkml:trace contextRef="#ctx0" brushRef="#br0">1 5 11627,'0'0'16720,"55"37"-15663,2-40-769,4-5-256,1 1 0,-4 0-1249,-16-1-3267,-12-1-4997</inkml:trace>
</inkml:ink>
</file>

<file path=ppt/ink/ink13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20:03.557"/>
    </inkml:context>
    <inkml:brush xml:id="br0">
      <inkml:brushProperty name="width" value="0.025" units="cm"/>
      <inkml:brushProperty name="height" value="0.025" units="cm"/>
    </inkml:brush>
  </inkml:definitions>
  <inkml:trace contextRef="#ctx0" brushRef="#br0">25 1 12396,'0'0'15086,"0"63"-13965,-7-34-416,-1 0-417,2-2-192,3-1-64,3-5-32,0-5-192,0-4-705,0-7-1025,0-29-13869</inkml:trace>
</inkml:ink>
</file>

<file path=ppt/ink/ink13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20:03.902"/>
    </inkml:context>
    <inkml:brush xml:id="br0">
      <inkml:brushProperty name="width" value="0.025" units="cm"/>
      <inkml:brushProperty name="height" value="0.025" units="cm"/>
    </inkml:brush>
  </inkml:definitions>
  <inkml:trace contextRef="#ctx0" brushRef="#br0">0 1 18065,'0'0'3876,"55"39"-3812,-30-29-2114,0-2-3972</inkml:trace>
  <inkml:trace contextRef="#ctx0" brushRef="#br0" timeOffset="1">296 191 14318,'0'0'9609,"47"24"-13805,-25-24-2178</inkml:trace>
</inkml:ink>
</file>

<file path=ppt/ink/ink13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20:04.231"/>
    </inkml:context>
    <inkml:brush xml:id="br0">
      <inkml:brushProperty name="width" value="0.025" units="cm"/>
      <inkml:brushProperty name="height" value="0.025" units="cm"/>
    </inkml:brush>
  </inkml:definitions>
  <inkml:trace contextRef="#ctx0" brushRef="#br0">0 24 16464,'0'0'8231,"70"7"-8135,-34-16-896,3-3-3108,-6 2-3939</inkml:trace>
</inkml:ink>
</file>

<file path=ppt/ink/ink13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20:04.604"/>
    </inkml:context>
    <inkml:brush xml:id="br0">
      <inkml:brushProperty name="width" value="0.025" units="cm"/>
      <inkml:brushProperty name="height" value="0.025" units="cm"/>
    </inkml:brush>
  </inkml:definitions>
  <inkml:trace contextRef="#ctx0" brushRef="#br0">1 274 14798,'0'0'12193,"11"-8"-10752,20-17-987,-2 0 1,32-36-1,-50 50-260,-1-1-1,-1 0 1,0 0-1,0-1 1,-1 0 0,-1-1-1,0 1 1,-1-1 0,8-27-1,-24 80 541,5-25-962,1 1 0,0 0 0,1 0 0,1 0 1,0 0-1,1 0 0,2 27 0,4-31-4048,3-9-3448</inkml:trace>
</inkml:ink>
</file>

<file path=ppt/ink/ink13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20:04.946"/>
    </inkml:context>
    <inkml:brush xml:id="br0">
      <inkml:brushProperty name="width" value="0.025" units="cm"/>
      <inkml:brushProperty name="height" value="0.025" units="cm"/>
    </inkml:brush>
  </inkml:definitions>
  <inkml:trace contextRef="#ctx0" brushRef="#br0">0 0 17585,'0'0'12209,"11"9"-11697,37 29-186,-42-34-289,-1-1 1,1 0 0,0 0-1,-1-1 1,1 0-1,0 0 1,0 0 0,1-1-1,-1 0 1,0 0-1,1 0 1,-1-1 0,0 0-1,13-1 1,-8-1-14,1 0 0,-1-1 0,0 0-1,-1 0 1,1-2 0,14-6 0,1-6-116,18-6-14,-43 27 75,0 0 0,0 0-1,0 1 1,-1-1-1,0 0 1,1 1-1,-2-1 1,1 7 0,-13 100-765,14-97-2935,8-9-3567</inkml:trace>
</inkml:ink>
</file>

<file path=ppt/ink/ink13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20:05.899"/>
    </inkml:context>
    <inkml:brush xml:id="br0">
      <inkml:brushProperty name="width" value="0.025" units="cm"/>
      <inkml:brushProperty name="height" value="0.025" units="cm"/>
    </inkml:brush>
  </inkml:definitions>
  <inkml:trace contextRef="#ctx0" brushRef="#br0">1 521 11883,'0'0'18871,"9"-6"-17579,40-29-1087,-1-2-1,70-73 0,80-105-96,-106 102-108,-92 112 0,0 1 0,1 0 0,-1 0 0,0 0 0,0-1 0,0 1 0,0 0 0,0 0 0,0 0 0,0 0 0,0-1 0,1 1 0,-1 0 0,0 0 0,0 0 0,0 0 0,0-1 0,1 1 0,-1 0 0,0 0 0,0 0 0,0 0 0,1 0 0,-1 0 0,0 0 0,0 0 0,0 0 0,1 0 0,-1 0 0,0 0 0,0 0 0,0 0 0,1 0 0,-1 0 0,0 0 0,0 0 0,1 0 0,-1 0 0,0 0 0,0 0 0,0 0 0,1 0 0,-1 0 0,0 0 0,0 0 0,0 1 0,0-1 0,1 0 0,1 14 0,-5 17 0,-33 127 0,18-91 0,3 2 0,-10 129 0,24-185-131,0 38-2287,1-49 2120,0-1 1,0 1-1,0-1 1,0 1-1,1 0 1,-1-1-1,0 1 1,1-1-1,-1 1 1,1-1-1,-1 1 1,1-1-1,0 0 1,0 1-1,0-1 1,-1 0-1,1 1 1,0-1-1,1 0 1,-1 0-1,0 0 1,0 0-1,3 2 1</inkml:trace>
</inkml:ink>
</file>

<file path=ppt/ink/ink13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23:23.282"/>
    </inkml:context>
    <inkml:brush xml:id="br0">
      <inkml:brushProperty name="width" value="0.025" units="cm"/>
      <inkml:brushProperty name="height" value="0.025" units="cm"/>
    </inkml:brush>
  </inkml:definitions>
  <inkml:trace contextRef="#ctx0" brushRef="#br0">0 0 7527,'52'3'8336,"14"4"-4561,162 28-3818,-174-27 931,359 26 1432,-209-24-1810,2065 40 477,-792-56-730,-1268 6-172,700 52 158,-173-1-144,593-38 2591,-1322-14-2328,-17-2-587,-20 0-1620,-33-1-7519,36-2-2145</inkml:trace>
</inkml:ink>
</file>

<file path=ppt/ink/ink13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23:30.601"/>
    </inkml:context>
    <inkml:brush xml:id="br0">
      <inkml:brushProperty name="width" value="0.025" units="cm"/>
      <inkml:brushProperty name="height" value="0.025" units="cm"/>
    </inkml:brush>
  </inkml:definitions>
  <inkml:trace contextRef="#ctx0" brushRef="#br0">189 90 3075,'-9'-5'1206,"-49"-20"34,33 16 713,1-2 1,0-1 0,-24-15-1,47 26-1024,21 10-390,15 7-473,1-2 0,0-2 1,1-1-1,0-2 0,69 8 0,198-2 770,-209-13-136,984-5 1961,-393-6-1452,1006 2 1295,-1460 9-1773,-232-2 262,-6-22-975,4 5-3879,9 6-319,6-6-3086</inkml:trace>
</inkml:ink>
</file>

<file path=ppt/ink/ink13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23:31.363"/>
    </inkml:context>
    <inkml:brush xml:id="br0">
      <inkml:brushProperty name="width" value="0.025" units="cm"/>
      <inkml:brushProperty name="height" value="0.025" units="cm"/>
    </inkml:brush>
  </inkml:definitions>
  <inkml:trace contextRef="#ctx0" brushRef="#br0">1506 375 9993,'0'0'1228,"-2"-11"-326,0-3-651,0-8-206,-1 0 1,-8-24 0,9 38 166,0 1 1,-1 0-1,0-1 0,-1 1 0,0 0 1,0 1-1,0-1 0,-1 1 1,0-1-1,-10-9 0,-1 4-16,0 1 0,0 0-1,-1 1 1,0 1 0,0 1 0,-32-11 0,-116-26 276,157 44-479,-67-16 393,-2 4-1,1 3 1,-2 4-1,-116 4 1,164 5-379,1 1 0,-1 1 0,1 1 0,0 2 0,1 1 0,0 1 0,1 1 0,0 2 0,0 0 1,1 2-1,-25 19 0,30-18 6,2 0 0,-1 2 0,2 0 0,0 1 1,2 0-1,0 2 0,1 0 0,1 0 0,1 1 0,1 1 1,1 1-1,-16 48 0,18-45 15,2 1 0,2-1 0,0 1 1,2 0-1,0 1 0,3-1 0,0 0 0,1 1 0,2-1 1,1 0-1,2 0 0,0 0 0,2-1 0,1 0 0,1-1 1,1 0-1,17 30 0,-16-36-5,1 0-1,1-1 1,1 0-1,0-1 1,2-1 0,0 0-1,0-1 1,2-1-1,0-1 1,0-1 0,1 0-1,35 15 1,-19-14 67,1-1 0,0-1 0,1-2 0,1-2 0,-1-2 0,73 3 0,-42-6 275,-1-3 1,1-3-1,0-4 0,-1-2 1,112-30-1,-149 29-146,-1-2-1,0 0 0,0-2 0,-1-1 0,-1-2 1,26-19-1,-36 21-85,-1 0 1,0 0-1,-1-2 1,-1 0-1,0-1 1,-2 0-1,0-1 1,-1-1-1,14-29 1,-20 35-103,0-1-1,-1 0 1,0 0-1,-1 0 1,-1-1-1,0 1 1,-2-1-1,1 0 1,-2 0 0,0 1-1,-5-31 1,3 33-18,-2-1 0,0 1 1,0 0-1,-1 1 0,-1-1 0,0 1 1,-1 0-1,0 0 0,-1 1 0,0 0 1,-1 0-1,0 1 0,0 0 1,-12-8-1,0 1 13,-1 2 1,-1 0-1,-1 2 0,0 0 1,0 1-1,-1 2 1,0 1-1,-1 0 0,0 2 1,-1 1-1,-49-4 1,30 7-454,-1 1 1,1 3-1,-1 2 0,1 2 1,0 2-1,-49 14 1,-26 11-3872,2-2-3218</inkml:trace>
</inkml:ink>
</file>

<file path=ppt/ink/ink14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23:34.621"/>
    </inkml:context>
    <inkml:brush xml:id="br0">
      <inkml:brushProperty name="width" value="0.025" units="cm"/>
      <inkml:brushProperty name="height" value="0.025" units="cm"/>
    </inkml:brush>
  </inkml:definitions>
  <inkml:trace contextRef="#ctx0" brushRef="#br0">82 168 2530,'-9'1'102,"7"-2"232,-40 1-433,16 6 5955,26-6-5795,0 0 1,0 0-1,-1 0 1,1 0 0,0 1-1,0-1 1,0 0-1,0 0 1,0 0-1,-1 1 1,1-1-1,0 0 1,0 0-1,0 0 1,0 1-1,0-1 1,0 0-1,0 0 1,0 1-1,0-1 1,0 0-1,0 0 1,0 1 0,0-1-1,0 0 1,0 0-1,0 1 1,0-1-1,0 0 1,0 0-1,0 1 1,0-1-1,0 0 1,0 0-1,0 0 1,0 1-1,1-1 1,-1 0-1,0 0 1,0 0 0,0 1-1,0-1 1,1 0-1,-1 0 1,0 0-1,0 0 1,0 0-1,1 1 1,-1-1-1,0 0 1,0 0-1,0 0 1,1 0-1,-1 0 1,1 0-1,12 5 487,35 2 199,1-3-1,-1-1 0,58-5 1,-21 0 20,392-13 449,-194 3-478,379-2 1161,125-4-865,-1-33-503,686-22 153,-1238 62-951,-290 15 177,-252 7-157,-939 3 73,-2 0-153,461-41 385,748 23-55,-272-13-41,251 17-7,-1 3 1,1 2-1,-62 13 1,115-16 30,-46 12-19,52-13 21,0-1 0,0 1 1,0-1-1,0 1 0,0 0 1,1 0-1,-1 0 0,0 0 0,1 0 1,-1 0-1,0 1 0,1-1 1,0 0-1,-1 1 0,1 0 1,0-1-1,0 1 0,-1-1 1,1 1-1,1 0 0,-2 3 1,2-4-1,0-1 0,0 1 1,0 0-1,0 0 0,0 0 1,1 0-1,-1 0 1,0 0-1,1-1 0,-1 1 1,1 0-1,-1 0 0,1-1 1,-1 1-1,1 0 1,-1-1-1,1 1 0,0 0 1,-1-1-1,1 1 0,0-1 1,0 1-1,-1-1 1,1 1-1,1 0 0,24 9-50,-22-9 53,53 12 44,0-2 0,1-2 0,116 1 0,-110-8-15,1239 26 9,-934-24-21,2536-64 153,-2390 43-144,-38 3 24,-451 10 100,-26 4-142,0 0-1,0 0 1,0 0 0,0 0 0,0-1 0,0 1 0,0 0 0,0 0-1,0 0 1,0 0 0,0-1 0,0 1 0,0 0 0,0 0-1,0 0 1,0 0 0,0-1 0,0 1 0,0 0 0,0 0-1,0 0 1,0 0 0,0-1 0,-1 1 0,1 0 0,0 0 0,0 0-1,0 0 1,0 0 0,0 0 0,0-1 0,-1 1 0,1 0-1,0 0 1,0 0 0,0 0 0,0 0 0,0 0 0,-1 0-1,1 0 1,0 0 0,0 0 0,0 0 0,0 0 0,-1 0 0,1 0-1,0 0 1,0 0 0,0 0 0,0 0 0,-1 0 0,1 0-1,0 0 1,0 0 0,0 0 0,-50-12-1225,32 9-181,-12-9-1737,5-5-1634</inkml:trace>
</inkml:ink>
</file>

<file path=ppt/ink/ink14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23:40.245"/>
    </inkml:context>
    <inkml:brush xml:id="br0">
      <inkml:brushProperty name="width" value="0.025" units="cm"/>
      <inkml:brushProperty name="height" value="0.025" units="cm"/>
    </inkml:brush>
  </inkml:definitions>
  <inkml:trace contextRef="#ctx0" brushRef="#br0">1 1339 14382,'0'0'2023,"8"-11"-1334,-1 3-610,0 1 0,0-1 0,0 1 0,1 1 0,0 0 0,0 0 0,0 0 0,1 1 0,0 0 1,17-6-1,207-64 1351,278-49 0,-323 82-1221,819-195 609,210-47 1125,5 36-1746,29 102 1762,-979 122-1831,-228 20-88,-1 1 52,61-13 0,-104 16-91,0 0 1,1 0-1,-1 0 0,0 0 0,0 1 0,0-1 1,1 0-1,-1 0 0,0 0 0,0 0 0,0 0 0,1 0 1,-1 0-1,0 0 0,0 0 0,1-1 0,-1 1 1,0 0-1,0 0 0,0 0 0,1 0 0,-1 0 0,0 0 1,0 0-1,0 0 0,0-1 0,1 1 0,-1 0 1,0 0-1,0 0 0,0 0 0,0-1 0,0 1 0,0 0 1,1 0-1,-1 0 0,0 0 0,0-1 0,0 1 1,0 0-1,0 0 0,0 0 0,0-1 0,0 1 0,0 0 1,0 0-1,0-1 0,0 1 0,0 0 0,0 0 1,0 0-1,0-1 0,0 1 0,-16-8-423,-39-6-1937,39 10 838,-54-14-5104</inkml:trace>
</inkml:ink>
</file>

<file path=ppt/ink/ink14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23:41.072"/>
    </inkml:context>
    <inkml:brush xml:id="br0">
      <inkml:brushProperty name="width" value="0.025" units="cm"/>
      <inkml:brushProperty name="height" value="0.025" units="cm"/>
    </inkml:brush>
  </inkml:definitions>
  <inkml:trace contextRef="#ctx0" brushRef="#br0">4 165 14894,'0'-11'1772,"-1"9"-1738,0-3 234,1 0 0,-1 1 0,1-1 0,0 0 0,0 0 0,0 1 0,1-1 0,0 0 0,0 0 0,0 1 0,0-1 0,1 1 0,0-1 0,-1 1 0,2 0 0,-1-1 0,0 1 0,1 0 0,0 0 0,0 1 0,0-1 0,7-5 0,0 3 130,0 0-1,0 1 1,1 0-1,0 1 1,0 0-1,0 1 1,1 0-1,20-2 1,-13 3-62,0 1 0,0 0 0,0 2 0,32 4 1,-47-5-328,0 1 0,0-1 0,0 1 0,-1 0 0,1 0 0,0 0 0,-1 1 0,1-1 0,-1 1 0,0 0 0,1 0 0,-1 0 0,0 0 1,0 1-1,0-1 0,0 1 0,-1 0 0,1-1 0,-1 1 0,0 1 0,0-1 0,0 0 0,0 0 0,0 1 0,-1-1 0,1 1 0,-1-1 0,0 1 0,0 0 1,0 0-1,-1-1 0,1 1 0,-1 0 0,0 0 0,0 5 0,-2 3 43,0 0 0,-1 0 1,0 0-1,0 0 0,-2-1 0,1 1 1,-1-1-1,-1 0 0,-13 19 0,-77 89 1087,-3 5 717,96-120-1776,0 1 0,0 0 0,0 0 1,1 1-1,-1-1 0,-1 7 0,4-11-75,0-1 0,0 1 1,-1 0-1,1 0 0,0 0 1,0 0-1,0 0 0,0 0 1,0-1-1,1 1 0,-1 0 1,0 0-1,0 0 1,1 0-1,-1 0 0,0-1 1,1 1-1,-1 0 0,0 0 1,1-1-1,-1 1 0,1 0 1,0-1-1,-1 1 0,1 0 1,0-1-1,-1 1 0,1-1 1,0 1-1,-1-1 0,1 1 1,0-1-1,0 0 0,0 1 1,-1-1-1,1 0 0,0 1 1,0-1-1,0 0 0,0 0 1,0 0-1,0 0 0,-1 0 1,3 0-1,29 0-744,-1-1-1,1-2 1,-1-1-1,1-2 1,48-14-1,14-2-2211,-36 11-4304,-3 1-5648</inkml:trace>
</inkml:ink>
</file>

<file path=ppt/ink/ink14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23:41.418"/>
    </inkml:context>
    <inkml:brush xml:id="br0">
      <inkml:brushProperty name="width" value="0.025" units="cm"/>
      <inkml:brushProperty name="height" value="0.025" units="cm"/>
    </inkml:brush>
  </inkml:definitions>
  <inkml:trace contextRef="#ctx0" brushRef="#br0">0 96 19474,'0'0'5061,"55"-34"-4388,-5 20-65,9 2 193,9 0-641,2 3-1024,-5 3-2820,-5-2-3106</inkml:trace>
</inkml:ink>
</file>

<file path=ppt/ink/ink14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23:41.796"/>
    </inkml:context>
    <inkml:brush xml:id="br0">
      <inkml:brushProperty name="width" value="0.025" units="cm"/>
      <inkml:brushProperty name="height" value="0.025" units="cm"/>
    </inkml:brush>
  </inkml:definitions>
  <inkml:trace contextRef="#ctx0" brushRef="#br0">1 113 16239,'0'0'5435,"7"-10"-4090,-6 8-1293,2-3 82,1-1 1,0 1-1,0 0 0,1 0 0,-1 0 1,1 1-1,0 0 0,0-1 0,1 2 1,-1-1-1,1 1 0,0 0 1,0 0-1,8-3 0,31-5 320,0 2 0,0 3-1,0 1 1,87 2 0,-128 3-455,0 0 0,0 0 0,0 0-1,0 1 1,0 0 0,-1-1 0,1 1 0,0 1 0,0-1 0,-1 0 0,1 1 0,0 0-1,-1 0 1,0 0 0,1 0 0,-1 0 0,3 4 0,-4-3 19,-1-1-1,0 0 1,0 0 0,0 1 0,0-1 0,0 1 0,-1-1-1,1 1 1,-1-1 0,1 1 0,-1-1 0,0 1-1,0 0 1,0-1 0,0 1 0,-1-1 0,1 1-1,-1-1 1,0 1 0,1-1 0,-1 1 0,0-1-1,0 0 1,-1 1 0,1-1 0,0 0 0,-1 0 0,-2 3-1,-9 12 574,0 0 0,-2-1 0,0 0 0,-18 14 0,15-15-116,1 2-1,1 0 1,-17 22-1,32-39-475,0 1 0,1 0 0,-1-1 0,0 1 1,1 0-1,-1 0 0,1 0 0,-1-1 0,1 1 0,-1 0 0,1 0 0,-1 0 0,1 0 1,0 0-1,-1 0 0,1 0 0,0 0 0,0 0 0,0 0 0,0 0 0,0 0 0,0 0 1,0 0-1,0 0 0,0 0 0,0 0 0,1 0 0,-1 0 0,0-1 0,1 1 1,-1 0-1,1 0 0,-1 0 0,1 0 0,-1 0 0,1-1 0,0 1 0,-1 0 0,1 0 1,0-1-1,-1 1 0,1 0 0,1 0 0,4 1-55,0 0 0,0 0 0,0 0-1,1-1 1,11 2 0,14 3-86,-28-5 151,-1 1 0,1-1-1,-1 1 1,0 0 0,0 0 0,0 0 0,0 0-1,0 0 1,0 1 0,-1-1 0,1 1 0,-1 0-1,1 0 1,-1 0 0,0 0 0,0 0 0,-1 0-1,1 1 1,-1-1 0,1 0 0,-1 1 0,0-1-1,-1 1 1,1 0 0,0-1 0,-1 1-1,0 0 1,0 5 0,0-4 7,-1 0-1,0 0 1,0-1-1,0 1 1,-1 0-1,0 0 1,1-1 0,-2 1-1,1-1 1,0 0-1,-1 1 1,0-1-1,0 0 1,0-1 0,0 1-1,-1 0 1,0-1-1,1 0 1,-1 0-1,-7 4 1,-4 0-16,-1 0 0,1-2 0,-1 1 0,0-2 0,0-1 0,0 0 0,-1 0 0,1-2 0,-1 0 0,0-1 0,-19-3 0,35 3-96,1 0 1,-1 0-1,0 0 0,1 0 1,-1 0-1,0 0 0,0-1 1,1 1-1,-1 0 0,0-1 1,1 1-1,-1 0 0,1-1 1,-1 1-1,0-1 0,1 1 1,-1-1-1,1 1 0,-1-1 1,1 1-1,0-1 0,-1 1 1,1-1-1,-1 0 0,1 1 1,0-1-1,0 0 0,-1 1 1,1-1-1,0 0 0,0 0 1,0 1-1,0-1 0,0 0 1,0 1-1,0-1 0,0-1 1,-1-18-6552</inkml:trace>
</inkml:ink>
</file>

<file path=ppt/ink/ink14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23:42.435"/>
    </inkml:context>
    <inkml:brush xml:id="br0">
      <inkml:brushProperty name="width" value="0.025" units="cm"/>
      <inkml:brushProperty name="height" value="0.025" units="cm"/>
    </inkml:brush>
  </inkml:definitions>
  <inkml:trace contextRef="#ctx0" brushRef="#br0">4 47 21717,'0'0'6470,"-1"9"-5573,1-4-827,-1 0 37,0 1 1,0 0 0,1 0-1,0-1 1,0 1-1,1 0 1,2 9 0,-2-13-94,0 1 1,0-1 0,0 0-1,0 0 1,0 0 0,1 0 0,-1 0-1,1-1 1,0 1 0,-1 0-1,1-1 1,0 1 0,0-1-1,0 0 1,0 1 0,0-1 0,0 0-1,1 0 1,-1 0 0,0-1-1,0 1 1,1 0 0,-1-1-1,0 0 1,4 1 0,12 1-262,1-1 0,0-1 1,0 0-1,0-1 0,-1-1 1,1-1-1,-1-1 0,1 0 1,-1-2-1,0 0 0,-1 0 0,0-2 1,0 0-1,0-1 0,-1-1 1,-1-1-1,1 0 0,21-21 1,-21 8 217,-13 14 182,-12 12 321,1 4-325,0 1 0,0 0 0,0 1 0,1 0 0,0 0 0,0 1 0,1-1 0,-8 17 0,-39 80 1328,26-38-567,3 0 1,3 2-1,-21 122 0,40-166-1263,2-20 124,0 1 0,0-1 0,0 0 0,-1 0 0,0 0 1,0 0-1,0 0 0,-4 10 0,4-15 101,1 0 1,0 0-1,0 0 0,0 1 0,-1-1 1,1 0-1,0 0 0,0 0 0,0 0 1,-1 0-1,1 0 0,0 1 0,0-1 1,-1 0-1,1 0 0,0 0 0,0 0 1,-1 0-1,1 0 0,0 0 0,-1 0 1,1 0-1,0 0 0,0 0 0,-1 0 1,1 0-1,0 0 0,0-1 0,-1 1 1,1 0-1,0 0 0,0 0 0,-1 0 0,1 0 1,0-1-1,0 1 0,0 0 0,-1 0 1,1 0-1,0 0 0,0-1 0,0 1 1,0 0-1,0 0 0,-1-1 0,1 1 1,0 0-1,0 0 0,0-1 0,0 1 1,0 0-1,0-1 0,-6-14-5475,0-9-6259</inkml:trace>
</inkml:ink>
</file>

<file path=ppt/ink/ink14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23:42.788"/>
    </inkml:context>
    <inkml:brush xml:id="br0">
      <inkml:brushProperty name="width" value="0.025" units="cm"/>
      <inkml:brushProperty name="height" value="0.025" units="cm"/>
    </inkml:brush>
  </inkml:definitions>
  <inkml:trace contextRef="#ctx0" brushRef="#br0">29 168 16367,'0'0'8873,"10"1"-7021,-3 1-1702,1-1 0,0 0 0,-1 0-1,1-1 1,0 0 0,-1-1 0,1 1 0,0-2-1,-1 1 1,1-1 0,-1 0 0,0 0 0,0-1-1,1 0 1,-2 0 0,9-6 0,-8 4-119,-1 0 0,1-1 0,-1 0 0,-1 0 0,1-1 0,5-9 0,-9 13-8,0-1 1,0 1-1,0-1 1,-1 1-1,1-1 1,-1 0-1,0 0 1,0 1-1,0-1 0,-1 0 1,1 0-1,-1 0 1,0 0-1,0 0 1,-2-7-1,2 10-18,-1-1-1,1 1 0,-1-1 0,0 1 1,1-1-1,-1 1 0,0-1 1,0 1-1,0 0 0,0 0 0,0-1 1,-1 1-1,1 0 0,0 0 0,-1 0 1,1 0-1,0 1 0,-1-1 1,1 0-1,-1 0 0,1 1 0,-1-1 1,1 1-1,-1 0 0,0-1 1,1 1-1,-1 0 0,0 0 0,1 0 1,-1 0-1,0 0 0,1 0 0,-1 0 1,1 1-1,-1-1 0,-2 2 1,-2-1-8,0 1 1,0-1 0,0 1 0,0 1 0,0-1 0,1 1-1,0 0 1,-9 6 0,0 5 65,0 0-1,0 1 1,2 0-1,0 1 1,-12 19 0,19-27-43,1 0 1,0 0 0,0 1 0,0 0 0,1-1-1,0 1 1,1 0 0,0 1 0,1-1 0,-1 0-1,2 0 1,0 19 0,1-25-80,-1-1-1,1 0 1,0 0 0,0 0-1,0 0 1,0 0 0,0 0-1,1 0 1,-1 0-1,1 0 1,-1-1 0,1 1-1,0 0 1,0-1 0,-1 1-1,1-1 1,0 0 0,0 0-1,0 0 1,0 0 0,1 0-1,-1 0 1,0 0-1,0-1 1,1 1 0,-1-1-1,0 0 1,4 1 0,8 0-931,0 0 0,1-1 1,17-2-1,-31 2 899,13-1-1547,0-1 0,-1-1 0,0 0 0,1-1 0,-1 0-1,18-10 1,23-14-11147</inkml:trace>
</inkml:ink>
</file>

<file path=ppt/ink/ink14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23:43.208"/>
    </inkml:context>
    <inkml:brush xml:id="br0">
      <inkml:brushProperty name="width" value="0.025" units="cm"/>
      <inkml:brushProperty name="height" value="0.025" units="cm"/>
    </inkml:brush>
  </inkml:definitions>
  <inkml:trace contextRef="#ctx0" brushRef="#br0">212 1 13293,'0'0'4233,"-10"2"-1035,-5 2-2419,0 1 1,0 1 0,0 0 0,1 1 0,0 0-1,1 1 1,0 1 0,0 0 0,0 0 0,1 2 0,1-1-1,-16 20 1,26-29-772,0 0 1,0 0-1,0 0 0,0 0 0,0 0 1,1 0-1,-1 0 0,0 0 0,1 0 0,-1 0 1,1 1-1,-1-1 0,1 0 0,0 0 1,-1 1-1,1-1 0,0 0 0,0 0 0,0 1 1,0-1-1,0 0 0,0 0 0,0 1 1,1 0-1,0 0 0,0-1 1,0 0 0,0-1-1,0 1 1,0 0 0,0 0-1,0 0 1,0-1 0,1 1-1,-1 0 1,0-1-1,0 1 1,1-1 0,-1 0-1,0 1 1,1-1 0,-1 0-1,3 0 1,11 1-58,0-1 0,0-1 1,18-3-1,-23 3-110,54-10-1042,-48 7 998,-1 0 0,1 2 0,0 0 0,-1 0 1,1 2-1,0 0 0,26 4 0,-41-4 265,0 1-1,-1 0 1,1 0-1,0 0 1,-1 0-1,1-1 1,-1 1-1,0 0 1,1 0-1,-1 0 1,0 0-1,1 0 1,-1 0-1,0 0 1,0 0-1,0 0 1,0 0-1,0 0 1,0 0-1,0 0 1,0 0-1,0 0 1,-1 0-1,0 2 1,-2 2 1886,1-25-1142,2-6-706,1 0 0,1 1 1,9-40-1,-11 65-126,1-1-1,-1 1 1,0-1 0,1 1 0,-1-1 0,1 1 0,-1-1 0,1 1 0,-1 0 0,1-1 0,-1 1 0,1-1-1,-1 1 1,1 0 0,-1 0 0,1-1 0,0 1 0,-1 0 0,1 0 0,-1 0 0,1 0 0,0 0 0,-1 0-1,1 0 1,-1 0 0,1 0 0,0 0 0,-1 0 0,1 0 0,0 0 0,-1 0 0,1 0 0,-1 1 0,1-1-1,-1 0 1,1 0 0,0 1 0,0-1 0,31 16-661,-20-10 133,5 0-489,0 0-1,0-2 1,0 0-1,1-1 1,20 1-1,47-3-9345,-38-3-1174</inkml:trace>
</inkml:ink>
</file>

<file path=ppt/ink/ink14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23:43.536"/>
    </inkml:context>
    <inkml:brush xml:id="br0">
      <inkml:brushProperty name="width" value="0.025" units="cm"/>
      <inkml:brushProperty name="height" value="0.025" units="cm"/>
    </inkml:brush>
  </inkml:definitions>
  <inkml:trace contextRef="#ctx0" brushRef="#br0">206 0 21460,'-12'0'2915,"11"0"-2822,-90 6 4029,83-5-3850,0 1 0,1 0 0,-1 0 0,1 0 0,0 1 0,-1 0 0,1 0 0,0 1 0,1 0 0,-1 0 0,-7 7 0,13-10-291,1-1 0,-1 0 1,1 1-1,-1-1 0,1 1 0,-1-1 0,1 1 0,0-1 0,-1 1 0,1-1 1,-1 1-1,1-1 0,0 1 0,0-1 0,-1 1 0,1 0 0,0-1 0,0 1 1,0-1-1,0 1 0,0 0 0,-1-1 0,1 1 0,0 0 0,1-1 0,-1 1 1,0 0-1,0-1 0,0 1 0,0-1 0,1 2 0,17 9-342,41 0-116,-49-10 296,77 8-832,-55-6 812,1 0 0,-1 2 0,0 2 0,34 11 0,-65-18 265,1 0 0,-1 1 0,1-1 0,-1 1-1,0 0 1,1-1 0,-1 1 0,0 0-1,1 0 1,-1 0 0,0 0 0,0 0 0,0 0-1,0 0 1,0 0 0,0 0 0,0 0 0,0 1-1,0-1 1,0 0 0,-1 1 0,1-1 0,-1 1-1,1-1 1,-1 0 0,1 1 0,-1-1 0,0 1-1,0-1 1,0 1 0,0 0 0,0-1 0,0 1-1,0-1 1,0 1 0,-1-1 0,1 1-1,0-1 1,-1 0 0,0 1 0,1-1 0,-1 1-1,0-1 1,1 0 0,-1 0 0,0 1 0,0-1-1,0 0 1,0 0 0,0 0 0,-1 0 0,1 0-1,0 0 1,0 0 0,-1 0 0,1-1 0,0 1-1,-1 0 1,-1 0 0,-23 12-1,1-2 1,-2 0-1,1-2 1,-1 0-1,-1-2 1,0-2-1,1 0 1,-57 2-1,87-16-7483,9-3-3262</inkml:trace>
</inkml:ink>
</file>

<file path=ppt/ink/ink14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23:44.658"/>
    </inkml:context>
    <inkml:brush xml:id="br0">
      <inkml:brushProperty name="width" value="0.025" units="cm"/>
      <inkml:brushProperty name="height" value="0.025" units="cm"/>
    </inkml:brush>
  </inkml:definitions>
  <inkml:trace contextRef="#ctx0" brushRef="#br0">0 360 9001,'0'0'1211,"10"3"-122,12 3-340,1-1 0,0-2 0,45 2 0,85-6 1508,-90-1-1354,982-37 4136,1356-98-3544,-698 6 4142,-1520 121-5690,-182 10-11,0 0 0,0 0 0,0 0 0,0 0 0,0-1 0,0 1 0,-1 0 0,1 0 0,0 0 0,0-1 0,0 1 0,0-1 0,0 1 0,0 0 0,-1-1 0,1 0 1,0 1-1,0-1 0,-1 1 0,1-1 0,0 0 0,-1 1 0,1-1 0,0-1 0,-1 1-277,0-1-1,0 1 1,-1 0 0,1 0 0,0-1-1,-1 1 1,1 0 0,-1-1 0,1 1 0,-1 0-1,0 0 1,1 0 0,-1 0 0,0 0-1,0 0 1,0 0 0,0 0 0,-1-1-1,-26-26-10548</inkml:trace>
</inkml:ink>
</file>

<file path=ppt/ink/ink14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24:23.332"/>
    </inkml:context>
    <inkml:brush xml:id="br0">
      <inkml:brushProperty name="width" value="0.025" units="cm"/>
      <inkml:brushProperty name="height" value="0.025" units="cm"/>
    </inkml:brush>
  </inkml:definitions>
  <inkml:trace contextRef="#ctx0" brushRef="#br0">0 144 10282,'15'1'5558,"68"12"-4000,-45-3-1145,1-2 1,0-1-1,0-3 1,1 0-1,49-4 1,204-26 1836,-121 7-2380,776-16 425,-467 24 686,379-15-73,-787 25-713,146-7-363,-187 5 666,0-2-1,-1 0 0,1-3 1,50-18-1,-76 22 837,-9 2-1005,-21 2-2228,-9-2-4479,10-7-2174</inkml:trace>
</inkml:ink>
</file>

<file path=ppt/ink/ink14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25:20.896"/>
    </inkml:context>
    <inkml:brush xml:id="br0">
      <inkml:brushProperty name="width" value="0.025" units="cm"/>
      <inkml:brushProperty name="height" value="0.025" units="cm"/>
    </inkml:brush>
  </inkml:definitions>
  <inkml:trace contextRef="#ctx0" brushRef="#br0">25 372 15278,'0'0'2547,"3"12"-1581,6 39 272,-2 2 0,0 78 0,-12 123 455,5-248-1671,-21 327 1186,-3 131-104,35-92-24,-5-306-1003,3 0 0,3 0 0,32 100 0,-40-154-9,1 1-1,0-1 1,1 0 0,1-1 0,0 0 0,0 0-1,1 0 1,0-1 0,1 0 0,0 0 0,12 9 0,-7-9-39,0-1 0,0 0 1,1 0-1,1-2 1,-1 0-1,1-1 0,0 0 1,23 4-1,47 8-5,131 9-1,92-12-98,-125-9 87,3000 196 100,161-5 614,-1662-209-587,-803-33 614,-296 17-566,-521 25-182,61-2 33,0-6-1,148-31 0,-264 41 16,-1-1 0,1 0 1,-1 0-1,1 0 0,-1-1 0,0 0 0,0-1 0,0 1 1,-1-1-1,1-1 0,-1 1 0,0-1 0,0 0 0,-1-1 1,0 1-1,1-1 0,-2 0 0,1 0 0,-1-1 0,0 1 1,0-1-1,-1 0 0,0 0 0,5-15 0,122-422 127,-30-10-200,-60 257-172,-8-3 0,11-349 0,-42 539 181,-1-1-1,-1 0 1,0 0 0,0 1 0,-1-1-1,-1 1 1,1-1 0,-2 1 0,1 0-1,-2 0 1,1 0 0,-1 1 0,-1 0-1,1-1 1,-2 2 0,1-1 0,-1 1-1,0 0 1,-1 1 0,0-1 0,0 1-1,-1 1 1,0 0 0,0 0 0,0 1-1,-1 0 1,-14-5 0,-86-19-129,-204-27 0,209 40 52,-841-116-603,-28-5 677,-1532-131-1716,-799 180 337,2201 92 1449,4 71 16,492-3 243,510-66-187,97-6-169,1 1 0,-1-1 0,1 0 0,-1 0 0,1 0 0,0 0 0,-1 1 0,1-1 0,-1 0 0,1 0 0,-1 0 0,1 0 0,-1 0 0,1 0 0,-1 0 0,1 0 0,-1-1 0,1 1 0,-1 0 0,1 0 0,-1 0-1,1 0 1,0-1 0,-1 1 0,1 0 0,-1 0 0,1-1 0,0 1 0,-1 0 0,1-1 0,0 1 0,-1 0 0,1-1 0,0 1 0,-1-1 0,1 1 0,0-1 0,0 1 0,0 0 0,-1-1 0,1 1 0,0-1 0,0 1 0,0-1 0,0 1 0,0-1 0,0 1 0,0-1 0,0 1 0,0-1 0,0 1 0,0-1 0,0 1 0,0-1-1,0 1 1,1-1 0,-1 1 0,0 0 0,0-1 0,0 1 0,1-1 0,-1 1 0,0 0 0,1-1 0,-1 1 0,0-1 0,1 1 0,-1 0 0,1-1 0,23-29-7587</inkml:trace>
</inkml:ink>
</file>

<file path=ppt/ink/ink14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25:25.329"/>
    </inkml:context>
    <inkml:brush xml:id="br0">
      <inkml:brushProperty name="width" value="0.025" units="cm"/>
      <inkml:brushProperty name="height" value="0.025" units="cm"/>
    </inkml:brush>
  </inkml:definitions>
  <inkml:trace contextRef="#ctx0" brushRef="#br0">256 326 2306,'0'0'7602,"-4"-9"-5589,-1-1-1289,-23-48 4200,23 55-3479,0 14-1192,-2 14-384,7-25 165,-33 137 1330,-94 248 0,124-378-1224,-5 11 155,1 1 1,1 0-1,0 1 0,-3 24 0,8-40-266,1 0 0,-1 0 0,1 0 0,0 0 0,0 0 0,0 0 0,1 0 0,0 0 0,-1 0 0,1 0 0,1 0 0,-1-1 0,0 1 1,1 0-1,0-1 0,0 1 0,0-1 0,0 0 0,1 1 0,-1-1 0,1 0 0,0-1 0,0 1 0,0 0 0,0-1 0,0 0 0,7 4 0,3 0 121,1 0 0,1-1 1,-1-1-1,1 0 0,-1-1 0,23 2 0,96-1 648,-64-4-538,158 17-97,290 59 0,-129-14-84,-262-49 20,201-6 0,129-33-8,-111 4-86,-225 16 21,760-13 140,-527 45 203,65 1-33,358-94 2248,-692 57-2419,-22 2-96,80-21 1,-125 24-55,-1 0 0,1 0 0,-1-2 0,0 0 0,0-1-1,-1-1 1,0 0 0,-1-1 0,23-20 0,-33 27-10,-1-1 0,0 1-1,0-1 1,0 0 0,0 0-1,-1 0 1,0 0 0,0-1-1,0 1 1,0-1 0,-1 1-1,1-1 1,-1 0 0,0 1-1,-1-1 1,1 0-1,-1 0 1,0 1 0,0-1-1,0 0 1,-1 0 0,0 0-1,-2-8 1,-4-5 25,0 1-1,-1-1 1,-1 1-1,-20-29 1,17 28-13,0-1-1,-10-25 1,-6-51-212,23 71 56,-1 0 0,-13-28 0,15 43 115,0 1 0,0 0-1,-1 0 1,0 1 0,-1 0 0,1 0 0,-1 0-1,-1 0 1,-13-10 0,0 3 4,-1 1-1,-1 1 1,0 1 0,0 1-1,-46-13 1,-125-23 16,186 45 2,-822-114-104,564 85 78,-1230-89-79,-4 91-106,1194 49 83,89-3 132,197-16-474,23-1-3322,27-8-4587,-9-8 1206</inkml:trace>
</inkml:ink>
</file>

<file path=ppt/ink/ink14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25:30.361"/>
    </inkml:context>
    <inkml:brush xml:id="br0">
      <inkml:brushProperty name="width" value="0.025" units="cm"/>
      <inkml:brushProperty name="height" value="0.025" units="cm"/>
    </inkml:brush>
  </inkml:definitions>
  <inkml:trace contextRef="#ctx0" brushRef="#br0">205 197 10314,'0'0'2909,"-3"12"-1772,-16 60 1184,-55 129-1,41-119-1219,-31 115 1,60-183-1045,2-1 1,0 1-1,0 0 0,1 0 1,1 0-1,0 0 0,1 0 1,4 23-1,-2-27-23,0-1 0,0 0 0,1 1 0,0-1 0,1-1 0,-1 1 0,2-1 1,-1 0-1,1 0 0,1 0 0,-1-1 0,1 0 0,9 7 0,1-1 12,1-1-1,0 0 1,1-2 0,0 0 0,1-1-1,0-1 1,1 0 0,-1-2-1,42 7 1,11-3 374,117 1-1,-98-8 9,531 62 67,43 1-381,125-57 78,-734-11-171,0-2 0,0-3 0,109-26 0,-144 26 29,0 0-1,0-2 1,-1 0-1,0-1 0,0-2 1,-1 0-1,-1 0 0,0-2 1,0-1-1,-2 0 0,0-1 1,21-27-1,-7 1 257,-3-2 0,-2-1 0,-1-1 0,21-58 0,58-200-96,-103 302-210,6-23 14,0-1 0,-2 1 0,0-1 0,1-49 0,-7 72-13,1 0-1,0 1 1,-1-1 0,0 1 0,0-1-1,0 0 1,0 1 0,0 0 0,0-1 0,-1 1-1,1 0 1,-1-1 0,1 1 0,-1 0 0,0 0-1,0 0 1,0 1 0,0-1 0,0 0-1,0 1 1,-1-1 0,1 1 0,0 0 0,-1 0-1,1 0 1,-5-1 0,-10-4 1,0 1 1,0 1-1,-19-2 1,7 1-2,-788-122-28,259 98 203,-165-17 166,618 34-206,-1 4-1,-1 5 1,1 4-1,-185 27 1,234-18-277,-24 6-390,0-4-1,-104 2 1,187-23-9350,7-6-940</inkml:trace>
</inkml:ink>
</file>

<file path=ppt/ink/ink14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25:37.894"/>
    </inkml:context>
    <inkml:brush xml:id="br0">
      <inkml:brushProperty name="width" value="0.025" units="cm"/>
      <inkml:brushProperty name="height" value="0.025" units="cm"/>
    </inkml:brush>
  </inkml:definitions>
  <inkml:trace contextRef="#ctx0" brushRef="#br0">60 0 16335,'0'0'7736,"5"14"-6588,1 4-922,-1 0 0,-1 0 0,-1 0 0,0 0 1,-2 1-1,0-1 0,-2 35 0,-21 74 939,12-78-1909,2 1 0,-2 68 0,7-130-5483,-9-9 1323,6 12 1253,-9-17-6471</inkml:trace>
</inkml:ink>
</file>

<file path=ppt/ink/ink14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25:38.235"/>
    </inkml:context>
    <inkml:brush xml:id="br0">
      <inkml:brushProperty name="width" value="0.025" units="cm"/>
      <inkml:brushProperty name="height" value="0.025" units="cm"/>
    </inkml:brush>
  </inkml:definitions>
  <inkml:trace contextRef="#ctx0" brushRef="#br0">0 1 17296,'0'0'3780,"51"10"-2659,-11-8 32,8-2-352,4 0-609,5 0-128,-3-2-256,-8-1-1474,-6 1-1120,-10 1-1122,-12-2-2658</inkml:trace>
</inkml:ink>
</file>

<file path=ppt/ink/ink14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25:38.785"/>
    </inkml:context>
    <inkml:brush xml:id="br0">
      <inkml:brushProperty name="width" value="0.025" units="cm"/>
      <inkml:brushProperty name="height" value="0.025" units="cm"/>
    </inkml:brush>
  </inkml:definitions>
  <inkml:trace contextRef="#ctx0" brushRef="#br0">255 40 17136,'-9'1'1361,"-7"1"-556,0 0 0,0 1 0,0 0-1,0 2 1,1 0 0,0 0-1,-23 13 1,31-15-673,0 1-1,1 0 0,0 0 1,0 0-1,0 1 1,1-1-1,-1 1 1,1 1-1,0-1 1,1 1-1,-1 0 0,1 0 1,0 0-1,0 0 1,1 1-1,0 0 1,0 0-1,1 0 1,0 0-1,-2 8 1,4-13-125,0-1 1,0 1 0,0-1 0,0 1 0,0-1 0,0 0 0,0 1 0,0-1 0,0 1 0,1-1 0,-1 0 0,1 1-1,-1-1 1,1 1 0,-1-1 0,1 0 0,0 0 0,0 1 0,0-1 0,0 0 0,0 0 0,0 0 0,0 0 0,1 1-1,1-1 20,-1 1-1,1-1 0,0 0 0,0 0 1,0 0-1,-1 0 0,1-1 0,0 1 1,0-1-1,0 0 0,4 0 0,4 0 72,-1-1 0,1 0-1,-1-1 1,0 0-1,0-1 1,11-4-1,-11 3-57,0-1 1,-1 0-1,0 0 0,0-1 0,0 0 0,-1 0 0,0-1 0,12-13 0,-15 15-6,-1 0 0,-1-1-1,1 1 1,-1-1-1,0 0 1,0 0 0,0 0-1,-1 0 1,0-1-1,0 1 1,-1-1-1,0 1 1,0-1 0,0-10-1,-1 16-26,0 0 1,0 0-1,0-1 0,-1 1 0,1 0 1,0 0-1,-1 1 0,1-1 1,0 0-1,-1 0 0,1 0 0,-1 0 1,0 0-1,1 0 0,-1 0 0,0 1 1,1-1-1,-1 0 0,0 1 0,0-1 1,0 0-1,1 1 0,-1-1 1,0 1-1,0-1 0,0 1 0,0 0 1,0-1-1,-2 1 0,-29-4-27,27 4 6,27-7 92,9-2-59,-1 1 0,1 2 0,0 1 1,53-2-1,-83 7-21,1 0 0,0 0 1,-1 0-1,1 0 0,0 1 0,-1-1 1,1 0-1,-1 1 0,1-1 0,0 1 1,-1 0-1,0 0 0,1-1 0,-1 1 1,1 0-1,-1 0 0,0 0 0,0 0 1,1 1-1,-1-1 0,0 0 0,1 3 1,0-1 3,-1 0 0,1 0 0,-1 1 0,0-1 0,0 1 0,0-1 0,-1 0 0,1 1 0,-1-1 1,0 5-1,-1 6 184,0-1 0,-1-1 0,0 1 0,-8 22 0,29-59-9859,-7 3 3117</inkml:trace>
</inkml:ink>
</file>

<file path=ppt/ink/ink14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25:39.656"/>
    </inkml:context>
    <inkml:brush xml:id="br0">
      <inkml:brushProperty name="width" value="0.025" units="cm"/>
      <inkml:brushProperty name="height" value="0.025" units="cm"/>
    </inkml:brush>
  </inkml:definitions>
  <inkml:trace contextRef="#ctx0" brushRef="#br0">192 230 14606,'0'0'3427,"0"-8"-939,1 2-2405,0 0 614,0 0 1,-1 0-1,0 0 1,0 0 0,0 0-1,-3-11 1,3 16-565,-1 0-1,1 0 1,-1 0 0,1 0 0,-1 0-1,1 0 1,-1 0 0,0 0 0,1 0-1,-1 0 1,0 0 0,0 0 0,1 1-1,-1-1 1,0 0 0,0 1 0,0-1-1,0 0 1,-1 0 0,0 1-87,0-1 0,0 1 0,-1 0 0,1 0 0,0 0 0,0 0 0,0 0 0,0 0 0,0 1 0,0-1 0,0 0 0,0 1 1,0 0-1,-4 1 0,0 2-39,-1 0 0,1 1 1,-1-1-1,1 1 0,0 0 1,1 1-1,-1 0 0,1-1 1,1 2-1,-8 10 0,-2 6 268,-21 44 0,32-60-160,-1 1 1,1-1 0,0 1 0,1 0 0,0 0 0,0 0-1,1 0 1,0 0 0,0 12 0,1-19-111,1 0 1,-1-1-1,0 1 1,1 0-1,-1 0 1,1 0-1,0 0 1,-1-1-1,1 1 1,0 0-1,-1-1 1,1 1-1,0 0 0,0-1 1,-1 1-1,1-1 1,0 1-1,0-1 1,0 0-1,0 1 1,0-1-1,0 0 1,0 0-1,0 1 1,0-1-1,0 0 0,0 0 1,-1 0-1,1 0 1,0 0-1,2-1 1,33-3 123,-25 0-106,0-1 0,0 0 0,0-1 0,0 0-1,-1 0 1,0-1 0,-1-1 0,1 0 0,14-15-1,-5 2 14,-1-1-1,-1 0 0,17-28 0,-23 32-5,-1-1 1,0 1 0,-2-2 0,0 1 0,-1-1 0,-1 0 0,-1-1-1,4-28 1,-9 48-19,0 1-1,0 0 1,0 0 0,0 0-1,1-1 1,-1 1-1,0 0 1,0 0 0,0-1-1,0 1 1,0 0-1,0-1 1,0 1 0,0 0-1,0 0 1,0-1-1,0 1 1,0 0 0,0 0-1,-1-1 1,1 1-1,0 0 1,0 0 0,0-1-1,0 1 1,0 0-1,0 0 1,-1 0 0,1-1-1,0 1 1,0 0 0,0 0-1,-1 0 1,1 0-1,0-1 1,0 1 0,0 0-1,-1 0 1,1 0-1,0 0 1,0 0 0,-1 0-1,1 0 1,0 0-1,0 0 1,-1 0 0,1 0-1,-14 9 141,-11 23-156,-60 109 257,76-124-219,1 1 0,0-1 0,2 1 0,0 1 0,1-1 0,-4 32 0,9-48-34,-1 0 0,1 0 0,0 0 0,0 1 0,0-1 0,0 0 0,0 0 0,0 0 0,1 0 0,-1 0 0,1 0 0,-1 0 0,1 0 0,0 0 0,0 0 0,0 0 0,0-1 0,0 1 0,0 0 0,1 0 0,-1-1 0,0 1 0,1-1 0,-1 1 0,1-1 0,0 0 0,-1 0 0,1 1 0,0-1 0,0 0 0,0-1 0,0 1 0,4 1 0,3 0 0,0-1 0,1 0 0,-1-1 0,0 0 0,1-1 0,13-2 0,-14 1-130,0 0 1,0-1-1,-1 0 0,1 0 0,-1-1 1,0 0-1,0-1 0,0 1 0,-1-2 1,1 1-1,-1-1 0,-1 0 0,1-1 1,-1 1-1,0-1 0,0 0 0,-1-1 1,0 1-1,0-1 0,-1 0 0,0-1 1,3-9-1,-13 31-671,-13 31 655,18-41 180,0-1 0,0 1 0,0 0 1,0 0-1,1 0 0,0 0 0,-1 0 0,1 0 0,0-1 0,0 1 0,1 0 0,-1 0 0,1 4 0,2-6-11,0 0 0,0 0 0,0 0 0,0 0-1,0-1 1,1 1 0,-1-1 0,0 0 0,0 0 0,0 0 0,0-1 0,0 1-1,5-2 1,0 0-125,1 0-1,0-1 0,-1 0 1,0 0-1,0-1 1,0 0-1,0-1 0,0 0 1,10-9-1,0-1-247,-1 0 0,23-29 0,-44 57 809,1-5-205,0-1-1,1 1 1,0 0-1,0-1 1,-1 16-1,4-22-234,0-1-1,-1 1 1,1-1 0,0 1-1,0-1 1,0 1-1,-1-1 1,1 0-1,0 0 1,0 0 0,0 1-1,0-1 1,0 0-1,0 0 1,0 0-1,0 0 1,-1 0-1,1 0 1,0-1 0,0 1-1,0 0 1,0 0-1,0-1 1,0 1-1,0-1 1,23-8 102,-21 7-153,-1 0-27,0 1 1,-1 0 0,1 0 0,0-1 0,-1 1-1,1-1 1,-1 1 0,1-1 0,-1 0 0,0 0-1,0 0 1,1 1 0,-1-1 0,-1 0 0,1 0-1,0-1 1,0 1 0,-1 0 0,1-3 0,-4 5-1018,0 0 1,0 0 0,0 0-1,0 0 1,0 1-1,0-1 1,0 1 0,-5 2-1,-5 3-6659</inkml:trace>
</inkml:ink>
</file>

<file path=ppt/ink/ink14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25:40.560"/>
    </inkml:context>
    <inkml:brush xml:id="br0">
      <inkml:brushProperty name="width" value="0.025" units="cm"/>
      <inkml:brushProperty name="height" value="0.025" units="cm"/>
    </inkml:brush>
  </inkml:definitions>
  <inkml:trace contextRef="#ctx0" brushRef="#br0">257 3 16271,'0'0'1202,"-10"-1"831,9 1-2004,-5-1 194,0 0 0,0 1 0,0 0 0,0 0 0,0 1-1,0-1 1,0 1 0,0 1 0,0-1 0,1 1-1,-1 0 1,0 0 0,1 1 0,-1-1 0,1 1 0,-8 6-1,-8 10 948,0 0 0,-21 28-1,35-38-766,0 0-1,1 0 1,0 1 0,0 0-1,1 0 1,0 1-1,1-1 1,-4 15-1,7-24-378,1 1-1,0-1 0,0 0 0,0 1 0,0-1 0,0 1 0,0-1 0,0 0 0,0 1 0,0-1 0,1 1 0,-1-1 0,0 0 0,1 1 0,0-1 0,-1 0 0,1 0 0,0 1 0,-1-1 0,1 0 0,0 0 0,0 0 0,0 0 0,0 0 0,0 0 0,0 0 0,0 0 0,1 0 0,-1-1 0,0 1 0,0 0 0,1-1 0,-1 1 0,0-1 0,1 0 0,-1 1 0,0-1 0,1 0 0,-1 0 0,1 1 0,-1-1 0,0 0 0,1-1 0,-1 1 0,3 0 0,6-1 29,0 1 0,1-2 1,-1 1-1,0-1 0,11-4 0,-4 0-26,-1-2-1,0 1 1,0-2-1,-1 0 0,0-1 1,-1-1-1,0 0 0,0-1 1,-1 0-1,-1-1 0,0 0 1,-1-1-1,0 0 0,-1-1 1,13-27-1,-18 20-58,-18 29-139,-20 31-13,26-29 208,1-1 0,1 1 0,-1 0 0,1 0 0,1 1-1,0-1 1,0 1 0,1 0 0,0 0 0,-3 19-1,7-28-18,-1-1 0,0 1-1,1 0 1,-1 0-1,1-1 1,-1 1-1,1 0 1,-1-1 0,1 1-1,-1-1 1,1 1-1,0-1 1,-1 1 0,1-1-1,0 1 1,-1-1-1,1 0 1,0 1 0,0-1-1,0 0 1,-1 1-1,1-1 1,0 0-1,0 0 1,0 0 0,-1 0-1,1 0 1,0 0-1,0 0 1,0 0 0,0 0-1,-1 0 1,1-1-1,1 1 1,35-8 79,-25 1-259,0 0 0,0 0 0,-1-1 0,0-1 0,0 0 1,-1-1-1,-1 0 0,1 0 0,-2-1 0,1 0 0,-1 0 1,-1-1-1,0 0 0,-1-1 0,7-19 0,-62 109 475,47-73-192,0-1 1,1 1-1,-1 0 0,1 0 0,0 0 0,0 0 0,0 0 1,1 0-1,-1 7 0,1-9-91,1-1 0,0 0 1,-1 0-1,1 0 0,0 0 0,-1 0 0,1 0 1,0 0-1,0-1 0,0 1 0,0 0 0,0 0 1,0-1-1,0 1 0,0 0 0,0-1 0,0 1 1,0-1-1,0 0 0,1 1 0,-1-1 1,0 0-1,0 1 0,0-1 0,1 0 0,-1 0 1,0 0-1,0 0 0,0 0 0,1-1 0,-1 1 1,0 0-1,2-1 0,4 0-86,1-1-1,-1 0 0,0 0 1,0 0-1,1-1 1,-2 0-1,1-1 1,0 0-1,-1 0 1,1 0-1,-1-1 1,0 0-1,8-9 0,28-18-1338,-43 59 1041,-14 67 824,7-56 352,-3 63-1,13 9-72,0-68-311,-2-1 0,-6 56 0,4-88-419,0-1-1,-1 0 1,1 0-1,-1 0 1,-1 0-1,0 0 0,0 0 1,0-1-1,-1 0 1,0 0-1,-6 6 1,7-9-6,1 0 1,-1-1-1,1 1 1,-1-1-1,0 0 1,0 0-1,-1-1 1,1 1-1,-1-1 1,1 0-1,-1 0 1,1 0-1,-1-1 1,0 0-1,0 0 1,0 0-1,0 0 1,0-1-1,0 0 1,-6 0-1,8-1 1,0 0 0,0 0 0,1 0 0,-1-1 0,0 1 0,1-1 0,-1 0 0,1 0 0,-1 0 0,1 0 0,0 0 0,0 0 0,0-1 0,0 1 0,0-1 0,0 1 0,1-1 0,-1 0 0,1 0 0,0 1 0,0-1 0,0 0 0,0 0 0,0 0 0,1 0 0,-1-5 0,-2-12 0,1 0 0,0-36 0,2 52 0,0-6-60,1 0 1,0 0-1,0 0 0,1 0 1,0 0-1,1 0 0,0 1 1,1-1-1,0 1 0,0 0 0,1 0 1,0 0-1,1 1 0,0 0 1,9-10-1,8-5-808,2 1-1,0 1 1,40-25-1,-50 35 349,39-26-6382</inkml:trace>
</inkml:ink>
</file>

<file path=ppt/ink/ink14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25:42.932"/>
    </inkml:context>
    <inkml:brush xml:id="br0">
      <inkml:brushProperty name="width" value="0.025" units="cm"/>
      <inkml:brushProperty name="height" value="0.025" units="cm"/>
    </inkml:brush>
  </inkml:definitions>
  <inkml:trace contextRef="#ctx0" brushRef="#br0">0 1 14446,'0'0'6053,"57"7"-5092,-15-7 577,14 0-673,5 0-353,5 1-288,-1 1-192,-6-2-1761,-9 0-2916,-11-5-7526</inkml:trace>
</inkml:ink>
</file>

<file path=ppt/ink/ink14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25:43.791"/>
    </inkml:context>
    <inkml:brush xml:id="br0">
      <inkml:brushProperty name="width" value="0.025" units="cm"/>
      <inkml:brushProperty name="height" value="0.025" units="cm"/>
    </inkml:brush>
  </inkml:definitions>
  <inkml:trace contextRef="#ctx0" brushRef="#br0">25 1 17777,'0'0'2781,"-3"10"-1436,2-8-1281,-16 79 2468,16-74-2363,0 1 0,0-1-1,0 0 1,1 1 0,1-1 0,-1 0-1,1 0 1,0 1 0,1-1 0,3 10 0,-4-15-156,1 1 0,0-1 0,0 0 0,0 0 0,1 0 1,-1 0-1,0 0 0,1 0 0,-1 0 0,1-1 0,-1 0 1,1 1-1,0-1 0,0 0 0,0 0 0,0 0 0,0-1 1,-1 1-1,1-1 0,0 0 0,0 1 0,0-1 0,0-1 1,0 1-1,0 0 0,6-2 0,2 0 40,0 0 0,-1-1 0,1 0 0,-1 0-1,20-11 1,-3-2-136,-1-3 0,45-39 1,-35 28-118,-25 26 146,-11 16 41,-10 18 160,-113 227 1141,30-71-702,81-161-631,-10 22 396,17-15-3054,9-41-3012,0 4 3839,7-18-5171</inkml:trace>
</inkml:ink>
</file>

<file path=ppt/ink/ink14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25:44.256"/>
    </inkml:context>
    <inkml:brush xml:id="br0">
      <inkml:brushProperty name="width" value="0.025" units="cm"/>
      <inkml:brushProperty name="height" value="0.025" units="cm"/>
    </inkml:brush>
  </inkml:definitions>
  <inkml:trace contextRef="#ctx0" brushRef="#br0">1 184 15791,'0'0'7415,"11"3"-6134,-5-2-1099,0 1-68,-1-1 1,0 0-1,0 0 1,1-1 0,-1 0-1,0 1 1,1-2-1,-1 1 1,1-1 0,-1 0-1,0 0 1,0 0-1,0-1 1,9-3 0,8-7 97,0 0 0,37-29 1,-54 37-183,0 0 0,0 0 0,0 0 0,-1-1 0,0 0 0,0 0 0,0 0 0,0 0 0,-1-1 0,0 1 0,0-1 0,-1 0 0,1 0 0,-1 0 0,0 0 0,1-12 0,-3 18-25,0-1 0,0 0 0,0 1 0,0-1 0,0 0 0,0 0 0,-1 1 0,1-1 0,0 0 0,0 1 0,-1-1 0,1 0 0,0 1 0,-1-1 0,1 0 0,-1 1 0,1-1 0,-1 1 0,1-1 0,-1 1 0,0-1 0,1 1 0,-1 0 0,1-1 0,-1 1-1,0-1 1,1 1 0,-1 0 0,0 0 0,0 0 0,1-1 0,-1 1 0,0 0 0,1 0 0,-1 0 0,0 0 0,0 0 0,1 0 0,-1 0 0,0 0 0,0 0 0,0 1 0,-3-1-12,0 1 0,1 0 0,-1 0-1,1 0 1,-1 0 0,0 0 0,1 1 0,-4 2 0,-8 8 96,1 0 1,0 1-1,1 1 1,0 0-1,1 1 1,1 0 0,0 1-1,1 0 1,1 1-1,0 0 1,2 0-1,-10 32 1,16-47-81,0 1-1,0 0 1,0-1 0,0 1 0,1 0 0,-1 0 0,1 0 0,0 0 0,0-1 0,0 1 0,0 0 0,1 0 0,-1 0 0,1-1-1,-1 1 1,1 0 0,0 0 0,0-1 0,0 1 0,1-1 0,-1 1 0,4 4 0,-2-5-137,0 0 0,0-1 0,1 1 0,-1-1 0,1 1 0,-1-1 0,1 0 0,0 0 0,-1 0 0,1-1 0,0 0 1,-1 1-1,1-1 0,0 0 0,0-1 0,6 0 0,-1-1-1025,0 1 1,0-1-1,0-1 1,-1 0-1,1 0 1,-1-1-1,1 0 1,13-9-1,25-20-10709</inkml:trace>
</inkml:ink>
</file>

<file path=ppt/ink/ink14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25:44.585"/>
    </inkml:context>
    <inkml:brush xml:id="br0">
      <inkml:brushProperty name="width" value="0.025" units="cm"/>
      <inkml:brushProperty name="height" value="0.025" units="cm"/>
    </inkml:brush>
  </inkml:definitions>
  <inkml:trace contextRef="#ctx0" brushRef="#br0">207 1 19090,'-11'4'2408,"-12"6"-793,-1 1 1,-25 17 0,38-21-1156,0 0-1,0 1 1,1 0 0,0 1 0,1 0-1,0 0 1,-11 15 0,19-23-480,0-1 1,1 1-1,-1-1 0,1 1 1,-1 0-1,0-1 1,1 1-1,-1 0 0,1 0 1,-1 0-1,1-1 0,0 1 1,-1 0-1,1 0 0,0 0 1,0 0-1,-1-1 0,1 1 1,0 0-1,0 0 0,0 0 1,0 0-1,0 0 0,0 0 1,0 0-1,1 0 1,-1-1-1,0 1 0,0 0 1,1 0-1,-1 0 0,1 0 1,-1-1-1,0 1 0,1 0 1,-1 0-1,1-1 0,0 1 1,-1 0-1,1-1 0,0 1 1,-1-1-1,1 1 0,0-1 1,0 1-1,-1-1 1,1 1-1,0-1 0,0 0 1,0 1-1,0-1 0,-1 0 1,3 1-1,6 0-274,1 0 0,-1-1 0,1 0 0,12-1 0,-2 0-74,-17 1 326,13-1-287,1 2 0,-1 0 1,1 0-1,-1 2 0,0 0 1,29 9-1,-44-11 341,1-1 1,-1 1-1,0 0 1,1-1 0,-1 1-1,0 0 1,1 0-1,-1 0 1,0 0-1,0 0 1,0 0 0,0 0-1,0 0 1,0 0-1,0 0 1,0 0-1,-1 1 1,1-1-1,0 0 1,-1 1 0,1-1-1,-1 1 1,1-1-1,-1 1 1,0 0-1,0 1 98,0-1-1,-1 1 1,1-1 0,-1 0-1,0 1 1,1-1-1,-1 0 1,-1 0-1,1 1 1,0-1-1,0 0 1,-1 0-1,-2 3 1,-4 3 413,-1 1-1,0-1 1,0-1 0,-20 13-1,17-12-421,0-1 0,0 0 0,-1-1 0,1-1 0,-1 0 0,-1 0 0,1-2 0,-1 1-1,-16 1 1,30-5-201,-1 0-1,1 0 0,0 0 0,-1 0 1,1 0-1,0 0 0,-1 0 0,1 0 1,-1-1-1,1 1 0,0 0 0,-1 0 0,1 0 1,0 0-1,-1 0 0,1-1 0,0 1 1,0 0-1,-1 0 0,1-1 0,0 1 1,0 0-1,-1 0 0,1-1 0,0 1 1,0 0-1,0-1 0,-1 1 0,1 0 1,0-1-1,0 1 0,0 0 0,0-1 1,0 1-1,0 0 0,0-1 0,0 1 1,0 0-1,0-1 0,0 0 0,6-21-3219,17-16-3157,5-4-2459</inkml:trace>
</inkml:ink>
</file>

<file path=ppt/ink/ink14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25:45.243"/>
    </inkml:context>
    <inkml:brush xml:id="br0">
      <inkml:brushProperty name="width" value="0.025" units="cm"/>
      <inkml:brushProperty name="height" value="0.025" units="cm"/>
    </inkml:brush>
  </inkml:definitions>
  <inkml:trace contextRef="#ctx0" brushRef="#br0">176 1 20083,'0'0'1634,"-6"14"816,-33 69-906,-48 114 2983,78-171-4105,0 0-1,2 0 1,1 1-1,1 0 1,-2 51-1,7-78-421,0 0 0,0 1 0,0-1 0,-1 0 0,1 1 0,0-1 0,0 0 1,0 1-1,0-1 0,0 0 0,0 1 0,0-1 0,0 0 0,0 1 0,0-1 0,1 1 0,-1-1 0,0 0 0,0 1 0,0-1 0,0 0 0,0 0 0,1 1 1,-1-1-1,0 0 0,0 1 0,1-1 0,-1 0 0,0 0 0,0 1 0,1-1 0,-1 0 0,0 0 0,1 0 0,-1 1 0,0-1 0,1 0 0,-1 0 0,0 0 1,1 0-1,-1 0 0,1 0 0,14-11 2,11-24-28,0-23-469,14-26-1888,-40 83 2358,1 1-1,-1-1 1,0 0-1,1 1 0,-1-1 1,1 1-1,-1-1 1,1 0-1,-1 1 0,1-1 1,0 1-1,-1 0 1,1-1-1,0 1 0,-1-1 1,1 1-1,0 0 1,-1 0-1,1-1 1,0 1-1,0 0 0,-1 0 1,1 0-1,0 0 1,0 0-1,-1 0 0,1 0 1,1 0-1,19 10-118,3 1 181,-17-10-14,1-1 0,0 1-1,0-1 1,-1-1-1,1 1 1,0-1-1,0-1 1,13-3-1,-18 4 11,0 0 0,-1-1 0,0 1 0,1 0 0,-1-1 0,1 1 0,-1-1 0,0 0 0,0 0 0,0 0 0,0 0 0,0 0 0,-1 0 0,1 0 0,-1-1 0,1 1 0,-1-1 0,0 1 0,0-1 0,0 1 0,0-1 0,0 0 0,-1 0 0,1 1 0,-1-1 0,0 0 0,0-4 0,0 6-28,0 1 1,0 0 0,0-1-1,0 1 1,0 0-1,0-1 1,0 1-1,0 0 1,-1-1-1,1 1 1,0 0 0,0 0-1,0-1 1,-1 1-1,1 0 1,0 0-1,0 0 1,-1-1 0,1 1-1,0 0 1,0 0-1,-1 0 1,1 0-1,0-1 1,-1 1-1,1 0 1,0 0 0,0 0-1,-1 0 1,1 0-1,0 0 1,-1 0-1,1 0 1,0 0-1,-1 0 1,1 0 0,0 0-1,-1 0 1,1 0-1,0 0 1,-1 0-1,1 0 1,0 1 0,0-1-1,-1 0 1,1 0-1,0 0 1,-1 0-1,1 1 1,0-1-1,0 0 1,-1 1 0,-15 11 142,14-9-170,-1 1 0,1-1 0,0 1 0,1 0 0,-1 0 1,0 0-1,1 0 0,0 0 0,0 0 0,1 1 0,-1-1 0,1 0 0,0 0 0,0 1 0,0-1 1,0 0-1,1 0 0,0 0 0,0 1 0,0-1 0,0 0 0,0 0 0,1 0 0,0-1 1,0 1-1,0 0 0,0-1 0,1 1 0,-1-1 0,1 0 0,0 1 0,0-1 0,0-1 0,1 1 1,-1 0-1,0-1 0,1 0 0,0 0 0,0 0 0,-1 0 0,1 0 0,0-1 0,0 0 0,1 1 1,-1-2-1,0 1 0,0 0 0,7-1 0,-9 0-8,-1 1-1,1-1 1,0 0-1,0 0 1,0-1 0,0 1-1,0 0 1,0 0-1,-1-1 1,1 1 0,0-1-1,2-1 1,-3 1 62,-1 1 0,1 0 0,-1-1 0,1 1 0,-1-1 0,1 1 0,-1-1 0,0 1 0,1-1 0,-1 1 0,0-1 0,0 0 0,1 1 0,-1-1 0,0 1 0,0-1 0,0 0 0,0 1 0,0-1 0,0 0 0,1 1 0,-2-1 0,1 0 0,0 0 0,-2-5 252,1 1 1,-2-1-1,1 1 0,-1-1 0,0 1 0,-5-7 1,8 12-283,-13-19 241,9 13-182,-1 1 0,1-1 0,0 0 0,1 0 1,0 0-1,0-1 0,0 1 0,1-1 0,-3-12 0,6 18-110,0 0-1,0 1 1,0-1 0,0 0 0,0 1-1,1-1 1,-1 1 0,0-1 0,0 1-1,1 0 1,-1-1 0,0 1 0,1 0-1,-1 0 1,0 0 0,1 0-1,-1 0 1,0 0 0,1 0 0,-1 0-1,0 1 1,2 0 0,37 4-2453,-4 1-3651,61 2 1,-45-8-810</inkml:trace>
</inkml:ink>
</file>

<file path=ppt/ink/ink14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25:45.628"/>
    </inkml:context>
    <inkml:brush xml:id="br0">
      <inkml:brushProperty name="width" value="0.025" units="cm"/>
      <inkml:brushProperty name="height" value="0.025" units="cm"/>
    </inkml:brush>
  </inkml:definitions>
  <inkml:trace contextRef="#ctx0" brushRef="#br0">212 163 14061,'0'0'2504,"-10"-1"251,2 0-2334,0 0 0,0 1 1,0 0-1,0 0 1,0 0-1,0 1 0,0 0 1,1 1-1,-1 0 1,0 0-1,1 0 0,-1 1 1,1 0-1,0 1 1,-13 8-1,11-5 276,0 0-1,1 1 1,-13 15-1,19-21-549,0 1-1,0 0 0,0 0 1,1 0-1,-1 0 0,1 0 1,0 0-1,-1 0 0,1 0 1,1 1-1,-1-1 0,0 0 1,1 1-1,0-1 1,0 1-1,0 5 0,1-8-129,0 0 0,0 1 0,0-1 0,0 0 1,1 0-1,-1 0 0,0 0 0,0 0 0,1 0 0,-1 0 0,1 0 0,-1 0 0,1-1 0,-1 1 0,1-1 0,0 1 0,-1-1 0,1 1 0,0-1 0,-1 0 0,1 0 0,0 0 0,-1 0 0,1 0 0,3-1 0,46-3 112,-41 1-210,0 0 0,0-1 1,-1-1-1,0 0 1,1 0-1,-2 0 1,1-1-1,-1-1 0,0 1 1,0-2-1,0 1 1,-1-1-1,-1 0 1,1 0-1,7-14 1,2-3-21,-2-1 0,-1-1 0,-1 0 0,10-34 0,-17 32 262,-6 29-147,1 0 0,0-1 0,0 1 0,-1 0 0,1 0 0,0 0 0,0 0 0,-1-1 0,1 1-1,0 0 1,-1 0 0,1 0 0,0 0 0,0 0 0,-1 0 0,1 0 0,0 0 0,-1 0 0,1 0 0,0 0 0,-1 0 0,1 0 0,0 0-1,0 0 1,-1 0 0,1 0 0,0 1 0,-1-1 0,1 0 0,0 0 0,0 0 0,-1 0 0,1 0 0,0 1 0,0-1 0,-1 0 0,1 0-1,0 1 1,0-1 0,0 0 0,0 0 0,-1 1 0,-35 40 560,26-29-486,1 1 0,1 0 0,0 0 0,0 1 0,2 0 0,0 0 0,0 1 0,1 0 0,1 0-1,1 0 1,0 0 0,1 0 0,0 1 0,1 24 0,1-37-252,1-1-1,-1 1 1,1 0 0,-1-1 0,1 1-1,0-1 1,0 1 0,0-1 0,0 0-1,0 1 1,1-1 0,-1 0 0,1 0-1,-1 0 1,1 0 0,0 0 0,0 0-1,0 0 1,0-1 0,0 1 0,0 0-1,0-1 1,1 0 0,-1 0 0,0 0-1,1 0 1,3 1 0,2 0-833,1 0-1,0 0 1,0-1 0,-1-1 0,1 1-1,0-1 1,9-2 0,21-4-6125</inkml:trace>
</inkml:ink>
</file>

<file path=ppt/ink/ink14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25:46.346"/>
    </inkml:context>
    <inkml:brush xml:id="br0">
      <inkml:brushProperty name="width" value="0.025" units="cm"/>
      <inkml:brushProperty name="height" value="0.025" units="cm"/>
    </inkml:brush>
  </inkml:definitions>
  <inkml:trace contextRef="#ctx0" brushRef="#br0">202 1 19058,'-11'2'3038,"-7"4"-1507,0 0 0,0 1 0,-31 16 0,42-19-1247,1-1 0,-1 1 1,1 0-1,0 0 0,0 1 0,1 0 0,0 0 1,-1 0-1,1 0 0,1 1 0,-1 0 0,1 0 0,0 0 1,1 1-1,-4 7 0,7-13-290,-1 0-1,1 0 1,0 0-1,0 0 1,0 0 0,-1 0-1,1 0 1,0 0-1,0 0 1,0 0 0,0 0-1,1 0 1,-1 0-1,0 0 1,0 0-1,1-1 1,-1 1 0,0 0-1,1 0 1,-1 0-1,1 0 1,-1 0 0,1 0-1,-1-1 1,1 1-1,0 0 1,0 0 0,0 0-1,1 0-32,1 0 1,-1 0-1,0 0 0,0 0 1,1 0-1,-1-1 0,0 1 1,1-1-1,-1 0 0,1 0 1,3 0-1,2 0-111,-1-1-1,0 0 1,1 0 0,-1-1 0,0 0-1,0 0 1,10-5 0,-6 0-156,-1 0 0,0-1 0,-1 0 1,1 0-1,-2-1 0,1 0 0,-1 0 1,-1-1-1,0 0 0,9-17 0,-24 40 1862,-16 30-212,23-40-1323,0-1 1,0 1-1,1 0 0,-1-1 1,1 1-1,-1 0 0,1 0 1,0 0-1,0-1 0,0 1 0,0 0 1,0 0-1,1 0 0,-1-1 1,1 1-1,1 4 0,0-6-33,-1 1-1,1 0 1,-1-1-1,1 1 1,0-1-1,-1 0 1,1 0-1,0 0 0,0 0 1,0 0-1,0 0 1,0 0-1,0 0 1,0-1-1,0 1 1,0-1-1,0 1 1,0-1-1,0 0 1,1 0-1,-1 0 1,0 0-1,0 0 1,0-1-1,0 1 1,0-1-1,3 0 1,2-1-135,0 1 0,0-1 0,-1 0-1,1-1 1,-1 1 0,0-1 0,10-6 0,-8 2-373,1-1 0,-1 1 0,0-2 1,0 1-1,-1-1 0,0 0 0,0 0 0,-1-1 0,5-10 0,-11 18 498,-13 31 1700,4-13-1188,7-14-429,1 1 1,0-1-1,1 1 0,-1 0 1,0-1-1,1 1 0,-1 0 1,1 0-1,0-1 1,0 1-1,0 0 0,0-1 1,0 1-1,1 0 0,-1 0 1,2 2-1,-1-3-25,0-1-1,0 1 1,0 0-1,0-1 1,0 0-1,1 1 1,-1-1-1,0 0 1,1 0-1,-1 1 1,1-1-1,-1 0 1,1 0-1,0-1 1,-1 1-1,1 0 1,0-1-1,2 2 1,4-1-51,0 0-1,1 0 1,-1-1-1,0 0 1,0 0 0,1-1-1,-1 0 1,0-1-1,13-3 1,-3-2-774,1 0 0,28-16-1,19-9-1230,-66 32 2008,1 0 0,-1 0 0,0 0 1,1-1-1,-1 1 0,0 0 0,1 0 1,-1 0-1,0 0 0,1 0 0,-1 0 0,0 0 1,1 0-1,-1 0 0,0 0 0,1 0 1,-1 0-1,0 0 0,1 0 0,-1 0 0,1 0 1,-1 0-1,0 0 0,0 1 0,1-1 0,-1 0 1,0 0-1,1 0 0,-1 1 0,0-1 1,1 0-1,-1 0 0,0 1 0,0-1 0,0 0 1,1 0-1,-1 1 0,0-1 0,0 0 1,0 1-1,0-1 0,1 0 0,-1 1 0,-2 23 253,-15 27 759,16-48-964,-69 206 5588,26-70-4634,42-134-889,0 0 0,0 0 0,0-1 0,-1 1 0,1 0 0,-1-1-1,0 0 1,-1 0 0,-6 7 0,9-11-76,1 1 0,-1-1 0,0 1 0,1-1 0,-1 1 0,0-1-1,1 0 1,-1 1 0,0-1 0,0 0 0,1 0 0,-1 1 0,0-1 0,0 0 0,0 0 0,1 0 0,-1 0 0,0 0-1,0 0 1,0 0 0,1 0 0,-1 0 0,0-1 0,0 1 0,1 0 0,-2-1 0,1 0-6,-1-1 0,1 1 0,-1-1 0,1 1 0,0-1 0,-1 0 0,1 0 0,0 1 0,0-1 0,0 0 0,1 0 0,-1 0 0,0 0 0,1 0 0,-1-3 0,-4-14-567,1 0-1,1 0 1,1 0-1,0-1 1,2 1 0,0-1-1,1 1 1,1-1 0,7-31-1,-6 41 122,0 1 0,0-1 0,1 1 0,0-1 0,1 1 0,0 0 0,0 1 0,1-1 0,0 1 0,1 0 0,-1 1 0,2 0 0,-1 0 0,1 0 0,0 1 0,0 0 0,1 0 0,-1 1 0,1 0 0,11-3 0,18-7-7639</inkml:trace>
</inkml:ink>
</file>

<file path=ppt/ink/ink14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25:46.687"/>
    </inkml:context>
    <inkml:brush xml:id="br0">
      <inkml:brushProperty name="width" value="0.025" units="cm"/>
      <inkml:brushProperty name="height" value="0.025" units="cm"/>
    </inkml:brush>
  </inkml:definitions>
  <inkml:trace contextRef="#ctx0" brushRef="#br0">224 2 21140,'0'0'7250,"-10"-1"-5083,3 1-1978,0 0 0,0 0 0,0 1 1,0 0-1,0 0 0,0 1 0,-9 2 0,14-3-169,0 0 0,0 0 0,0 0 0,0 0 0,1 0 0,-1 0 0,0 0 0,0 1-1,1-1 1,-1 1 0,1-1 0,-1 1 0,1-1 0,0 1 0,-1 0 0,1 0 0,0 0 0,0 0 0,0 0-1,1 0 1,-1 0 0,0 0 0,1 0 0,-1 0 0,1 0 0,0 0 0,-1 0 0,1 0 0,0 1-1,1-1 1,-1 0 0,0 0 0,1 0 0,0 4 0,0-4-90,0 1 0,1-1 0,-1 1-1,1-1 1,-1 0 0,1 1 0,0-1 0,0 0 0,0 0-1,0 0 1,0-1 0,0 1 0,0 0 0,1-1 0,-1 0-1,1 1 1,4 1 0,52 17-1892,-44-16 1637,5 1-348,42 14-574,-60-18 1263,0 0-1,1 0 1,-1 0-1,0 0 0,0 0 1,0 1-1,0-1 0,0 0 1,0 1-1,0 0 1,0-1-1,-1 1 0,1 0 1,-1 0-1,1 0 0,-1 0 1,0 0-1,1 0 0,0 5 1,-1-6 52,-2 0 0,1 1 0,0-1 0,0 0 0,0 0 0,0 0 0,-1 1 0,1-1 0,-1 0 0,1 0 0,-1 0 0,1 0 0,-1 0 1,0 0-1,1 0 0,-1 0 0,0 0 0,0 0 0,0 0 0,1-1 0,-1 1 0,0 0 0,-2 1 0,-29 15 760,24-13-663,-46 21 328,-66 21 0,44-26-4212,31-14-5522</inkml:trace>
</inkml:ink>
</file>

<file path=ppt/ink/ink14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25:47.401"/>
    </inkml:context>
    <inkml:brush xml:id="br0">
      <inkml:brushProperty name="width" value="0.025" units="cm"/>
      <inkml:brushProperty name="height" value="0.025" units="cm"/>
    </inkml:brush>
  </inkml:definitions>
  <inkml:trace contextRef="#ctx0" brushRef="#br0">1 0 18770,'6'13'1158,"136"237"6546,27-1-4656,-42-64-2514,-123-178-507,8 10 40,-1 1-1,-1-1 1,16 39-1,-28-52-751,-9-9 115,-9-10-748,-137-129-12247,101 97 7293</inkml:trace>
</inkml:ink>
</file>

<file path=ppt/ink/ink14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25:47.774"/>
    </inkml:context>
    <inkml:brush xml:id="br0">
      <inkml:brushProperty name="width" value="0.025" units="cm"/>
      <inkml:brushProperty name="height" value="0.025" units="cm"/>
    </inkml:brush>
  </inkml:definitions>
  <inkml:trace contextRef="#ctx0" brushRef="#br0">0 595 10090,'0'0'17894,"7"1"-16640,-1 0-1159,0 0 0,1 0-1,-1-1 1,0 0 0,1 0 0,-1-1-1,1 1 1,-1-2 0,0 1-1,0-1 1,1 1 0,-1-2 0,-1 1-1,1-1 1,0 0 0,0 0-1,-1 0 1,0-1 0,0 0-1,0 0 1,0 0 0,0 0 0,-1-1-1,0 0 1,0 0 0,5-8-1,1-4-35,-1 0-1,0 0 0,-1-1 0,-1-1 0,0 1 0,-2-1 0,0 0 1,-1-1-1,-1 1 0,-1-1 0,0-33 0,-2 26-120,-2-1-1,0 0 1,-2 0-1,-1 1 1,-2 0-1,0 0 0,-19-42 1,20 60-253,8 21 28,10 25 83,0-15 234,1 0 0,1 0 1,1-1-1,1-1 0,0 0 0,2-1 1,0-1-1,27 21 0,-15-17-820,51 30 1,-42-31-2444,41 15 0,-4-8-8074</inkml:trace>
</inkml:ink>
</file>

<file path=ppt/ink/ink14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25:48.352"/>
    </inkml:context>
    <inkml:brush xml:id="br0">
      <inkml:brushProperty name="width" value="0.025" units="cm"/>
      <inkml:brushProperty name="height" value="0.025" units="cm"/>
    </inkml:brush>
  </inkml:definitions>
  <inkml:trace contextRef="#ctx0" brushRef="#br0">0 35 10474,'0'0'15423,"10"8"-14361,5 6-624,-10-7-319,1-1 0,0 0 1,1 0-1,-1-1 0,1 0 0,0 0 0,1 0 0,-1-1 0,1 0 0,0-1 0,0 0 0,0 0 0,0 0 0,1-1 0,10 1 0,-6-3-523,0 0 0,0-1 0,0-1 0,0 0 0,0-1 0,-1 0 1,1-1-1,-1-1 0,21-10 0,-11 3-412,-2-2 0,1 0 0,-2-1 0,23-22 0,-78 113 4948,-14 17-2492,6-14-367,3 2 1,-38 110 0,67-137-703,11-27-2068,1-26 1285,1-1 0,-1 1 0,0-1 0,0 1 1,0-1-1,0 1 0,0-1 0,0 1 0,1-1 0,-1 1 1,0-1-1,0 0 0,1 1 0,-1-1 0,0 1 0,1-1 0,-1 1 1,1-1-1,-1 0 0,0 1 0,1-1 0,-1 0 0,1 0 1,-1 1-1,1-1 0,-1 0 0,1 0 0,-1 0 0,1 1 0,-1-1 1,1 0-1,0 0 0,12 0-8169</inkml:trace>
</inkml:ink>
</file>

<file path=ppt/ink/ink14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25:48.978"/>
    </inkml:context>
    <inkml:brush xml:id="br0">
      <inkml:brushProperty name="width" value="0.025" units="cm"/>
      <inkml:brushProperty name="height" value="0.025" units="cm"/>
    </inkml:brush>
  </inkml:definitions>
  <inkml:trace contextRef="#ctx0" brushRef="#br0">57 166 14125,'0'0'4912,"-10"7"-3124,-27 23-608,36-29-1098,1-1 1,-1 0 0,1 0-1,-1 1 1,1-1-1,-1 0 1,1 0-1,0 1 1,-1-1 0,1 1-1,-1-1 1,1 0-1,0 1 1,-1-1 0,1 1-1,0-1 1,-1 1-1,1-1 1,0 1-1,0-1 1,-1 1 0,1-1-1,0 1 1,0 0-1,0-1 1,0 1 0,0-1-1,0 1 1,0-1-1,0 1 1,0 0-1,0-1 1,0 1 0,0 0-1,20 3 871,28-10-237,-20-3-500,0-1 0,-1-2 0,-1 0-1,1-2 1,-2-1 0,0-1 0,-1 0 0,22-22 0,-43 36-181,-1 0 0,1-1 0,-1 0 0,1 1 0,-1-1 0,0 0 0,0-1 0,0 1 1,0 0-1,0 0 0,-1-1 0,0 1 0,1-1 0,-1 1 0,0-5 0,-1 7-6,0 1 0,0-1 0,0 0 0,0 0-1,0 0 1,-1 0 0,1 1 0,0-1 0,0 0 0,-1 0 0,1 0 0,-1 1 0,1-1 0,0 0-1,-1 1 1,0-1 0,1 0 0,-1 1 0,1-1 0,-1 0 0,0 1 0,1-1 0,-1 1-1,-1-1 1,0 0 25,-1 0-1,1 0 0,-1 1 0,1-1 0,-1 1 1,0-1-1,1 1 0,-1 0 0,0 0 0,1 0 1,-5 1-1,-2 1 15,-1 1 0,1 0 1,0 0-1,1 1 0,-1 0 0,0 0 1,1 1-1,0 0 0,0 1 0,1 0 1,-1 0-1,-10 11 0,4-2 160,0 1 1,1 0-1,1 1 0,-19 32 0,28-43-194,0 0 0,0-1 0,1 1 0,0 0 0,0 0 0,1 1-1,-1-1 1,1 0 0,0 10 0,1-14-44,0 0 0,0 0 0,1 0 0,-1 0 0,1 0 0,-1-1 0,1 1 0,0 0 0,0 0 0,0-1 0,0 1 0,0 0 0,0-1 0,0 1 0,0-1 0,1 0 0,-1 1 0,1-1 0,-1 0 0,1 0 0,-1 0 0,1 0 1,0 0-1,-1 0 0,1 0 0,0 0 0,0-1 0,0 1 0,-1-1 0,1 0 0,0 1 0,0-1 0,0 0 0,2 0 0,10 1-638,0 0 1,0-1-1,0-1 0,-1 0 1,20-4-1,-18 1-1210,0 0 0,0-1 0,-1 0 0,22-13 1,12-10-5628</inkml:trace>
</inkml:ink>
</file>

<file path=ppt/ink/ink14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25:49.321"/>
    </inkml:context>
    <inkml:brush xml:id="br0">
      <inkml:brushProperty name="width" value="0.025" units="cm"/>
      <inkml:brushProperty name="height" value="0.025" units="cm"/>
    </inkml:brush>
  </inkml:definitions>
  <inkml:trace contextRef="#ctx0" brushRef="#br0">210 0 18449,'0'0'3518,"-11"3"-645,-4 2-2313,1 1 1,-1 0-1,1 1 1,0 1 0,1 0-1,-19 15 1,25-18-389,0 0-1,1 0 1,0 1 0,0 0 0,0 0 0,1 0-1,0 1 1,0 0 0,0 0 0,1 0 0,0 0-1,0 1 1,1 0 0,0-1 0,-3 15-1,6-20-190,0-1-1,0 0 0,0 1 1,1-1-1,-1 0 0,0 1 0,1-1 1,-1 0-1,1 1 0,-1-1 1,1 0-1,0 0 0,0 0 0,-1 1 1,1-1-1,0 0 0,0 0 1,0 0-1,0 0 0,0-1 0,0 1 1,0 0-1,0 0 0,1-1 1,-1 1-1,0 0 0,0-1 0,1 1 1,-1-1-1,0 0 0,1 1 1,-1-1-1,3 0 0,56 4-698,-45-4 409,-2 0 116,11 0-218,-1 1-1,0 1 0,1 1 0,-1 1 0,41 12 0,-62-16 452,-1 1-1,0-1 1,0 1-1,0-1 1,0 1-1,0-1 1,0 1-1,0-1 1,0 1-1,-1 0 1,1 0-1,0-1 1,0 1-1,0 0 1,-1 0 0,1 0-1,0 0 1,-1 0-1,1 0 1,-1 0-1,1 0 1,-1 0-1,0 0 1,1 0-1,-1 0 1,0 0-1,0 0 1,0 1-1,0-1 1,0 0 0,0 0-1,0 0 1,0 0-1,0 0 1,0 0-1,-1 1 1,1-1-1,0 0 1,-1 0-1,1 0 1,-1 0-1,1 0 1,-1 0-1,0 0 1,1 0-1,-1-1 1,0 1 0,0 0-1,-1 1 1,-4 5 353,0-1 1,0 0 0,-1 0-1,-14 9 1,17-12-307,-6 4-49,0 0 1,0-1-1,-1 0 0,1 0 0,-1-1 0,-1 0 0,1-1 1,-1-1-1,1 0 0,-19 3 0,30-7-152,-1 1 0,0 0-1,1 0 1,-1 0 0,0-1-1,1 1 1,-1 0 0,0-1-1,1 1 1,-1-1 0,1 1-1,-1-1 1,1 1 0,-1-1-1,1 1 1,-1-1 0,1 1-1,-1-1 1,1 1 0,0-1-1,-1 0 1,1 1 0,0-1-1,0 0 1,-1 1 0,1-1-1,0 0 1,0 0 0,0 1-1,0-1 1,0 0 0,0 1-1,0-1 1,0 0 0,0 0-1,1 0 1,4-31-4475,14-9-2692,9-9-5147</inkml:trace>
</inkml:ink>
</file>

<file path=ppt/ink/ink14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25:49.916"/>
    </inkml:context>
    <inkml:brush xml:id="br0">
      <inkml:brushProperty name="width" value="0.025" units="cm"/>
      <inkml:brushProperty name="height" value="0.025" units="cm"/>
    </inkml:brush>
  </inkml:definitions>
  <inkml:trace contextRef="#ctx0" brushRef="#br0">75 1 11819,'0'0'12033,"2"8"-9396,1 10-2313,-1 0-1,-1-1 1,-1 1-1,-1 0 1,-5 35-1,-28 95 1986,23-109-1802,1 1 0,2 1 0,-5 74 0,13-115-507,0 0 0,0 1 0,0-1 0,0 0 0,0 0 0,1 0 0,-1 0 0,0 1 0,0-1 0,0 0 0,0 0 0,0 0 0,0 0 0,0 1 0,1-1 0,-1 0 0,0 0 0,0 0 0,0 0 0,0 0 0,0 0 0,1 0 0,-1 1 0,0-1 0,0 0 0,0 0 0,1 0 0,-1 0 0,0 0 0,0 0 0,0 0 0,1 0 0,-1 0 0,0 0 0,0 0 0,0 0 0,1 0 0,-1 0 0,0 0 0,0 0 0,0 0 0,0 0 0,1-1 0,-1 1 0,0 0 0,0 0 0,0 0 0,0 0 0,1 0 0,-1 0 0,0 0 0,0-1 0,0 1 0,0 0 0,0 0 0,1 0 0,-1 0 0,0-1 0,0 1 0,0 0 0,0 0 0,0 0 0,0-1 0,11-11 0,0-6 0,-2 0 0,0-1 0,8-27 0,-10 26 0,0 1 0,2 0 0,15-27 0,-22 45 0,-1 0 0,0 0 0,1 0 0,-1 0 0,1 0 0,-1 1 0,1-1 0,-1 1 0,1-1 0,-1 1 0,1 0 0,-1-1 0,1 1 0,0 0 0,-1 0 0,1 0 0,0 0 0,-1 0 0,1 1 0,-1-1 0,1 0 0,-1 1 0,1-1 0,-1 1 0,1 0 0,-1-1 0,1 1 0,-1 0 0,1 0 0,-1 0 0,0 0 0,2 2 0,17 14 0,-20-17 0,0 0 0,0 0 0,0 0 0,-1 0 0,1 0 0,0 0 0,0 0 0,0 0 0,0 0 0,-1 1 0,1-1 0,0 0 0,0 0 0,0 0 0,0 0 0,0 0 0,-1 0 0,1 0 0,0 0 0,0 0 0,0 1 0,0-1 0,0 0 0,0 0 0,0 0 0,0 0 0,-1 0 0,1 0 0,0 1 0,0-1 0,0 0 0,0 0 0,0 0 0,0 0 0,0 1 0,0-1 0,0 0 0,0 0 0,0 0 0,0 0 0,0 1 0,0-1 0,0 0 0,0 0 0,0 0 0,0 0 0,0 0 0,1 1 0,-1-1 0,0 0 0,0 0 0,0 0 0,0 0 0,0 0 0,0 1 0,0-1 0,0 0 0,1 0 0,-1 0 0,0 0 0,0 0 0,0 0 0,0 0 0,1 1 0,-1-1 0,0 0 0,0 0 0,0 0 0,0 0 0,0 0 0,0 1 0,1-1 0,-1 0 0,0 0 0,0 0 0,0 0 0,0 1 0,0-1 0,0 0 0,0 0 0,0 0 0,0 1 0,0-1 0,0 0 0,0 0 0,0 0 0,0 0 0,0 1 0,0-1 0,0 0 0,0 0 0,0 0 0,0 1 0,-1-1 0,1 0 0,0 0 0,0 0 0,0 0 0,0 0 0,0 1 0,0-1 0,0 0 0,-1 0 0,1 0 0,0 0 0,0 0 0,0 0 0,0 0 0,-1 1 0,1-1 0,0 0 0,0 0 0,0 0 0,0 0 0,-1 0 0,1 0 0,0 0 0,0 0 0,0 0 0,-1 0 0,1 0 0,13 12 0,8-1-13,1-1-1,0-1 1,0-1 0,1-1-1,0 0 1,0-2 0,1-1-1,-1-1 1,47 0 0,-69-3 18,0-1 1,0 1 0,1-1 0,-1 0-1,0 1 1,0-1 0,0 0-1,0 0 1,0 0 0,0 0 0,0 0-1,0 0 1,-1 0 0,1 0 0,0 0-1,0 0 1,-1-1 0,1 1 0,-1 0-1,1 0 1,-1-1 0,0 1 0,1 0-1,-1-1 1,0 1 0,0 0 0,0-1-1,0-1 1,3-45-38,-3 45 31,0-2-8,-1 1 0,1-1 0,-1 0 0,1 1 1,-1-1-1,0 1 0,-1-1 0,1 1 0,-1 0 0,0-1 0,0 1 0,-1 0 0,1 0 0,-1 1 1,1-1-1,-1 0 0,-1 1 0,1-1 0,0 1 0,-5-3 0,20 9-5640,10 0 2452,-3-1 779,19 3-2910,6-3-3581</inkml:trace>
</inkml:ink>
</file>

<file path=ppt/ink/ink14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25:50.446"/>
    </inkml:context>
    <inkml:brush xml:id="br0">
      <inkml:brushProperty name="width" value="0.025" units="cm"/>
      <inkml:brushProperty name="height" value="0.025" units="cm"/>
    </inkml:brush>
  </inkml:definitions>
  <inkml:trace contextRef="#ctx0" brushRef="#br0">239 225 13741,'0'0'5098,"-10"-3"-1569,8 3-3372,-4-2 179,-1 0-1,1 1 1,0 0-1,-1 0 1,1 0-1,-1 1 1,0 0-1,1 0 1,-1 1-1,1 0 1,-1 0-1,1 0 1,0 1-1,-1 0 1,-11 6-1,5 0 174,0 1 0,0 1 1,0 0-1,-15 17 0,25-24-468,0 0-1,0 0 1,1 0-1,-1 1 1,1-1 0,-1 1-1,1-1 1,1 1 0,-1 0-1,0 0 1,1 0 0,0 0-1,0 0 1,0 0 0,0 0-1,1 0 1,-1 0-1,1 0 1,0 1 0,1-1-1,-1 0 1,2 6 0,-1-8-60,0-1 0,1 1 0,-1-1 0,1 1 0,-1-1 0,1 0 1,0 1-1,-1-1 0,1 0 0,0 0 0,0 0 0,0-1 0,0 1 1,0 0-1,0-1 0,0 1 0,0-1 0,0 0 0,0 1 0,0-1 0,0 0 1,0 0-1,0-1 0,1 1 0,2-1 0,2 1-116,-1-1-1,0 0 1,1 0-1,-1-1 0,0 0 1,0 0-1,8-3 1,-3-4-37,0 1 1,-1-1 0,0-1-1,-1 0 1,1 0 0,-2-1-1,9-14 1,47-86 2802,-56 95-2481,0-1 1,-2 1 0,1-2-1,-2 1 1,0 0 0,-2-1-1,1 0 1,0-25 0,-4 42-154,0 1 0,0 0 0,0-1 0,0 1 0,-1 0 0,1-1 0,0 1 0,0 0 0,0 0 0,0-1 0,0 1 0,-1 0 0,1-1 0,0 1 0,0 0 0,0 0 0,-1-1 0,1 1 0,0 0 0,0 0 0,-1 0 0,1-1 0,0 1 0,-1 0 0,1 0 0,0 0 0,-1 0 0,1 0 0,0 0 0,-1-1 0,1 1 0,0 0 0,-1 0 0,1 0 0,0 0 0,-1 0 0,1 0 0,0 0 0,-1 0 0,1 1 0,0-1 0,-1 0 0,1 0 0,0 0 0,0 0 0,-1 0 0,1 0 0,0 1 0,-1-1 0,1 0 0,0 0 0,0 1 0,-1-1 0,1 0 0,0 0 0,0 1 0,0-1 0,-1 0 1,-6 8 23,1-1 0,-1 1 0,1 0 0,1 0 0,0 0 0,0 1 0,0 0 0,1 0 0,0 0 0,1 0 0,-3 15 0,-1 6 71,1 0 0,-2 44 0,7-68-91,0 5-11,0 0 1,1 0-1,0 0 1,0 0 0,1 0-1,4 17 1,-4-25-24,1 0-1,-1-1 1,0 1 0,1-1 0,-1 1 0,1-1-1,0 0 1,0 1 0,0-1 0,0 0-1,0 0 1,0-1 0,1 1 0,-1 0-1,1-1 1,-1 1 0,1-1 0,-1 0-1,1 0 1,0 0 0,0 0 0,-1 0-1,1-1 1,0 1 0,0-1 0,0 0-1,0 1 1,0-2 0,4 1 0,-3 0-702,0 0 1,-1 0 0,1-1 0,0 1-1,-1-1 1,1 0 0,0 0 0,-1 0 0,1-1-1,-1 1 1,0-1 0,4-2 0,19-15-8133</inkml:trace>
</inkml:ink>
</file>

<file path=ppt/ink/ink14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25:51.177"/>
    </inkml:context>
    <inkml:brush xml:id="br0">
      <inkml:brushProperty name="width" value="0.025" units="cm"/>
      <inkml:brushProperty name="height" value="0.025" units="cm"/>
    </inkml:brush>
  </inkml:definitions>
  <inkml:trace contextRef="#ctx0" brushRef="#br0">172 19 14286,'0'0'5834,"-10"-4"-1846,3 1-3334,0 1 1,0 0-1,-1 0 0,1 0 1,-1 1-1,1 0 0,-12 0 0,15 1-491,1 0 1,-1 1-1,0 0 0,0 0 0,1 0 0,-1 0 0,0 0 0,1 1 0,0 0 0,-1-1 0,1 1 0,0 1 0,0-1 0,0 0 1,0 1-1,0-1 0,0 1 0,1 0 0,0 0 0,-3 4 0,2-4-163,1 0 0,0 1 0,0-1 0,0 0 0,0 1 0,1-1 0,-1 1 0,1 0 0,0 0 0,0-1 0,0 1 0,1 0 0,-1 0 0,1 0 0,0 0 0,0 0 0,0 0 0,1 0 0,-1-1 0,1 1 0,0 0 0,3 7 0,-2-8 0,0 0 0,0 1 0,1-1 0,-1 0 0,1 0 0,0-1 0,0 1 0,0-1 0,0 1 0,1-1 0,-1 0 0,1 0 0,-1 0 0,1-1 0,0 1 0,-1-1 0,1 0 0,0 0 0,0 0 0,0-1 0,0 1 0,4-1 0,1 1 0,0-1 0,0 0 0,0 0 0,-1-1 0,1 0 0,0 0 0,-1-1 0,1 0 0,-1-1 0,1 0 0,-1 0 0,0 0 0,0-1 0,-1-1 0,1 1 0,-1-1 0,0-1 0,0 1 0,-1-1 0,1 0 0,-1-1 0,0 0 0,-1 1 0,0-2 0,6-9 0,19-43-262,-40 73 207,1 1-1,-14 30 0,21-40 76,-1 1 0,2-1 0,-1 1 0,0-1 1,1 1-1,0 0 0,0 0 0,1 0 0,-1-1 0,1 1 0,0 0 1,0 0-1,1 0 0,-1 0 0,3 6 0,-2-10-33,0 1 0,1 0-1,-1-1 1,0 0 0,1 1-1,0-1 1,-1 0 0,1 0-1,0 0 1,0 0 0,0 0-1,-1 0 1,1 0 0,0 0 0,0-1-1,0 1 1,0-1 0,0 0-1,0 0 1,0 1 0,0-1-1,1 0 1,-1-1 0,0 1-1,0 0 1,0-1 0,3 0-1,3 0-204,0-1 0,0 0 0,0 0 0,0-1 0,12-6 0,6-6-414,-1-2 0,-1 0 1,0-2-1,-1 0 0,38-44 0,-67 71 985,1 0-1,0 0 1,1 1-1,0-1 1,0 1-1,1 0 1,-3 10-1,5-16-357,0 0-1,0 0 1,1 1-1,-1-1 1,1 0 0,0 0-1,0 1 1,0-1 0,0 0-1,0 0 1,1 1-1,0-1 1,-1 0 0,1 0-1,1 0 1,-1 0 0,0 0-1,1 0 1,-1 0 0,1 0-1,0 0 1,0-1-1,0 1 1,0-1 0,4 4-1,2-1-350,-1 0-1,0 1 1,0-1 0,0 1-1,-1 1 1,0-1-1,0 1 1,-1 0 0,1 1-1,-2-1 1,1 1-1,-1 0 1,0 0-1,-1 0 1,0 1 0,4 14-1,0 14 1308,-1-1 0,-2 1 0,-1 49 0,-3-72-590,-1 1 0,0 0 0,-1-1 0,-1 1 0,0-1 0,-1 0 0,-1 0 0,0 0 0,0 0 0,-2-1 0,-8 14 0,14-25-327,0 0-1,-1 0 1,1-1 0,0 1 0,-1-1-1,1 1 1,-1-1 0,1 1 0,-1-1 0,0 0-1,1 0 1,-1 0 0,0 0 0,0 0-1,0 0 1,0-1 0,0 1 0,0-1-1,-3 1 1,3-1-29,1 0 0,0 0 0,-1-1 0,1 1 0,0-1 0,-1 1-1,1-1 1,0 0 0,0 1 0,0-1 0,-1 0 0,1 0 0,0 0 0,0 0 0,0 0-1,0 0 1,1 0 0,-1 0 0,0 0 0,0-1 0,1 1 0,-1 0 0,1 0 0,-1-1 0,1 1-1,-1 0 1,1-1 0,0 1 0,-1-3 0,-6-38-5,2 0 0,2 0 0,4-83 0,1 44 0,-3 67-608,2 0 0,-1 0 0,2 1 0,0-1 0,6-19 1,-7 28 290,1 1 1,0-1 0,0 0-1,1 1 1,-1 0 0,1 0-1,0 0 1,0 0 0,1 0 0,-1 0-1,1 1 1,0-1 0,0 1-1,0 0 1,0 0 0,0 1-1,1-1 1,6-2 0,24-7-5706,4 1-2834</inkml:trace>
</inkml:ink>
</file>

<file path=ppt/ink/ink14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25:51.518"/>
    </inkml:context>
    <inkml:brush xml:id="br0">
      <inkml:brushProperty name="width" value="0.025" units="cm"/>
      <inkml:brushProperty name="height" value="0.025" units="cm"/>
    </inkml:brush>
  </inkml:definitions>
  <inkml:trace contextRef="#ctx0" brushRef="#br0">185 30 19635,'0'0'11883,"-11"-6"-10783,-33-16-951,43 22-149,-1 0 0,1-1 0,0 1 0,-1 0 0,1 0 0,-1 0 0,1 0 0,0 0 0,-1 0 0,1 0 0,-1 1 0,1-1 0,0 0 0,-1 1 0,1-1 0,0 1 0,0-1 0,-1 1 0,1 0 0,0 0 0,0-1 0,0 1 0,0 0 0,0 0 0,0 0 0,0 0 0,0 0 0,0 0 0,0 1 0,1-1 0,-1 0 0,0 0 0,1 1 0,-1-1 0,1 0 0,-1 1 0,1-1 0,0 2 0,-2 2 0,1-1 0,0 1 0,0 0 0,1 0 0,0 0 0,0 0 0,0 0 0,1 8 0,1-10 1,-1 0-1,1 0 1,-1 0 0,1 0-1,0 0 1,0 0 0,1-1 0,-1 1-1,1-1 1,-1 0 0,1 1-1,0-1 1,-1 0 0,1-1-1,0 1 1,4 1 0,57 23-36,-53-22 10,20 6-176,-22-8 145,-1 0 0,1 0 0,-1 1 0,0 1 0,0 0 0,0 0 0,0 0 0,12 10 0,-20-14 64,1 1 0,0 0 1,-1-1-1,1 1 0,-1 0 0,1-1 0,-1 1 0,1 0 0,-1 0 0,1-1 0,-1 1 1,0 0-1,1 0 0,-1 0 0,0 0 0,0 0 0,0-1 0,1 1 0,-1 0 0,0 0 0,0 0 1,0 0-1,-1 0 0,1 0 0,0 0 0,0-1 0,0 1 0,-1 0 0,1 0 0,0 0 0,-1 0 1,1-1-1,-1 1 0,1 0 0,-1 0 0,1-1 0,-1 1 0,1 0 0,-1-1 0,0 1 0,0-1 1,1 1-1,-1-1 0,-1 2 0,-36 17 380,37-19-388,-36 13-282,0-1 1,-40 6-1,53-14-1207,-1-1 0,-28 0 0,29-3-11232</inkml:trace>
</inkml:ink>
</file>

<file path=ppt/ink/ink14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4:17.192"/>
    </inkml:context>
    <inkml:brush xml:id="br0">
      <inkml:brushProperty name="width" value="0.025" units="cm"/>
      <inkml:brushProperty name="height" value="0.025" units="cm"/>
    </inkml:brush>
  </inkml:definitions>
  <inkml:trace contextRef="#ctx0" brushRef="#br0">305 57 16111,'0'0'4602,"-9"-9"-1976,5 4-2337,0 0 0,-1 1 0,1-1 0,-1 1 0,0 1 0,-1-1 0,1 1 0,-12-6 0,14 8-167,-1 0 1,0 0-1,1 0 1,-1 0-1,0 1 1,0 0-1,0 0 1,1 0-1,-1 0 1,0 1-1,0-1 1,1 1-1,-1 0 1,0 0-1,1 0 1,-1 1-1,1-1 1,-1 1 0,1 0-1,0 0 1,-4 3-1,-9 6 202,1 1-1,0 1 1,1 0 0,-25 30-1,32-33-169,0-1 1,1 1-1,0 0 0,0 0 0,1 0 1,1 1-1,-1 0 0,2 0 0,-5 20 0,8-29-142,-1 1 0,1 0-1,0-1 1,-1 1 0,1-1 0,1 1-1,-1-1 1,0 1 0,1 0-1,-1-1 1,1 1 0,0-1-1,0 1 1,0-1 0,0 0-1,0 1 1,0-1 0,1 0 0,-1 0-1,1 0 1,-1 0 0,4 2-1,-2-1 12,0-1 0,1 0 0,0 0 0,-1 0 0,1-1 0,0 0 0,0 1 0,0-1 0,0-1 0,0 1 0,0 0-1,0-1 1,4 0 0,4 0 20,0-1-1,1 0 1,-1-1-1,0 0 0,0-1 1,-1-1-1,1 1 1,20-11-1,-18 5-42,0 0 0,-1-1 0,0 0 0,-1-1 0,0 0 0,14-17 0,-23 24 0,1-1 0,0 1 0,-1-1 0,0 1 0,0-1 0,0 0 0,-1 0 0,0 0 0,0-1 0,0 1 0,0-1 0,-1 1 0,0-1 0,0 1 0,-1-1 0,1 1 0,-1-1 0,-1 0 0,1 1 0,-1-1 0,0 1 0,-1-6 0,0 8-138,1 1-1,-1-1 1,1 1-1,-1 0 1,0 0 0,0 0-1,0 0 1,0 0 0,-1 0-1,1 0 1,0 1-1,-1-1 1,1 1 0,-1 0-1,1 0 1,-1 0 0,0 0-1,0 0 1,1 0-1,-1 1 1,0-1 0,0 1-1,0 0 1,0 0 0,1 0-1,-1 0 1,0 0-1,0 1 1,0 0 0,0-1-1,1 1 1,-1 0 0,0 0-1,1 0 1,-1 1-1,1-1 1,-1 0 0,1 1-1,0 0 1,-1 0-1,1-1 1,0 1 0,0 1-1,0-1 1,1 0 0,-1 0-1,0 1 1,1-1-1,0 1 1,-2 2 0,1 13-5227,1 0-1944</inkml:trace>
</inkml:ink>
</file>

<file path=ppt/ink/ink14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4:17.565"/>
    </inkml:context>
    <inkml:brush xml:id="br0">
      <inkml:brushProperty name="width" value="0.025" units="cm"/>
      <inkml:brushProperty name="height" value="0.025" units="cm"/>
    </inkml:brush>
  </inkml:definitions>
  <inkml:trace contextRef="#ctx0" brushRef="#br0">57 1 18866,'0'0'13901,"-19"54"-13901,5-28 0,2 3 0,4 3 0,5-2 0,3-2 0,0-7-833,10-4-1793,5-9-1634,2-8-1057,0 0-3267</inkml:trace>
</inkml:ink>
</file>

<file path=ppt/ink/ink14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4:17.925"/>
    </inkml:context>
    <inkml:brush xml:id="br0">
      <inkml:brushProperty name="width" value="0.025" units="cm"/>
      <inkml:brushProperty name="height" value="0.025" units="cm"/>
    </inkml:brush>
  </inkml:definitions>
  <inkml:trace contextRef="#ctx0" brushRef="#br0">267 4 19827,'-14'6'2685,"-6"4"-1686,1 1 0,0 1 0,0 0 0,-20 19 0,31-25-683,1 1-1,0 0 1,0 1-1,0-1 0,1 1 1,0 1-1,0-1 1,1 1-1,1 0 1,-1 0-1,1 0 1,1 1-1,-5 15 1,8-23-313,0 1 1,0-1 0,0 0-1,0 0 1,1 0 0,-1 1 0,1-1-1,-1 0 1,1 0 0,0 0 0,0 0-1,0 0 1,0 0 0,0 0-1,0 0 1,0-1 0,1 1 0,-1 0-1,1-1 1,-1 1 0,1-1 0,-1 1-1,1-1 1,0 0 0,0 0-1,0 0 1,0 0 0,0 0 0,0 0-1,0 0 1,0-1 0,3 2 0,10 2-122,1 0 1,0-1 0,23 2 0,-20-3-199,17 2-144,45 7-126,-74-10 558,-1 0 0,-1 1 0,1 0 1,0 0-1,0 0 0,-1 1 1,1 0-1,-1 0 0,0 0 1,5 5-1,-9-7 29,0-1 0,0 1-1,0 0 1,-1 0 0,1 0 0,0 0 0,-1 0 0,1 0-1,-1 0 1,1 0 0,-1 0 0,1 0 0,-1 0-1,0 0 1,1 0 0,-1 0 0,0 0 0,0 0 0,0 1-1,0-1 1,0 0 0,0 0 0,0 0 0,0 0-1,-1 0 1,1 1 0,0-1 0,-1 0 0,1 0 0,-1 0-1,1 0 1,-1 0 0,1 0 0,-1 0 0,0 0-1,1-1 1,-1 1 0,0 0 0,0 0 0,0 0 0,-1 1-1,-44 26 408,43-27-386,-19 11 196,0-2-1,-1-1 1,0-1-1,0-1 0,-1-1 1,0-1-1,0-1 1,0-1-1,-1-1 1,-34-2-1,57 0-217,1 0 0,-1-1 0,0 1 0,0 0 0,1-1 0,-1 1 0,0-1 0,1 1 0,-1-1 0,1 0 0,-1 1 0,1-1 0,-1 0 0,1 0 0,-1 0 0,1 0 0,0-1 0,0 1 0,-1 0 0,1 0 0,0-1 0,0 1 0,0-1 0,1 1 0,-1-1 0,0 1 0,0-1 0,1 0 0,-1 1 0,1-1 0,0 0 0,-1 1 0,1-1 0,0 0 0,0 1 0,0-1 0,0 0 0,0 0 0,0 1 0,1-1 0,-1 0 0,1 1 0,-1-1 0,1 0 0,-1 1 0,2-3 0,2-4 0,-1-1 0,1 2 0,0-1 0,1 0 0,0 1 0,0 0 0,12-12 0,17-10 0,1 2 0,52-31 0,-56 40 0,-1-2 0,0-1 0,-2-2 0,39-39 0,-65 60 0,1 0 0,-1 0 0,0-1 0,0 1 0,-1-1 0,1 1 0,-1-1 0,1 0 0,-1 0 0,0 1 0,0-1 0,0 0 0,0 0 0,0 0 0,-1 0 0,0 0 0,1-6 0,-2 7 0,0 1 0,0-1 0,0 0 0,0 1 0,0-1 0,0 1 0,0-1 0,0 1 0,-1 0 0,1 0 0,-1-1 0,1 1 0,-1 0 0,1 0 0,-1 0 0,1 0 0,-1 1 0,0-1 0,0 0 0,1 1 0,-1-1 0,0 1 0,0 0 0,0 0 0,0-1 0,1 1 0,-1 0 0,0 1 0,-3-1 0,-7 0-114,2-1-370,0 0 1,0 1 0,0 1 0,-12 2 0,21-3 371,-1 0-1,1 0 1,-1 1-1,0-1 1,1 1-1,-1-1 1,1 1-1,-1 0 1,1-1 0,0 1-1,-1 0 1,1 0-1,0 0 1,0 0-1,-1 0 1,1 0-1,0 1 1,0-1 0,0 0-1,0 1 1,1-1-1,-1 0 1,0 1-1,0-1 1,1 1 0,-1-1-1,1 1 1,-1-1-1,1 1 1,0 0-1,0-1 1,0 3-1,2 7-4622,10 0-2034</inkml:trace>
</inkml:ink>
</file>

<file path=ppt/ink/ink14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4:18.312"/>
    </inkml:context>
    <inkml:brush xml:id="br0">
      <inkml:brushProperty name="width" value="0.025" units="cm"/>
      <inkml:brushProperty name="height" value="0.025" units="cm"/>
    </inkml:brush>
  </inkml:definitions>
  <inkml:trace contextRef="#ctx0" brushRef="#br0">245 0 21813,'-9'10'2818,"3"-4"-2592,-21 23 2124,-40 55-1,61-75-2102,-1 1 0,2-1 0,-1 1 0,2 0 0,-1 1 0,1-1 0,1 1 0,-1 0 0,2 0 0,0 0 0,0 0 0,0 12 0,3-20-247,-1-1 0,1 1 0,0 0 0,-1-1 0,1 1 0,1-1 0,-1 1 0,0-1 0,0 0 0,1 1 0,-1-1 0,1 0 0,0 0 0,0 0 0,0 0 0,0 0 0,0-1 0,0 1 0,0 0 0,1-1 0,-1 0 0,0 1 0,1-1 0,-1 0 0,1 0 0,0-1 0,-1 1 0,4 0 0,-4 0 0,-1-1 0,1 0 0,0 1 0,0-1 0,0 0 0,0 0 0,0 0 0,0 0 0,0 0 0,0-1 0,0 1 0,-1 0 0,1-1 0,0 0 0,0 1 0,0-1 0,-1 0 0,1 0 0,0 0 0,-1 0 0,1 0 0,0 0 0,-1 0 0,0-1 0,1 1 0,-1-1 0,0 1 0,0-1 0,0 1 0,0-1 0,0 0 0,0 1 0,0-1 0,0 0 0,-1 0 0,1 0 0,-1 0 0,1 1 0,-1-3 0,1 1 0,-1 1 0,0 0 1,0 0-1,0-1 0,-1 1 0,1 0 1,0 0-1,-1 0 0,1-1 0,-1 1 0,0 0 1,0 0-1,0 0 0,0 0 0,0 0 1,0 0-1,0 0 0,-1 1 0,1-1 0,-1 0 1,1 1-1,-1-1 0,0 1 0,0-1 1,1 1-1,-1 0 0,0 0 0,0 0 0,-4-1 1,2 0-4,-1 1 1,1-1 0,-1 1 0,1 1 0,-1-1-1,0 1 1,1-1 0,-1 1 0,0 1-1,1-1 1,-1 1 0,0-1 0,1 1 0,-7 3-1,8-3-248,-1 1-1,0 0 0,1 0 1,0 1-1,-1-1 0,1 1 1,0 0-1,0 0 0,-4 5 1,-23 35-9334,26-37 6867,-10 16-9117</inkml:trace>
</inkml:ink>
</file>

<file path=ppt/ink/ink14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4:18.719"/>
    </inkml:context>
    <inkml:brush xml:id="br0">
      <inkml:brushProperty name="width" value="0.025" units="cm"/>
      <inkml:brushProperty name="height" value="0.025" units="cm"/>
    </inkml:brush>
  </inkml:definitions>
  <inkml:trace contextRef="#ctx0" brushRef="#br0">0 264 17489,'0'0'13047,"12"6"-11382,-7-4-1638,-1 1 0,1-1 0,0 0 0,0 0 0,0 0 0,0-1 0,0 0 0,0 0 0,0 0 0,1-1 0,-1 1-1,0-1 1,0-1 0,1 1 0,-1-1 0,0 1 0,0-2 0,0 1 0,0 0 0,10-5 0,36-20-27,-1-2 0,-1-3 0,-1-1 0,-2-3 0,-2-2 0,46-47 0,-84 81 0,-7 12 0,-7 12 0,-1-4 0,-36 69 0,-51 138 0,94-219-311,1-1 0,-1 0 0,1 1 0,1-1 0,-1 1-1,0 0 1,1-1 0,0 1 0,1 5 0,-1-9 180,0 0-1,0 0 1,1-1-1,-1 1 1,0 0-1,0-1 1,1 1-1,-1 0 1,1-1-1,-1 1 1,1 0-1,-1-1 1,1 1-1,-1-1 1,1 1-1,-1-1 1,1 1 0,0-1-1,-1 1 1,1-1-1,0 0 1,0 1-1,1 0-99,0-1 0,0 0 0,0 0 0,0 0 0,0 0 0,0 0 0,-1 0 0,1-1 0,0 1 0,0-1 0,0 1 0,0-1 0,2-1 0,19-11-6864</inkml:trace>
</inkml:ink>
</file>

<file path=ppt/ink/ink14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4:19.061"/>
    </inkml:context>
    <inkml:brush xml:id="br0">
      <inkml:brushProperty name="width" value="0.025" units="cm"/>
      <inkml:brushProperty name="height" value="0.025" units="cm"/>
    </inkml:brush>
  </inkml:definitions>
  <inkml:trace contextRef="#ctx0" brushRef="#br0">53 0 12268,'0'0'9288,"-47"55"-5892,42-39-1122,5 0-481,0-4-319,0 1-1,2 2-672,1 0-801,-2-1 0,0 0 0,-1-2 0,0 0 0,0-5-1057,3-4-1121,2-3-2466,-1-10-2179,3-13-7815</inkml:trace>
</inkml:ink>
</file>

<file path=ppt/ink/ink14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4:19.387"/>
    </inkml:context>
    <inkml:brush xml:id="br0">
      <inkml:brushProperty name="width" value="0.025" units="cm"/>
      <inkml:brushProperty name="height" value="0.025" units="cm"/>
    </inkml:brush>
  </inkml:definitions>
  <inkml:trace contextRef="#ctx0" brushRef="#br0">146 0 19571,'0'0'2023,"-10"4"-133,1-1-1532,1 1-1,0 1 1,0-1 0,0 1 0,1 0 0,-1 1 0,1 0 0,1 0 0,-1 1 0,1-1 0,0 1 0,1 1 0,-1-1 0,2 1 0,-1 0 0,1 0 0,-6 14 0,8-14-184,-1 0 0,1 0 0,0 0 0,0 1 0,1-1 0,0 1 0,1-1 0,-1 1 0,3 14 0,-1-20-138,-1 0-1,1 0 1,0 0-1,0-1 1,0 1-1,0 0 1,0-1-1,1 1 1,-1-1-1,1 1 1,0-1-1,-1 0 0,1 1 1,0-1-1,0 0 1,1 0-1,-1 0 1,0-1-1,1 1 1,-1-1-1,1 1 1,-1-1-1,1 0 1,0 0-1,0 0 1,-1 0-1,1 0 1,0-1-1,0 1 1,5-1-1,1 1-35,0 0 0,0-1 0,0-1 0,1 1 0,-1-2 0,0 1 0,0-1 0,0 0 0,0-1 0,-1 0 0,1-1 0,13-7 0,-17 8 0,0-1 0,0 0 0,-1 1 0,1-2 0,-1 1 0,0 0 0,0-1 0,-1 0 0,1 0 0,-1 0 0,0 0 0,-1 0 0,1-1 0,-1 1 0,0-1 0,0 0 0,-1 0 0,1 1 0,-2-1 0,2-11 0,-2 14-6,0 0 0,0 0 0,0 1 0,0-1 0,0 0 0,-1 0 1,1 0-1,-1 1 0,0-1 0,1 0 0,-2 0 0,1 1 0,0-1 0,0 1 0,-1-1 0,1 1 0,-1 0 0,0-1 1,0 1-1,0 0 0,0 0 0,-4-3 0,2 3-37,0 0 0,0 0 0,0 0 0,-1 1 0,1-1 0,-1 1 1,1 0-1,-1 1 0,0-1 0,1 1 0,-1-1 0,1 2 0,-8-1 0,11 0-117,0 0-1,0 1 0,0-1 1,0 0-1,0 0 1,0 0-1,0 1 0,0-1 1,0 0-1,0 1 1,0-1-1,0 1 0,0-1 1,0 1-1,0 0 1,0-1-1,0 1 0,1 0 1,-1 0-1,0-1 1,0 1-1,1 0 0,-1 0 1,1 0-1,-1 0 0,1 0 1,-1 0-1,1 0 1,-1 0-1,1 0 0,0 0 1,0 0-1,-1 0 1,1 0-1,0 0 0,0 1 1,0 1-1,1-2-391,-1 1 0,0 0-1,1-1 1,-1 1 0,1-1 0,0 1-1,-1-1 1,1 1 0,0-1 0,0 1-1,0-1 1,0 0 0,0 1-1,0-1 1,0 0 0,1 0 0,-1 0-1,0 0 1,1 0 0,-1 0 0,0 0-1,1 0 1,-1-1 0,1 1 0,1 0-1,24 5-11015</inkml:trace>
</inkml:ink>
</file>

<file path=ppt/ink/ink14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4:19.759"/>
    </inkml:context>
    <inkml:brush xml:id="br0">
      <inkml:brushProperty name="width" value="0.025" units="cm"/>
      <inkml:brushProperty name="height" value="0.025" units="cm"/>
    </inkml:brush>
  </inkml:definitions>
  <inkml:trace contextRef="#ctx0" brushRef="#br0">0 48 17136,'0'0'15369,"10"-9"-15123,32-23-230,-41 31-16,0 0 0,0 1 0,0-1 0,0 0 0,0 1 0,0-1 0,0 1 0,0 0 0,0-1 0,0 1 0,0 0 0,0 0 0,1-1 0,-1 1 0,0 0 0,0 0 0,0 0 0,0 1 0,0-1 0,0 0 0,1 0 0,-1 0 0,0 1 0,0-1 0,0 1 0,1 0 0,0 0 0,-1 1 0,0-1 0,1 1 0,-1-1 0,0 1 0,0 0 0,0-1 0,0 1 0,0 0 0,-1 0 0,1 0 0,0 0 0,0 3 0,0 4 0,1-1 0,-2 1 0,1 1 0,-2 15 0,-1-17 0,0 1 0,0-1 0,-1 0 0,0 0 0,-1-1 0,0 1 0,0-1 0,-10 13 0,-3 7 0,17-27 0,0 1 0,0-1 0,0 0 0,0 0 0,0 0 0,0 1 0,0-1 0,0 0 0,0 0 0,0 1 0,0-1 0,0 0 0,0 0 0,0 0 0,0 1 0,0-1 0,0 0 0,0 0 0,0 1 0,0-1 0,1 0 0,-1 0 0,0 0 0,0 1 0,0-1 0,0 0 0,0 0 0,1 0 0,-1 0 0,0 1 0,0-1 0,0 0 0,0 0 0,1 0 0,-1 0 0,0 0 0,0 0 0,0 0 0,1 0 0,-1 1 0,0-1 0,0 0 0,1 0 0,-1 0 0,0 0 0,0 0 0,0 0 0,1 0 0,-1 0 0,0 0 0,0 0 0,1-1 0,-1 1 0,0 0 0,12-1 0,11-3 0,-13 2 0,0 0 0,0 1 0,0 0 0,0 0 0,16 2 0,-24-1 0,0 1 0,0-1 0,-1 1 0,1-1 0,0 1 0,-1-1 0,1 1 0,0 0 0,-1 0 0,1 0 0,-1 0 0,1 0 0,-1 0 0,1 0 0,-1 1 0,0-1 0,0 0 0,0 1 0,0-1 0,0 1 0,0-1 0,0 1 0,0-1 0,0 1 0,-1 0 0,1 0 0,-1-1 0,1 1 0,-1 0 0,0 0 0,1-1 0,-1 1 0,0 0 0,0 0 0,-1 0 0,1 3 0,-1-2 0,-1 1 0,1-1 0,0 0 0,-1 1 0,0-1 0,0 0 0,1 0 0,-2 0 0,1-1 0,0 1 0,-1 0 0,1-1 0,-1 0 0,0 1 0,0-1 0,0 0 0,0 0 0,0-1 0,0 1 0,0-1 0,-5 2 0,-3 2 0,0-1 0,-1 0 0,0 0 0,0-1 0,-12 1 0,22-4-46,1 1 0,-1-1 1,0 0-1,1 0 0,-1 0 0,0 0 0,1 0 0,-1-1 1,1 1-1,-1 0 0,1-1 0,-1 1 0,1-1 1,-3-1-1,4 2-36,-1-1 0,1 1 0,-1 0 0,1-1 0,0 1 0,-1-1 1,1 1-1,0-1 0,-1 0 0,1 1 0,0-1 0,0 1 0,0-1 0,-1 1 1,1-1-1,0 0 0,0 1 0,0-1 0,0 1 0,0-1 0,0 0 0,0 1 1,0-1-1,1 1 0,-1-2 0,2-3-1041,0 1 1,0-1-1,0 1 0,1-1 0,0 1 1,0 0-1,5-6 0,16-17-14177</inkml:trace>
</inkml:ink>
</file>

<file path=ppt/ink/ink14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4:20.755"/>
    </inkml:context>
    <inkml:brush xml:id="br0">
      <inkml:brushProperty name="width" value="0.025" units="cm"/>
      <inkml:brushProperty name="height" value="0.025" units="cm"/>
    </inkml:brush>
  </inkml:definitions>
  <inkml:trace contextRef="#ctx0" brushRef="#br0">58 402 9225,'-34'27'4491,"32"-25"-3872,0-1 0,0 1-1,0 0 1,0 0 0,0 0 0,1 0-1,-1 0 1,1 0 0,-1 0 0,1 0 0,0 1-1,0-1 1,0 1 0,-1 2 0,14-7 2338,9-10-2334,-1-2 0,0 0 0,-1-1 0,-1-1 0,0 0 0,19-25 0,-19 22-505,191-216 126,-147 163-360,-52 65-192,-11 21 134,-12 21 85,-42 89 244,26-63 221,-37 112 1,65-169-448,0 0 1,0 0 0,1 0-1,-1 0 1,1 0 0,0 0-1,0 0 1,1 5 0,-1-9-79,0 1 0,0-1 0,0 1 0,0-1 0,1 1 0,-1-1 0,0 1 0,0-1 0,1 1 0,-1-1 0,0 1 0,1-1 0,-1 0 0,0 1 0,1-1 0,-1 1 0,1-1 0,-1 0 0,0 1 0,1-1 0,-1 0 0,1 0 0,-1 1 0,2-1 0,18-7-7515,-3-8-1412</inkml:trace>
</inkml:ink>
</file>

<file path=ppt/ink/ink14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4:21.096"/>
    </inkml:context>
    <inkml:brush xml:id="br0">
      <inkml:brushProperty name="width" value="0.025" units="cm"/>
      <inkml:brushProperty name="height" value="0.025" units="cm"/>
    </inkml:brush>
  </inkml:definitions>
  <inkml:trace contextRef="#ctx0" brushRef="#br0">28 0 21652,'0'0'8521,"-17"65"-7721,8-33-31,7-1-385,2-3-320,0-4-32,0-2-736,11-8-834,1-4-1184,-4-7-1250,0-3-2466</inkml:trace>
</inkml:ink>
</file>

<file path=ppt/ink/ink14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4:21.469"/>
    </inkml:context>
    <inkml:brush xml:id="br0">
      <inkml:brushProperty name="width" value="0.025" units="cm"/>
      <inkml:brushProperty name="height" value="0.025" units="cm"/>
    </inkml:brush>
  </inkml:definitions>
  <inkml:trace contextRef="#ctx0" brushRef="#br0">229 2 22069,'0'0'1879,"-9"-1"-368,4 0-1409,1 1 0,-1 0 0,1 0 0,-1 1 0,0-1 0,1 1 0,-1 0 0,1 0 0,-1 0 0,1 1 1,0 0-1,0 0 0,0 0 0,0 0 0,0 0 0,0 1 0,0 0 0,1 0 0,-1 0 0,1 0 0,0 1 0,0-1 0,0 1 0,-3 5 0,-8 7 209,2 1-1,0 0 0,1 1 0,0 0 0,2 1 0,0 0 0,1 1 0,1-1 0,1 1 0,1 1 0,0-1 0,-2 39 0,7-57-299,0 0-1,0 0 1,0 0 0,0 0 0,0 0-1,1 0 1,-1 0 0,1 0 0,-1 0-1,1 0 1,0 0 0,0 0-1,0-1 1,0 1 0,0 0 0,0-1-1,0 1 1,0-1 0,1 1 0,-1-1-1,1 1 1,-1-1 0,4 2 0,-2-2 7,0 1-1,1-1 1,-1 0 0,1 0 0,-1-1 0,1 1 0,-1-1 0,1 1 0,0-1 0,-1 0 0,1-1 0,4 0 0,2-1 8,1 0 0,-1 0 0,0-1 1,0-1-1,-1 0 0,1 0 0,-1-1 0,13-9 0,-9 4-26,-1-1 0,0-1 0,-1 0 0,0 0 0,-1-1 0,0 0 0,-1-1 0,8-16 0,-13 22 0,0 0 0,-1 0 0,0 0 0,-1 0 0,1-1 0,-2 1 0,1-1 0,-1 1 0,0-1 0,-1 1 0,0-1 0,0 0 0,-1 1 0,0-1 0,-1 1 0,0-1 0,-3-9 0,3 14-316,1 1 0,-1-1 0,0 1 0,0 0 0,0-1 1,-1 1-1,1 0 0,-1 1 0,0-1 0,0 0 0,0 1 0,0-1 0,0 1 0,0 0 0,-1 0 0,1 0 1,-1 1-1,1-1 0,-1 1 0,0 0 0,1 0 0,-1 0 0,-5 0 0,7 1 40,-1 0 1,1 0-1,0 0 0,-1 0 0,1 1 0,0-1 0,0 1 1,0 0-1,-1-1 0,1 1 0,0 0 0,0 0 0,0 0 1,0 1-1,0-1 0,1 0 0,-1 1 0,0-1 0,0 1 1,1 0-1,-1 0 0,1-1 0,0 1 0,0 0 0,-1 0 1,1 0-1,0 0 0,0 0 0,1 1 0,-1-1 1,0 0-1,1 0 0,0 1 0,-1-1 0,1 0 0,0 0 1,0 1-1,0-1 0,1 4 0,-1 13-7790</inkml:trace>
</inkml:ink>
</file>

<file path=ppt/ink/ink14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4:21.841"/>
    </inkml:context>
    <inkml:brush xml:id="br0">
      <inkml:brushProperty name="width" value="0.025" units="cm"/>
      <inkml:brushProperty name="height" value="0.025" units="cm"/>
    </inkml:brush>
  </inkml:definitions>
  <inkml:trace contextRef="#ctx0" brushRef="#br0">66 1 21685,'0'0'10404,"-2"9"-9817,-18 51-491,11-35-97,0 1 0,2 1 0,0 0 1,2 0-1,-2 29 0,7-54-62,1 0 1,-1 0-1,0 0 0,1 0 0,-1 0 1,1-1-1,0 1 0,-1 0 0,1 0 1,0 0-1,0-1 0,0 1 1,0 0-1,1-1 0,-1 1 0,0-1 1,1 1-1,-1-1 0,1 0 0,-1 0 1,1 1-1,0-1 0,-1 0 1,1-1-1,0 1 0,0 0 0,0 0 1,0-1-1,0 1 0,0-1 0,0 0 1,-1 1-1,1-1 0,0 0 1,3 0-1,0 0-286,0 0 0,0 0 0,0 0 0,1-1 0,-1 0 0,0 0 1,0 0-1,0 0 0,-1-1 0,1 0 0,0 0 0,-1 0 0,6-4 0,12-15-5619,-2-4-1516</inkml:trace>
</inkml:ink>
</file>

<file path=ppt/ink/ink14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4:22.199"/>
    </inkml:context>
    <inkml:brush xml:id="br0">
      <inkml:brushProperty name="width" value="0.025" units="cm"/>
      <inkml:brushProperty name="height" value="0.025" units="cm"/>
    </inkml:brush>
  </inkml:definitions>
  <inkml:trace contextRef="#ctx0" brushRef="#br0">101 0 16432,'0'0'4548,"-36"62"-929,16-26-448,2 3-961,1 0-128,9-5-1377,6-5-705,2-10 0,9-6 0,12-8 0,4-5 0,4 0-1890,-3-11-2562,2-10-2402,-6-4-5030</inkml:trace>
</inkml:ink>
</file>

<file path=ppt/ink/ink14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4:22.532"/>
    </inkml:context>
    <inkml:brush xml:id="br0">
      <inkml:brushProperty name="width" value="0.025" units="cm"/>
      <inkml:brushProperty name="height" value="0.025" units="cm"/>
    </inkml:brush>
  </inkml:definitions>
  <inkml:trace contextRef="#ctx0" brushRef="#br0">134 194 22421,'0'0'3556,"-10"5"-161,10-5-3390,-11 5 476,1 0 0,0 1 1,0 0-1,-13 12 1,21-17-450,0 1 1,-1 0 0,1 0 0,0 0-1,0 0 1,1 1 0,-1-1 0,0 0 0,1 1-1,-1-1 1,1 1 0,0-1 0,0 1 0,0 0-1,0 0 1,0-1 0,1 1 0,-1 0-1,1 0 1,0 0 0,0 0 0,0-1 0,0 1-1,0 0 1,1 0 0,-1 0 0,1 0-1,0-1 1,1 5 0,-1-5-33,1 0 1,0 0-1,0 0 0,0 0 1,0 0-1,0 0 1,0 0-1,1-1 0,-1 1 1,0-1-1,1 1 0,-1-1 1,1 0-1,0 0 1,-1 0-1,5 0 0,51 10-17,-46-9 1,13 1-205,63 13-797,-83-15 958,0 1 0,0-1 0,1 1 1,-1 0-1,-1 1 0,1-1 0,0 1 0,-1 0 1,1 0-1,-1 1 0,0-1 0,0 1 0,4 5 1,-6-7 72,-1 0 0,0-1 0,0 1-1,0 0 1,0 0 0,0 0 0,-1 0 0,1 0 0,0 0 0,-1 0 0,0 0 0,1 1 0,-1-1 0,0 0 0,0 0 0,0 0 0,-1 0 0,1 0 0,0 0 0,-1 0 0,1 1 0,-3 2 0,1 0 58,-1-1 1,1 0 0,-1 0 0,-1 0 0,1 0 0,0 0 0,-1-1 0,0 1 0,-6 3 0,-8 5 199,-1 0 1,-1-2-1,-27 11 1,47-21-272,-14 6-2,1-2 0,-1 1 0,-23 3 0,34-7-47,0-1 0,0 1 0,0-1 0,0 1 0,0-1 0,0 0 0,0-1 0,0 1 0,0 0 0,0-1-1,0 1 1,0-1 0,0 0 0,0 0 0,0 0 0,0-1 0,1 1 0,-1-1 0,0 1 0,1-1 0,0 0 0,-1 0 0,-3-4 0,0-5-2144,1 0 0,0 0 1,1 0-1,-6-21 0,10 32 2133,-15-52-9928</inkml:trace>
  <inkml:trace contextRef="#ctx0" brushRef="#br0" timeOffset="1">103 81 19090,'0'0'3555,"98"-30"225,-44 18-801,8 5-1730,-2 2-672,2 1-481,-4 0-385,-3-2-2369,-6-6-3908</inkml:trace>
</inkml:ink>
</file>

<file path=ppt/ink/ink14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4:50.219"/>
    </inkml:context>
    <inkml:brush xml:id="br0">
      <inkml:brushProperty name="width" value="0.025" units="cm"/>
      <inkml:brushProperty name="height" value="0.025" units="cm"/>
    </inkml:brush>
  </inkml:definitions>
  <inkml:trace contextRef="#ctx0" brushRef="#br0">22 212 5733,'0'0'6310,"-4"-9"-4713,-13-28-487,16 36-1072,1 1 0,0-1 0,0 0 0,0 0 0,0 1 0,0-1 0,0 0 0,0 0 0,0 1 0,1-1 0,-1 0 0,0 0 0,0 1 0,0-1 0,1 0 0,-1 1 0,1-1 0,-1 0 0,0 1 0,1-1 1,-1 0-1,1 1 0,-1-1 0,1 1 0,-1-1 0,1 1 0,0-1 0,-1 1 0,1 0 0,0-1 0,-1 1 0,1 0 0,0-1 0,-1 1 0,1 0 0,0 0 0,0 0 0,0-1 0,33-7 716,-29 8-514,46-7 276,1 2 1,-1 3-1,62 5 0,-21-1-424,950-17 1184,844-63 966,-484 44-973,1 44-1172,-285 0-428,591 44 454,231 5 213,-1720-58-405,-216-1-18,-2 0-116,1 0 1,-1 0-1,1 1 0,-1-2 0,1 1 0,-1 0 1,1 0-1,-1-1 0,0 1 0,1-1 0,-1 0 1,0 0-1,1 0 0,-1 0 0,0 0 1,0 0-1,0 0 0,0-1 0,0 1 0,2-3 1,5-16-5879</inkml:trace>
</inkml:ink>
</file>

<file path=ppt/ink/ink14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5:12.405"/>
    </inkml:context>
    <inkml:brush xml:id="br0">
      <inkml:brushProperty name="width" value="0.025" units="cm"/>
      <inkml:brushProperty name="height" value="0.025" units="cm"/>
    </inkml:brush>
  </inkml:definitions>
  <inkml:trace contextRef="#ctx0" brushRef="#br0">174 0 7847,'0'0'2819,"-94"0"-2787,53 0-1697,3 0-2275</inkml:trace>
</inkml:ink>
</file>

<file path=ppt/ink/ink14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5:12.826"/>
    </inkml:context>
    <inkml:brush xml:id="br0">
      <inkml:brushProperty name="width" value="0.025" units="cm"/>
      <inkml:brushProperty name="height" value="0.025" units="cm"/>
    </inkml:brush>
  </inkml:definitions>
  <inkml:trace contextRef="#ctx0" brushRef="#br0">171 81 5317,'-9'-3'2744,"-15"-4"-1391,0 1-1,0 1 1,-1 1 0,-39-1 0,86 12 1118,579-5 2438,301-16-2666,36-1-757,-779 14-1422,753 16 176,-864-11-203,-34-3 534,-50-6-175,18 2-502,-185-24 527,67 20-3485,106 6-412,6-6-1526</inkml:trace>
</inkml:ink>
</file>

<file path=ppt/ink/ink14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5:21.604"/>
    </inkml:context>
    <inkml:brush xml:id="br0">
      <inkml:brushProperty name="width" value="0.025" units="cm"/>
      <inkml:brushProperty name="height" value="0.025" units="cm"/>
    </inkml:brush>
  </inkml:definitions>
  <inkml:trace contextRef="#ctx0" brushRef="#br0">73 168 10890,'0'0'5147,"-5"10"-4512,-1 5-404,1 1 0,0 1 1,2-1-1,0 1 0,1-1 1,0 1-1,1 0 0,2 17 1,26 542 2255,-10 467-1394,-22-606 195,5-379-1100,2 1 0,3 0-1,2-1 1,17 66 0,-18-102-165,1-1 1,1 1 0,0-1 0,2-1-1,0 1 1,2-2 0,0 0-1,1 0 1,1-1 0,0 0 0,2-2-1,0 1 1,30 22 0,-29-28-2,-1 0 1,2-1-1,-1-1 1,2-1-1,-1 0 1,1-2-1,0 0 1,0-1-1,1-1 1,22 3-1,1-5 174,-1-1 0,0-2-1,73-11 1,132-26 168,-30 4-279,223-7 0,-290 39-976,291 32-1,-364-18 778,1-3 0,123-3 0,-192-7 214,0 0 0,-1-1 0,1 0-1,0 0 1,-1-1 0,1 0 0,-1 0-1,0-1 1,0 0 0,0-1 0,0 0-1,-1 0 1,12-11 0,3-6 692,0-1 0,30-42 1,8-10-595,4 9-421,-28 30-1,-1-2-1,-2-1 1,-1-2-1,32-53 1,-26 20-72,-4-2-1,-2 0 1,22-87 0,39-248-457,-52 58 623,-39 302 545,-2 0 1,-3-1 0,-2 1 0,-22-95 0,26 142-395,-17-63 334,-18-121-1,34 166-364,1 1 1,1-1-1,1 0 1,0 0-1,2 0 1,0 1-1,2-1 1,0 1-1,15-36 1,10 1-85,3-10-20,-33 65 113,1 0 0,-1 1 1,0-1-1,0 0 1,0 0-1,0 1 1,0-1-1,0 0 1,0 0-1,0 1 1,0-1-1,0 0 0,0 0 1,0 1-1,0-1 1,-1 0-1,1 1 1,0-1-1,-1 0 1,1 1-1,0-1 0,-1 0 1,1 1-1,-1-1 1,1 1-1,-1-1 1,1 1-1,-1-1 1,1 1-1,-1-1 1,0 1-1,1-1 0,-1 1 1,0 0-1,1-1 1,-1 1-1,0 0 1,0 0-1,1 0 1,-1-1-1,0 1 0,0 0 1,0 0-1,-41-2-51,31 2 32,-777-72 67,344 21-1118,426 49 1043,-976-79-406,-2 76 1056,836 11-537,159-5-89,1-1 0,0 0 0,0 0 0,0 0 0,-1 0 0,1 0-1,0 0 1,0 0 0,0 0 0,-1 0 0,1 0 0,0 0 0,0 0 0,0 0 0,-1 0 0,1 0-1,0 0 1,0 0 0,0 0 0,0-1 0,-1 1 0,1 0 0,0 0 0,0 0 0,0 0 0,0 0-1,-1 0 1,1-1 0,0 1 0,0 0 0,0 0 0,0 0 0,0 0 0,0 0 0,-1-1 0,1 1-1,0 0 1,0 0 0,0 0 0,0-1 0,0 1 0,0 0 0,0 0 0,0 0 0,0-1 0,0 1 0,9-10-258,23-12-960,68-26-4042,36-11-2530</inkml:trace>
</inkml:ink>
</file>

<file path=ppt/ink/ink14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5:38.104"/>
    </inkml:context>
    <inkml:brush xml:id="br0">
      <inkml:brushProperty name="width" value="0.025" units="cm"/>
      <inkml:brushProperty name="height" value="0.025" units="cm"/>
    </inkml:brush>
  </inkml:definitions>
  <inkml:trace contextRef="#ctx0" brushRef="#br0">334 149 10698,'0'0'507,"-15"11"70,12-9-550,-11 8 135,0 1 0,1 0 0,0 1 0,1 0 0,0 1 1,1 0-1,-14 23 0,-83 201 1377,67-141-633,28-65-98,-17 59 0,27-81-778,1 1-1,0 0 1,1-1-1,0 1 1,0 0-1,1 0 0,1 0 1,-1 0-1,2-1 1,-1 1-1,4 9 1,-3-15-28,-1 0 0,1-1 0,0 1 0,1-1 0,-1 0 0,1 0 0,-1 0 0,1 0 0,0 0 0,0 0 0,0-1 0,0 1 0,1-1 0,-1 0 0,1 0 0,-1 0 0,5 1 0,10 3 6,0 0 1,28 5-1,-6-1 0,124 44 3,281 133-1,-426-178-16,0-1-1,0 0 1,1-2-1,0 0 1,32 5-1,-42-10 25,1 0-1,0-1 0,-1 0 1,1-1-1,0 0 0,-1 0 1,1-1-1,-1-1 1,1 0-1,-1 0 0,0-1 1,15-8-1,-17 8-7,196-100 345,-168 89-299,0 1-1,2 2 1,73-13-1,-63 18-52,-19 4 6,0-2 0,53-15 0,-72 16-6,-1 0-1,1 0 1,-1-1 0,0 0-1,-1-1 1,1 1 0,-1-2-1,0 1 1,-1-1 0,0-1-1,0 1 1,7-11-1,110-182 244,-70 106-145,-27 51-90,24-57 0,-44 84 61,-1-1 0,-1 1 0,-1-1 0,0 0 0,-1 0 0,-1 0 0,1-24 0,-3 34-19,0 1 0,0-1 0,0 0 0,-1 1 0,0-1 0,-1 1 0,1-1 0,-1 1 0,-1 0 0,1 0 0,-1 0 0,0 0 0,0 0 0,-1 1 0,1-1 0,-1 1 0,-1 0 0,1 0 0,-1 0 0,1 1-1,-2-1 1,1 1 0,0 0 0,-8-3 0,-13-9 58,-1 1 0,-1 2 0,0 1 0,-1 1 0,0 1-1,-49-9 1,5 6 235,-119-5 0,-672 13 367,845 5-662,-200 13 189,-13 0-2568,231-13 2187,0-1 1,1 1-1,-1 0 0,0-1 0,1 1 0,-1-1 0,1 1 0,-1-1 0,0 1 0,1-1 0,-1 1 0,1-1 0,0 1 1,-1-1-1,1 0 0,-1 1 0,1-1 0,0 0 0,-1 1 0,1-1 0,0 0 0,0 1 0,0-1 0,0 0 0,-1 0 0,1 1 1,0-1-1,0 0 0,1 0 0,-1 1 0,0-1 0,0 0 0,0 0 0,0 1 0,0-1 0,1 0 0,-1 1 0,1-2 1,0-2-958,5-33-6477</inkml:trace>
</inkml:ink>
</file>

<file path=ppt/ink/ink14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5:43.668"/>
    </inkml:context>
    <inkml:brush xml:id="br0">
      <inkml:brushProperty name="width" value="0.025" units="cm"/>
      <inkml:brushProperty name="height" value="0.025" units="cm"/>
    </inkml:brush>
  </inkml:definitions>
  <inkml:trace contextRef="#ctx0" brushRef="#br0">60 98 14253,'0'0'6049,"-10"2"-5467,8-1-548,0-1 0,-1 0-1,1 1 1,0 0 0,0-1 0,-1 1 0,1 0 0,0 0 0,0 0 0,0 1 0,0-1 0,0 0 0,0 1-1,0-1 1,1 1 0,-1 0 0,1 0 0,-1-1 0,1 1 0,-1 0 0,1 0 0,0 0 0,0 0-1,0 1 1,0-1 0,0 0 0,1 0 0,-1 1 0,1-1 0,-1 0 0,1 1 0,0-1 0,0 0 0,0 1-1,0-1 1,1 4 0,4 98 1413,33 181 0,-20-181-1231,8 186 0,-40-55-2,13-232-219,1 0 1,0 1 0,0-1 0,0 0-1,0 1 1,0-1 0,1 0 0,0 0-1,-1 1 1,1-1 0,0 0 0,1 0 0,-1 0-1,1 0 1,-1 0 0,4 4 0,-2-5 0,0 1 0,0-1 0,1-1 1,-1 1-1,0 0 0,1-1 0,-1 0 1,1 1-1,0-2 0,-1 1 0,1 0 1,0-1-1,0 1 0,6-1 0,47-1 53,0-2 0,0-3 0,0-2 0,77-21 0,91-13 0,-169 36-54,0 3 1,0 2-1,0 2 0,0 3 1,-1 2-1,1 3 0,95 28 1,-67-9-4,105 29-51,-154-49 55,0-2-1,1 0 0,54-1 0,-39-8 85,-1-2 0,0-2 0,64-18 0,-65 13 0,1 1 0,1 3 1,65-2-1,-99 10-67,1 0 0,-1-2 0,0 0 1,0-1-1,-1-1 0,1 0 0,-1-1 0,1-1 0,-2-1 1,1 0-1,-1-1 0,0 0 0,0-2 0,20-16 0,15-13 118,-3-2 0,-1-3-1,55-66 1,-81 86 25,-1-2-1,-1-1 1,-2 0-1,0-1 0,-2-1 1,-1 0-1,-1-1 1,11-47-1,-7 3-124,-4 0-1,4-136 0,-17 207-29,1-1 0,0 1 0,-1 0 0,0-1 0,0 1 0,0 0 0,0 0 1,0 0-1,-1 0 0,0 0 0,1 0 0,-1 0 0,0 0 0,0 1 0,-1-1 0,1 1 0,0-1 0,-1 1 0,0 0 0,1 0 0,-1 0 0,0 0 0,0 1 1,0-1-1,-6-1 0,-9-4 15,0 1 0,-1 1 0,-28-5 0,11 3 79,-104-29 226,72 16-323,0 3 0,-115-12 0,-378 29-163,2 49 180,353-35-273,-1-8 0,-405-42 0,600 34-9,5 2 121,0-1 1,0 0 0,-1 0 0,1-1-1,-8-3 1,13 4-56,1 1-1,-1-1 1,1 0-1,-1 0 1,1 0-1,0 0 1,-1 0-1,1 0 1,0 0-1,0-1 1,0 1-1,0 0 1,0-1-1,0 1 1,0 0-1,0-1 1,0 1-1,1-1 1,-1 0-1,1 1 1,-1-1-1,1 1 1,0-1-1,-1 0 1,1 1-1,0-1 1,0 0-1,0-1 1,6-36-8794</inkml:trace>
</inkml:ink>
</file>

<file path=ppt/ink/ink14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5:50.834"/>
    </inkml:context>
    <inkml:brush xml:id="br0">
      <inkml:brushProperty name="width" value="0.025" units="cm"/>
      <inkml:brushProperty name="height" value="0.025" units="cm"/>
    </inkml:brush>
  </inkml:definitions>
  <inkml:trace contextRef="#ctx0" brushRef="#br0">13 413 6887,'0'0'13490,"-3"9"-11339,-6 29-245,9-38-1826,0 1-1,0-1 1,0 1 0,0 0 0,0-1 0,0 1 0,0-1 0,0 1-1,0-1 1,0 1 0,0-1 0,0 1 0,0-1 0,0 1 0,1-1-1,-1 1 1,0-1 0,0 1 0,1-1 0,-1 0 0,0 1 0,1-1-1,-1 1 1,1-1 0,-1 0 0,0 1 0,1-1 0,-1 0-1,1 1 1,-1-1 0,1 0 0,-1 0 0,1 0 0,-1 1 0,1-1-1,-1 0 1,1 0 0,-1 0 0,1 0 0,-1 0 0,1 0 0,-1 0-1,1 0 1,-1 0 0,1 0 0,-1 0 0,1 0 0,-1 0-1,1-1 1,-1 1 0,1 0 0,-1 0 0,1 0 0,-1-1 0,1 1-1,29-11 1178,19-24-747,-1-1 0,-2-2 0,-2-3 0,47-54 0,-63 66-455,68-85-55,-35 40 0,-60 85 0,-5 7 0,-59 118 0,38-87 0,-36 103 0,59-148-14,1 2 0,0-1 0,0 0 0,0 0 0,1 0 0,-1 0-1,1 0 1,1 1 0,-1-1 0,2 8 0,-2-12-12,1 0 1,-1 0-1,0 0 0,1 0 0,-1-1 0,1 1 0,-1 0 1,1 0-1,-1-1 0,1 1 0,0 0 0,-1-1 0,1 1 1,0 0-1,0-1 0,-1 1 0,1-1 0,0 1 0,0-1 1,0 0-1,-1 1 0,1-1 0,2 1 0,-1-1-71,1 0 0,-1 0 0,1-1 0,-1 1-1,1-1 1,-1 1 0,0-1 0,1 0 0,-1 0-1,0 0 1,0 0 0,0 0 0,4-2 0,17-17-5637,2-5-3021</inkml:trace>
</inkml:ink>
</file>

<file path=ppt/ink/ink14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5:51.268"/>
    </inkml:context>
    <inkml:brush xml:id="br0">
      <inkml:brushProperty name="width" value="0.025" units="cm"/>
      <inkml:brushProperty name="height" value="0.025" units="cm"/>
    </inkml:brush>
  </inkml:definitions>
  <inkml:trace contextRef="#ctx0" brushRef="#br0">174 0 18674,'0'0'2242,"-10"3"112,2 0-1836,-1 0 0,1 1 1,-1 0-1,1 0 0,1 1 0,-1 0 0,1 1 0,-1 0 1,2 0-1,-1 0 0,1 1 0,0 0 0,0 0 1,-8 13-1,8-10-423,0 1 0,0 0 0,1 0 0,0 1 0,1-1-1,0 1 1,1 0 0,1 0 0,0 0 0,0 1 0,1-1 0,1 19 0,0-26-81,1 0 0,-1-1 0,1 1 0,0 0 0,0-1 0,1 1 0,-1-1 0,1 1 0,0-1 0,0 0 0,1 0 0,-1 0 0,1 0 0,0 0 0,0-1 0,0 1 0,1-1 0,-1 0 0,1 0 0,0 0 0,-1 0 0,1 0 0,1-1 0,-1 0 0,0 0 0,0 0 0,1-1 0,-1 1 0,1-1 0,0 0 0,-1 0 0,1-1 0,0 1 0,7-1 0,-4 0-14,-1-1 0,1 0 0,-1 0 0,1 0 0,-1-1 0,0 0 0,0-1 0,0 1 0,0-1 0,0-1 0,0 1 0,-1-1 0,1-1 0,-1 1 0,0-1 0,-1 0 0,1 0 0,-1-1 0,0 1 0,0-1 0,-1 0 0,0-1 0,0 1 0,0-1 0,-1 1 0,0-1 0,0 0 0,0-1 0,-1 1 0,0 0 0,-1-1 0,0 1 0,0-1 0,-1 1 0,1-1 0,-2 1 0,1-1 0,-2-9 0,0 13 0,1 0 0,-1 0 0,0 0 0,0 0 0,0 0 0,-1 1 0,1-1 0,-1 1 0,0-1 0,0 1 0,0 0 0,0 0 0,0 0 0,-1 1 0,1-1 0,-1 1 0,0 0 0,0 0 0,-4-1 0,3 0 0,-1 1 0,1 0 0,-1 1 0,0-1 0,1 1 0,-1 0 0,0 1 0,0-1 0,0 1 0,0 0 0,1 1 0,-1-1 0,-10 3 0,16-3-97,0 0 0,-1 0 0,1 0 0,0 0 0,-1 0 0,1 0 0,0 0 0,-1 0 0,1 0 0,0 1 0,0-1 0,-1 0 1,1 0-1,0 0 0,-1 0 0,1 0 0,0 1 0,0-1 0,-1 0 0,1 0 0,0 1 0,0-1 0,0 0 0,-1 0 0,1 1 0,0-1 0,0 0 0,0 0 0,0 1 0,0-1 0,-1 0 0,1 1 0,0-1 0,0 0 0,0 1 0,0-1 0,0 0 1,0 0-1,0 1 0,0-1 0,0 0 0,0 1 0,0-1 0,0 0 0,0 1 0,1-1 0,-1 0 0,0 1 0,0-1 0,0 0 0,0 0 0,0 1 0,1-1 0,-1 0 0,0 0 0,0 1 0,1-1 0,-1 0 0,0 0 0,0 0 0,1 1 0,-1-1 1,0 0-1,0 0 0,1 0 0,21 9-11147,1-8-677</inkml:trace>
</inkml:ink>
</file>

<file path=ppt/ink/ink14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5:51.641"/>
    </inkml:context>
    <inkml:brush xml:id="br0">
      <inkml:brushProperty name="width" value="0.025" units="cm"/>
      <inkml:brushProperty name="height" value="0.025" units="cm"/>
    </inkml:brush>
  </inkml:definitions>
  <inkml:trace contextRef="#ctx0" brushRef="#br0">175 1 19571,'0'0'3021,"-9"3"-1206,-1 2-1402,0 0 0,0 0 1,1 1-1,0 1 0,0-1 0,0 2 0,1-1 1,0 1-1,0 0 0,1 1 0,0 0 0,1 0 1,0 0-1,-9 19 0,9-14-233,0 0 0,1 0 0,0 1 1,2-1-1,-1 1 0,2 0 0,0 1 0,1-1 0,0 0 1,1 0-1,4 31 0,-2-42-180,0 0 0,0 0 0,1 0 0,-1 0 0,1-1 0,0 1 0,0-1 0,0 1 0,0-1 0,0 0 0,1 0 0,-1-1 0,1 1 0,0-1 0,0 0 0,0 0 0,0 0 0,0 0 0,1-1 0,-1 1 0,0-1 0,1 0 0,-1 0 0,7-1 0,1 2 0,1-1 0,0 0 0,-1-1 0,1-1 0,0 0 0,0-1 0,19-5 0,-24 5 0,0-1 0,0-1 0,-1 0 0,1 0 0,-1 0 0,0-1 0,0 0 0,-1 0 0,1-1 0,-1 0 0,-1 0 0,1 0 0,-1-1 0,0 0 0,0 0 0,-1 0 0,5-11 0,-7 13 0,0 1 0,-1 0 0,1-1 0,-1 1 0,0-1 0,0 0 0,-1 1 0,0-1 0,0 0 0,0 1 0,0-1 0,0 0 0,-1 1 0,0-1 0,0 1 0,0-1 0,-1 1 0,0 0 0,0-1 0,0 1 0,0 0 0,0 0 0,-1 0 0,0 0 0,1 1 0,-2-1 0,1 1 0,0 0 0,-1-1 0,1 2 0,-1-1 0,-5-3 0,-1 0-108,1 1-1,0 0 1,-1 0-1,0 1 1,-13-3 0,-29 0-3064,34 7-5690</inkml:trace>
</inkml:ink>
</file>

<file path=ppt/ink/ink14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5:56.836"/>
    </inkml:context>
    <inkml:brush xml:id="br0">
      <inkml:brushProperty name="width" value="0.025" units="cm"/>
      <inkml:brushProperty name="height" value="0.025" units="cm"/>
    </inkml:brush>
  </inkml:definitions>
  <inkml:trace contextRef="#ctx0" brushRef="#br0">193 50 12684,'0'0'4698,"7"-10"-2509,21-30-113,-62 92-555,3 1 0,3 2 0,-35 90 1,48-100-683,1 0 0,2 1 0,2 1 1,2 0-1,-2 73 0,9-95-837,0-7 1,1-1 0,0 0 0,1 0 0,6 28 0,-7-42-6,1 1 0,0-1 0,0 0 0,1 0 0,-1 0 0,0 0 1,1 0-1,0 0 0,0 0 0,0 0 0,0 0 0,0-1 0,0 1 1,1-1-1,-1 0 0,1 0 0,0 0 0,0 0 0,0 0 0,0 0 0,0-1 1,0 0-1,0 1 0,0-1 0,0 0 0,1 0 0,-1-1 0,0 1 0,5-1 1,1 1-727,-1 0 0,1-1 1,0-1-1,17-2 1,-22 2-479,1-1 0,-1 1 0,1-1 0,-1 0 0,0 0 0,1-1 1,2-2-1,29-24-17841</inkml:trace>
</inkml:ink>
</file>

<file path=ppt/ink/ink14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5:58.175"/>
    </inkml:context>
    <inkml:brush xml:id="br0">
      <inkml:brushProperty name="width" value="0.025" units="cm"/>
      <inkml:brushProperty name="height" value="0.025" units="cm"/>
    </inkml:brush>
  </inkml:definitions>
  <inkml:trace contextRef="#ctx0" brushRef="#br0">72 176 8904,'0'0'7309,"-10"6"-5121,-1-2-1492,8-2-412,-1-1-1,1 0 0,-1 1 0,1 0 0,-1 0 1,1 0-1,0 0 0,0 1 0,0-1 1,0 1-1,-4 6 0,6-9-194,0 1-1,1-1 1,-1 1 0,1 0-1,-1-1 1,1 1-1,-1 0 1,1-1 0,-1 1-1,1 0 1,0 0 0,-1 0-1,1-1 1,0 1 0,0 0-1,-1 0 1,1 0-1,0 0 1,0 0 0,0-1-1,0 1 1,0 0 0,1 1-1,-1-1 78,1-1-1,-1 1 0,1-1 1,0 0-1,-1 1 0,1-1 1,0 0-1,-1 1 1,1-1-1,0 0 0,-1 0 1,1 1-1,0-1 0,0 0 1,-1 0-1,1 0 0,0 0 1,-1 0-1,1 0 1,1-1-1,42-12 4506,25-29-4671,64-52 0,-7 4 0,-126 90 0,0 1 0,0-1 0,0 1 0,0-1 0,0 0 0,-1 1 0,1-1 0,0 1 0,0-1 0,0 1 0,0-1 0,0 0 0,0 1 0,0-1 0,0 1 0,1-1 0,-1 1 0,0-1 0,0 0 0,0 1 0,0-1 0,0 1 0,1-1 0,-1 0 0,0 1 0,0-1 0,1 0 0,-1 1 0,0-1 0,1 0 0,-1 1 0,0-1 0,1 0 0,-1 0 0,0 1 0,1-1 0,-1 0 0,1 0 0,-1 0 0,0 0 0,1 1 0,-1-1 0,1 0 0,-1 0 0,1 0 0,-1 0 0,0 0 0,1 0 0,-1 0 0,1 0 0,-1 0 0,1 0 0,-1-1 0,0 1 0,1 0 0,-1 0 0,1 0 0,-1 0 0,0-1 0,1 1 0,-1 0 0,1 0 0,-1-1 0,0 1 0,1-1 0,-12 36 0,-42 58 0,39-72 0,1 0 0,1 1 0,-11 29 0,23-50-86,0-1-1,-1 1 1,1-1 0,0 1-1,-1-1 1,1 1-1,0-1 1,0 1 0,0-1-1,0 1 1,-1 0 0,1-1-1,0 1 1,0-1 0,0 1-1,0 0 1,0-1 0,0 1-1,1-1 1,-1 1-1,0 0 1,0-1 0,0 1-1,1-1 1,-1 1 0,0-1-1,0 1 1,1-1 0,-1 1-1,0-1 1,1 1 0,-1-1-1,1 1 1,-1-1-1,1 0 1,-1 1 0,0-1-1,1 0 1,0 1 0,-1-1-1,1 0 1,-1 0 0,1 1-1,-1-1 1,1 0 0,-1 0-1,2 0 1,1 0-817,-1 0 1,1 0-1,-1 0 1,1-1 0,-1 1-1,1-1 1,-1 1-1,0-1 1,1 0-1,3-3 1,13-10-13245</inkml:trace>
</inkml:ink>
</file>

<file path=ppt/ink/ink14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5:58.843"/>
    </inkml:context>
    <inkml:brush xml:id="br0">
      <inkml:brushProperty name="width" value="0.025" units="cm"/>
      <inkml:brushProperty name="height" value="0.025" units="cm"/>
    </inkml:brush>
  </inkml:definitions>
  <inkml:trace contextRef="#ctx0" brushRef="#br0">87 1 10794,'0'0'21525,"-1"9"-21125,-6 14-381,0 1 1,-16 32-1,14-37-20,1 0-1,1 0 1,1 1-1,0 0 1,2 0-1,-4 35 1,16-75-8487,-8 2 1698,0-1-2435</inkml:trace>
</inkml:ink>
</file>

<file path=ppt/ink/ink14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5:59.185"/>
    </inkml:context>
    <inkml:brush xml:id="br0">
      <inkml:brushProperty name="width" value="0.025" units="cm"/>
      <inkml:brushProperty name="height" value="0.025" units="cm"/>
    </inkml:brush>
  </inkml:definitions>
  <inkml:trace contextRef="#ctx0" brushRef="#br0">0 0 18225,'0'0'12044,"66"1"-10219,-33 1-1152,3-2-673,2 0 0,-4 1 0,-1 1-801,-5 3-1697,-3-1-2435,-6-3-2530</inkml:trace>
</inkml:ink>
</file>

<file path=ppt/ink/ink14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5:59.516"/>
    </inkml:context>
    <inkml:brush xml:id="br0">
      <inkml:brushProperty name="width" value="0.025" units="cm"/>
      <inkml:brushProperty name="height" value="0.025" units="cm"/>
    </inkml:brush>
  </inkml:definitions>
  <inkml:trace contextRef="#ctx0" brushRef="#br0">77 1 16464,'0'0'13335,"0"8"-11872,-3 12-1218,-2 0 1,0-1-1,0 0 1,-17 35-1,-11 39 33,32-92-313,1 1 0,-1-1 0,1 1 0,-1-1 0,1 1 1,0-1-1,0 1 0,-1-1 0,1 1 0,0 0 0,0-1 0,1 1 0,-1-1 0,0 1 0,0-1 1,1 1-1,0 2 0,0-3-22,0-1 1,-1 0 0,1 0-1,-1 1 1,1-1-1,0 0 1,-1 0 0,1 0-1,0 1 1,-1-1-1,1 0 1,0 0 0,-1 0-1,1 0 1,0 0-1,0 0 1,-1-1 0,1 1-1,0 0 1,-1 0-1,1 0 1,-1-1 0,1 1-1,0 0 1,-1-1-1,1 1 1,0-1 0,6-4-780,1 0 1,-1 0-1,0 0 1,11-13-1,36-44-9830,-28 29 3918</inkml:trace>
</inkml:ink>
</file>

<file path=ppt/ink/ink14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5:59.846"/>
    </inkml:context>
    <inkml:brush xml:id="br0">
      <inkml:brushProperty name="width" value="0.025" units="cm"/>
      <inkml:brushProperty name="height" value="0.025" units="cm"/>
    </inkml:brush>
  </inkml:definitions>
  <inkml:trace contextRef="#ctx0" brushRef="#br0">97 1 7495,'0'0'20729,"-7"12"-19224,0 2-1325,-45 86 2102,47-88-2596,-1 1 1,2-1-1,0 1 1,0 0-1,1 0 1,-2 24-1,6-37 52,-1 1 0,0-1 0,1 0 0,-1 0 1,1 1-1,-1-1 0,0 0 0,1 0 0,-1 0 0,1 1 0,-1-1 0,1 0 0,-1 0 0,0 0 0,1 0 0,-1 0 0,1 0 0,-1 0 0,1 0 0,-1 0 0,1 0 0,-1 0 0,1 0 0,-1 0 0,0-1 0,1 1 0,-1 0 0,1 0 0,-1 0 0,1-1 0,-1 1 0,0 0 0,1 0 0,-1-1 0,0 1 0,1 0 0,-1-1 0,0 1 1,1 0-1,-1-1 0,12-13-9065</inkml:trace>
</inkml:ink>
</file>

<file path=ppt/ink/ink14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6:00.440"/>
    </inkml:context>
    <inkml:brush xml:id="br0">
      <inkml:brushProperty name="width" value="0.025" units="cm"/>
      <inkml:brushProperty name="height" value="0.025" units="cm"/>
    </inkml:brush>
  </inkml:definitions>
  <inkml:trace contextRef="#ctx0" brushRef="#br0">71 21 9929,'0'0'4639,"-10"-3"-2370,8 2-1749,-38-9 1200,22 3 6402,22 8-2645,260 6-5671,-183-7-2676,-76-1-2986</inkml:trace>
</inkml:ink>
</file>

<file path=ppt/ink/ink14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6:01.217"/>
    </inkml:context>
    <inkml:brush xml:id="br0">
      <inkml:brushProperty name="width" value="0.025" units="cm"/>
      <inkml:brushProperty name="height" value="0.025" units="cm"/>
    </inkml:brush>
  </inkml:definitions>
  <inkml:trace contextRef="#ctx0" brushRef="#br0">0 5 9097,'0'0'21076,"12"-2"-20148,36 0-222,0 1-1,-1 3 0,52 8 0,-6 0-3693,-1-6-7014,-81-4 857</inkml:trace>
</inkml:ink>
</file>

<file path=ppt/ink/ink14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6:01.883"/>
    </inkml:context>
    <inkml:brush xml:id="br0">
      <inkml:brushProperty name="width" value="0.025" units="cm"/>
      <inkml:brushProperty name="height" value="0.025" units="cm"/>
    </inkml:brush>
  </inkml:definitions>
  <inkml:trace contextRef="#ctx0" brushRef="#br0">188 0 14253,'0'0'10122,"11"11"-9060,0-1-825,-2 0-1,1 0 0,-2 1 1,1 0-1,-1 0 0,-1 1 1,0 0-1,-1 0 1,0 1-1,6 21 0,-7-8-3,-2 0-1,-1 0 1,-1 1 0,-1-1-1,-1 0 1,-1 1-1,-2-1 1,0 0-1,-2 0 1,-1-1 0,-11 27-1,2-10-831,-2-1-1,-2-1 1,-2-1-1,-1-1 1,-50 62-1,29-53-4386,-1-9-3294</inkml:trace>
</inkml:ink>
</file>

<file path=ppt/ink/ink14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6:37.944"/>
    </inkml:context>
    <inkml:brush xml:id="br0">
      <inkml:brushProperty name="width" value="0.025" units="cm"/>
      <inkml:brushProperty name="height" value="0.025" units="cm"/>
    </inkml:brush>
  </inkml:definitions>
  <inkml:trace contextRef="#ctx0" brushRef="#br0">252 0 7719,'0'0'16213,"1"3"-15167,0 1-875,-1-1-1,0 1 1,0-1 0,-1 1-1,1-1 1,-1 1-1,1-1 1,-1 0-1,0 1 1,-1-1 0,1 0-1,0 1 1,-4 3-1,-30 52 659,17-30-426,-24 46 490,-55 134 0,87-182-855,0 1-1,3 1 1,0-1-1,1 1 1,2 0 0,1 1-1,2-1 1,3 51-1,-2-74-21,1 1-1,1 0 1,-1 0-1,1 0 1,0-1-1,1 1 0,-1-1 1,1 1-1,1-1 1,-1 0-1,1 0 1,0 0-1,0-1 0,1 0 1,0 0-1,5 5 1,-6-7-164,0 0 1,0 0-1,1-1 1,-1 0 0,0 0-1,1 0 1,0 0-1,-1-1 1,10 2 0,-8-2-402,0-1 0,0 0 0,0 0 0,0 0 1,0-1-1,0 0 0,0 0 0,0 0 1,6-3-1,24-13-5761</inkml:trace>
</inkml:ink>
</file>

<file path=ppt/ink/ink14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6:38.585"/>
    </inkml:context>
    <inkml:brush xml:id="br0">
      <inkml:brushProperty name="width" value="0.025" units="cm"/>
      <inkml:brushProperty name="height" value="0.025" units="cm"/>
    </inkml:brush>
  </inkml:definitions>
  <inkml:trace contextRef="#ctx0" brushRef="#br0">76 251 12940,'0'0'5627,"-10"8"-3257,7-6-2089,-36 30 1421,37-31-1445,0 1 1,0 0 0,0-1-1,1 1 1,-1 0 0,1 0-1,-1 0 1,1 0 0,0 0-1,0 0 1,0 1 0,0-1-1,0 0 1,0 1 0,0-1-1,1 0 1,-1 1 0,1-1-1,0 1 1,0 4 0,1-6-182,0-1-1,0 1 1,-1-1 0,1 1-1,0-1 1,0 0 0,0 1-1,0-1 1,0 0 0,1 0-1,-1 1 1,0-1 0,0 0-1,0 0 1,0 0 0,0 0-1,0-1 1,0 1 0,0 0 0,0 0-1,1-1 1,26-5 618,0-8-388,-1-1-1,-1-2 0,0 0 0,27-25 1,-12 11-263,204-165-433,-245 196 386,0 0-1,0-1 1,1 1-1,-1-1 1,0 1-1,0 0 1,1-1-1,-1 1 1,0 0-1,1-1 1,-1 1-1,1 0 1,-1-1-1,0 1 1,1 0-1,-1 0 1,1 0-1,-1-1 1,0 1-1,1 0 1,-1 0-1,1 0 1,-1 0-1,1 0 1,-1 0-1,1 0 1,-1 0-1,1 0 1,-1 0-1,0 0 1,1 0-1,-1 0 1,1 0-1,-1 0 1,1 1-1,-1-1 1,1 0-1,-1 0 1,0 0-1,1 1 1,-1-1-1,1 0 1,-1 1-1,1-1 1,-2 27 110,-19 35 417,-21 17-276,28-56-191,0 0 0,2 1-1,-16 48 1,27-71-63,-1-1-1,1 0 1,0 1-1,0-1 1,0 0-1,0 1 1,0-1-1,0 0 1,-1 1-1,1-1 1,0 0-1,0 1 1,0-1-1,0 0 1,0 1-1,0-1 1,0 0-1,1 1 1,-1-1-1,0 0 1,0 1-1,0-1 1,0 0 0,0 1-1,0-1 1,1 0-1,-1 1 1,0-1-1,0 0 1,0 0-1,1 1 1,-1-1-1,0 0 1,1 0-1,-1 1 1,0-1-1,0 0 1,1 0-1,-1 0 1,1 1-1,16-6-965,16-18-3294,-8-5-3062</inkml:trace>
</inkml:ink>
</file>

<file path=ppt/ink/ink14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6:39.253"/>
    </inkml:context>
    <inkml:brush xml:id="br0">
      <inkml:brushProperty name="width" value="0.025" units="cm"/>
      <inkml:brushProperty name="height" value="0.025" units="cm"/>
    </inkml:brush>
  </inkml:definitions>
  <inkml:trace contextRef="#ctx0" brushRef="#br0">108 1 11082,'0'0'17857,"-5"13"-16666,0-2-947,-59 158 1950,56-141-2208,0 0 1,2 1-1,2 0 1,-3 52-1,11-86-4006,6-9 1613,-2-37-7987,-8 20 801</inkml:trace>
</inkml:ink>
</file>

<file path=ppt/ink/ink14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6:39.626"/>
    </inkml:context>
    <inkml:brush xml:id="br0">
      <inkml:brushProperty name="width" value="0.025" units="cm"/>
      <inkml:brushProperty name="height" value="0.025" units="cm"/>
    </inkml:brush>
  </inkml:definitions>
  <inkml:trace contextRef="#ctx0" brushRef="#br0">0 38 13997,'0'0'12748,"79"-6"-12011,-40 1-321,1-2-287,2 1-65,-1 1-385,-2 0-1889,-3 2-1762,-5 2-2434</inkml:trace>
</inkml:ink>
</file>

<file path=ppt/ink/ink14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6:39.973"/>
    </inkml:context>
    <inkml:brush xml:id="br0">
      <inkml:brushProperty name="width" value="0.025" units="cm"/>
      <inkml:brushProperty name="height" value="0.025" units="cm"/>
    </inkml:brush>
  </inkml:definitions>
  <inkml:trace contextRef="#ctx0" brushRef="#br0">99 0 15310,'0'0'10731,"-7"11"-9274,-10 19-510,0 2 1,-12 34-1,23-51-949,1 1 0,0-1-1,2 1 1,-1 0 0,2 0 0,0 0-1,0 29 1,2-45-98,0 1 0,1 0 0,-1-1 1,0 1-1,0-1 0,0 1 0,1 0 0,-1-1 0,0 1 0,1-1 1,-1 1-1,0-1 0,1 1 0,-1-1 0,1 0 0,-1 1 0,1-1 1,-1 1-1,1-1 0,-1 0 0,1 1 0,-1-1 0,1 0 0,-1 0 1,1 1-1,0-1 0,-1 0 0,1 0 0,-1 0 0,1 0 0,0 0 1,-1 0-1,1 0 0,0 0 0,-1 0 0,1 0 0,-1 0 0,1 0 1,0 0-1,-1-1 0,1 1 0,-1 0 0,1 0 0,-1-1 0,1 1 1,0-1-1,28-16-4651,-4-7-176,1-6-1607</inkml:trace>
  <inkml:trace contextRef="#ctx0" brushRef="#br0" timeOffset="1">262 8 14061,'0'0'10811,"-7"12"-9322,-15 28-1,-23 62 0,37-82-1356,1 1 0,1 1 0,0-1 0,2 1 1,-4 43-1,8-65-196,0 0-1,0 1 1,0-1 0,0 0-1,0 0 1,0 0 0,0 0-1,0 0 1,0 1 0,0-1-1,0 0 1,0 0 0,0 0-1,0 0 1,0 0 0,0 0-1,0 1 1,1-1 0,-1 0-1,0 0 1,0 0 0,0 0-1,0 0 1,0 0 0,0 1-1,0-1 1,0 0 0,0 0-1,0 0 1,1 0 0,-1 0-1,0 0 1,0 0 0,0 0-1,0 0 1,0 0 0,0 0 0,1 0-1,-1 1 1,0-1 0,0 0-1,0 0 1,0 0 0,0 0-1,1 0 1,-1 0 0,0 0-1,0 0 1,0 0 0,0-1-1,0 1 1,1 0 0,-1 0-1,0 0 1,0 0 0,11-8-2672,6-12-3327,-6-8-4171</inkml:trace>
</inkml:ink>
</file>

<file path=ppt/ink/ink14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6:40.345"/>
    </inkml:context>
    <inkml:brush xml:id="br0">
      <inkml:brushProperty name="width" value="0.025" units="cm"/>
      <inkml:brushProperty name="height" value="0.025" units="cm"/>
    </inkml:brush>
  </inkml:definitions>
  <inkml:trace contextRef="#ctx0" brushRef="#br0">1 35 8168,'0'0'21188,"12"-3"-19779,45-8-323,82-6-1,-83 13-1823,101 8-1,-125 3-1889,-15-3-2645</inkml:trace>
</inkml:ink>
</file>

<file path=ppt/ink/ink14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6:41.112"/>
    </inkml:context>
    <inkml:brush xml:id="br0">
      <inkml:brushProperty name="width" value="0.025" units="cm"/>
      <inkml:brushProperty name="height" value="0.025" units="cm"/>
    </inkml:brush>
  </inkml:definitions>
  <inkml:trace contextRef="#ctx0" brushRef="#br0">1 0 10025,'0'0'16336,"55"0"-14767,-9 0-512,9 0-384,5 0-449,1 0-160,0 3-160,-6 10-1633,-8-3-2371,-7-5-3235</inkml:trace>
</inkml:ink>
</file>

<file path=ppt/ink/ink14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6:41.839"/>
    </inkml:context>
    <inkml:brush xml:id="br0">
      <inkml:brushProperty name="width" value="0.025" units="cm"/>
      <inkml:brushProperty name="height" value="0.025" units="cm"/>
    </inkml:brush>
  </inkml:definitions>
  <inkml:trace contextRef="#ctx0" brushRef="#br0">172 0 8616,'0'0'9305,"10"3"-7826,0 1-1105,-1 0 1,1 1-1,0 0 0,-1 0 1,0 1-1,-1 1 1,1-1-1,-1 1 1,0 1-1,-1 0 1,0 0-1,0 0 1,9 16-1,-7-9-28,-1 0 1,0 1-1,-1 0 0,-1 0 1,0 1-1,-2 0 0,0 0 1,0 0-1,1 30 0,-5-21-13,-1 1 0,0 0 0,-2-1-1,-2 0 1,-11 44 0,-8-2-126,-3-1 0,-3-1 0,-65 105 1,84-152-474,-6 10-620,-30 40 0,39-60-530,0 0 0,-1 0 0,0-1 0,-13 10 0,-15 3-9154</inkml:trace>
</inkml:ink>
</file>

<file path=ppt/ink/ink14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6:44.639"/>
    </inkml:context>
    <inkml:brush xml:id="br0">
      <inkml:brushProperty name="width" value="0.025" units="cm"/>
      <inkml:brushProperty name="height" value="0.025" units="cm"/>
    </inkml:brush>
  </inkml:definitions>
  <inkml:trace contextRef="#ctx0" brushRef="#br0">0 10 18930,'0'0'5915,"13"0"-4250,151-5 1899,107 0-2969,-234 13-1130,-36-8 364,0 1 0,0-1 0,0 1 0,0-1-1,0 1 1,0-1 0,0 1 0,0 0 0,0-1 0,0 1 0,0 0 0,-1 0-1,1-1 1,0 1 0,-1 0 0,1 0 0,0 0 0,-1 0 0,1 0-1,-1 0 1,0 0 0,1 0 0,-1 0 0,0 0 0,1 1 0,-1-1-1,0 0 1,0 0 0,0 0 0,0 2 0,-2-1-280,0 0-1,0 0 1,0 0 0,0-1-1,0 1 1,0 0 0,-1-1-1,1 0 1,0 0 0,-1 1-1,1-1 1,-1-1 0,1 1-1,-1 0 1,0-1 0,1 1-1,-5-1 1,3 1-639,-29 6-5012</inkml:trace>
</inkml:ink>
</file>

<file path=ppt/ink/ink14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6:44.983"/>
    </inkml:context>
    <inkml:brush xml:id="br0">
      <inkml:brushProperty name="width" value="0.025" units="cm"/>
      <inkml:brushProperty name="height" value="0.025" units="cm"/>
    </inkml:brush>
  </inkml:definitions>
  <inkml:trace contextRef="#ctx0" brushRef="#br0">0 1 3587,'0'0'23286,"42"57"-21172,8-51-640,9-2-737,1-2-289,3-2-224,1 0-160,-6 0-64,-3 0-1761,-12 0-3044,-8-5-6982</inkml:trace>
</inkml:ink>
</file>

<file path=ppt/ink/ink14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6:47.110"/>
    </inkml:context>
    <inkml:brush xml:id="br0">
      <inkml:brushProperty name="width" value="0.025" units="cm"/>
      <inkml:brushProperty name="height" value="0.025" units="cm"/>
    </inkml:brush>
  </inkml:definitions>
  <inkml:trace contextRef="#ctx0" brushRef="#br0">1 421 12139,'0'0'7181,"14"-2"-4758,9-4-1832,1-2 0,-1 0 0,-1-2 0,0 0 0,0-2 0,36-25 0,136-109-25,-169 125-422,-1-1 0,-2-1 1,0-2-1,-1 0 0,24-40 0,-61 116 2162,9-35-2145,-55 142 1367,57-141-1420,0 0 1,2 0 0,0 0-1,0 1 1,2-1-1,0 1 1,3 27-1,-2-43-158,1 0-1,-1 0 1,1 0-1,-1-1 0,1 1 1,0 0-1,0 0 0,0 0 1,0-1-1,0 1 0,0 0 1,1-1-1,-1 1 0,0-1 1,1 0-1,-1 1 0,1-1 1,0 0-1,-1 0 0,1 0 1,0 0-1,0 0 1,0 0-1,-1-1 0,1 1 1,4 0-1,25 3-3628,-2-7-4754,-6-5-3696</inkml:trace>
</inkml:ink>
</file>

<file path=ppt/ink/ink14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6:47.504"/>
    </inkml:context>
    <inkml:brush xml:id="br0">
      <inkml:brushProperty name="width" value="0.025" units="cm"/>
      <inkml:brushProperty name="height" value="0.025" units="cm"/>
    </inkml:brush>
  </inkml:definitions>
  <inkml:trace contextRef="#ctx0" brushRef="#br0">1 107 16752,'0'0'5189,"1"-10"-2419,-1 7-2606,0 0-1,1 0 1,-1-1-1,1 1 0,0 0 1,-1 0-1,2 0 1,-1 0-1,0 0 1,0 0-1,1 0 0,0 1 1,0-1-1,-1 0 1,2 1-1,-1-1 1,0 1-1,0 0 0,1 0 1,-1 0-1,1 0 1,0 0-1,-1 0 1,1 1-1,0-1 0,0 1 1,0 0-1,0 0 1,0 0-1,4 0 1,22-7 258,1 2 1,0 1 0,1 2 0,58 0 0,-87 3-413,1 0 0,-1 0 1,1 0-1,-1 1 0,1-1 1,-1 0-1,1 1 1,-1 0-1,1 0 0,-1-1 1,0 1-1,0 1 1,1-1-1,-1 0 0,0 0 1,0 1-1,0-1 1,0 1-1,0 0 0,0 0 1,-1 0-1,1 0 1,-1 0-1,2 2 0,-1 0 25,-1-1 1,0 1-1,0 0 0,0 0 0,0 0 0,-1 0 0,1 0 0,-1 0 1,0 0-1,0 0 0,-1 0 0,1 0 0,-1 0 0,0 0 0,-2 5 1,0 1-27,-1 0 0,-1 0 0,1-1 1,-2 0-1,1 0 0,-15 17 0,-50 50-15,33-39 1,30-29 5,-41 50 0,44-53 0,2 0 0,-1 0 0,0 0 0,1 0 0,0 0 0,0 0 0,0 0 0,1 1 0,0-1 0,0 1 0,0 7 0,1-11 0,0-1 0,0 1 0,1-1 0,-1 0 0,1 1 0,0-1 0,-1 0 0,1 0 0,0 1 0,-1-1 0,1 0 0,0 0 0,0 0 0,0 0 0,0 0 0,0 0 0,1 0 0,-1 0 0,0-1 0,0 1 0,0 0 0,1-1 0,-1 1 0,0-1 0,1 1 0,-1-1 0,0 1 0,1-1 0,-1 0 0,1 0 0,-1 0 0,2 0 0,59 1 0,-45-2 0,58-3-2995,37-17-6774,-64 9 848</inkml:trace>
</inkml:ink>
</file>

<file path=ppt/ink/ink14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6:48.030"/>
    </inkml:context>
    <inkml:brush xml:id="br0">
      <inkml:brushProperty name="width" value="0.025" units="cm"/>
      <inkml:brushProperty name="height" value="0.025" units="cm"/>
    </inkml:brush>
  </inkml:definitions>
  <inkml:trace contextRef="#ctx0" brushRef="#br0">1 240 13229,'0'0'17686,"14"3"-16939,-7-1-706,0 0 1,0-1-1,0 0 1,0 0-1,0-1 1,0 0-1,0 0 1,0 0-1,0-1 0,0 0 1,0-1-1,0 0 1,-1 0-1,1 0 1,0-1-1,6-3 1,16-13-29,-1 0 0,0-2 1,-2-1-1,-1-1 0,-1-1 1,-1-2-1,37-51 0,-93 148 228,6-22-204,-53 104-8,69-128-32,0 1 1,2 0-1,1 1 1,-5 28-1,12-52-126,1-1 1,-1 1-1,1-1 1,-1 1-1,1-1 0,0 1 1,0 0-1,0-1 0,1 1 1,-1-1-1,1 1 1,-1-1-1,1 1 0,0-1 1,0 0-1,0 1 0,0-1 1,0 0-1,0 1 1,1-1-1,-1 0 0,1 0 1,2 2-1,-2-3-223,0 0-1,0-1 1,0 1-1,0-1 1,1 1-1,-1-1 1,0 0-1,0 0 1,0 0-1,0 0 1,1-1-1,-1 1 1,0 0-1,0-1 1,0 1-1,0-1 1,0 0 0,0 0-1,0 0 1,0 0-1,0 0 1,0 0-1,0-1 1,-1 1-1,1 0 1,-1-1-1,4-3 1,20-20-17089</inkml:trace>
</inkml:ink>
</file>

<file path=ppt/ink/ink14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6:48.374"/>
    </inkml:context>
    <inkml:brush xml:id="br0">
      <inkml:brushProperty name="width" value="0.025" units="cm"/>
      <inkml:brushProperty name="height" value="0.025" units="cm"/>
    </inkml:brush>
  </inkml:definitions>
  <inkml:trace contextRef="#ctx0" brushRef="#br0">79 1 22453,'0'0'3908,"-37"53"-225,21-23-1633,3-1-1377,4 2-673,5-3 0,4-4 0,0-5 0,7-6-416,9-11-2691,3-2-2403,3-19-2337</inkml:trace>
</inkml:ink>
</file>

<file path=ppt/ink/ink14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6:48.716"/>
    </inkml:context>
    <inkml:brush xml:id="br0">
      <inkml:brushProperty name="width" value="0.025" units="cm"/>
      <inkml:brushProperty name="height" value="0.025" units="cm"/>
    </inkml:brush>
  </inkml:definitions>
  <inkml:trace contextRef="#ctx0" brushRef="#br0">136 1 20211,'0'0'9081,"-10"11"-7378,2-3-1315,3-3-296,-1 0 0,1 1 0,0 0 1,1 0-1,-1 0 0,1 0 1,0 1-1,1 0 0,-1-1 1,1 1-1,1 0 0,-1 1 0,1-1 1,-1 8-1,4-13-95,-1 0-1,1-1 1,-1 1 0,1-1 0,0 1-1,-1-1 1,1 1 0,0-1 0,0 1-1,0-1 1,0 0 0,1 0-1,-1 0 1,0 1 0,0-1 0,1 0-1,-1 0 1,1-1 0,-1 1-1,0 0 1,1 0 0,0-1 0,2 1-1,49 16-152,-30-10 76,-17-5 64,0 1 0,0-1 1,0 1-1,-1 1 0,1-1 0,-1 1 0,1 0 0,-1 0 0,0 1 1,-1-1-1,9 11 0,-12-12 18,1 0-1,0 0 1,0 0 0,-1 1-1,0-1 1,0 1 0,0-1-1,0 1 1,0-1 0,-1 1 0,1 0-1,-1-1 1,0 1 0,0-1-1,0 1 1,-1 0 0,0-1-1,1 1 1,-1-1 0,0 1-1,-1-1 1,1 1 0,-3 4 0,-2 1 23,0 1 0,0-1 0,-1 0 0,0-1 1,-1 0-1,0 0 0,0-1 0,0 0 1,-15 9-1,16-11-10,0-1 0,0 1 0,0-2 0,-1 1 1,0-1-1,0 0 0,0 0 0,0-1 0,0-1 0,0 1 1,-1-1-1,1 0 0,-10-1 0,17 0-88,-1 0 0,1-1 0,-1 1 1,1-1-1,0 1 0,-1-1 0,1 1 0,0-1 0,-1 0 1,1 1-1,0-1 0,0 0 0,0 0 0,0 0 0,0 0 0,0 0 1,0 0-1,0 0 0,0 0 0,0-1 0,1 1 0,-1 0 1,1-1-1,-1 1 0,0 0 0,1-3 0,-6-39-5060,6 36 4071,-1-45-7400</inkml:trace>
</inkml:ink>
</file>

<file path=ppt/ink/ink14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6:49.073"/>
    </inkml:context>
    <inkml:brush xml:id="br0">
      <inkml:brushProperty name="width" value="0.025" units="cm"/>
      <inkml:brushProperty name="height" value="0.025" units="cm"/>
    </inkml:brush>
  </inkml:definitions>
  <inkml:trace contextRef="#ctx0" brushRef="#br0">1 0 14382,'0'0'12652,"74"11"-10699,-40-7-832,3-3-768,5 3-257,-2-1-288,1 0-1634,-6-1-2370,-2-2-2851,-7 0-3330</inkml:trace>
  <inkml:trace contextRef="#ctx0" brushRef="#br0" timeOffset="1">388 293 23510,'0'0'8131,"13"-1"-7176,5-2-933,0-2-1,-1 1 0,0-2 1,0 0-1,0-1 0,-1-1 1,25-16-1,139-112-21,-180 136 0,1-1 0,-1 0 0,1 1 0,-1-1 0,1 1 0,0-1 0,-1 1 0,1-1 0,0 1 0,-1-1 0,1 1 0,0 0 0,0-1 0,0 1 0,-1 0 0,1 0 0,0 0 0,0 0 0,0-1 0,-1 1 0,1 0 0,0 0 0,0 1 0,0-1 0,0 0 0,-1 0 0,1 0 0,0 0 0,0 1 0,-1-1 0,1 0 0,0 1 0,0 0 0,0 0 0,0 1 0,-1 0 0,1-1 0,-1 1 0,1 0 0,-1 0 0,0-1 0,0 1 0,0 0 0,0 0 0,0 0 0,0-1 0,0 1 0,-1 2 0,-19 65 0,-54 164-1569,41-73-3177,26-115-6460</inkml:trace>
</inkml:ink>
</file>

<file path=ppt/ink/ink14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6:54.860"/>
    </inkml:context>
    <inkml:brush xml:id="br0">
      <inkml:brushProperty name="width" value="0.025" units="cm"/>
      <inkml:brushProperty name="height" value="0.025" units="cm"/>
    </inkml:brush>
  </inkml:definitions>
  <inkml:trace contextRef="#ctx0" brushRef="#br0">0 0 9321,'0'0'12652,"63"24"-10859,-24-17-159,9-2-609,5 0-769,4-3-224,1 1-192,-1-3-1666,-9 0-1473,-6 0-1601,-11-6-4133</inkml:trace>
</inkml:ink>
</file>

<file path=ppt/ink/ink14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6:55.201"/>
    </inkml:context>
    <inkml:brush xml:id="br0">
      <inkml:brushProperty name="width" value="0.025" units="cm"/>
      <inkml:brushProperty name="height" value="0.025" units="cm"/>
    </inkml:brush>
  </inkml:definitions>
  <inkml:trace contextRef="#ctx0" brushRef="#br0">172 6 14350,'0'0'9550,"9"-2"-8808,30-1-285,1 3-1,0 0 1,0 3 0,51 10-1,-63-10-449,-17-1 22,2-1-29,0 1 1,0 0-1,0 1 0,0 1 1,21 8-1,-32-11 6,0 0-1,0 0 1,0 0 0,0 1 0,0-1 0,0 1-1,0-1 1,-1 1 0,1 0 0,-1 0-1,1-1 1,-1 1 0,0 0 0,1 0-1,-1 1 1,0-1 0,0 0 0,-1 0 0,1 0-1,0 1 1,-1-1 0,1 0 0,-1 1-1,0-1 1,0 0 0,0 1 0,0-1-1,0 0 1,0 1 0,-1-1 0,1 0 0,-1 1-1,0-1 1,0 0 0,1 0 0,-2 0-1,1 0 1,0 0 0,-2 3 0,-7 12 178,0-1 1,-1-1 0,0 0-1,-1 0 1,-1-2-1,-16 15 1,-95 72 49,75-62-239,-153 126-3196,132-107-3378,22-17-5662</inkml:trace>
</inkml:ink>
</file>

<file path=ppt/ink/ink14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7:01.571"/>
    </inkml:context>
    <inkml:brush xml:id="br0">
      <inkml:brushProperty name="width" value="0.025" units="cm"/>
      <inkml:brushProperty name="height" value="0.025" units="cm"/>
    </inkml:brush>
  </inkml:definitions>
  <inkml:trace contextRef="#ctx0" brushRef="#br0">17 386 12588,'-17'12'4787,"17"-5"1401,15-4-983,3-8-5391,6-7 810,-1-1 1,0-1-1,-1-1 1,0-1-1,24-23 0,-12 10-441,31-25-98,-2-2 1,81-96-1,-140 150-85,-5 9 0,-6 13 0,-32 52 0,21-40 0,1 0 0,1 1 0,2 1 0,-16 56 0,29-88-113,1 0 0,-1-1-1,1 1 1,0 0 0,0-1 0,-1 1 0,1 0-1,0-1 1,0 1 0,1 0 0,-1-1 0,0 1-1,1 0 1,-1-1 0,0 1 0,1 0 0,0-1 0,-1 1-1,1-1 1,0 1 0,0-1 0,0 0 0,0 1-1,0-1 1,0 0 0,2 2 0,-1-2-166,0 0 1,0-1 0,0 1-1,0-1 1,0 1-1,0-1 1,1 0 0,-1 0-1,0 0 1,0 0-1,0 0 1,0 0-1,0-1 1,0 1 0,0-1-1,0 1 1,0-1-1,0 0 1,0 0 0,0 0-1,-1 0 1,3-1-1,17-15-7333</inkml:trace>
</inkml:ink>
</file>

<file path=ppt/ink/ink14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7:01.960"/>
    </inkml:context>
    <inkml:brush xml:id="br0">
      <inkml:brushProperty name="width" value="0.025" units="cm"/>
      <inkml:brushProperty name="height" value="0.025" units="cm"/>
    </inkml:brush>
  </inkml:definitions>
  <inkml:trace contextRef="#ctx0" brushRef="#br0">44 85 22005,'0'0'5482,"4"-8"-3122,-1 3-2226,0 0 0,0 1 1,0 0-1,0 0 0,0-1 0,1 2 0,0-1 1,-1 0-1,2 1 0,-1 0 0,0 0 1,1 0-1,-1 0 0,1 1 0,0 0 0,0 0 1,0 0-1,0 1 0,0-1 0,6 0 1,5-1-121,1 0 1,-1 1-1,1 1 1,0 0-1,-1 1 1,23 3-1,-38-3-14,1 1 0,-1-1 0,0 0 0,1 1 0,-1-1 0,0 1 0,1 0 0,-1-1 0,0 1 0,1 0 0,-1 0 0,0 0 0,0 0 0,0 0 0,0 0 0,0 0 0,0 0 0,0 0 0,0 0 0,-1 1 0,1-1 0,0 0 0,-1 0 0,2 3 0,-2-1 0,1 1 0,-1-1 0,0 0 0,0 1 0,0-1 0,-1 0 0,1 0 0,-1 1 0,1-1 0,-3 5 0,-1 4 0,-1 0 0,-1-1 0,0 0 0,-13 18 0,-14 12 0,-65 59 0,-11 14 0,107-112 0,-1 1 0,1 0 0,0 0 0,0 0 0,0 1 0,0-1 0,1 0 0,-1 1 0,1-1 0,0 1 0,-1 3 0,2-6 0,0 1 0,1-1 0,-1 0 0,0 0 0,0 0 0,0 0 0,1 0 0,-1 0 0,0 0 0,1 0 0,-1 0 0,1 0 0,-1 0 0,1 0 0,0 0 0,-1-1 0,1 1 0,0 0 0,0 0 0,-1-1 0,1 1 0,0 0 0,0-1 0,0 1 0,0-1 0,0 1 0,0-1 0,0 1 0,0-1 0,0 0 0,0 1 0,0-1 0,0 0 0,0 0 0,0 0 0,1 0 0,-1 0 0,2 0 0,39 2-1432,74-5 0,42-17-5772,-122 14-2971</inkml:trace>
</inkml:ink>
</file>

<file path=ppt/ink/ink14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7:02.580"/>
    </inkml:context>
    <inkml:brush xml:id="br0">
      <inkml:brushProperty name="width" value="0.025" units="cm"/>
      <inkml:brushProperty name="height" value="0.025" units="cm"/>
    </inkml:brush>
  </inkml:definitions>
  <inkml:trace contextRef="#ctx0" brushRef="#br0">0 298 10858,'0'0'18887,"10"-7"-17984,81-52-197,-3-4 1,108-99-1,-187 155-706,-6 9 0,-5 7 0,2-9 0,-12 35 0,-1 0 0,-23 40 0,-5 14 0,29-59 0,4-13 0,0 0 0,2 0 0,0 1 0,1-1 0,1 1 0,0 0 0,-1 31 0,5-49-108,1 1-1,-1 0 1,0 0-1,1 0 1,-1-1-1,0 1 1,1 0-1,-1 0 1,1-1-1,-1 1 1,1 0 0,-1-1-1,1 1 1,0 0-1,-1-1 1,1 1-1,0-1 1,-1 1-1,1-1 1,0 0-1,0 1 1,-1-1 0,1 0-1,0 1 1,0-1-1,0 0 1,0 0-1,0 0 1,-1 0-1,1 1 1,0-1-1,0-1 1,1 1 0,1 0-691,0 0 0,0 0 0,0 0 0,0-1 1,0 1-1,0-1 0,0 0 0,0 0 1,4-2-1,10-13-9371</inkml:trace>
</inkml:ink>
</file>

<file path=ppt/ink/ink14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7:02.939"/>
    </inkml:context>
    <inkml:brush xml:id="br0">
      <inkml:brushProperty name="width" value="0.025" units="cm"/>
      <inkml:brushProperty name="height" value="0.025" units="cm"/>
    </inkml:brush>
  </inkml:definitions>
  <inkml:trace contextRef="#ctx0" brushRef="#br0">78 0 19506,'0'0'9065,"-50"59"-5990,36-39-1954,5 2-1121,4-5 0,5-2 0,0-1 0,7-5-320,11-4-2179,1-5-1088,3 0-1698,1-15-3107</inkml:trace>
</inkml:ink>
</file>

<file path=ppt/ink/ink14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7:03.280"/>
    </inkml:context>
    <inkml:brush xml:id="br0">
      <inkml:brushProperty name="width" value="0.025" units="cm"/>
      <inkml:brushProperty name="height" value="0.025" units="cm"/>
    </inkml:brush>
  </inkml:definitions>
  <inkml:trace contextRef="#ctx0" brushRef="#br0">156 84 15182,'0'0'15183,"-9"1"-14116,2 1-965,1 0 0,-1 0 0,1 1-1,0-1 1,-1 2 0,1-1-1,1 0 1,-9 7 0,11-8-80,0 1 0,0 0 0,0-1 0,0 1 0,1 0 0,-1 0 0,1 1 0,0-1 0,0 0 0,0 1 1,0 0-1,1-1 0,-1 1 0,1 0 0,0 0 0,0 0 0,0 0 0,0 7 0,1-10-22,0 0 0,1 0 1,-1 0-1,1 1 0,-1-1 0,1 0 0,-1 0 1,1 0-1,0 0 0,-1 0 0,1 0 0,0-1 1,0 1-1,-1 0 0,1 0 0,0 0 0,0-1 1,0 1-1,0 0 0,0-1 0,0 1 0,3 0 1,31 11-7,-20-7-14,-7-1 19,-1-1 1,0 1 0,0 1-1,0-1 1,0 1-1,-1 0 1,0 1 0,0-1-1,0 1 1,-1 0-1,0 1 1,0-1 0,4 9-1,-7-13 2,-1 1 0,1 0-1,-1 0 1,0 0 0,0 0 0,0 0-1,-1 0 1,1 0 0,-1 0 0,0 0-1,1 0 1,-1 0 0,0 0-1,-1 0 1,1 0 0,-1 0 0,1 0-1,-1 0 1,0 0 0,0 0-1,0 0 1,0 0 0,-1-1 0,1 1-1,-1 0 1,0-1 0,0 1-1,0-1 1,0 0 0,0 0 0,0 0-1,0 0 1,-1 0 0,1 0 0,-1 0-1,-4 2 1,-2 1-4,0 0-1,0-1 1,-1 0 0,1-1 0,-1 1-1,0-2 1,0 1 0,0-2-1,0 1 1,0-1 0,0-1 0,-14 0-1,22-1-150,0 1 0,1-1 0,-1 1 0,1-1-1,-1 1 1,1-1 0,-1 0 0,1 0 0,0 0 0,-1 0-1,1 0 1,0 0 0,0 0 0,-1 0 0,1 0-1,0-1 1,0 1 0,1 0 0,-1-1 0,0 1 0,0-1-1,1 1 1,-1-1 0,0 1 0,1-1 0,0 0 0,-1-2-1,-3-52-9237,4 47 7369,0-35-9620</inkml:trace>
  <inkml:trace contextRef="#ctx0" brushRef="#br0" timeOffset="1">75 71 15310,'0'0'7688,"54"-41"-4453,-27 31-929,0 1-801,3 3-448,-2 2-704,0 4-321,-6 0-833,-5 0-3139,-3 0-4836</inkml:trace>
</inkml:ink>
</file>

<file path=ppt/ink/ink14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7:03.658"/>
    </inkml:context>
    <inkml:brush xml:id="br0">
      <inkml:brushProperty name="width" value="0.025" units="cm"/>
      <inkml:brushProperty name="height" value="0.025" units="cm"/>
    </inkml:brush>
  </inkml:definitions>
  <inkml:trace contextRef="#ctx0" brushRef="#br0">1 279 22421,'0'0'6780,"9"-2"-5392,16-6-1182,0 0 0,-1-2 0,0-1 0,0-1-1,-1-1 1,32-23 0,-25 14-58,0-2-1,-2-1 0,-1 0 1,30-38-1,-38 43-147,-33 50 0,5-13 0,-7 12-540,1 0 0,2 1-1,1 1 1,2 0 0,1 0 0,1 1-1,1 0 1,2 0 0,0 39 0,5-65-7254</inkml:trace>
</inkml:ink>
</file>

<file path=ppt/ink/ink14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7:04.425"/>
    </inkml:context>
    <inkml:brush xml:id="br0">
      <inkml:brushProperty name="width" value="0.025" units="cm"/>
      <inkml:brushProperty name="height" value="0.025" units="cm"/>
    </inkml:brush>
  </inkml:definitions>
  <inkml:trace contextRef="#ctx0" brushRef="#br0">0 58 17489,'0'0'6539,"18"0"-5701,756-21 5272,33-1-5830,272 49 1199,-1033-25-1467,577-1 8,-521-13-20,-102 12 0,0 0 0,0 0 0,0 0 0,0 0 0,0 0 0,0 0 0,0 0 0,0 0 0,-1 0 0,1 0 0,0 0 0,0 0 0,0 0 0,0 0 0,0 0 0,0 0 0,0 0 0,0 0 0,0 0 0,0 0 0,0 0 0,0 0 0,0-1 0,0 1 0,0 0 0,0 0 0,0 0 0,0 0 0,0 0 0,0 0 0,-1 0 0,1 0 0,0 0 0,0 0 0,0 0 0,0-1 0,0 1 0,0 0 0,1 0 0,-1 0 0,0 0 0,0 0 0,0 0 0,0 0 0,0 0 0,0 0 0,0 0 0,0 0 0,0 0 0,0-1 0,-15-3 0,-21-3 0,-4 3-1716,-20-2-5152,16 1 910,4 1-5252</inkml:trace>
</inkml:ink>
</file>

<file path=ppt/ink/ink14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7:04.921"/>
    </inkml:context>
    <inkml:brush xml:id="br0">
      <inkml:brushProperty name="width" value="0.025" units="cm"/>
      <inkml:brushProperty name="height" value="0.025" units="cm"/>
    </inkml:brush>
  </inkml:definitions>
  <inkml:trace contextRef="#ctx0" brushRef="#br0">32 296 17553,'0'0'5242,"-6"10"-2530,-18 29-636,24-39-2034,0 0-1,0 0 1,-1 1-1,1-1 1,0 0-1,0 0 1,0 0-1,0 1 1,0-1-1,0 0 1,0 0-1,0 1 1,-1-1-1,1 0 1,0 0-1,0 1 1,0-1-1,0 0 1,0 0-1,0 1 1,0-1-1,1 0 1,-1 1-1,0-1 1,0 0-1,0 0 1,0 1-1,0-1 1,0 0-1,0 0 1,0 0-1,1 1 1,-1-1-1,0 0 1,0 0-1,0 0 1,1 1-1,-1-1 1,0 0-1,0 0 1,0 0-1,1 0 1,-1 0-1,0 0 1,0 1-1,1-1 1,-1 0-1,0 0 1,0 0-1,1 0 1,-1 0-1,0 0 1,0 0-1,1 0 1,-1 0-1,0 0 1,0 0-1,1 0 1,-1 0-1,0 0 0,0 0 1,1 0-1,-1-1 1,17-2 692,10-10-446,-1-2 1,0 0-1,-1-2 0,0-1 0,22-21 0,-16 13-223,26-18-65,-2-3 0,61-69 0,-129 154 0,2-19-59,2 1 1,0-1-1,1 2 0,1-1 0,1 1 1,1 0-1,1 0 0,-2 23 1,6-43-106,0-1 1,0 1 0,0 0 0,0-1 0,0 1 0,1 0 0,-1-1-1,0 1 1,0 0 0,0-1 0,1 1 0,-1 0 0,0-1 0,0 1 0,1-1-1,-1 1 1,1-1 0,-1 1 0,1-1 0,-1 1 0,1-1 0,-1 1-1,1-1 1,-1 0 0,1 1 0,-1-1 0,1 0 0,-1 1 0,1-1 0,0 0-1,0 1 1,24 0-5879,-16-1 3718,26 0-7039</inkml:trace>
</inkml:ink>
</file>

<file path=ppt/ink/ink14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7:05.281"/>
    </inkml:context>
    <inkml:brush xml:id="br0">
      <inkml:brushProperty name="width" value="0.025" units="cm"/>
      <inkml:brushProperty name="height" value="0.025" units="cm"/>
    </inkml:brush>
  </inkml:definitions>
  <inkml:trace contextRef="#ctx0" brushRef="#br0">172 11 12908,'0'0'13939,"-10"3"-12477,-1 2-1201,1 0 0,0 0 0,0 1 0,0 0 0,0 0 0,1 2 0,0-1-1,1 1 1,-1 0 0,1 1 0,1-1 0,0 2 0,0-1 0,-5 12-1,8-16-209,1 1 0,0 1 0,0-1-1,0 0 1,1 1 0,0 0-1,0-1 1,0 10 0,1-14-49,1-1 0,0 1 1,0 0-1,0-1 0,1 1 0,-1 0 0,0-1 1,1 1-1,-1-1 0,1 1 0,-1 0 0,1-1 1,0 1-1,0-1 0,-1 0 0,1 1 0,0-1 1,0 1-1,1-1 0,-1 0 0,0 0 0,0 0 1,0 0-1,1 0 0,-1 0 0,1 0 0,-1 0 1,1 0-1,-1-1 0,1 1 0,-1-1 0,1 1 1,0-1-1,-1 1 0,1-1 0,0 0 0,-1 0 1,1 0-1,1 0 0,5 0-2,0 1 0,-1-1 0,1-1 0,0 0 0,0 0 0,-1 0 0,1-1 0,-1 0 0,0-1 0,1 1 0,-1-2 0,0 1 0,-1-1 0,1 0 0,0 0 0,-1 0 0,0-1 0,0 0 0,-1-1 0,1 1 0,-1-1 0,0 0 0,-1 0 0,1 0 0,-1-1 0,-1 0 0,1 0 0,-1 0 0,0 0 0,-1 0 0,1-1 0,-2 1 0,1-1 0,0-12 0,-1 17 0,0-1 0,-1 0 0,0 1 0,0-1 0,0 0 0,0 1 0,-1-1 0,0 0 0,1 1 0,-1-1 0,-1 0 0,1 1 0,0 0 0,-4-6 0,3 7 0,0 0 0,0 1 0,0-1 0,0 0 0,-1 1 0,1-1 0,-1 1 0,1 0 0,-1 0 0,1 0 0,-1 0 0,0 0 0,0 1 0,1-1 0,-1 1 0,0 0 0,0 0 0,1 0 0,-5 0 0,5 0-92,1 0 1,0 0-1,-1 0 0,1 0 1,0 0-1,0 0 1,-1 1-1,1-1 0,0 0 1,0 1-1,-1-1 0,1 1 1,0-1-1,0 1 1,0 0-1,0-1 0,0 1 1,0 0-1,0 0 0,0 0 1,0 0-1,0 0 1,0 0-1,1 0 0,-1 0 1,0 0-1,1 0 0,-1 0 1,1 1-1,-1-1 1,1 0-1,-1 0 0,1 0 1,0 1-1,0-1 0,0 0 1,0 1-1,0-1 1,0 0-1,0 0 0,0 1 1,0-1-1,0 0 0,1 0 1,-1 1-1,0-1 0,1 0 1,0 0-1,-1 0 1,1 1-1,-1-1 0,1 0 1,0 0-1,0 0 0,0 0 1,0 0-1,-1-1 1,1 1-1,0 0 0,1 0 1,-1 0-1,0-1 0,0 1 1,0-1-1,0 1 1,2 0-1,10 2-2289,1-1 0,-1-1 0,22 0 0,18 0-6587</inkml:trace>
</inkml:ink>
</file>

<file path=ppt/ink/ink14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7:05.624"/>
    </inkml:context>
    <inkml:brush xml:id="br0">
      <inkml:brushProperty name="width" value="0.025" units="cm"/>
      <inkml:brushProperty name="height" value="0.025" units="cm"/>
    </inkml:brush>
  </inkml:definitions>
  <inkml:trace contextRef="#ctx0" brushRef="#br0">286 46 23478,'0'0'5136,"-10"-3"-3188,-1 1-1818,0 0 0,0 0-1,0 1 1,-1 0 0,1 1-1,0 0 1,0 1 0,0 0-1,0 1 1,0 0 0,0 1 0,0 0-1,1 1 1,-1 0 0,1 0-1,-18 12 1,21-11-130,1 0 0,0 0 0,0 1 0,1-1 0,-1 1 0,1 1 0,1-1 0,-1 1 0,1 0 0,0 0 0,1 0 0,-5 12 0,7-17 0,1 1 0,-1 0 0,1 0 0,-1-1 0,1 1 0,0 0 0,0 0 0,0-1 0,0 1 0,1 0 0,-1 0 0,1-1 0,-1 1 0,1 0 0,0-1 0,0 1 0,0-1 0,1 1 0,-1-1 0,1 0 0,-1 1 0,1-1 0,0 0 0,-1 0 0,1 0 0,0 0 0,1 0 0,-1-1 0,0 1 0,0-1 0,1 1 0,-1-1 0,1 0 0,-1 0 0,1 0 0,0 0 0,-1 0 0,4 0 0,8 3 0,0-2 0,0 1 0,0-2 0,0 0 0,0 0 0,0-1 0,1-1 0,-1-1 0,0 0 0,0 0 0,-1-1 0,20-8 0,-22 8 0,0-2 0,-1 1 0,0-1 0,0-1 0,0 0 0,-1 0 0,0 0 0,0-2 0,-1 1 0,0-1 0,0 0 0,0-1 0,-1 1 0,-1-1 0,0-1 0,6-10 0,-11 18 0,1-1 0,-1 0 0,0 1 0,0-1 0,0 0 0,0 1 0,-1-1 0,1 0 0,-1 0 0,1 0 0,-1 0 0,0 0 0,0 0 0,-1 0 0,1 1 0,0-1 0,-1 0 0,0 0 0,0 0 0,0 1 0,0-1 0,-3-5 0,2 5 0,-1 0 0,0 0 0,-1 0 0,1 0 0,-1 1 0,1-1 0,-1 1 0,0 0 0,1 0 0,-1 0 0,0 1 0,0-1 0,-8 0 0,-8-2 0,0 1 0,0 1 0,0 1 0,0 1 0,-28 2 0,46-1-39,-1-1 0,1 0 0,-1 0 0,1 1 1,-1-1-1,1 1 0,0 0 0,-1 0 0,1 0 0,0 0 0,0 0 0,-1 0 0,1 1 0,0-1 1,0 1-1,1-1 0,-1 1 0,0 0 0,0 0 0,-1 2 0,3 0-4840,7-3-3999</inkml:trace>
</inkml:ink>
</file>

<file path=ppt/ink/ink14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7:06.185"/>
    </inkml:context>
    <inkml:brush xml:id="br0">
      <inkml:brushProperty name="width" value="0.025" units="cm"/>
      <inkml:brushProperty name="height" value="0.025" units="cm"/>
    </inkml:brush>
  </inkml:definitions>
  <inkml:trace contextRef="#ctx0" brushRef="#br0">1 32 20339,'0'0'9673,"93"-17"-8584,-20 15-480,14-1-513,14-2-64,2 3-416,-8 0-289,-13 2-1217,-18 0-1569,-29 0-769,-23 0-1922</inkml:trace>
</inkml:ink>
</file>

<file path=ppt/ink/ink14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7:06.544"/>
    </inkml:context>
    <inkml:brush xml:id="br0">
      <inkml:brushProperty name="width" value="0.025" units="cm"/>
      <inkml:brushProperty name="height" value="0.025" units="cm"/>
    </inkml:brush>
  </inkml:definitions>
  <inkml:trace contextRef="#ctx0" brushRef="#br0">1 1 16496,'0'0'7495,"56"36"-5958,8-36-320,12 0-256,14 0-705,-2 0-191,1-3-962,-8-3-1217,-9-3-5253</inkml:trace>
</inkml:ink>
</file>

<file path=ppt/ink/ink14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7:06.986"/>
    </inkml:context>
    <inkml:brush xml:id="br0">
      <inkml:brushProperty name="width" value="0.025" units="cm"/>
      <inkml:brushProperty name="height" value="0.025" units="cm"/>
    </inkml:brush>
  </inkml:definitions>
  <inkml:trace contextRef="#ctx0" brushRef="#br0">1 412 13036,'0'0'11868,"12"-5"-10037,21-11-868,-1-1 1,0-2 0,41-32 0,95-83-53,-143 113-803,134-127 377,-194 218 172,-13 4-654,-33 58 26,72-116-57,1 0 1,1 1-1,1 0 1,0 0 0,1 1-1,-2 20 1,6-35 77,1 28-2667,0-31 2295,0 1 0,0 0 0,1 0 1,-1-1-1,1 1 0,-1 0 0,1 0 1,-1-1-1,1 1 0,-1 0 0,1-1 1,0 1-1,-1-1 0,1 1 0,0-1 1,-1 1-1,1-1 0,0 1 0,0-1 1,-1 0-1,1 1 0,0-1 0,0 0 1,0 0-1,0 0 0,-1 1 1,1-1-1,0 0 0,1 0 0,23 0-11113</inkml:trace>
</inkml:ink>
</file>

<file path=ppt/ink/ink14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7:07.343"/>
    </inkml:context>
    <inkml:brush xml:id="br0">
      <inkml:brushProperty name="width" value="0.025" units="cm"/>
      <inkml:brushProperty name="height" value="0.025" units="cm"/>
    </inkml:brush>
  </inkml:definitions>
  <inkml:trace contextRef="#ctx0" brushRef="#br0">211 1 9289,'0'0'12684,"-53"34"-10410,22-5-256,-4 7-545,4-1 321,6 5-513,6 0-544,7-1-417,7 0-192,5-5-64,0-2-160,0-5-1089,9-8-1217,-1-7-1570</inkml:trace>
</inkml:ink>
</file>

<file path=ppt/ink/ink15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7:07.686"/>
    </inkml:context>
    <inkml:brush xml:id="br0">
      <inkml:brushProperty name="width" value="0.025" units="cm"/>
      <inkml:brushProperty name="height" value="0.025" units="cm"/>
    </inkml:brush>
  </inkml:definitions>
  <inkml:trace contextRef="#ctx0" brushRef="#br0">0 208 14670,'0'0'13549,"86"-30"-12364,-37 25-352,8 0-641,7 1-160,2 0-417,6 1-1793,-4 2-2562,-9 1-673,-7-2-3844</inkml:trace>
  <inkml:trace contextRef="#ctx0" brushRef="#br0" timeOffset="1">884 1 17104,'0'0'9609,"-57"33"-8520,31-3-480,1 1-65,2 1-191,7 2-161,6-5-96,7-1-64,3-8-256,5-4-1153,12-9-962,10-7-800,1-5-1921,5-19-5735</inkml:trace>
</inkml:ink>
</file>

<file path=ppt/ink/ink15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7:08.058"/>
    </inkml:context>
    <inkml:brush xml:id="br0">
      <inkml:brushProperty name="width" value="0.025" units="cm"/>
      <inkml:brushProperty name="height" value="0.025" units="cm"/>
    </inkml:brush>
  </inkml:definitions>
  <inkml:trace contextRef="#ctx0" brushRef="#br0">370 177 20724,'0'0'7815,"-54"53"-6918,25-20-321,2-2 385,4 2-32,7-3-641,5-3-223,7-3-1,4-7-801,0 0-704,0-7-609,4-4-1185,-1-5-1762</inkml:trace>
  <inkml:trace contextRef="#ctx0" brushRef="#br0" timeOffset="1">0 60 20403,'0'0'11019,"65"-48"-9674,-24 43-1345,8 0 0,8 4 0,4 1 0,0 0 0,-2 1-1762,2 11-1857,-1-2-1570,-5-3-1217,-4-2-4356</inkml:trace>
</inkml:ink>
</file>

<file path=ppt/ink/ink15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7:08.434"/>
    </inkml:context>
    <inkml:brush xml:id="br0">
      <inkml:brushProperty name="width" value="0.025" units="cm"/>
      <inkml:brushProperty name="height" value="0.025" units="cm"/>
    </inkml:brush>
  </inkml:definitions>
  <inkml:trace contextRef="#ctx0" brushRef="#br0">1 79 19282,'0'0'11819,"96"-50"-10665,-36 37-642,7 4-512,6 4 0,-1 4-641,-6 1-1152,-8 0-962,-13 6-2946,-7-2-5254</inkml:trace>
</inkml:ink>
</file>

<file path=ppt/ink/ink15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7:08.790"/>
    </inkml:context>
    <inkml:brush xml:id="br0">
      <inkml:brushProperty name="width" value="0.025" units="cm"/>
      <inkml:brushProperty name="height" value="0.025" units="cm"/>
    </inkml:brush>
  </inkml:definitions>
  <inkml:trace contextRef="#ctx0" brushRef="#br0">641 0 12300,'0'0'6160,"5"11"-2946,10 28-194,16 60 1,-23-66-2170,-2 0-1,4 53 1,-9-66-703,-1 1-1,0-1 1,-2 1 0,0-1-1,-1 0 1,-1 0 0,-1 0-1,-1 0 1,-1-1 0,0 0 0,-2 0-1,0-1 1,-14 21 0,-4-3-6,-2-1 0,-1-2 0,-1-1 1,-2-1-1,-63 44 0,-53 19-1537,-7-21-4758,68-40-973</inkml:trace>
</inkml:ink>
</file>

<file path=ppt/ink/ink15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7:09.272"/>
    </inkml:context>
    <inkml:brush xml:id="br0">
      <inkml:brushProperty name="width" value="0.025" units="cm"/>
      <inkml:brushProperty name="height" value="0.025" units="cm"/>
    </inkml:brush>
  </inkml:definitions>
  <inkml:trace contextRef="#ctx0" brushRef="#br0">259 1 13389,'0'0'7591,"-11"8"-5862,-10 10-1059,1 0 0,1 2-1,1 0 1,1 1-1,0 1 1,-14 26 0,14-17-444,2 1 0,1 1 0,1 0 0,2 0 0,2 1 0,1 1 0,1 0 0,2 0 0,2 0-1,1 0 1,5 70 0,-2-96-251,0 0-1,1-1 0,0 1 0,1-1 0,0 1 0,0-1 0,0 0 0,1 0 0,0-1 0,1 1 0,0-1 0,0 0 0,12 13 0,-8-12-69,1-1-1,-1 1 0,1-1 1,1-1-1,0 0 1,-1 0-1,2-1 0,22 7 1,8-3-968,1-1-1,0-2 1,0-2 0,66-2 0,41-5-5733,6-14-6966</inkml:trace>
</inkml:ink>
</file>

<file path=ppt/ink/ink15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7:09.693"/>
    </inkml:context>
    <inkml:brush xml:id="br0">
      <inkml:brushProperty name="width" value="0.025" units="cm"/>
      <inkml:brushProperty name="height" value="0.025" units="cm"/>
    </inkml:brush>
  </inkml:definitions>
  <inkml:trace contextRef="#ctx0" brushRef="#br0">0 80 15407,'0'0'3219,"4"-10"-951,-3 6-2085,1 0 0,-1 1 0,1-1-1,0 1 1,0-1 0,1 1 0,-1 0 0,1-1-1,0 2 1,-1-1 0,1 0 0,5-3-1,-2 2-4,0 2-1,-1-1 0,1 1 0,0-1 0,0 2 1,0-1-1,0 1 0,0 0 0,12-1 0,12 0 660,0 1 0,0 1 0,47 8 0,-67-7-688,1 1 1,0 1-1,-1 0 0,0 0 0,0 1 0,0 0 0,0 1 0,0 0 0,-1 0 0,0 1 0,0 1 0,-1-1 0,10 11 0,-15-14-114,0 0 0,-1 0 0,1 1 1,-1-1-1,0 1 0,0-1 0,0 1 0,0 0 1,-1 0-1,1 0 0,-1 0 0,0 0 0,-1 0 1,1 0-1,-1 1 0,1-1 0,-1 0 0,0 0 1,-1 0-1,1 1 0,-1-1 0,0 0 0,0 0 1,0 0-1,0 0 0,-1 0 0,0 0 0,0-1 1,0 1-1,0 0 0,0-1 0,-1 0 0,-3 4 1,-9 11 177,-1-1 0,-1-1 0,0 0 0,-33 21 0,34-26-185,-19 22-28,35-32 0,-1 0 0,0 0 0,1 0 0,-1-1 0,1 1 0,-1 0 0,1 0 0,-1 0 0,1 0 0,0 0 0,-1 0 0,1 0 0,0 0 0,0 0 0,0 1 0,0-1 0,0 0 0,0 0 0,0 0 0,0 0 0,0 0 0,0 0 0,0 0 0,1 0 0,-1 0 0,1 0 0,-1 0 0,0 0 0,1 0 0,0 0 0,-1 0 0,1-1 0,-1 1 0,1 0 0,0 0 0,0-1 0,-1 1 0,1 0 0,0-1 0,0 1 0,0 0 0,0-1 0,1 1 0,11 5-378,-1-1-1,1 0 1,-1-1-1,1-1 1,0 0-1,26 3 1,91-1-6587,-97-5 4562,81 1-10564</inkml:trace>
</inkml:ink>
</file>

<file path=ppt/ink/ink15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7:12.822"/>
    </inkml:context>
    <inkml:brush xml:id="br0">
      <inkml:brushProperty name="width" value="0.025" units="cm"/>
      <inkml:brushProperty name="height" value="0.025" units="cm"/>
    </inkml:brush>
  </inkml:definitions>
  <inkml:trace contextRef="#ctx0" brushRef="#br0">1 5 19506,'0'0'5766,"91"0"-4933,-38-1-321,13-3-352,4 4-128,3 0-1153,-5 0-1601,-4 0-962,-17 0-3426</inkml:trace>
</inkml:ink>
</file>

<file path=ppt/ink/ink15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7:13.136"/>
    </inkml:context>
    <inkml:brush xml:id="br0">
      <inkml:brushProperty name="width" value="0.025" units="cm"/>
      <inkml:brushProperty name="height" value="0.025" units="cm"/>
    </inkml:brush>
  </inkml:definitions>
  <inkml:trace contextRef="#ctx0" brushRef="#br0">37 68 15983,'0'0'4303,"3"-10"-2963,-3 7-1299,1-1 1,1 1 0,-1 0-1,0 0 1,1 0 0,0 0-1,-1 0 1,1 0-1,0 0 1,1 1 0,-1-1-1,4-3 1,-2 4 6,0 0 0,0 0 0,0 0 0,1 0-1,-1 1 1,0 0 0,1 0 0,-1 0 0,0 0 0,1 0 0,-1 1 0,7 0 0,5 0 128,1 1 0,-1 0 1,1 1-1,-1 1 0,26 7 1,-34-7-153,-1-1 1,1 1-1,-1 0 1,0 1-1,-1 0 1,1 0-1,0 0 1,-1 1-1,0 0 1,0 0-1,-1 1 0,1 0 1,-1-1-1,5 9 1,-8-9-5,0 0 0,0-1 0,0 1-1,0 0 1,-1 0 0,0 0 0,0 0 0,0 0 0,-1 0 0,0 0 0,0 0 0,0 0 0,0 0-1,-1 0 1,0 0 0,0 0 0,0 0 0,-1 0 0,0 0 0,0 0 0,0-1 0,0 1 0,-5 5-1,-6 11 141,-2-1 0,0-1 0,-28 28 0,26-29-135,-54 57-104,-31 34 17,42-35-6982,52-60-5651</inkml:trace>
</inkml:ink>
</file>

<file path=ppt/ink/ink15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7:14.937"/>
    </inkml:context>
    <inkml:brush xml:id="br0">
      <inkml:brushProperty name="width" value="0.025" units="cm"/>
      <inkml:brushProperty name="height" value="0.025" units="cm"/>
    </inkml:brush>
  </inkml:definitions>
  <inkml:trace contextRef="#ctx0" brushRef="#br0">0 40 16367,'2'2'297,"-1"1"0,1 0 0,-1 0 0,0 0-1,0 0 1,0 0 0,0 0 0,-1 0-1,1 1 1,-1-1 0,0 5 0,2 2 359,18 97 1979,44 262 791,-49-246-2714,1 125-1,-16-230-405,0-8 74,0-1 0,0 1-1,1 0 1,3 12 0,-4-21-361,0-1 0,0 0 1,1 0-1,-1 0 0,0 1 0,0-1 0,0 0 1,0 0-1,0 0 0,0 1 0,0-1 0,1 0 1,-1 0-1,0 0 0,0 0 0,0 1 0,0-1 1,1 0-1,-1 0 0,0 0 0,0 0 0,0 0 1,1 0-1,-1 0 0,0 1 0,0-1 0,1 0 1,-1 0-1,0 0 0,0 0 0,1 0 1,-1 0-1,0 0 0,0 0 0,0 0 0,1 0 1,-1-1-1,0 1 0,0 0 0,1 0 0,-1 0 1,0 0-1,0 0 0,0 0 0,1 0 0,-1 0 1,0-1-1,0 1 0,0 0 0,0 0 0,1 0 1,-1 0-1,0-1 0,0 1 0,0 0 0,0 0 1,0 0-1,0-1 0,1 1 0,-1 0 0,0 0 1,0-1-1,0 1 0,0 0 0,0 0 0,0-1 1,9-16 545,18-51-399,-2-2 0,25-124-1,8-152-22,-53 310-142,5-37-1,0-96 0,-10 167 0,0 0-1,0 1 1,0-1 0,0 0-1,0 1 1,0-1 0,-1 0 0,1 1-1,-1-1 1,1 0 0,-1 1-1,0-1 1,1 1 0,-1-1-1,0 1 1,0 0 0,0-1-1,0 1 1,-2-2 0,-4-6-95,47 8-7737,-26 2 3636,-4-1-2221</inkml:trace>
</inkml:ink>
</file>

<file path=ppt/ink/ink15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7:15.467"/>
    </inkml:context>
    <inkml:brush xml:id="br0">
      <inkml:brushProperty name="width" value="0.025" units="cm"/>
      <inkml:brushProperty name="height" value="0.025" units="cm"/>
    </inkml:brush>
  </inkml:definitions>
  <inkml:trace contextRef="#ctx0" brushRef="#br0">5 71 12332,'0'0'8931,"-2"-10"-7992,2 8-909,-1 0 38,1-1 1,-1 1 0,1-1 0,-1 1-1,1-1 1,0 0 0,0 1 0,0-1 0,1 0-1,-1 1 1,2-5 0,-1 5-11,0 1 1,0-1-1,1 1 1,-1-1-1,1 1 1,-1 0-1,1 0 1,-1 0-1,1 0 1,0 0-1,0 0 1,0 0-1,-1 0 0,1 1 1,0-1-1,0 0 1,0 1-1,0 0 1,0 0-1,0-1 1,0 1-1,3 1 1,14-3 392,0 0-1,1 2 1,-1 0 0,0 2 0,20 3 0,-35-5-436,-1 1 0,1 0 0,-1 0 0,0 0 0,1 0 0,-1 1 0,0-1 0,0 1 0,0 0 0,0-1 0,0 2 0,0-1 0,0 0 0,-1 0 0,1 1 0,-1 0 0,0-1 0,0 1 0,0 0 0,0 0 0,0 0 0,-1 0 0,1 1 0,-1-1 0,0 0 0,0 1 0,0-1 0,0 1 0,-1-1 0,1 1 0,-1-1 0,0 1 0,0-1 0,0 1 0,-1 3 1,0-3 17,0 1 0,-1 0 1,0-1-1,0 1 1,0-1-1,0 1 0,-1-1 1,1 0-1,-1 0 1,0 0-1,0-1 0,-1 1 1,-7 5-1,-51 39 738,90-72-8928,1 0-753</inkml:trace>
</inkml:ink>
</file>

<file path=ppt/ink/ink15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7:16.681"/>
    </inkml:context>
    <inkml:brush xml:id="br0">
      <inkml:brushProperty name="width" value="0.025" units="cm"/>
      <inkml:brushProperty name="height" value="0.025" units="cm"/>
    </inkml:brush>
  </inkml:definitions>
  <inkml:trace contextRef="#ctx0" brushRef="#br0">66 0 11307,'-41'11'6009,"40"-10"-5850,-1-1 0,1 1-1,0 0 1,-1-1 0,1 1-1,0 0 1,-1 0 0,1 0 0,0 0-1,0 0 1,0 0 0,0 0 0,0 0-1,0 0 1,0 1 0,1-1-1,-1 0 1,0 1 0,0-1 0,1 0-1,-1 1 1,1-1 0,0 1-1,-1 2 1,40-3 3482,97 6-310,-62-2-4082,-2-3-4023,-48-6-1029,-7-9-4463</inkml:trace>
</inkml:ink>
</file>

<file path=ppt/ink/ink15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7:17.801"/>
    </inkml:context>
    <inkml:brush xml:id="br0">
      <inkml:brushProperty name="width" value="0.025" units="cm"/>
      <inkml:brushProperty name="height" value="0.025" units="cm"/>
    </inkml:brush>
  </inkml:definitions>
  <inkml:trace contextRef="#ctx0" brushRef="#br0">0 127 3683,'0'0'18119,"9"-1"-17105,182-7 1722,-4 0-2044,429-21-25,-375 30 111,223-2-504,-3-34 361,-231-11 1511,-292 134-123,56-75-2023,0 0 0,1 1 0,1-1 0,0 1 0,1 0 0,0 0 0,1 0 0,1 0 0,0 0 0,2 23 0,0-35-137,-1-1 0,0 0 0,0 0 0,1 1 0,-1-1 0,0 0 0,1 0 0,-1 1 0,1-1 0,0 0 0,-1 0 0,1 0 0,0 0 0,0 0 0,0 0 0,-1 0 0,3 1 0,-1-1-252,-1 0 1,0 0 0,1 0-1,-1-1 1,0 1-1,1 0 1,-1-1 0,1 1-1,-1-1 1,1 0 0,-1 0-1,1 1 1,-1-1 0,1 0-1,1 0 1,8-2-8517</inkml:trace>
</inkml:ink>
</file>

<file path=ppt/ink/ink15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7:20.040"/>
    </inkml:context>
    <inkml:brush xml:id="br0">
      <inkml:brushProperty name="width" value="0.025" units="cm"/>
      <inkml:brushProperty name="height" value="0.025" units="cm"/>
    </inkml:brush>
  </inkml:definitions>
  <inkml:trace contextRef="#ctx0" brushRef="#br0">10 304 11883,'-10'18'7826,"18"-27"-2906,5-6-4688,29-39 1309,-1-1 1,-4-2-1,38-75 1,-75 204-1436,-16 18-546,6-40-479,3 1 0,-2 54 0,9-105 740,0 1 1,0-1 0,0 0-1,0 1 1,0-1 0,0 1-1,0-1 1,0 1 0,0-1 0,0 1-1,0-1 1,0 0 0,0 1-1,0-1 1,0 1 0,0-1-1,1 1 1,-1-1 0,0 0-1,0 1 1,1-1 0,-1 0-1,0 1 1,0-1 0,1 0-1,-1 1 1,0-1 0,1 0-1,-1 0 1,0 1 0,1-1-1,-1 0 1,1 0 0,-1 1-1,0-1 1,1 0 0,-1 0-1,1 0 1,-1 0 0,1 0-1,-1 0 1,1 0 0,-1 0-1,0 0 1,1 0 0,0 0-1,12 0-7876</inkml:trace>
</inkml:ink>
</file>

<file path=ppt/ink/ink15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7:20.616"/>
    </inkml:context>
    <inkml:brush xml:id="br0">
      <inkml:brushProperty name="width" value="0.025" units="cm"/>
      <inkml:brushProperty name="height" value="0.025" units="cm"/>
    </inkml:brush>
  </inkml:definitions>
  <inkml:trace contextRef="#ctx0" brushRef="#br0">21 53 13581,'0'0'7975,"10"-7"-6186,-1 0-1310,2 0 1,-1 1-1,1 0 1,12-4 0,-19 8-354,-1 1 0,1-1 0,0 1 1,0 0-1,0 0 0,0 1 1,0-1-1,0 1 0,0 0 1,-1 0-1,1 0 0,0 0 0,0 1 1,0-1-1,0 1 0,0 0 1,0 0-1,0 1 0,-1-1 1,7 4-1,-8-3-64,0 0-1,0 0 1,-1 0 0,1 0-1,0 0 1,-1 1 0,0-1 0,1 0-1,-1 1 1,0-1 0,0 1-1,0 0 1,-1-1 0,1 1 0,0 0-1,-1-1 1,0 1 0,0 0-1,0 0 1,0-1 0,0 1 0,0 0-1,-1 0 1,1-1 0,-1 1-1,0 0 1,-2 4 0,-1 5 105,-1-1 0,-1 1 0,0-1-1,-12 18 1,-79 85 205,52-65-215,44-47-151,-1-1 0,1 0 0,0 1 0,0-1 0,-1 1 1,1-1-1,0 1 0,0 0 0,1 0 0,-1-1 0,0 1 0,0 0 1,1 0-1,-1 0 0,1 0 0,0-1 0,0 1 0,-1 3 0,2-4-3,-1 0-1,1 0 0,-1 0 1,1 0-1,-1-1 0,1 1 0,0 0 1,0 0-1,-1 0 0,1-1 1,0 1-1,0 0 0,0-1 0,0 1 1,-1 0-1,1-1 0,0 1 1,0-1-1,0 0 0,0 1 0,0-1 1,1 0-1,0 1 0,11 1-105,0-1 1,0 0-1,0-1 0,17-2 0,-10 1-355,0 1-1205,-1-1 0,1-2 0,36-8 0,-2-6-6355</inkml:trace>
</inkml:ink>
</file>

<file path=ppt/ink/ink15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7:21.889"/>
    </inkml:context>
    <inkml:brush xml:id="br0">
      <inkml:brushProperty name="width" value="0.025" units="cm"/>
      <inkml:brushProperty name="height" value="0.025" units="cm"/>
    </inkml:brush>
  </inkml:definitions>
  <inkml:trace contextRef="#ctx0" brushRef="#br0">0 315 12940,'4'-6'5392,"8"-5"-4572,-5 4-65,46-57 2489,-2-2 0,54-94 0,-105 159-3243,0 1 1,0 0 0,1 0 0,-1 0-1,0 0 1,0 0 0,0 0-1,0 0 1,0 0 0,1 0-1,-1 0 1,0 0 0,0 0 0,0 0-1,0 0 1,1 0 0,-1 0-1,0 0 1,0 0 0,0 1 0,0-1-1,0 0 1,1 0 0,-1 0-1,0 0 1,0 0 0,0 0 0,0 0-1,0 0 1,0 1 0,0-1-1,1 0 1,-1 0 0,0 0-1,0 0 1,0 0 0,0 1 0,0-1-1,0 0 1,0 0 0,0 0-1,0 0 1,0 0 0,0 1 0,0-1-1,0 0 1,0 0 0,0 0-1,0 0 1,0 1 0,0-1-1,0 0 1,0 0 0,0 0 0,0 0-1,0 0 1,0 1 0,0-1-1,0 0 1,-1 0 0,1 0 0,0 0-1,0 1 1,1 13-37,-5 23 61,-2-1-1,-1 0 0,-17 48 0,14-52-304,1 1-1,2 0 0,1 0 1,-3 51-1,9-84 134,0 1 0,0-1-1,0 1 1,0-1-1,0 1 1,0-1 0,0 1-1,0-1 1,0 1 0,0-1-1,0 1 1,0-1 0,0 1-1,1-1 1,-1 1 0,0-1-1,0 1 1,0-1 0,1 0-1,-1 1 1,0-1 0,1 1-1,-1-1 1,0 0 0,1 1-1,-1-1 1,1 0 0,-1 1-1,1-1 1,-1 0 0,0 0-1,1 0 1,-1 1-1,1-1 1,-1 0 0,1 0-1,-1 0 1,1 0 0,-1 0-1,1 0 1,0 0 0,-1 0-1,1 0 1,-1 0 0,1 0-1,-1 0 1,1 0 0,-1 0-1,1 0 1,-1-1 0,0 1-1,1 0 1,-1 0 0,1-1-1,-1 1 1,1 0 0,0-1-1,15-7-5624</inkml:trace>
</inkml:ink>
</file>

<file path=ppt/ink/ink15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7:22.232"/>
    </inkml:context>
    <inkml:brush xml:id="br0">
      <inkml:brushProperty name="width" value="0.025" units="cm"/>
      <inkml:brushProperty name="height" value="0.025" units="cm"/>
    </inkml:brush>
  </inkml:definitions>
  <inkml:trace contextRef="#ctx0" brushRef="#br0">64 1 16015,'0'0'4933,"-44"67"-2307,35-43-1473,1 0-800,5 2-289,3-2-320,0-3-2147,3-4-1889,8-10-4324</inkml:trace>
</inkml:ink>
</file>

<file path=ppt/ink/ink15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7:23.055"/>
    </inkml:context>
    <inkml:brush xml:id="br0">
      <inkml:brushProperty name="width" value="0.025" units="cm"/>
      <inkml:brushProperty name="height" value="0.025" units="cm"/>
    </inkml:brush>
  </inkml:definitions>
  <inkml:trace contextRef="#ctx0" brushRef="#br0">123 0 16239,'0'0'11734,"-2"11"-11253,-3 5-371,0-2 54,1 0-1,0 0 1,1 1 0,-2 20-1,41 2-77,-33-29-82,-1 0-1,1 1 1,-1-1 0,-1 0 0,0 1 0,0 0-1,-1-1 1,0 12 0,0-15 5,0 1 1,-1 0-1,1-1 0,-1 1 1,0-1-1,-1 1 1,1-1-1,-1 1 0,0-1 1,-1 0-1,1 0 1,-1 0-1,-4 6 0,5-9 76,-1 0 0,0 0 0,0 0 0,1 0 0,-1-1 0,0 1 0,0-1 0,0 0 0,-1 0 0,1 0 0,0 0 0,0 0-1,-1-1 1,1 0 0,0 1 0,-1-1 0,1 0 0,0-1 0,-1 1 0,-3-1 0,5 0-111,0 1 1,-1-1-1,1 0 1,-1 1-1,1-1 1,0 0-1,0-1 1,-1 1-1,1 0 1,0 0-1,0-1 1,0 0-1,0 1 1,1-1-1,-1 0 1,0 0-1,1 0 0,-1 0 1,1 0-1,0 0 1,0 0-1,0 0 1,0-1-1,0 1 1,0 0-1,-1-5 1,1-4-1628,0 1 0,1-1-1,0 0 1,1 0 0,3-17 0,7-6-5255</inkml:trace>
</inkml:ink>
</file>

<file path=ppt/ink/ink15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7:23.427"/>
    </inkml:context>
    <inkml:brush xml:id="br0">
      <inkml:brushProperty name="width" value="0.025" units="cm"/>
      <inkml:brushProperty name="height" value="0.025" units="cm"/>
    </inkml:brush>
  </inkml:definitions>
  <inkml:trace contextRef="#ctx0" brushRef="#br0">0 46 18610,'0'0'11274,"64"-14"-11146,-28 9-256,-2-2-1409,1 2-2435,-8-4-2434,-4 4-7047</inkml:trace>
</inkml:ink>
</file>

<file path=ppt/ink/ink15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7:23.751"/>
    </inkml:context>
    <inkml:brush xml:id="br0">
      <inkml:brushProperty name="width" value="0.025" units="cm"/>
      <inkml:brushProperty name="height" value="0.025" units="cm"/>
    </inkml:brush>
  </inkml:definitions>
  <inkml:trace contextRef="#ctx0" brushRef="#br0">0 179 16207,'0'0'9166,"12"-6"-7868,15-12-638,-1-1 0,0-1 0,-2-1 0,0-1 0,41-50 1,-77 132 759,2-34-1410,2 1 0,1 0 0,-5 34 0,10 0-6601,4-55-781</inkml:trace>
</inkml:ink>
</file>

<file path=ppt/ink/ink15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7:24.172"/>
    </inkml:context>
    <inkml:brush xml:id="br0">
      <inkml:brushProperty name="width" value="0.025" units="cm"/>
      <inkml:brushProperty name="height" value="0.025" units="cm"/>
    </inkml:brush>
  </inkml:definitions>
  <inkml:trace contextRef="#ctx0" brushRef="#br0">60 155 11307,'0'0'6230,"-10"-5"-3551,-29-19-463,38 24-2059,1-1 0,-1 1 0,0 0 0,1-1 0,-1 1 0,0-1 0,1 1 0,-1-1 0,1 0 0,-1 1 0,1-1 0,-1 0 0,1 1 0,-1-1 0,1 0 0,0 1 0,-1-1 0,1 0 0,0 0 0,-1 1 0,1-2 0,10-7 1113,25 2-1068,-32 7 18,728-37 1967,-181 20-1972,-252-25-65,-281 43-470,-21 8-2240,-24 10-7794,12-15 857</inkml:trace>
</inkml:ink>
</file>

<file path=ppt/ink/ink15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7:24.625"/>
    </inkml:context>
    <inkml:brush xml:id="br0">
      <inkml:brushProperty name="width" value="0.025" units="cm"/>
      <inkml:brushProperty name="height" value="0.025" units="cm"/>
    </inkml:brush>
  </inkml:definitions>
  <inkml:trace contextRef="#ctx0" brushRef="#br0">1 314 16303,'0'0'9097,"10"-5"-7197,57-32-690,-1-3 0,-3-3-1,62-54 1,-6 6-598,-119 91-612,0 0 1,0 0-1,0 0 0,0 0 0,0 1 1,0-1-1,0 0 0,0 0 1,0 0-1,0 1 0,0-1 1,0 0-1,0 0 0,0 0 1,0 0-1,0 1 0,0-1 0,0 0 1,0 0-1,1 0 0,-1 0 1,0 0-1,0 1 0,0-1 1,0 0-1,0 0 0,0 0 0,1 0 1,-1 0-1,0 0 0,0 0 1,0 0-1,0 0 0,1 0 1,-1 1-1,0-1 0,0 0 0,0 0 1,0 0-1,1 0 0,-1 0 1,0 0-1,0 0 0,0 0 1,1 0-1,-1 0 0,0-1 1,0 1-1,0 0 0,0 0 0,1 0 1,-1 0-1,0 0 0,0 0 1,0 0-1,0 0 0,0 0 1,1-1-1,-1 1 0,0 0 0,0 0 1,0 0-1,0 0 0,0 0 1,0-1-1,-3 12-4,-10 18-19,-29 42 0,-13 26-176,50-88 141,1 1 1,1 0-1,-1 0 1,2 0 0,-1 0-1,1 0 1,-1 21-1,4-31-54,-1 1 0,1 0 1,-1-1-1,1 1 0,-1 0 0,1-1 0,-1 1 0,1-1 0,-1 1 0,1-1 0,0 1 0,-1-1 0,1 0 0,0 1 0,0-1 0,-1 0 0,1 1 0,0-1 1,0 0-1,-1 0 0,1 0 0,0 0 0,0 1 0,0-1 0,-1 0 0,1-1 0,0 1 0,0 0 0,0 0 0,0 0 0,29-4-2989,6-10-2019,3-10-2055</inkml:trace>
</inkml:ink>
</file>

<file path=ppt/ink/ink15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7:24.971"/>
    </inkml:context>
    <inkml:brush xml:id="br0">
      <inkml:brushProperty name="width" value="0.025" units="cm"/>
      <inkml:brushProperty name="height" value="0.025" units="cm"/>
    </inkml:brush>
  </inkml:definitions>
  <inkml:trace contextRef="#ctx0" brushRef="#br0">175 0 18578,'-12'9'1905,"2"-2"-1520,-17 13 1952,-37 34 0,58-49-2028,0 0 0,1 1-1,0 0 1,0 0-1,0 0 1,0 1 0,1 0-1,0 0 1,1 0-1,0 0 1,0 0 0,0 1-1,-2 11 1,5-19-304,0 1 1,0 0 0,0 0-1,0 0 1,0 0-1,1 0 1,-1 0-1,0 0 1,0-1-1,1 1 1,-1 0-1,0 0 1,1 0 0,-1-1-1,1 1 1,-1 0-1,1 0 1,-1-1-1,1 1 1,-1 0-1,1-1 1,0 1-1,-1-1 1,1 1 0,0-1-1,0 1 1,-1-1-1,3 1 1,31 4 129,-24-5-105,0-1-1,-1-1 1,1 0 0,-1 0 0,12-4 0,-11 1 124,1-1 1,-1 0-1,0-1 0,-1 0 1,1 0-1,-2-1 0,10-9 1,-15 14-106,0 0 1,0 0 0,-1 0 0,1-1-1,-1 1 1,1-1 0,-1 1 0,0-1-1,-1 0 1,1 0 0,0 0 0,-1 0 0,0 0-1,0 0 1,0 0 0,-1 0 0,1 0-1,-1-1 1,0 1 0,0 0 0,-1 0-1,1 0 1,-2-5 0,0 7-50,1 0 0,-1 0 0,1 0 0,-1 0 0,0 1 0,0-1 0,0 0 0,0 1 0,0 0 0,0 0 0,-1-1 0,1 1 0,0 1 0,0-1 0,-1 0 0,1 0 0,-1 1 0,1 0 0,-1-1 0,1 1 0,-1 0 0,1 0 0,-1 0 0,1 0 0,0 1 0,-5 0 0,1 0 0,-1 0 0,1 0 0,-1 0 0,1 1 0,-1 0 0,1 0 0,0 1 0,-12 6 0,-10 26-1731,27-34 1663,0-1 0,1 1 0,-1 0 0,1-1 0,-1 1 0,1 0 0,-1 0 0,1 0 0,-1-1 0,1 1 0,0 0 0,-1 0 0,1 0 0,0 0 0,0-1 0,0 1 0,0 0 0,0 0 0,0 0 0,0 0 0,0 0 0,0 0 0,0 0 0,0-1 0,0 1 0,1 0 0,-1 0 0,0 0 0,1 0 0,-1-1 0,0 1 0,1 0 0,-1 0 0,1-1 0,-1 1 0,1 0 0,0-1 0,-1 1 0,1 0 0,0-1 0,-1 1 0,1-1 0,0 1 0,0-1 0,0 1 0,1-1 0,9 2-1367,1-1 0,0 0 1,-1-1-1,1 0 0,-1-1 1,1-1-1,12-2 0,25-9-4325</inkml:trace>
</inkml:ink>
</file>

<file path=ppt/ink/ink15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7:25.324"/>
    </inkml:context>
    <inkml:brush xml:id="br0">
      <inkml:brushProperty name="width" value="0.025" units="cm"/>
      <inkml:brushProperty name="height" value="0.025" units="cm"/>
    </inkml:brush>
  </inkml:definitions>
  <inkml:trace contextRef="#ctx0" brushRef="#br0">145 0 12172,'0'0'12214,"-9"8"-10447,-9 6-1046,1 1 1,1 1 0,-20 24 0,31-34-550,0 1 0,0 0 1,0 0-1,1 0 0,0 0 1,0 1-1,1-1 0,0 1 1,1 0-1,-1 0 0,1 0 1,1 1-1,0-1 0,-1 11 1,2-18-162,1 1 1,-1-1-1,0 0 0,0 1 1,1-1-1,-1 0 1,1 1-1,-1-1 1,1 0-1,-1 0 1,1 0-1,0 1 1,0-1-1,0 0 1,0 0-1,-1 0 0,1 0 1,0 0-1,1-1 1,-1 1-1,0 0 1,0 0-1,0-1 1,3 2-1,0-1 32,0 1-1,0-1 0,1 0 0,-1-1 1,0 1-1,1-1 0,-1 0 1,5 0-1,3-1 53,1-1 0,-1 0 0,0 0 0,23-9 0,-21 5-95,-1-1 0,1 0 0,-1-1 0,19-15 0,-28 20 0,0 0 0,0 0 0,-1-1 0,1 1 0,-1-1 0,0 0 0,0 0 0,-1 0 0,1 0 0,-1-1 0,0 1 0,0 0 0,0-1 0,-1 0 0,1 1 0,-1-1 0,0 0 0,0-5 0,-1 9-23,0 0 1,0 0-1,-1 0 0,1 0 0,0 0 1,0 0-1,-1 0 0,1 0 0,0 0 1,-1 0-1,1 1 0,-1-1 1,1 0-1,-1 0 0,0 0 0,1 0 1,-1 1-1,0-1 0,0 0 0,1 1 1,-1-1-1,0 0 0,0 1 1,0-1-1,-1 0 0,-33-5-1707,-33 12-4891,58-5-4104</inkml:trace>
</inkml:ink>
</file>

<file path=ppt/ink/ink15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7:26.665"/>
    </inkml:context>
    <inkml:brush xml:id="br0">
      <inkml:brushProperty name="width" value="0.025" units="cm"/>
      <inkml:brushProperty name="height" value="0.025" units="cm"/>
    </inkml:brush>
  </inkml:definitions>
  <inkml:trace contextRef="#ctx0" brushRef="#br0">0 76 20179,'0'0'10570,"94"-23"-9417,-42 7-640,6 1-417,1 2-96,-3 7-385,-9 4-1024,-7 2-1602,-19 1-1986,-18 12-1345,-3 4-6085</inkml:trace>
</inkml:ink>
</file>

<file path=ppt/ink/ink15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7:27.039"/>
    </inkml:context>
    <inkml:brush xml:id="br0">
      <inkml:brushProperty name="width" value="0.025" units="cm"/>
      <inkml:brushProperty name="height" value="0.025" units="cm"/>
    </inkml:brush>
  </inkml:definitions>
  <inkml:trace contextRef="#ctx0" brushRef="#br0">0 46 19827,'0'0'5925,"75"-2"-4675,-21-6-578,6-3-448,7 2-416,-1 0-2947,-5 2-3875</inkml:trace>
</inkml:ink>
</file>

<file path=ppt/ink/ink15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7:27.507"/>
    </inkml:context>
    <inkml:brush xml:id="br0">
      <inkml:brushProperty name="width" value="0.025" units="cm"/>
      <inkml:brushProperty name="height" value="0.025" units="cm"/>
    </inkml:brush>
  </inkml:definitions>
  <inkml:trace contextRef="#ctx0" brushRef="#br0">0 441 16400,'0'0'8568,"12"-7"-7250,26-18-563,-1-1 0,-1-3-1,53-53 1,94-119 180,-128 138-538,-46 55-539,-6 11 57,-7 20 40,-17 36 114,-19 31 108,13-32 28,-32 102 0,57-154-298,0 0-1,1-1 1,0 1-1,0 1 1,1-1-1,-1 0 1,2 9-1,-1-14-76,0 1 0,1-1-1,-1-1 1,0 1-1,1 0 1,-1 0 0,1 0-1,-1 0 1,1 0-1,-1 0 1,1 0 0,-1 0-1,1-1 1,0 1-1,0 0 1,-1 0 0,1-1-1,0 1 1,1 0-1,0 0-293,0-1-1,0 1 0,0-1 0,-1 0 0,1 1 0,0-1 0,0 0 0,0 0 0,0 0 0,0-1 0,0 1 0,0 0 0,-1-1 0,4 0 0,23-12-7799</inkml:trace>
</inkml:ink>
</file>

<file path=ppt/ink/ink15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7:27.892"/>
    </inkml:context>
    <inkml:brush xml:id="br0">
      <inkml:brushProperty name="width" value="0.025" units="cm"/>
      <inkml:brushProperty name="height" value="0.025" units="cm"/>
    </inkml:brush>
  </inkml:definitions>
  <inkml:trace contextRef="#ctx0" brushRef="#br0">107 1 19314,'0'0'7559,"-6"12"-5711,-11 26-1159,2 1 0,2 1 1,-15 70-1,21-72-1382,2 1 0,0 53-1,6-85-396,-2 21-1114,-5-18-8483,1-10 3662</inkml:trace>
</inkml:ink>
</file>

<file path=ppt/ink/ink15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7:28.236"/>
    </inkml:context>
    <inkml:brush xml:id="br0">
      <inkml:brushProperty name="width" value="0.025" units="cm"/>
      <inkml:brushProperty name="height" value="0.025" units="cm"/>
    </inkml:brush>
  </inkml:definitions>
  <inkml:trace contextRef="#ctx0" brushRef="#br0">0 175 17040,'0'0'11275,"87"-24"-10859,-41 22-320,4 0-224,4 0-1730,-3-1-2017,-4-2-2531</inkml:trace>
  <inkml:trace contextRef="#ctx0" brushRef="#br0" timeOffset="1">782 0 20307,'0'0'5093,"-59"57"-2915,36-24-320,4 5-1025,1 2-289,5-3-192,5-3-255,6-5-97,2-4-737,0-6-480,8-9-865,7-10-769,4 0-512,3-15-961,4-11-2178</inkml:trace>
</inkml:ink>
</file>

<file path=ppt/ink/ink15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7:28.567"/>
    </inkml:context>
    <inkml:brush xml:id="br0">
      <inkml:brushProperty name="width" value="0.025" units="cm"/>
      <inkml:brushProperty name="height" value="0.025" units="cm"/>
    </inkml:brush>
  </inkml:definitions>
  <inkml:trace contextRef="#ctx0" brushRef="#br0">161 0 13965,'0'0'13837,"-48"82"-12588,26-45-224,0 2-416,1-1-353,1-2-160,8-4-64,4-3-544,2-5-1154,4-8-1537,2-7-833</inkml:trace>
</inkml:ink>
</file>

<file path=ppt/ink/ink15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7:28.911"/>
    </inkml:context>
    <inkml:brush xml:id="br0">
      <inkml:brushProperty name="width" value="0.025" units="cm"/>
      <inkml:brushProperty name="height" value="0.025" units="cm"/>
    </inkml:brush>
  </inkml:definitions>
  <inkml:trace contextRef="#ctx0" brushRef="#br0">0 45 17232,'0'0'13837,"97"-25"-12780,-36 25-416,12-1-641,7-2 0,4 3 0,-3 0-288,3-1-2211,-10-1-2081,-17-3-1057,-12-2-5830</inkml:trace>
</inkml:ink>
</file>

<file path=ppt/ink/ink15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7:29.253"/>
    </inkml:context>
    <inkml:brush xml:id="br0">
      <inkml:brushProperty name="width" value="0.025" units="cm"/>
      <inkml:brushProperty name="height" value="0.025" units="cm"/>
    </inkml:brush>
  </inkml:definitions>
  <inkml:trace contextRef="#ctx0" brushRef="#br0">1 54 12588,'0'0'10154,"97"-45"-8489,-42 42-288,13-1-127,9 4-642,10 0-448,3 0-128,2 0-993,-10 0-2178,-7 0-2466,-11-1-6791</inkml:trace>
</inkml:ink>
</file>

<file path=ppt/ink/ink15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4:36.827"/>
    </inkml:context>
    <inkml:brush xml:id="br0">
      <inkml:brushProperty name="width" value="0.025" units="cm"/>
      <inkml:brushProperty name="height" value="0.025" units="cm"/>
    </inkml:brush>
  </inkml:definitions>
  <inkml:trace contextRef="#ctx0" brushRef="#br0">49 619 20467,'0'0'2483,"-10"6"42,-29 20-267,39-26-2222,0 0-1,1 0 1,-1 0-1,0 0 1,0 0 0,0 0-1,0 0 1,1 1 0,-1-1-1,0 0 1,0 0 0,0 0-1,0 0 1,0 0 0,0 0-1,1 0 1,-1 1 0,0-1-1,0 0 1,0 0-1,0 0 1,0 0 0,0 1-1,0-1 1,0 0 0,0 0-1,0 0 1,0 0 0,0 1-1,0-1 1,0 0 0,0 0-1,0 0 1,0 0-1,0 1 1,0-1 0,0 0-1,0 0 1,0 0 0,0 0-1,0 0 1,0 1 0,0-1-1,0 0 1,-1 0 0,1 0-1,0 0 1,0 0 0,0 1-1,0-1 1,0 0-1,-1 0 1,19-2 322,15-8 247,-1-2 1,-1-1-1,40-22 0,-5 2-335,879-400-900,-921 422 220,62-30-1398,-33 6-3277,-36 18-1775,-14 2-5188</inkml:trace>
</inkml:ink>
</file>

<file path=ppt/ink/ink15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4:25.127"/>
    </inkml:context>
    <inkml:brush xml:id="br0">
      <inkml:brushProperty name="width" value="0.025" units="cm"/>
      <inkml:brushProperty name="height" value="0.025" units="cm"/>
    </inkml:brush>
  </inkml:definitions>
  <inkml:trace contextRef="#ctx0" brushRef="#br0">1 384 14862,'0'0'13165,"14"-1"-11644,5-4-1293,0-1 1,-1 0-1,1-2 1,-1 0-1,0-1 1,-1 0-1,0-2 1,-1 0-1,27-24 1,21-18-96,-1-2 1,94-111-1,-166 182-94,0 0 0,-11 30-1,2-6 60,5-12-66,-42 98 150,49-109-164,0 0-1,2 0 1,0 1 0,1-1-1,-2 28 1,5-44-64,0 0 0,0 0 0,0 0-1,0 0 1,0 0 0,0 1 0,0-1 0,0 0 0,1 0 0,-1 0 0,0 0-1,1 0 1,-1 0 0,1 0 0,-1 0 0,1 0 0,0 0 0,-1 0 0,1 0-1,0 0 1,0 0 0,-1 0 0,1 0 0,0-1 0,0 1 0,2 1-1,-1-2-172,0 1-1,0-1 1,0 1-1,0-1 1,1 0-1,-1 0 1,0 0-1,0 0 1,0 0-1,0-1 1,0 1-1,1-1 1,1 0-1,6-3-1055,-1 1 0,0-2 0,1 1 0,-2-1 0,11-8 0,22-21-6327</inkml:trace>
</inkml:ink>
</file>

<file path=ppt/ink/ink15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4:25.470"/>
    </inkml:context>
    <inkml:brush xml:id="br0">
      <inkml:brushProperty name="width" value="0.025" units="cm"/>
      <inkml:brushProperty name="height" value="0.025" units="cm"/>
    </inkml:brush>
  </inkml:definitions>
  <inkml:trace contextRef="#ctx0" brushRef="#br0">133 1 18514,'0'0'2049,"-10"11"178,1-1-1845,-13 17 2013,-33 47 0,51-67-2139,-1 0 1,1 0 0,0 0-1,1 0 1,0 1-1,0-1 1,0 1 0,1 0-1,0 0 1,1 0 0,0 0-1,0 0 1,1 0 0,0 12-1,1-18-249,0 0 0,0-1-1,0 1 1,0 0-1,0 0 1,1-1-1,-1 1 1,0-1-1,1 1 1,0-1-1,-1 1 1,1-1-1,0 0 1,-1 0 0,1 0-1,0 0 1,0 0-1,0 0 1,0-1-1,0 1 1,0-1-1,0 1 1,0-1-1,0 0 1,0 1 0,0-1-1,0 0 1,3-1-1,4 1 15,1 0 0,-1-1 0,0 0 0,0 0 0,12-4-1,-13 2 2,-1 0-1,1-1 0,-1 1 1,0-1-1,0-1 1,0 0-1,-1 0 0,1 0 1,-1 0-1,0-1 0,-1 0 1,0 0-1,0-1 0,0 0 1,0 1-1,-1-2 0,0 1 1,-1 0-1,0-1 0,0 0 1,0 1-1,-1-1 1,0 0-1,-1 0 0,0-1 1,0 1-1,-1 0 0,0-12 1,-1 18-22,1 0 0,-1 0 1,1 0-1,-1-1 0,0 1 1,0 0-1,0 0 0,0 0 1,0 0-1,0 0 0,0 0 1,-1 1-1,1-1 0,-1 0 1,0 1-1,1-1 0,-1 1 1,0-1-1,0 1 0,-3-2 1,0 1 2,1 0 1,-1 0-1,0 1 1,0-1 0,0 1-1,0 0 1,-1 1-1,1-1 1,-6 1 0,5 0-19,0 0 1,0 0-1,0 1 1,0 0-1,0 0 1,0 0-1,1 1 1,-1 0-1,0 0 1,1 0 0,-1 1-1,1-1 1,0 2-1,0-1 1,0 0-1,-7 8 1,11-10-121,0 0 1,0 0-1,0 0 1,0 1-1,0-1 1,0 1-1,1-1 1,-1 0-1,1 1 1,-1-1-1,1 1 1,-1 0-1,1-1 1,0 1-1,0-1 1,0 1-1,0 2 1,0-3-65,1 0 0,-1 0 0,0 0 0,1-1 0,0 1 0,-1 0 0,1 0 1,-1 0-1,1-1 0,0 1 0,-1-1 0,1 1 0,0 0 0,0-1 0,0 1 0,-1-1 1,1 1-1,0-1 0,0 0 0,0 1 0,1-1 0,7 2-1706,0-1-1,0 0 0,0 0 1,17-2-1,-14 1 438,26-1-4698</inkml:trace>
</inkml:ink>
</file>

<file path=ppt/ink/ink15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4:25.797"/>
    </inkml:context>
    <inkml:brush xml:id="br0">
      <inkml:brushProperty name="width" value="0.025" units="cm"/>
      <inkml:brushProperty name="height" value="0.025" units="cm"/>
    </inkml:brush>
  </inkml:definitions>
  <inkml:trace contextRef="#ctx0" brushRef="#br0">106 41 14157,'0'0'9423,"-9"6"-8340,1-1-792,1 1 0,0 0-1,0 0 1,0 0 0,1 1-1,-1 0 1,2 1-1,-1-1 1,1 1 0,0 0-1,1 1 1,0-1 0,0 1-1,1-1 1,0 1 0,0 0-1,-1 10 1,3-13-255,1-1-1,-1 1 1,1 0 0,0-1-1,1 1 1,-1 0 0,1 0-1,0-1 1,1 1-1,-1-1 1,1 1 0,3 5-1,-4-8-22,1-1 1,1 1-1,-1-1 0,0 0 0,1 0 0,-1 0 0,1 0 0,-1 0 0,1-1 0,0 1 0,0-1 0,0 1 0,0-1 0,0 0 0,0 0 0,0 0 0,0-1 0,0 1 0,0-1 0,1 0 0,-1 0 0,6 0 0,-2-1 39,0 1 0,0-1 0,0 0 0,-1 0 0,1-1 0,0 0 0,-1 0 0,0-1 0,1 0 0,-1 0-1,0 0 1,0-1 0,-1 0 0,1 0 0,-1 0 0,0-1 0,0 0 0,0 0 0,0 0 0,5-10 0,-4 6 26,0 0 0,-1 0 1,-1-1-1,0 0 0,0 0 1,-1 0-1,0-1 0,0 1 1,-1-1-1,-1 1 0,0-1 1,-1-19-1,0 27-130,-1-1-1,0 0 1,0 0-1,0 1 1,-1-1 0,1 1-1,-1-1 1,0 1-1,0-1 1,0 1-1,0 0 1,-1 0 0,1 0-1,-1 0 1,0 1-1,0-1 1,0 1 0,0-1-1,0 1 1,-1 0-1,1 1 1,0-1-1,-1 0 1,0 1 0,1 0-1,-1 0 1,0 0-1,-4-1 1,5 2-78,0-1 1,0 0-1,0 1 1,0 0-1,0 0 1,0 0-1,0 0 0,0 0 1,0 1-1,0-1 1,0 1-1,0 0 1,1-1-1,-1 2 0,0-1 1,0 0-1,1 0 1,-1 1-1,1-1 1,-1 1-1,1 0 1,0 0-1,-1 0 0,1 0 1,0 0-1,0 1 1,1-1-1,-1 0 1,0 1-1,1 0 1,0-1-1,-1 1 0,1 0 1,0-1-1,0 1 1,1 0-1,-2 3 1,1 8-7906</inkml:trace>
</inkml:ink>
</file>

<file path=ppt/ink/ink15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4:32.700"/>
    </inkml:context>
    <inkml:brush xml:id="br0">
      <inkml:brushProperty name="width" value="0.025" units="cm"/>
      <inkml:brushProperty name="height" value="0.025" units="cm"/>
    </inkml:brush>
  </inkml:definitions>
  <inkml:trace contextRef="#ctx0" brushRef="#br0">0 401 18546,'0'0'5685,"12"-5"-4164,8-6-1164,-1 0-1,1-1 0,-2-2 0,0 1 1,-1-2-1,0 0 0,19-24 0,104-137-99,-87 87 106,-74 121-328,1 2 0,1 0 0,3 2 0,-16 45 0,24-57 23,1 0-1,1 0 1,1 1-1,1 0 1,2 0-1,0 1 1,4 44 0,-2-68-181,0 0 1,0 1 0,1-1-1,-1 1 1,1-1 0,0 0-1,0 1 1,0-1-1,0 0 1,0 0 0,0 0-1,0 0 1,1 0 0,-1 0-1,1 0 1,0 0 0,-1-1-1,1 1 1,0 0 0,0-1-1,0 0 1,0 1 0,0-1-1,0 0 1,1 0 0,-1 0-1,0 0 1,5 0 0,-4 0-471,1-1 1,-1 0 0,1 0 0,-1 0 0,1 0 0,-1 0 0,1-1 0,-1 0-1,1 0 1,-1 0 0,1 0 0,-1 0 0,0-1 0,0 1 0,0-1 0,0 0-1,0 0 1,0 0 0,3-3 0,23-26-10608</inkml:trace>
</inkml:ink>
</file>

<file path=ppt/ink/ink15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4:33.044"/>
    </inkml:context>
    <inkml:brush xml:id="br0">
      <inkml:brushProperty name="width" value="0.025" units="cm"/>
      <inkml:brushProperty name="height" value="0.025" units="cm"/>
    </inkml:brush>
  </inkml:definitions>
  <inkml:trace contextRef="#ctx0" brushRef="#br0">1 55 18706,'0'0'1991,"11"-7"465,-6 4-2275,5-4 542,0 0 0,1 1 0,0 0 0,0 1 0,14-4 0,-23 8-638,0 0 0,1 0 1,-1 1-1,0-1 0,0 1 0,1-1 0,-1 1 0,0 0 0,1 0 0,-1 0 0,0 0 0,1 1 0,-1-1 0,0 1 0,1-1 0,-1 1 0,0 0 0,0 0 0,0 0 0,0 0 0,0 0 0,0 0 1,0 1-1,0-1 0,0 1 0,0-1 0,-1 1 0,1 0 0,-1-1 0,1 1 0,-1 0 0,0 0 0,1 0 0,-1 0 0,0 0 0,0 1 0,-1-1 0,2 4 0,0 2-48,0-1-1,-1 1 0,0 0 1,0 0-1,-1 0 1,0-1-1,0 1 0,-1 0 1,0 0-1,0 0 1,-1-1-1,0 1 0,0-1 1,-6 14-1,-5 3 175,0-1 0,-1 0 1,-18 21-1,16-23-82,1 1 0,-19 35 0,33-55-138,0 0-1,-1 1 1,1-1 0,1 1 0,-1-1-1,0 1 1,0-1 0,1 1 0,0-1-1,-1 1 1,1 0 0,0-1 0,0 1-1,0 0 1,1-1 0,-1 1 0,1-1-1,0 4 1,0-4-19,0-1 0,1 1 0,-1-1 0,0 1 0,0-1-1,1 0 1,-1 1 0,1-1 0,-1 0 0,1 0 0,0 0 0,-1 0 0,1 0 0,0 0-1,0-1 1,0 1 0,0-1 0,3 1 0,7 1-284,0-2 0,0 1 0,0-2 0,0 1 0,0-2 1,19-4-1,-16 2-1945,0 0-1,-1-1 1,0-1 0,26-15 0,4-6-10309</inkml:trace>
</inkml:ink>
</file>

<file path=ppt/ink/ink15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4:33.467"/>
    </inkml:context>
    <inkml:brush xml:id="br0">
      <inkml:brushProperty name="width" value="0.025" units="cm"/>
      <inkml:brushProperty name="height" value="0.025" units="cm"/>
    </inkml:brush>
  </inkml:definitions>
  <inkml:trace contextRef="#ctx0" brushRef="#br0">1 410 17104,'0'0'9145,"12"-3"-7298,6-5-1538,-1-1 0,1 0 0,-2-1 0,0 0 0,0-2 0,-1 0 0,0 0 0,22-26 0,13-19-195,70-105 0,-76 100 11,-39 56-117,-2 8-25,-4 9-33,1-9 44,-8 39 78,-1-1 0,-2 0-1,-23 56 1,-9 30-6,37-103-168,-18 73-535,23-88 51,1-1 0,-1 0-1,1 1 1,0-1 0,1 1 0,1 7 0,-2-15 354,0 1-1,1 0 1,-1 0 0,1-1-1,-1 1 1,1 0 0,-1 0 0,1-1-1,-1 1 1,1-1 0,0 1-1,-1 0 1,1-1 0,0 0 0,0 1-1,-1-1 1,1 1 0,0-1-1,0 0 1,-1 1 0,1-1 0,0 0-1,0 0 1,0 0 0,0 0-1,0 1 1,-1-1 0,1-1 0,0 1-1,0 0 1,0 0 0,0 0-1,0 0 1,-1 0 0,1-1 0,0 1-1,0 0 1,0-1 0,22-9-7648</inkml:trace>
</inkml:ink>
</file>

<file path=ppt/ink/ink15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4:33.794"/>
    </inkml:context>
    <inkml:brush xml:id="br0">
      <inkml:brushProperty name="width" value="0.025" units="cm"/>
      <inkml:brushProperty name="height" value="0.025" units="cm"/>
    </inkml:brush>
  </inkml:definitions>
  <inkml:trace contextRef="#ctx0" brushRef="#br0">108 1 15887,'0'0'4708,"-39"71"-2305,17-31-802,3 3-416,3-3-448,7-1 64,6-6-449,3-9-352,8-11-1922,9-13-2274,0-4-3939</inkml:trace>
</inkml:ink>
</file>

<file path=ppt/ink/ink15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4:35.381"/>
    </inkml:context>
    <inkml:brush xml:id="br0">
      <inkml:brushProperty name="width" value="0.025" units="cm"/>
      <inkml:brushProperty name="height" value="0.025" units="cm"/>
    </inkml:brush>
  </inkml:definitions>
  <inkml:trace contextRef="#ctx0" brushRef="#br0">34 1 15631,'0'0'16714,"2"15"-16335,2 28-357,-4 58-1,0-99-30,0-1 1,0 1-1,0 0 1,0-1-1,0 1 1,1-1-1,-1 1 1,0 0-1,1-1 1,-1 1-1,1-1 0,0 1 1,-1-1-1,1 1 1,0-1-1,0 1 1,0-1-1,0 0 1,0 1-1,0-1 0,1 0 1,-1 0-1,0 0 1,1 0-1,-1 0 1,0 0-1,1-1 1,-1 1-1,1 0 1,-1-1-1,1 1 0,0-1 1,-1 1-1,1-1 1,0 0-1,-1 1 1,1-1-1,2 0 1,9 0-111,1-1 0,0 0 0,0-1 1,15-4-1,27-1-134,-54 8 260,-1 0-1,0 0 1,1 0 0,-1 0-1,0 0 1,1 0-1,-1 0 1,0 0 0,0 1-1,0-1 1,0 0-1,0 1 1,0-1-1,-1 0 1,1 1 0,0-1-1,-1 1 1,1 0-1,-1-1 1,0 1 0,1-1-1,-1 1 1,0 0-1,0-1 1,0 1 0,0 0-1,0 2 1,-4 48 865,0-42-866,-1 0 1,0-1-1,-1 0 0,0 0 0,0 0 0,-1 0 0,0-1 0,0 0 0,-1-1 1,0 0-1,-1 0 0,1 0 0,-1-1 0,0 0 0,-1-1 0,1 0 1,-1-1-1,0 0 0,-20 5 0,28-8-94,0-1 0,1 0 0,-1 0-1,0 0 1,0 0 0,0 0 0,0 0 0,1 0 0,-1-1 0,0 1-1,0-1 1,0 1 0,1-1 0,-1 0 0,0 1 0,1-1-1,-1 0 1,1 0 0,-3-2 0,2 0-383,-1 1 0,2-1 0,-1 1 0,0-1-1,0 0 1,1 0 0,0 0 0,-1 0 0,1 0 0,-1-6 0,-7-36-7382</inkml:trace>
</inkml:ink>
</file>

<file path=ppt/ink/ink15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4:35.722"/>
    </inkml:context>
    <inkml:brush xml:id="br0">
      <inkml:brushProperty name="width" value="0.025" units="cm"/>
      <inkml:brushProperty name="height" value="0.025" units="cm"/>
    </inkml:brush>
  </inkml:definitions>
  <inkml:trace contextRef="#ctx0" brushRef="#br0">1 0 20756,'0'0'9000,"61"6"-8359,-29-3-449,5-3-416,1 0-3011,1 0-4196,-3 0-9033</inkml:trace>
</inkml:ink>
</file>

<file path=ppt/ink/ink15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4:36.080"/>
    </inkml:context>
    <inkml:brush xml:id="br0">
      <inkml:brushProperty name="width" value="0.025" units="cm"/>
      <inkml:brushProperty name="height" value="0.025" units="cm"/>
    </inkml:brush>
  </inkml:definitions>
  <inkml:trace contextRef="#ctx0" brushRef="#br0">0 275 5157,'0'0'17243,"10"-4"-15012,2-2-1873,0 0-1,-1-1 1,0 0-1,0-1 1,-1 0-1,16-15 1,55-69-120,-54 59 1632,46-44 0,-73 77-1863,0 0 0,0 0 0,0 0 0,0-1 0,1 1 0,-1 0 0,0 0-1,0 0 1,0-1 0,0 1 0,1 0 0,-1 0 0,0 0 0,0 0 0,0 0 0,1-1 0,-1 1 0,0 0 0,0 0-1,1 0 1,-1 0 0,0 0 0,0 0 0,1 0 0,-1 0 0,0 0 0,0 0 0,1 0 0,-1 0 0,0 0 0,0 0-1,1 0 1,-1 0 0,0 0 0,0 0 0,1 0 0,-1 1 0,0-1 0,0 0 0,0 0 0,1 0 0,-1 0 0,0 0-1,0 1 1,0-1 0,1 0 0,-1 0 0,0 0 0,0 1 0,0-1 0,0 0 0,0 1 0,2 19 550,-10 29 174,-50 126-731,12-46 0,34-69-1612,12-59 1465,-1 0 0,1 1-1,0-1 1,0 1 0,0-1 0,0 0 0,0 1 0,0-1 0,1 1 0,-1-1 0,0 0 0,1 1-1,-1-1 1,1 0 0,-1 1 0,1-1 0,0 0 0,-1 0 0,1 0 0,0 0 0,0 1 0,0-1-1,0 0 1,0-1 0,0 1 0,0 0 0,0 0 0,0 0 0,1-1 0,-1 1 0,0 0 0,1-1-1,-1 1 1,0-1 0,2 1 0,22 0-8608</inkml:trace>
</inkml:ink>
</file>

<file path=ppt/ink/ink15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4:38.510"/>
    </inkml:context>
    <inkml:brush xml:id="br0">
      <inkml:brushProperty name="width" value="0.025" units="cm"/>
      <inkml:brushProperty name="height" value="0.025" units="cm"/>
    </inkml:brush>
  </inkml:definitions>
  <inkml:trace contextRef="#ctx0" brushRef="#br0">0 512 17072,'0'0'4682,"17"-6"-2734,27-15-965,-1-2 0,0-1-1,65-52 1,124-113-392,-201 162-575,119-108 107,-149 134-129,0 1 0,-1-1 0,1 0 1,0 0-1,0 0 0,0 1 0,0-1 0,-1 0 0,1 1 1,0-1-1,0 1 0,0-1 0,0 1 0,0-1 1,1 1-1,-1 0 0,0 0 0,2-1 0,-3 16-144,-18 27 165,-39 62 478,-60 125-148,115-225-357,-2 4-13,1 0 0,-1 0 0,2 0 0,-1 0 1,1 1-1,0-1 0,1 0 0,0 1 0,0 10 0,1-18-63,1-1 1,-1 1 0,0 0-1,0-1 1,1 1 0,-1-1-1,0 1 1,1-1 0,-1 1-1,1-1 1,-1 1 0,0-1-1,1 1 1,-1-1-1,1 1 1,0-1 0,-1 0-1,1 1 1,-1-1 0,1 0-1,-1 0 1,1 1 0,0-1-1,-1 0 1,1 0-1,0 0 1,-1 0 0,1 0-1,0 0 1,-1 0 0,1 0-1,0 0 1,-1 0 0,1 0-1,0 0 1,-1 0 0,1 0-1,-1-1 1,1 1-1,0 0 1,-1 0 0,2-1-1,25-13-4702,-3-10-1936</inkml:trace>
</inkml:ink>
</file>

<file path=ppt/ink/ink15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4:39.136"/>
    </inkml:context>
    <inkml:brush xml:id="br0">
      <inkml:brushProperty name="width" value="0.025" units="cm"/>
      <inkml:brushProperty name="height" value="0.025" units="cm"/>
    </inkml:brush>
  </inkml:definitions>
  <inkml:trace contextRef="#ctx0" brushRef="#br0">350 39 11018,'0'0'13779,"-10"-7"-11665,4 2-1769,4 2-261,0 1-1,-1 0 0,1 0 0,0 0 0,-1 0 1,1 0-1,-1 1 0,0-1 0,1 1 0,-1-1 1,0 1-1,0 0 0,0 0 0,0 1 1,0-1-1,0 0 0,0 1 0,0 0 0,0 0 1,0 0-1,0 0 0,0 0 0,0 1 0,-1-1 1,-4 2-1,-2 4 30,0 1 1,0 0-1,1 0 1,0 1 0,0 0-1,-15 19 1,19-22-104,1 1 1,0 0 0,0 0 0,0 0-1,1 0 1,-1 1 0,2-1-1,-1 1 1,1 0 0,0 0 0,0 0-1,-1 12 1,3-18-14,0-1 1,1 1-1,-1 0 0,0 0 1,1-1-1,-1 1 0,1 0 1,-1-1-1,1 1 0,-1 0 1,1-1-1,-1 1 0,1-1 1,0 1-1,-1-1 0,1 1 1,0-1-1,-1 1 0,1-1 1,0 0-1,-1 1 0,1-1 1,0 0-1,0 0 1,0 0-1,-1 1 0,1-1 1,0 0-1,0 0 0,0 0 1,-1 0-1,1 0 0,0 0 1,1-1-1,32-3 11,-23 0-76,0 0 0,-1-1 0,1 0-1,-1-1 1,0 0 0,0-1 0,11-9 0,-15 10 42,1 0-1,-1 0 0,0 0 0,0 0 1,0-1-1,-1 0 0,0 0 1,-1-1-1,1 0 0,4-11 1,-99 342 1066,87-312-910,-1-1-1,0 0 0,0 0 0,-1 0 0,0 0 1,-1-1-1,0 0 0,-1 0 0,-12 13 0,17-20-103,-1 0 0,1 0 0,-1 0-1,1-1 1,-1 1 0,1 0 0,-1-1-1,0 0 1,0 0 0,0 0-1,0 0 1,0 0 0,0 0 0,0-1-1,0 1 1,0-1 0,0 0 0,0 0-1,0 0 1,0-1 0,0 1 0,0-1-1,0 1 1,0-1 0,0 0-1,0 0 1,0 0 0,0-1 0,0 1-1,1-1 1,-1 1 0,1-1 0,-1 0-1,1 0 1,0 0 0,0 0 0,-1-1-1,0-2 1,-11-9-26,0 0 0,1-1 0,1 0 0,1-1 0,-13-24 0,25 40-118,-1-1-1,1 0 1,0 1-1,-1-1 1,1 1-1,0-1 1,0 1-1,0-1 1,-1 1-1,1-1 1,0 1-1,0 0 1,0 0-1,0-1 1,0 1-1,-1 0 1,1 0 0,0 0-1,0 0 1,0 0-1,0 0 1,0 0-1,0 0 1,0 0-1,1 1 1,30-1-5109,3 2-378,6 0-2936</inkml:trace>
</inkml:ink>
</file>

<file path=ppt/ink/ink15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4:39.509"/>
    </inkml:context>
    <inkml:brush xml:id="br0">
      <inkml:brushProperty name="width" value="0.025" units="cm"/>
      <inkml:brushProperty name="height" value="0.025" units="cm"/>
    </inkml:brush>
  </inkml:definitions>
  <inkml:trace contextRef="#ctx0" brushRef="#br0">98 0 5862,'0'0'17392,"-47"83"-14573,27-47-481,4 2-1249,4-3-673,10-2-320,2-8-128,4-10-1761,13-12-2083,6-3-1729,1-18-4421</inkml:trace>
</inkml:ink>
</file>

<file path=ppt/ink/ink15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4:39.837"/>
    </inkml:context>
    <inkml:brush xml:id="br0">
      <inkml:brushProperty name="width" value="0.025" units="cm"/>
      <inkml:brushProperty name="height" value="0.025" units="cm"/>
    </inkml:brush>
  </inkml:definitions>
  <inkml:trace contextRef="#ctx0" brushRef="#br0">1 177 17521,'0'0'3795,"3"-10"-517,1 1-2918,0 0 0,1 0 0,0 0 1,0 1-1,1 0 0,0 0 0,1 0 0,0 1 0,0 0 1,0 0-1,1 1 0,0 0 0,0 0 0,10-4 0,-8 3-288,0 1 1,0 0-1,0 1 0,1 0 0,-1 1 0,1 0 0,0 0 0,0 1 0,19-2 0,-29 5-64,0 0-1,0 0 1,-1 1 0,1-1-1,0 0 1,-1 0 0,1 1 0,-1-1-1,1 1 1,0-1 0,-1 0-1,1 1 1,-1-1 0,1 1-1,-1 0 1,1-1 0,-1 1-1,0-1 1,1 1 0,-1 0-1,0-1 1,1 1 0,-1-1-1,0 1 1,0 0 0,1 0-1,-1-1 1,0 1 0,0 0 0,0-1-1,0 1 1,0 0 0,0 0-1,-1 33 100,0-25-48,-1 8 32,-1 1-1,0-1 0,-1 0 1,-1 1-1,-1-2 1,-8 18-1,-56 100 761,39-78-712,17-31-139,-36 77 0,46-91 0,0 0 0,1 0 0,0 1 0,1-1 0,0 1 0,1-1 0,0 21 0,1-32-88,0 0 1,0 1-1,0-1 0,0 1 1,1-1-1,-1 1 0,0-1 1,0 0-1,0 1 0,0-1 1,1 1-1,-1-1 0,0 0 0,0 1 1,1-1-1,-1 0 0,0 1 1,1-1-1,-1 0 0,0 0 1,1 1-1,-1-1 0,0 0 1,1 0-1,-1 0 0,1 1 1,-1-1-1,1 0 0,-1 0 1,0 0-1,1 0 0,-1 0 1,1 0-1,-1 0 0,1 0 1,-1 0-1,0 0 0,1 0 1,-1 0-1,1 0 0,-1 0 0,1 0 1,-1 0-1,0-1 0,1 1 1,-1 0-1,1 0 0,-1-1 1,0 1-1,1 0 0,-1 0 1,0-1-1,1 1 0,-1 0 1,1-1-1,1 0-642,-1-1 0,1 1 0,0 0-1,0-1 1,0 0 0,-1 1 0,1-1 0,-1 0 0,0 1 0,1-1 0,0-3-1,5-20-8242</inkml:trace>
</inkml:ink>
</file>

<file path=ppt/ink/ink15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4:40.180"/>
    </inkml:context>
    <inkml:brush xml:id="br0">
      <inkml:brushProperty name="width" value="0.025" units="cm"/>
      <inkml:brushProperty name="height" value="0.025" units="cm"/>
    </inkml:brush>
  </inkml:definitions>
  <inkml:trace contextRef="#ctx0" brushRef="#br0">1 65 17360,'0'0'10282,"58"-7"-8937,-18 0-640,6 0-545,3-2-192,-1 0-1217,-1 1-1954,-4-3-2082,-5 4-4516</inkml:trace>
</inkml:ink>
</file>

<file path=ppt/ink/ink15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4:40.524"/>
    </inkml:context>
    <inkml:brush xml:id="br0">
      <inkml:brushProperty name="width" value="0.025" units="cm"/>
      <inkml:brushProperty name="height" value="0.025" units="cm"/>
    </inkml:brush>
  </inkml:definitions>
  <inkml:trace contextRef="#ctx0" brushRef="#br0">0 96 17360,'0'0'6385,"13"-5"-4826,53-18 260,73-26-48,-122 44-1787,1 1-1,-1 1 1,1 0-1,0 1 1,35 1-1,-53 1 4,1 1 1,0-1-1,0 1 0,0 0 0,0-1 0,-1 1 0,1 0 0,0 0 1,0-1-1,-1 1 0,1 0 0,-1 0 0,1 0 0,-1 0 1,1 0-1,-1 0 0,1 0 0,-1 0 0,0 0 0,0 0 0,0 0 1,1 0-1,-1 0 0,0 0 0,0 0 0,0 0 0,0 0 1,-1 2-1,-3 33 49,-8-4 391,-1-1 0,-2 0 0,0-1-1,-25 33 1,-9 19 1347,48-80-1753,-15 27 190,-16 42 0,28-64-229,2 1 1,-1-1 0,1 1-1,1 0 1,-1 0 0,1 0-1,0-1 1,1 1 0,0 0-1,0 0 1,3 14 0,9-12-2615</inkml:trace>
  <inkml:trace contextRef="#ctx0" brushRef="#br0" timeOffset="1">55 336 5958,'0'0'20339,"61"-36"-18033,-14 26-929,5 0-704,7 0-449,-1 4-160,0 1-736,-7 0-2435,-5-1-3524,-4-3-4099</inkml:trace>
</inkml:ink>
</file>

<file path=ppt/ink/ink15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4:44.672"/>
    </inkml:context>
    <inkml:brush xml:id="br0">
      <inkml:brushProperty name="width" value="0.025" units="cm"/>
      <inkml:brushProperty name="height" value="0.025" units="cm"/>
    </inkml:brush>
  </inkml:definitions>
  <inkml:trace contextRef="#ctx0" brushRef="#br0">204 1 12043,'0'0'18925,"-2"12"-17516,-2 1-1338,0 0-1,-1 1 1,0-2-1,-1 1 1,-12 19-1,-49 69-103,67-101 33,-21 31-445,2 1 0,-26 57 0,41-82-3062,0-29-21984</inkml:trace>
</inkml:ink>
</file>

<file path=ppt/ink/ink15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4:45.002"/>
    </inkml:context>
    <inkml:brush xml:id="br0">
      <inkml:brushProperty name="width" value="0.025" units="cm"/>
      <inkml:brushProperty name="height" value="0.025" units="cm"/>
    </inkml:brush>
  </inkml:definitions>
  <inkml:trace contextRef="#ctx0" brushRef="#br0">155 14 12107,'0'0'5147,"-12"-3"-2660,12 3-2478,-10-3 663,1 1-1,-1 0 1,0 1 0,0 0-1,0 0 1,-14 1 0,21 1-526,0-1 0,0 1 0,1-1 0,-1 1 0,0 0 0,1 0 0,-1 0 0,0 1 0,1-1 0,0 1 0,-1-1 0,1 1 0,0 0 0,0-1 0,0 1 0,0 0 0,0 1 0,0-1 0,1 0 0,-1 0 0,1 1 0,-1-1 0,1 1 0,0-1 0,0 1 0,0 0 0,0-1 0,1 1 0,-1 0 0,1 0 0,-1 0 0,1 4 0,0-5-95,0 0-1,0 0 1,0 0-1,0 1 1,0-1-1,1 0 1,-1 0-1,0 0 1,1 0-1,0 0 0,0 0 1,-1 0-1,1 0 1,0 0-1,1 0 1,-1-1-1,0 1 1,0 0-1,1-1 1,-1 1-1,1-1 1,-1 1-1,4 1 0,-1 0 12,1-1-1,-1 0 0,1 0 0,-1 0 0,1-1 1,0 0-1,0 0 0,-1 0 0,1 0 0,8 0 1,-7-1-14,1 0 0,-1 0 0,1 0 0,-1-1 0,1 0 0,-1 0 0,1-1 0,-1 0 0,0 0 0,0 0 0,0-1 0,0 1 0,0-2 0,-1 1 0,1-1 1,8-7-1,-12 9-27,-1 1 1,0-1 0,1 0 0,-1 1 0,0-1 0,0 0 0,0 0 0,-1 0 0,1 0 0,0 0-1,-1 0 1,1 0 0,-1 0 0,0 0 0,0 0 0,0 0 0,0 0 0,0 0 0,0 0-1,0 0 1,-1-1 0,1 1 0,-1 0 0,0-2 0,-1 1-39,1 1 1,-1-1 0,0 1-1,0 0 1,0 0-1,0-1 1,0 1-1,0 1 1,-1-1 0,1 0-1,-1 1 1,1-1-1,-1 1 1,0-1 0,-3 0-1,1 0-194,1 1 0,0 0 0,0 0-1,-1 1 1,1-1 0,-1 1 0,1 0 0,0 0 0,-1 0-1,-8 2 1,11-2-70,-1 1-1,1 0 0,0 0 1,-1-1-1,1 1 0,0 1 1,-1-1-1,1 0 0,0 1 1,0-1-1,0 1 0,0-1 1,0 1-1,1 0 1,-1 0-1,1 0 0,-1 0 1,1 0-1,-2 4 0,0 0-974,1 0-1,1 0 0,-1 0 0,1 0 0,0 0 0,0 11 1,0 9-5695</inkml:trace>
</inkml:ink>
</file>

<file path=ppt/ink/ink15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4:45.375"/>
    </inkml:context>
    <inkml:brush xml:id="br0">
      <inkml:brushProperty name="width" value="0.025" units="cm"/>
      <inkml:brushProperty name="height" value="0.025" units="cm"/>
    </inkml:brush>
  </inkml:definitions>
  <inkml:trace contextRef="#ctx0" brushRef="#br0">162 53 17200,'0'0'7042,"-9"2"-6338,0 1-334,-1 1-1,0 0 0,1 0 1,-10 7-1,16-10-172,1 1 1,-1-1-1,1 0 0,0 1 1,0 0-1,0-1 0,0 1 1,0 0-1,0 0 0,0 0 1,1 0-1,-1 0 0,1 1 1,-1-1-1,1 0 0,0 1 1,0-1-1,0 1 0,0 0 1,0-1-1,1 1 0,-1-1 1,1 1-1,0 0 0,0 4 1,2-7-142,1 1 0,0 0 0,-1-1 0,1 0 1,0 1-1,0-1 0,0 0 0,-1 0 1,1-1-1,0 1 0,0-1 0,-1 1 1,1-1-1,2-1 0,3-1-56,0-1 0,-1-1 0,0 1 0,0-1 0,0 0 0,0-1 0,10-11 0,-14 14 0,-1 0 0,1 1 0,-1-1 0,0 0 0,1-1 0,-1 1 0,-1 0 0,1-1 0,0 1 0,-1-1 0,0 1 0,0-1 0,0 0 0,0 1 0,0-1 0,-1 0 0,0 0 0,0 1 0,0-1 0,0-4 0,-1 7 0,0 0 0,0 0 0,0 0 0,0 0 0,0 0 0,0 0 0,0 0 0,-1 0 0,1 0 0,0 1 0,0-1 0,-1 1 0,1-1 0,0 1 0,-1-1 0,1 1 0,-1 0 0,1-1 0,0 1 0,-1 0 0,1 0 0,-1 0 0,1 0 0,-3 1 0,-36 4 0,34-3-378,1 1-1,-1 0 1,1 0-1,0 1 1,1-1-1,-1 1 1,0 0-1,1 0 1,0 1-1,0-1 1,-6 10 0,-33 61-8338,41-69 8093,-14 26-9392</inkml:trace>
</inkml:ink>
</file>

<file path=ppt/ink/ink15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4:42.778"/>
    </inkml:context>
    <inkml:brush xml:id="br0">
      <inkml:brushProperty name="width" value="0.025" units="cm"/>
      <inkml:brushProperty name="height" value="0.025" units="cm"/>
    </inkml:brush>
  </inkml:definitions>
  <inkml:trace contextRef="#ctx0" brushRef="#br0">0 551 13901,'0'0'10309,"9"-12"-8259,38-47-849,3 3 0,59-51 0,-11 12-1084,106-127 145,-204 222-260,0 0 0,0 0 0,0 0 0,0 1 0,0-1 0,0 0 0,0 0-1,0 0 1,0 0 0,0 0 0,0 0 0,0 0 0,0 0 0,0 0 0,1 0 0,-1 0 0,0 1 0,0-1 0,0 0 0,0 0 0,0 0 0,0 0 0,0 0-1,0 0 1,0 0 0,0 0 0,0 0 0,0 0 0,0 0 0,0 0 0,1 0 0,-1 0 0,0 0 0,0 0 0,0 0 0,0 0 0,0 0 0,0 0 0,0 0 0,0 0-1,0 0 1,0 0 0,1 0 0,-1 0 0,0 0 0,0 0 0,0 0 0,0 0 0,0 0 0,0 0 0,0 0 0,0 0 0,0 0 0,0 0 0,0 0 0,0 0-1,0 0 1,1 0 0,-1-1 0,0 1 0,0 0 0,-2 11 33,-65 154 1112,16-43-122,41-96-957,-6 10-42,3 2 0,1 0 0,1 0 0,-9 76 0,20-113-40,0 0 1,-1 1-1,1-1 0,0 0 0,0 1 1,0-1-1,0 0 0,0 1 0,1-1 1,-1 0-1,0 0 0,1 1 0,-1-1 1,1 0-1,-1 1 0,1-1 0,-1 0 1,1 0-1,0 0 0,0 0 0,0 0 1,-1 0-1,1 0 0,0 0 0,0 0 1,0 0-1,0 0 0,1-1 0,-1 1 1,0 0-1,0-1 0,0 1 0,1-1 1,-1 1-1,0-1 0,1 0 0,-1 1 1,0-1-1,0 0 0,1 0 1,-1 0-1,1 0 0,-1 0 0,0 0 1,1-1-1,0 1 0,4-1-191,0-1-1,-1 1 0,1-1 1,-1 0-1,0 0 1,0-1-1,0 0 1,0 0-1,8-6 1,-6 3-1300,-1-1 0,1 1 1,-1-1-1,-1 0 0,1-1 1,6-12-1,7-18-8387</inkml:trace>
</inkml:ink>
</file>

<file path=ppt/ink/ink15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4:43.121"/>
    </inkml:context>
    <inkml:brush xml:id="br0">
      <inkml:brushProperty name="width" value="0.025" units="cm"/>
      <inkml:brushProperty name="height" value="0.025" units="cm"/>
    </inkml:brush>
  </inkml:definitions>
  <inkml:trace contextRef="#ctx0" brushRef="#br0">63 0 24183,'0'0'2338,"-34"55"289,21-23-866,3-1-960,4 0-481,6-1-224,0-4-64,0-3-704,9-7-738,4-9-1088,4-7-1506,-1-7-1601,1-21-3716</inkml:trace>
</inkml:ink>
</file>

<file path=ppt/ink/ink15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4:43.480"/>
    </inkml:context>
    <inkml:brush xml:id="br0">
      <inkml:brushProperty name="width" value="0.025" units="cm"/>
      <inkml:brushProperty name="height" value="0.025" units="cm"/>
    </inkml:brush>
  </inkml:definitions>
  <inkml:trace contextRef="#ctx0" brushRef="#br0">184 0 21396,'-8'10'1495,"-22"27"306,2 2 0,-28 52-1,46-74-1352,1 0-1,1 1 0,1 0 1,1 1-1,0-1 1,1 1-1,1 0 0,1 0 1,0 21-1,3-38-462,0 0 1,0 0-1,0 0 1,0-1-1,0 1 1,1 0-1,-1 0 1,1-1-1,0 1 1,-1 0-1,1-1 1,0 1-1,0-1 1,0 1-1,0-1 1,0 1-1,0-1 1,0 0-1,1 1 1,-1-1-1,1 0 1,-1 0-1,3 2 1,0-1-85,1-1 0,-1 1 0,0-1 0,0 0 0,1 0 0,-1 0 0,1 0 1,-1-1-1,8 0 0,-1 0-297,-1-1 0,1-1 0,-1 1 0,0-2 0,1 1 0,-1-1 0,0-1 0,11-5 0,2-9-5428,-4-4-2573</inkml:trace>
  <inkml:trace contextRef="#ctx0" brushRef="#br0" timeOffset="1">231 264 20724,'0'0'3235,"-38"64"-192,20-25-769,1 6-1057,6-2-256,3 1-225,7-7-543,1-6-289,4-10-1346,12-9-1409,1-11-2305,1-1-4133</inkml:trace>
</inkml:ink>
</file>

<file path=ppt/ink/ink15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4:44.301"/>
    </inkml:context>
    <inkml:brush xml:id="br0">
      <inkml:brushProperty name="width" value="0.025" units="cm"/>
      <inkml:brushProperty name="height" value="0.025" units="cm"/>
    </inkml:brush>
  </inkml:definitions>
  <inkml:trace contextRef="#ctx0" brushRef="#br0">282 71 14926,'0'0'6438,"2"-11"-3251,6-32-352,-8 42-2752,0 1 0,0-1 0,1 1 0,-1-1 0,0 1 0,0-1 0,0 1 1,0-1-1,0 0 0,0 1 0,0-1 0,0 1 0,0-1 0,0 1 0,0-1 0,-1 1 0,1-1 0,0 1 0,0-1 0,0 1 0,-1-1 1,1 1-1,0-1 0,0 1 0,-1 0 0,1-1 0,-1 1 0,1-1 0,0 1 0,-1 0 0,1-1 0,-1 1 0,0-1 0,-18 5 911,-16 18-696,9 3-172,1 3 1,1 0-1,1 1 1,2 1-1,1 1 1,2 1-1,0 0 1,3 2-1,-15 43 1,27-68-127,1-1 0,0 1 0,0 0 0,1-1 0,0 1 0,1 0 0,1 16 0,-1-23 0,1 0 0,-1 1 0,1-1 0,0 0 0,-1 1 0,1-1 0,0 0 0,0 0 0,1 0 0,-1 0 0,0 0 0,1 0 0,-1 0 0,1 0 0,0 0 0,0-1 0,-1 1 0,1-1 0,0 1 0,0-1 0,0 0 0,1 0 0,-1 0 0,0 0 0,0 0 0,1 0 0,-1-1 0,0 1 0,1-1 0,-1 1 0,5-1 0,-1 0 0,-1 0 0,0 0 0,1 0 0,-1-1 0,1 1 0,-1-1 0,0-1 0,1 1 0,-1-1 0,0 0 0,0 0 0,0-1 0,0 1 0,-1-1 0,1 0 0,-1 0 0,1-1 0,-1 1 0,0-1 0,-1 0 0,1 0 0,-1 0 0,1-1 0,-1 1 0,0-1 0,-1 1 0,1-1 0,-1 0 0,0 0 0,0-1 0,-1 1 0,1 0 0,-1 0 0,0-1 0,-1 1 0,1-1 0,-1 1 0,0-1 0,-1 1 0,1 0 0,-2-8 0,0 10 5,1 0 0,0 0 0,-1 0 1,0 0-1,1 0 0,-1 1 0,0-1 0,-1 0 0,1 1 0,0 0 1,-1-1-1,1 1 0,-1 0 0,0 0 0,0 0 0,0 1 1,0-1-1,0 1 0,0 0 0,-5-2 0,-2 0-95,0 0 0,1 1 0,-1 0 0,0 0 0,-17 0 0,43-17-14724,10-1 1425</inkml:trace>
</inkml:ink>
</file>

<file path=ppt/ink/ink15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4:45.719"/>
    </inkml:context>
    <inkml:brush xml:id="br0">
      <inkml:brushProperty name="width" value="0.025" units="cm"/>
      <inkml:brushProperty name="height" value="0.025" units="cm"/>
    </inkml:brush>
  </inkml:definitions>
  <inkml:trace contextRef="#ctx0" brushRef="#br0">268 1 18481,'0'0'12524,"-69"70"-11467,35-30-352,-1 6-705,1-1 0,3-2 0,7-7 0,4-7 0,7-9-641,6-13-1344,6-15-6952,1-21-1120</inkml:trace>
</inkml:ink>
</file>

<file path=ppt/ink/ink15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4:46.072"/>
    </inkml:context>
    <inkml:brush xml:id="br0">
      <inkml:brushProperty name="width" value="0.025" units="cm"/>
      <inkml:brushProperty name="height" value="0.025" units="cm"/>
    </inkml:brush>
  </inkml:definitions>
  <inkml:trace contextRef="#ctx0" brushRef="#br0">198 82 4965,'-11'5'12038,"-17"7"-7393,-43 27-1,63-35-4173,1 0 0,0 1 0,1 0 0,-1 0 0,1 1 0,0 0 0,0 0 0,0 1 0,1-1 0,0 1 0,1 0 0,-8 14 0,12-20-464,0 0 1,-1-1-1,1 1 1,0 0-1,-1 0 1,1 0-1,0 0 1,0 0 0,0 0-1,0 0 1,0 0-1,0 0 1,0 0-1,0 0 1,0 0-1,1-1 1,-1 1-1,0 0 1,0 0-1,1 0 1,-1 0 0,1 0-1,-1 0 1,1-1-1,-1 1 1,1 0-1,-1 0 1,1-1-1,1 2 1,0-1 0,0 0 1,0 0-1,1 0 1,-1-1-1,0 1 1,0 0-1,1-1 1,-1 0-1,0 1 1,1-1-1,3 0 1,6-1-4,-1-1 0,1 0-1,-1 0 1,12-4 0,-10 1-15,1-1 1,-1 0-1,-1-1 1,1-1-1,-1 1 1,0-2-1,16-14 1,-23 18-2,0 1 0,0-1 0,-1-1 0,1 1 0,-1-1 1,0 1-1,-1-1 0,1 0 0,-1-1 0,-1 1 0,1-1 0,-1 1 0,0-1 0,0 0 0,-1 1 1,0-1-1,1-11 0,-3 15-20,1 1 0,-1-1 0,0 0 0,0 0 0,0 0 0,0 1 0,-1-1 0,1 1 0,0-1 0,-1 1 0,0-1 0,0 1 0,0 0 0,0 0 0,0 0 0,0 0 0,0 0 0,-1 1 0,1-1 0,-1 0 0,1 1 0,-1 0 0,0 0 0,1 0 0,-1 0 0,0 0 0,0 0 0,0 1 0,0-1 0,0 1 0,1 0 0,-7 0 0,4 0-71,-1-1 1,1 1-1,-1 0 1,1 1-1,-1-1 1,1 1-1,-1 1 1,1-1-1,0 0 0,-1 1 1,1 0-1,0 1 1,0-1-1,1 1 1,-1 0-1,0 0 1,-4 4-1,3 1-189,0 0-1,1 0 1,0 1-1,0-1 1,0 1 0,1 0-1,1 1 1,0-1-1,-4 20 1,5-23-330,1 0 1,1 0-1,-1 1 1,1-1-1,0 0 1,0 0-1,1 1 0,0-1 1,0 0-1,0 0 1,1 0-1,0 0 1,0 0-1,0 0 1,1-1-1,6 10 1,18 15-5888</inkml:trace>
</inkml:ink>
</file>

<file path=ppt/ink/ink15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4:46.432"/>
    </inkml:context>
    <inkml:brush xml:id="br0">
      <inkml:brushProperty name="width" value="0.025" units="cm"/>
      <inkml:brushProperty name="height" value="0.025" units="cm"/>
    </inkml:brush>
  </inkml:definitions>
  <inkml:trace contextRef="#ctx0" brushRef="#br0">230 91 22229,'-14'2'2514,"8"-2"-2159,-93 17 3852,90-15-3870,-1 1 0,1-1 0,0 2 0,0-1 1,1 1-1,-1 1 0,1 0 0,-1 0 0,-11 10 0,19-14-333,1-1 0,-1 1 1,0 0-1,0-1 0,0 1 0,1 0 0,-1 0 0,0 0 0,1 0 0,-1 0 1,1 0-1,-1 0 0,1 0 0,-1 0 0,1 0 0,0 0 0,0 0 0,-1 0 1,1 0-1,0 0 0,0 2 0,0-2-3,1 0 0,-1-1 0,1 1 0,-1 0 0,1-1 0,0 1 0,-1-1 0,1 1 0,-1-1 0,1 1 0,0-1 0,0 1 0,-1-1 0,1 0 0,0 1 1,0-1-1,-1 0 0,1 0 0,0 1 0,0-1 0,1 0 0,4 1-5,1-1 1,-1 0 0,1 0 0,-1 0-1,1-1 1,6-1 0,2-2 3,0-1 0,0-1 0,-1 0 0,0-1 0,23-14 0,-28 15 0,0 0 0,-1-1 0,1 0 0,-1 0 0,0-1 0,-1 0 0,0 0 0,0-1 0,6-11 0,-12 19-41,0 0-1,0 0 1,-1 0-1,1 0 1,0-1-1,0 1 1,-1 0-1,1-1 1,-1 1-1,1 0 1,-1-1 0,0 1-1,1-1 1,-1 1-1,0-1 1,0 1-1,0 0 1,0-1-1,0 1 1,-1-1-1,1 1 1,0-1-1,-1 1 1,1 0 0,-1-1-1,1 1 1,-1 0-1,1-1 1,-1 1-1,-1-2 1,-1 2-276,0-1 1,0 1 0,0 0 0,0 0-1,0 0 1,-1 0 0,1 1-1,0-1 1,0 1 0,-1 0 0,1 0-1,-5 0 1,-8 0-6523</inkml:trace>
</inkml:ink>
</file>

<file path=ppt/ink/ink15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4:26.592"/>
    </inkml:context>
    <inkml:brush xml:id="br0">
      <inkml:brushProperty name="width" value="0.025" units="cm"/>
      <inkml:brushProperty name="height" value="0.025" units="cm"/>
    </inkml:brush>
  </inkml:definitions>
  <inkml:trace contextRef="#ctx0" brushRef="#br0">25 338 5637,'0'0'11873,"-4"10"-9337,-13 31-348,17-41-2111,-1 1 0,1-1-1,0 1 1,-1-1 0,1 1-1,0-1 1,0 1 0,-1-1-1,1 1 1,0-1 0,0 1-1,0-1 1,0 1 0,0-1 0,0 1-1,0 0 1,0-1 0,0 1-1,0-1 1,0 1 0,0-1-1,0 1 1,0-1 0,0 1-1,1 0 1,-1-1 0,0 1-1,0-1 1,1 1 0,-1-1-1,0 0 1,1 1 0,-1-1-1,0 1 1,1-1 0,-1 0-1,1 1 1,-1-1 0,1 0-1,-1 1 1,2-1 0,19-1 1418,-17 0-1278,7-1 130,-1-1-1,0-1 1,0 0 0,0 0 0,-1-1-1,1 0 1,-1-1 0,11-8-1,69-63 655,-66 56-814,57-54 123,93-112-1,-206 252-330,-76 140 233,91-166-157,2 1 0,1 0 0,-13 60 0,27-96-89,0 1-1,0-1 0,1 1 1,-1 0-1,1-1 0,0 1 1,1-1-1,-1 1 0,2 7 1,-1-11-81,-1 1 0,1-1 0,0 0 1,0 0-1,0 0 0,-1 0 0,1 0 0,0 0 1,1 0-1,-1 0 0,0 0 0,0 0 1,0-1-1,0 1 0,1 0 0,-1-1 0,0 1 1,0-1-1,1 0 0,-1 1 0,1-1 0,-1 0 1,0 0-1,1 0 0,-1 0 0,0 0 1,1 0-1,-1 0 0,1 0 0,-1 0 0,0-1 1,1 1-1,1-1 0,1 0-728,1-1 1,0 1-1,-1-1 0,1 0 1,-1 0-1,0-1 0,0 1 0,0-1 1,0 0-1,0 0 0,0 0 1,-1-1-1,4-3 0,23-26-11515</inkml:trace>
</inkml:ink>
</file>

<file path=ppt/ink/ink15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4:27.882"/>
    </inkml:context>
    <inkml:brush xml:id="br0">
      <inkml:brushProperty name="width" value="0.025" units="cm"/>
      <inkml:brushProperty name="height" value="0.025" units="cm"/>
    </inkml:brush>
  </inkml:definitions>
  <inkml:trace contextRef="#ctx0" brushRef="#br0">6 404 6022,'-5'8'19317,"15"-18"-16069,31-25-1550,41-45 1,83-114-1655,-97 111 183,-55 74-315,-13 21-53,-9 22 55,-15 22 274,-34 57 0,31-66 37,-36 94 1,61-135-226,0-1 0,0 1 0,1 0 0,-1 0 0,2 0 0,-1 0 0,0 0 0,1 0 0,0 0 0,0 0 0,2 7 0,-1-12-12,0 0 0,0 0 0,0-1 0,0 1 0,0 0 0,0-1 0,0 1 0,0 0 0,0-1 0,0 0 0,0 1 0,1-1 0,-1 0 0,0 1 1,0-1-1,0 0 0,1 0 0,-1 0 0,0 0 0,0 0 0,1 0 0,-1 0 0,0-1 0,0 1 0,0 0 0,0-1 0,2 0 0,32-11-1388,-29 7-226,1 0-1,-1 0 1,0-1-1,-1 1 1,10-14-1,4-7-8788</inkml:trace>
</inkml:ink>
</file>

<file path=ppt/ink/ink15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4:28.734"/>
    </inkml:context>
    <inkml:brush xml:id="br0">
      <inkml:brushProperty name="width" value="0.025" units="cm"/>
      <inkml:brushProperty name="height" value="0.025" units="cm"/>
    </inkml:brush>
  </inkml:definitions>
  <inkml:trace contextRef="#ctx0" brushRef="#br0">254 126 13421,'0'0'3374,"1"-10"-513,1-1-2003,0 1 321,0 0 0,-1 0 1,1 0-1,-2 0 0,1 0 1,-2 0-1,-1-16 0,1 25-1148,1 1-1,-1-1 0,1 0 0,-1 1 1,0-1-1,1 0 0,-1 1 0,0-1 1,0 1-1,1 0 0,-1-1 0,0 1 1,0-1-1,0 1 0,0 0 0,1 0 1,-1-1-1,0 1 0,0 0 0,0 0 1,0 0-1,0 0 0,0 0 0,0 0 1,1 0-1,-1 0 0,0 1 0,0-1 1,0 0-1,0 0 0,0 1 0,1-1 1,-1 1-1,0-1 0,0 0 0,1 1 1,-2 0-1,-29 20 43,20-11-30,1 1 0,0 1 0,1 0 0,0 0 0,1 1 0,0 0 0,1 0 1,1 1-1,0 0 0,0 0 0,2 1 0,0-1 0,-3 17 0,7-30-40,0-1 0,0 1 0,0 0 1,0 0-1,0-1 0,0 1 0,0 0 0,0 0 0,0 0 0,0-1 0,1 1 1,-1 0-1,0 0 0,0-1 0,1 1 0,-1 0 0,0-1 0,1 1 0,-1 0 0,1-1 1,-1 1-1,1 0 0,-1-1 0,1 1 0,0-1 0,-1 1 0,1-1 0,0 0 1,-1 1-1,1-1 0,0 1 0,-1-1 0,2 0 0,1 1 8,0-1 0,0 0 0,0 0 0,0 0 0,0 0 0,-1 0 0,1-1 0,0 1 0,5-3 0,3-1 27,0 0 0,0-1 0,19-12 0,-16 7-160,1-1 0,-1 0 0,-1-2 0,0 1 0,-1-2 0,0 1 0,18-30-1,-38 61-49,1 0-1,1 1 0,-7 33 1,6-25 152,-13 69 269,15-63 258,-2 1-1,-2-1 0,-16 43 1,23-72-506,0-1 1,0 1-1,0-1 1,-1 1-1,1-1 1,-1 0 0,0 0-1,0 0 1,0 0-1,0 0 1,0-1-1,-1 0 1,1 1-1,-1-1 1,0 0 0,1-1-1,-1 1 1,0-1-1,0 0 1,0 0-1,0 0 1,0 0-1,0 0 1,-1-1 0,1 0-1,0 0 1,0 0-1,0-1 1,-8-1-1,5 1-1,0 0-1,0-1 1,1 0-1,-1-1 1,0 1-1,1-1 0,0-1 1,0 1-1,-1-1 1,2 0-1,-1 0 1,1-1-1,-1 0 1,1 0-1,0 0 1,-7-11-1,12 16-44,0-1 0,0 1 0,0-1 0,1 1 0,-1-1 0,0 1 0,0-1 0,0 1 0,1-1-1,-1 1 1,0-1 0,1 1 0,-1 0 0,0-1 0,1 1 0,-1 0 0,0-1 0,1 1 0,-1 0 0,1-1 0,-1 1 0,1 0 0,-1 0 0,0-1 0,1 1 0,-1 0 0,1 0 0,-1 0-1,1 0 1,-1 0 0,1 0 0,0 0 0,-1 0 0,1 0 0,-1 0 0,1 0 0,-1 0 0,1 0 0,-1 0 0,1 0 0,0 1 0,36-2-3827,-26 1 2210,28-3-3132,2-2-1628</inkml:trace>
</inkml:ink>
</file>

<file path=ppt/ink/ink15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4:29.077"/>
    </inkml:context>
    <inkml:brush xml:id="br0">
      <inkml:brushProperty name="width" value="0.025" units="cm"/>
      <inkml:brushProperty name="height" value="0.025" units="cm"/>
    </inkml:brush>
  </inkml:definitions>
  <inkml:trace contextRef="#ctx0" brushRef="#br0">75 0 22485,'0'0'5445,"-26"73"-3138,10-38-1026,0-1-224,4-2-865,7-1-192,5-9 0,5-8-897,15-11-1954,3-3-2337,0-13-3012</inkml:trace>
</inkml:ink>
</file>

<file path=ppt/ink/ink15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4:29.423"/>
    </inkml:context>
    <inkml:brush xml:id="br0">
      <inkml:brushProperty name="width" value="0.025" units="cm"/>
      <inkml:brushProperty name="height" value="0.025" units="cm"/>
    </inkml:brush>
  </inkml:definitions>
  <inkml:trace contextRef="#ctx0" brushRef="#br0">0 71 11243,'0'0'19773,"9"-6"-18567,6-3-1156,-1 1-1,2 0 1,-1 1-1,1 0 1,0 1-1,0 1 1,0 1-1,1 0 1,0 1-1,21 0 1,-37 3-50,0 0 0,0 1 0,-1-1 0,1 1 0,0 0 0,0-1 0,0 1 0,0 0 0,-1-1 0,1 1 0,0 0 0,0 0 0,-1 0 0,1 0 0,-1 0 0,1 0 0,-1 0 0,1 0 0,-1 0 0,0 0 0,1 0 0,-1 0 0,0 0 0,0 0 0,0 0 0,0 0 0,0 0 0,0 0 0,0 2 0,-1 42 0,0-38 0,-3 26 0,-3 0 0,0-1 0,-2 0 0,-2 0 0,-17 37 0,-9 29 0,30-81-901,3-6-1192,1-1 0,0 1 0,0 0 0,1 0 1,-1 12-1,3-33-4820</inkml:trace>
  <inkml:trace contextRef="#ctx0" brushRef="#br0" timeOffset="1">42 317 11723,'0'0'9609,"11"-53"-7687,10 42-641,5 2-608,5 2-513,2 0-160,5 0-1249,3-3-2595,1-3-3491</inkml:trace>
</inkml:ink>
</file>

<file path=ppt/ink/ink15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4:29.795"/>
    </inkml:context>
    <inkml:brush xml:id="br0">
      <inkml:brushProperty name="width" value="0.025" units="cm"/>
      <inkml:brushProperty name="height" value="0.025" units="cm"/>
    </inkml:brush>
  </inkml:definitions>
  <inkml:trace contextRef="#ctx0" brushRef="#br0">56 1 12908,'0'0'11670,"-8"9"-8873,5-5-2434,-28 44 2838,29-45-3087,0 1 1,0 0-1,1-1 0,-1 1 0,1 0 1,0 0-1,0 0 0,1 0 0,-1 0 1,1 0-1,0 1 0,0-1 0,0 0 1,1 0-1,1 6 0,-1-8-114,0 0 0,1-1 0,-1 1 0,1 0 0,0 0 0,0-1 0,0 1 0,0-1 0,0 1 0,0-1 0,0 0 0,0 0 0,0 0 0,0 0 0,1 0 0,-1 0 0,0-1 0,1 1 0,-1-1 0,0 0 0,1 1 0,-1-1 0,1 0 0,-1-1 0,1 1 0,2-1 0,6 1 0,-1-1 0,1-1 0,-1 0 0,18-5 0,-14 1 1,-1-1 0,0 0 0,0-1 0,-1 0 0,14-13 0,17-11-44,-42 35-21,-1 0 1,0 0 0,0 0 0,0 0 0,-1 0 0,1 0-1,-1 0 1,0-1 0,1 1 0,-1 0 0,-2 4 0,-68 115 239,-12 25 221,76-131-369,1-1 0,0 1 0,1 0-1,1 0 1,1 1 0,0-1-1,-1 31 1,11-31-5074,-7-15 4876,0-1 1,1 0-1,-1 0 0,0 0 1,0 0-1,1 0 0,-1 0 1,0 0-1,1 0 0,-1 0 1,0 0-1,0 0 1,1 0-1,-1 0 0,0 0 1,0 0-1,1-1 0,-1 1 1,0 0-1,0 0 0,1 0 1,-1 0-1,0 0 1,0-1-1,1 1 0,-1 0 1,0 0-1,0 0 0,0-1 1,1 1-1,-1 0 0,0 0 1,0-1-1,0 1 1,0 0-1,0 0 0,0-1 1,0 1-1,0 0 0,1 0 1,-1-1-1,0 1 0,0 0 1,0-1-1,0 1 0,0 0 1,0 0-1,0-1 1,-1 1-1,1 0 0,0 0 1,0-1-1,0 1 0,0-1 1,0-13-9862</inkml:trace>
</inkml:ink>
</file>

<file path=ppt/ink/ink15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4:30.387"/>
    </inkml:context>
    <inkml:brush xml:id="br0">
      <inkml:brushProperty name="width" value="0.025" units="cm"/>
      <inkml:brushProperty name="height" value="0.025" units="cm"/>
    </inkml:brush>
  </inkml:definitions>
  <inkml:trace contextRef="#ctx0" brushRef="#br0">0 128 12556,'0'0'14734,"57"-6"-12428,-9-13-897,8-2-768,5 1-385,0 0-192,-1 4-32,-7 6-1441,-6 2-2178,-8 0-4613</inkml:trace>
</inkml:ink>
</file>

<file path=ppt/ink/ink15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7:48.915"/>
    </inkml:context>
    <inkml:brush xml:id="br0">
      <inkml:brushProperty name="width" value="0.025" units="cm"/>
      <inkml:brushProperty name="height" value="0.025" units="cm"/>
    </inkml:brush>
  </inkml:definitions>
  <inkml:trace contextRef="#ctx0" brushRef="#br0">2593 357 12396,'-2'-12'1163,"1"4"-1012,0 1-1,-1-1 0,0 1 0,-1-1 0,0 1 0,0 0 0,0 0 0,-1 0 0,0 0 0,-1 1 0,1-1 0,-1 1 0,0 0 0,-1 0 0,1 1 0,-1 0 0,0 0 0,-10-6 0,-15-9 312,-2 2 0,-1 1 0,0 1 0,-1 2 0,0 1 0,-43-9 0,-226-31 297,83 27-736,-1 11 1,-371 21-1,498 1 199,0 5 0,1 4 0,1 4 0,-173 61 0,246-73-82,1 0-1,0 2 1,1 0-1,0 1 1,1 1-1,0 1 1,0 0-1,-20 22 1,31-27-110,-1 0 1,1 0 0,1 0 0,-1 1 0,2 0 0,-1 0 0,1 0 0,0 0 0,1 1 0,0 0 0,1-1 0,0 1-1,0 0 1,1 0 0,0 0 0,1 0 0,0 1 0,1-1 0,2 15 0,3-5 0,0 0 0,1 0 0,0-1 0,2 0 0,1-1 0,0 0 0,1 0 0,1-1 0,0-1 0,1 0 0,21 20 0,7 3 23,1-3 0,2-1-1,49 30 1,-3-11 2,2-3 0,3-5-1,1-4 1,3-4 0,1-4 0,163 32-1,-84-35 63,1-8-1,363-2 0,-433-23 263,-1-6 0,167-32 0,-226 29-287,-1-2 0,0-2 0,-1-2 0,-1-3 0,0-1 0,-2-2 0,71-49 1,-98 59-46,-1-1 0,0-1 0,-1-1 0,0 0 0,-2-1 0,0-1 0,-1 0 0,0 0 0,18-40 0,-26 46-35,-1 0 1,0 0-1,0-1 1,-1 1-1,-1-1 1,0 0-1,-1 1 1,0-1-1,-1 0 1,-1 0-1,0 0 1,0 0-1,-1 1 1,-1-1-1,0 0 1,-1 1-1,0 0 1,-11-20-1,3 11-15,-1 1 0,-2 0-1,0 1 1,0 1 0,-2 1-1,-1 0 1,0 1 0,0 0-1,-2 2 1,-31-18 0,-6 0-11,-2 2 0,-104-37 0,73 39-727,-1 3 0,-153-21 0,-48 16-4946,131 20-555</inkml:trace>
</inkml:ink>
</file>

<file path=ppt/ink/ink15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8:09.505"/>
    </inkml:context>
    <inkml:brush xml:id="br0">
      <inkml:brushProperty name="width" value="0.025" units="cm"/>
      <inkml:brushProperty name="height" value="0.025" units="cm"/>
    </inkml:brush>
  </inkml:definitions>
  <inkml:trace contextRef="#ctx0" brushRef="#br0">1877 247 6983,'9'-9'453,"0"2"-273,39-43 111,-45 48 2,-1-1 1,0 0 0,0 0-1,0 0 1,0 0-1,-1-1 1,1 1-1,-1 0 1,0-1 0,0 1-1,0-1 1,0 1-1,0-1 1,-1 1-1,0-1 1,0 0 0,0 1-1,0-5 1,-1 6-144,-1-1-1,1 1 1,0 0 0,-1 0 0,1 0 0,-1 0 0,0 0-1,1 0 1,-1 0 0,0 1 0,0-1 0,0 1-1,-1-1 1,1 1 0,0 0 0,0 0 0,-1 0 0,1 0-1,-1 0 1,-3-1 0,-58-11 717,55 12-722,-227-23 309,-14-2-411,205 19 181,0 2-1,-1 2 1,-48 3 0,69 3-129,0 0 0,1 1 0,-1 1 0,1 2 0,1 0 0,-1 2 0,-28 14 0,-19 16 18,1 4 0,3 3 0,1 2 0,2 3 0,3 3 0,2 3 0,3 2 0,3 3 0,2 1 0,3 3 0,-69 126 0,94-144-89,3 2 1,1 0 0,3 1 0,2 1-1,3 0 1,1 1 0,3 0 0,2 1-1,3-1 1,6 77 0,-3-115-10,0 0 0,1 0 0,1 0 0,0 0 0,1 0 0,1 0 0,0-1 0,1 0 0,0 0 0,1 0 0,1-1 1,0 0-1,17 19 0,-14-20 42,1 0-1,1-1 1,0-1 0,1 0 0,-1-1 0,2 0 0,-1-1 0,1-1 0,1 0-1,-1-1 1,1-1 0,24 5 0,15 0 51,1-3-1,0-3 1,0-2-1,1-2 1,-1-3-1,0-2 1,0-3-1,71-18 1,38-20-40,225-94 1,-307 106 274,-2-3 0,-1-4-1,136-94 1,-176 106-234,-2-3 0,0-1 1,-3-1-1,-1-3 0,-1 0 1,-2-2-1,-2-1 0,35-65 0,-55 88 2,-1-1 1,0 0-1,-1 0 0,-1-1 0,-1 1 0,-1-1 0,-1 0 0,0-1 0,-1 1 0,-1-29 0,-2 34-55,-1 1 0,-1-1-1,0 0 1,0 1 0,-1-1 0,-1 1-1,0 0 1,-1 1 0,-1-1 0,0 1 0,0 0-1,-1 1 1,-1 0 0,0 0 0,-12-12-1,-4 2-85,-1 0-1,0 2 0,-2 0 0,0 2 1,-1 1-1,0 2 0,-2 1 0,1 1 0,-1 1 1,-1 2-1,-46-8 0,7 5-1355,-82-2-1,-66 9-5208,108 5 109</inkml:trace>
</inkml:ink>
</file>

<file path=ppt/ink/ink15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7:36.576"/>
    </inkml:context>
    <inkml:brush xml:id="br0">
      <inkml:brushProperty name="width" value="0.025" units="cm"/>
      <inkml:brushProperty name="height" value="0.025" units="cm"/>
    </inkml:brush>
  </inkml:definitions>
  <inkml:trace contextRef="#ctx0" brushRef="#br0">5612 1 8136,'0'0'6342,"-8"10"-5739,-2 1-430,0-1 0,-1 1 1,0-2-1,-1 1 0,0-2 0,0 1 0,-1-2 1,-17 9-1,-23 4-35,-1-1 0,0-3 1,-2-2-1,-59 7 1,-233 12 835,279-29-900,-431 19 59,0-49-68,259 1 128,-1 10 0,-1 11 0,1 10 0,0 11 0,-259 52 0,68 24 2161,-472 169 0,606-151-1703,234-83-539,2 3 1,-90 58-1,137-77-2,0 0 0,-19 18 0,32-27-397,-1 0-1,1 1 1,0-1 0,0 1 0,0 0 0,1 0-1,-1 0 1,1 0 0,0 0 0,0 1 0,0-1-1,1 1 1,-1-1 0,1 1 0,-1 6 0,2-11 128,0 1 1,0-1-1,0 0 1,0 0-1,0 0 1,0 1 0,1-1-1,-1 0 1,0 0-1,0 0 1,0 1-1,0-1 1,0 0-1,0 0 1,0 0-1,0 0 1,0 1-1,1-1 1,-1 0 0,0 0-1,0 0 1,0 0-1,0 0 1,0 1-1,1-1 1,-1 0-1,0 0 1,0 0-1,0 0 1,1 0 0,-1 0-1,0 0 1,0 0-1,0 0 1,1 0-1,-1 0 1,0 0-1,0 0 1,0 0-1,1 0 1,-1 0 0,0 0-1,0 0 1,0 0-1,0 0 1,1 0-1,-1 0 1,0 0-1,0 0 1,0 0-1,1 0 1,-1-1 0,0 1-1,0 0 1,0 0-1,0 0 1,0 0-1,1 0 1,-1-1-1,0 1 1,0 0-1,0 0 1,16-11-9232</inkml:trace>
</inkml:ink>
</file>

<file path=ppt/ink/ink15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7:36.950"/>
    </inkml:context>
    <inkml:brush xml:id="br0">
      <inkml:brushProperty name="width" value="0.025" units="cm"/>
      <inkml:brushProperty name="height" value="0.025" units="cm"/>
    </inkml:brush>
  </inkml:definitions>
  <inkml:trace contextRef="#ctx0" brushRef="#br0">847 0 12556,'0'0'3416,"-12"8"-3287,-41 31 925,1 3 0,-68 72 0,-65 54 396,-24-33 48,79-54 154,119-74-1590,1 1 1,0 0 0,0 1-1,1 0 1,-9 11 0,16-18-55,0 1-1,0 0 1,1-1 0,-1 1 0,1 0 0,-1 0-1,1 0 1,0 0 0,0 0 0,0 0-1,1 0 1,-1 3 0,1-4-6,0 0-1,0 0 1,1 0-1,-1 0 1,1-1-1,-1 1 1,1 0-1,-1 0 1,1-1-1,0 1 1,0 0-1,0-1 1,0 1-1,0-1 1,0 0-1,1 1 1,-1-1-1,0 0 1,1 1 0,-1-1-1,1 0 1,2 1-1,6 4 7,0-1 1,0-1-1,0 0 1,1 0-1,0-1 1,-1 0-1,1-1 0,12 1 1,99 2-69,-89-4-41,293-7-4373,-143-13-1217</inkml:trace>
</inkml:ink>
</file>

<file path=ppt/ink/ink15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7:42.191"/>
    </inkml:context>
    <inkml:brush xml:id="br0">
      <inkml:brushProperty name="width" value="0.025" units="cm"/>
      <inkml:brushProperty name="height" value="0.025" units="cm"/>
    </inkml:brush>
  </inkml:definitions>
  <inkml:trace contextRef="#ctx0" brushRef="#br0">0 249 8072,'8'84'11901,"13"13"-6884,40 111-4873,-23-83 1083,118 470 2483,-151-575-3545,-3-12-102,-1 1 0,2 0-1,0-1 1,0 1 0,0-1 0,1 0 0,7 12-1,-10-19-43,-1-1-1,0 0 0,0 0 0,0 0 1,1 1-1,-1-1 0,0 0 0,0 0 1,0 0-1,1 0 0,-1 0 1,0 0-1,0 1 0,1-1 0,-1 0 1,0 0-1,0 0 0,1 0 0,-1 0 1,0 0-1,1 0 0,-1 0 0,0 0 1,0 0-1,1 0 0,-1 0 0,0 0 1,0-1-1,1 1 0,-1 0 0,0 0 1,0 0-1,1 0 0,-1 0 0,0 0 1,0-1-1,0 1 0,1 0 1,-1 0-1,0 0 0,0-1 0,0 1 1,0 0-1,1 0 0,-1 0 0,0-1 1,0 1-1,0 0 0,0 0 0,0-1 1,0 1-1,0 0 0,0 0 0,0-1 1,0 1-1,6-19 503,-5 16-474,60-336-29,-27 120-1002,1 50 328,23-140 120,-54 268 540,-1 0 1,-2 0 0,-2 0 0,-2 0-1,-12-63 1,12 91-18,-5-34-36,8 46 35,0 0 0,0 0 1,0 0-1,0 0 0,0 0 1,0 0-1,0 0 0,0 0 1,1 0-1,-1 0 0,0 0 1,1 0-1,-1 0 0,1 1 1,-1-1-1,1 0 0,-1 0 1,1 0-1,-1 0 0,1 1 1,0-1-1,-1 0 0,1 1 1,0-1-1,0 1 0,0-1 1,-1 0-1,1 1 0,0 0 1,0-1-1,0 1 0,0 0 1,0-1-1,0 1 0,0 0 1,0 0-1,2 0 0,8 0-1453,0 0 0,0 2 0,0-1-1,13 4 1,13 3-4810,-4-5-1463</inkml:trace>
</inkml:ink>
</file>

<file path=ppt/ink/ink15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7:43.167"/>
    </inkml:context>
    <inkml:brush xml:id="br0">
      <inkml:brushProperty name="width" value="0.025" units="cm"/>
      <inkml:brushProperty name="height" value="0.025" units="cm"/>
    </inkml:brush>
  </inkml:definitions>
  <inkml:trace contextRef="#ctx0" brushRef="#br0">46 110 5605,'0'0'4565,"-8"4"-3380,-28 14-352,37-18-807,-1 0 0,0 0 1,0 0-1,1 1 0,-1-1 1,0 0-1,0 0 0,1 0 1,-1 0-1,0 0 1,0 1-1,1-1 0,-1 0 1,0 0-1,0 0 0,0 1 1,0-1-1,1 0 0,-1 0 1,0 0-1,0 1 1,0-1-1,0 0 0,0 0 1,0 1-1,0-1 0,1 0 1,-1 1-1,0-1 0,0 0 1,0 0-1,0 1 1,0-1-1,0 0 0,0 0 1,-1 1-1,1-1 0,0 0 1,0 1-1,0-1 0,0 0 1,0 0-1,0 1 1,0-1-1,0 0 0,-1 0 1,1 0-1,0 1 0,0-1 1,0 0-1,-1 0 0,1 0 1,0 1-1,0-1 1,0 0-1,-1 0 0,1 0 1,0 0-1,0 0 0,-1 0 1,1 1-1,0-1 0,-1 0 1,1 0-1,0 0 1,0 0-1,-1 0 0,20 3 921,-19-3-852,160 11 3934,82-5-2153,-70-2-1428,1290-35-112,-287 7 2502,-548 18-1960,338-48-420,-160 3 408,-733 50-668,-44 0 132,-24 1 110,-11 0 268,-21 1-155,1 1 1,-32 7-1,53 38 162,-20 44-572,17-65-100,0 2 0,2-1 0,2 1 0,-3 31 0,7-45-251,0 54-166,11-25-5268,5-16-4752</inkml:trace>
</inkml:ink>
</file>

<file path=ppt/ink/ink15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7:45.529"/>
    </inkml:context>
    <inkml:brush xml:id="br0">
      <inkml:brushProperty name="width" value="0.025" units="cm"/>
      <inkml:brushProperty name="height" value="0.025" units="cm"/>
    </inkml:brush>
  </inkml:definitions>
  <inkml:trace contextRef="#ctx0" brushRef="#br0">1 251 13805,'0'0'3897,"13"-1"-2520,-5 0-1133,1 0 0,-1 0-1,1-1 1,-1 0 0,1 0-1,-1-1 1,0 0-1,0 0 1,-1-1 0,15-9-1,228-202 1572,-251 215-1800,1 0 1,0 0-1,0 1 0,0-1 0,0 0 0,0 0 0,0 0 0,0 0 1,0 0-1,0 0 0,0 0 0,0 0 0,0 1 0,0-1 0,0 0 1,0 0-1,0 0 0,0 0 0,0 0 0,0 0 0,0 0 0,0 0 1,0 1-1,0-1 0,0 0 0,0 0 0,0 0 0,0 0 0,0 0 1,0 0-1,1 0 0,-1 0 0,0 0 0,0 0 0,0 0 0,0 1 1,0-1-1,0 0 0,0 0 0,0 0 0,0 0 0,0 0 0,0 0 1,1 0-1,-1 0 0,0 0 0,0 0 0,0 0 0,0 0 0,0 0 1,0 0-1,0 0 0,0 0 0,1 0 0,-1 0 0,0 0 0,0 0 1,0 0-1,0 0 0,0 0 0,0 0 0,0 0 0,0 0 0,0 0 1,1 0-1,-4 16 524,-7 20 116,7-27-552,-33 106 641,33-102-732,0 1 0,1 0-1,0 0 1,1 0 0,1 1 0,2 19-1,-2-33-153,0 0-1,0 0 1,1 0 0,-1 0-1,0 0 1,0 0-1,1 0 1,-1 0 0,0 0-1,1 0 1,-1 0-1,1 0 1,0 0-1,-1 0 1,1 0 0,0-1-1,-1 1 1,1 0-1,0 0 1,0-1 0,-1 1-1,1-1 1,0 1-1,0-1 1,0 1-1,0-1 1,0 1 0,0-1-1,0 0 1,2 1-1,13 0-6220</inkml:trace>
</inkml:ink>
</file>

<file path=ppt/ink/ink15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7:45.882"/>
    </inkml:context>
    <inkml:brush xml:id="br0">
      <inkml:brushProperty name="width" value="0.025" units="cm"/>
      <inkml:brushProperty name="height" value="0.025" units="cm"/>
    </inkml:brush>
  </inkml:definitions>
  <inkml:trace contextRef="#ctx0" brushRef="#br0">23 16 17905,'0'0'5824,"10"-4"-4639,-8 4-1166,6-3 217,-1 1-1,1 0 1,-1 1-1,1-1 0,-1 1 1,14 1-1,-19 0-197,1 0-1,-1 0 1,1 1-1,-1 0 1,0-1-1,1 1 1,-1 0-1,0 0 1,1 0-1,-1 0 1,0 1-1,0-1 1,0 1-1,0-1 1,0 1-1,0 0 1,-1-1-1,1 1 1,-1 0-1,1 0 1,-1 0-1,1 1 1,-1-1-1,0 0 1,0 0-1,0 1 1,0-1-1,-1 1 1,1 3-1,1-1 45,-1 1-1,0 0 1,-1-1-1,1 1 0,-1 0 1,-1 0-1,1 0 1,-1 0-1,0-1 1,0 1-1,0 0 1,-1-1-1,0 1 1,0-1-1,-4 8 0,-4 3 321,0-1 0,-1 0-1,-20 20 1,23-27-311,0-1 0,1 2 1,0-1-1,1 1 0,-1 0 0,2 0 0,-1 0 0,1 1 0,1 0 0,0 0 1,0 0-1,-4 21 0,8-30-91,0 0 1,0 1-1,0-1 0,0 0 1,0 1-1,0-1 0,0 0 1,1 0-1,-1 1 1,0-1-1,1 0 0,-1 0 1,1 0-1,0 1 1,-1-1-1,1 0 0,0 0 1,0 0-1,-1 0 1,1 0-1,0 0 0,0-1 1,0 1-1,0 0 1,0 0-1,2 0 0,0 1-51,1-1 0,0 0 0,-1 1-1,1-1 1,0-1 0,0 1 0,0-1-1,0 1 1,4-1 0,4-1-739,0 0 0,-1 0 0,1-1 0,0 0 0,15-6-1,15-13-5017,1-6-2770</inkml:trace>
</inkml:ink>
</file>

<file path=ppt/ink/ink15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7:46.222"/>
    </inkml:context>
    <inkml:brush xml:id="br0">
      <inkml:brushProperty name="width" value="0.025" units="cm"/>
      <inkml:brushProperty name="height" value="0.025" units="cm"/>
    </inkml:brush>
  </inkml:definitions>
  <inkml:trace contextRef="#ctx0" brushRef="#br0">1 160 14798,'0'0'14115,"12"-1"-13480,-5 1-596,0 0 0,0-1 0,0 0 0,0 0-1,0 0 1,0-1 0,0 0 0,-1-1 0,1 0 0,-1 0 0,1 0 0,-1 0 0,6-6-1,118-118 619,-131 165-347,-6-12-144,-20 45 1,20-55-533,0 0 0,1 1 0,1-1 0,0 2 0,2-1 0,0 0 0,-1 21 0,4-38 178,-1 0-1,1 0 0,0 1 1,0-1-1,0 0 0,0 0 1,0 0-1,0 1 1,0-1-1,0 0 0,0 0 1,0 0-1,1 0 0,-1 1 1,0-1-1,0 0 0,0 0 1,0 0-1,0 0 1,0 1-1,0-1 0,0 0 1,0 0-1,1 0 0,-1 0 1,0 1-1,0-1 0,0 0 1,0 0-1,0 0 1,1 0-1,-1 0 0,0 0 1,0 0-1,0 0 0,0 0 1,1 0-1,-1 1 0,0-1 1,0 0-1,0 0 1,1 0-1,-1 0 0,0 0 1,0 0-1,0 0 0,0 0 1,1 0-1,-1-1 0,0 1 1,2 0-2294,9 0-12663</inkml:trace>
</inkml:ink>
</file>

<file path=ppt/ink/ink15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7:46.594"/>
    </inkml:context>
    <inkml:brush xml:id="br0">
      <inkml:brushProperty name="width" value="0.025" units="cm"/>
      <inkml:brushProperty name="height" value="0.025" units="cm"/>
    </inkml:brush>
  </inkml:definitions>
  <inkml:trace contextRef="#ctx0" brushRef="#br0">36 1 17264,'0'0'5317,"-4"65"-2626,-5-35-1154,0 2-512,2-1-320,1-6-513,6-6-192,0-5-288,0-9-1089,12-5-641,3-4-993,-2-20-1217,4-10-4004</inkml:trace>
</inkml:ink>
</file>

<file path=ppt/ink/ink15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7:46.938"/>
    </inkml:context>
    <inkml:brush xml:id="br0">
      <inkml:brushProperty name="width" value="0.025" units="cm"/>
      <inkml:brushProperty name="height" value="0.025" units="cm"/>
    </inkml:brush>
  </inkml:definitions>
  <inkml:trace contextRef="#ctx0" brushRef="#br0">111 1 17489,'0'0'5140,"-11"9"-2705,3-3-2127,-42 35 1569,45-36-1608,1-1-1,-1 1 1,1-1 0,0 1 0,1 0 0,-1 0 0,1 1 0,0-1 0,-3 10 0,6-14-261,0 1 1,-1-1-1,1 0 1,1 0-1,-1 0 1,0 0-1,0 0 1,0 0-1,1 1 1,-1-1-1,0 0 1,1 0-1,-1 0 1,1 0-1,-1 0 1,1 0-1,0 0 1,-1-1-1,1 1 1,0 0-1,0 0 1,-1 0-1,1-1 1,0 1-1,0 0 1,0-1 0,0 1-1,0-1 1,0 1-1,0-1 1,0 1-1,0-1 1,3 1-1,51 12 84,-19-5-281,-33-6 182,1-1-1,-1 0 1,1 1 0,-1 0-1,0 0 1,0 0 0,0 0-1,0 1 1,0-1 0,0 1 0,-1-1-1,1 1 1,-1 0 0,0 0-1,0 0 1,0 0 0,0 1 0,0-1-1,-1 1 1,1-1 0,-1 1-1,0-1 1,0 1 0,0-1 0,-1 1-1,1 4 1,-1-2 48,-1-1-1,0 0 1,0 0-1,-1 1 1,1-1 0,-1 0-1,0 0 1,0 0-1,-1-1 1,0 1-1,1 0 1,-1-1 0,-1 0-1,1 0 1,-1 0-1,0 0 1,-6 5 0,-38 25 574,45-32-675,0 0 1,1-1-1,-1 1 1,0-1-1,0 0 1,-1 0-1,1 0 1,0 0 0,0 0-1,0-1 1,-1 1-1,1-1 1,0 0-1,-1 0 1,-5-1-1,8 0-188,0 0 0,0 1 0,0-1 0,0 0 0,1 0-1,-1 0 1,0 0 0,0 0 0,0 0 0,1 0 0,-1 0-1,0 0 1,1 0 0,-1 0 0,1 0 0,0 0 0,-1-1-1,1 1 1,0 0 0,-1 0 0,1-1 0,0 1 0,0-2 0,-1-4-1217,-5-26-5523</inkml:trace>
</inkml:ink>
</file>

<file path=ppt/ink/ink15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7:47.279"/>
    </inkml:context>
    <inkml:brush xml:id="br0">
      <inkml:brushProperty name="width" value="0.025" units="cm"/>
      <inkml:brushProperty name="height" value="0.025" units="cm"/>
    </inkml:brush>
  </inkml:definitions>
  <inkml:trace contextRef="#ctx0" brushRef="#br0">0 24 15727,'0'0'4196,"73"-19"-2787,-46 16-1121,4 2-223,-4 1-482,-3 0-3587,-4 0-7751</inkml:trace>
  <inkml:trace contextRef="#ctx0" brushRef="#br0" timeOffset="0.99">276 124 15759,'0'0'6256,"-2"10"-4141,-7 31-1117,9-40-978,1 0 0,-1 0 0,0-1 0,1 1 0,-1 0 0,1-1 0,-1 1 0,0 0 0,1-1 0,-1 1 0,1 0 0,0-1 0,-1 1 0,1-1 0,0 1 0,-1-1 0,1 1 0,0-1 0,-1 0 0,1 1 0,0-1 0,0 0 1,-1 0-1,1 1 0,0-1 0,0 0 0,0 0 0,-1 0 0,1 0 0,0 0 0,0 0 0,0 0 0,-1 0 0,1 0 0,0 0 0,1-1 0,29-4 285,-19 0-150,0-2-1,-1 1 1,0-2-1,0 1 0,-1-2 1,1 1-1,-2-1 1,1-1-1,-2 0 1,1 0-1,-1-1 1,-1 0-1,0 0 1,0 0-1,7-19 1,-107 235-550,54-105-5846,20-49-330</inkml:trace>
</inkml:ink>
</file>

<file path=ppt/ink/ink15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7:47.731"/>
    </inkml:context>
    <inkml:brush xml:id="br0">
      <inkml:brushProperty name="width" value="0.025" units="cm"/>
      <inkml:brushProperty name="height" value="0.025" units="cm"/>
    </inkml:brush>
  </inkml:definitions>
  <inkml:trace contextRef="#ctx0" brushRef="#br0">1 162 10698,'0'0'7287,"14"-7"-4725,35-15-933,1 3-1,0 2 1,54-11-1,-16 10-806,104-7 0,378 16-961,-263 23 169,123 2 9,-364-15-28,-21 1-262,1-3 0,86-11 0,-130 11-179,-1 1 0,1-1-1,0 1 1,0-1 0,-1 1 0,1-1 0,0 0-1,-1 0 1,1 0 0,0 0 0,-1 0 0,0 0-1,1 0 1,-1 0 0,1-1 0,1-2-1,6-14-9033</inkml:trace>
</inkml:ink>
</file>

<file path=ppt/ink/ink15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7:53.051"/>
    </inkml:context>
    <inkml:brush xml:id="br0">
      <inkml:brushProperty name="width" value="0.025" units="cm"/>
      <inkml:brushProperty name="height" value="0.025" units="cm"/>
    </inkml:brush>
  </inkml:definitions>
  <inkml:trace contextRef="#ctx0" brushRef="#br0">0 312 4740,'0'0'22961,"15"-6"-21744,-1 0-1090,0-1 0,-1 1-1,0-2 1,0 0 0,-1-1 0,0 0 0,15-15-1,161-201 820,-185 222-915,-3 3-26,0 0-1,0 0 0,0 0 0,0 0 1,0 0-1,0 0 0,0 1 0,0-1 1,0 0-1,0 0 0,0 0 1,0 0-1,0 0 0,0 0 0,0 1 1,0-1-1,0 0 0,0 0 0,0 0 1,0 0-1,0 0 0,0 0 1,1 0-1,-1 0 0,0 0 0,0 1 1,0-1-1,0 0 0,0 0 1,0 0-1,0 0 0,0 0 0,0 0 1,1 0-1,-1 0 0,0 0 0,0 0 1,0 0-1,0 0 0,0 0 1,0 0-1,1 0 0,-1 0 0,0 0 1,0 0-1,0 0 0,0 0 0,0 0 1,0 0-1,0 0 0,1 0 1,-1 0-1,0 0 0,0 0 0,0 0 1,0 0-1,0 0 0,0 0 0,0-1 1,-1 23 101,-10 26 92,-7-5-155,-26 74 256,40-105-428,1-1 0,1 1 0,0 0 0,0 0 1,1 0-1,1 0 0,1 22 0,0-34-78,-1 1 1,0 0-1,0-1 0,0 1 0,1-1 1,-1 1-1,0-1 0,1 1 0,-1-1 1,1 1-1,-1-1 0,1 1 0,-1-1 1,1 1-1,-1-1 0,1 0 1,-1 1-1,1-1 0,-1 0 0,1 1 1,0-1-1,-1 0 0,1 0 0,-1 0 1,1 1-1,0-1 0,-1 0 0,1 0 1,0 0-1,-1 0 0,1 0 0,0 0 1,0-1-1,15-2-7338,3-12-5203</inkml:trace>
</inkml:ink>
</file>

<file path=ppt/ink/ink15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7:53.528"/>
    </inkml:context>
    <inkml:brush xml:id="br0">
      <inkml:brushProperty name="width" value="0.025" units="cm"/>
      <inkml:brushProperty name="height" value="0.025" units="cm"/>
    </inkml:brush>
  </inkml:definitions>
  <inkml:trace contextRef="#ctx0" brushRef="#br0">1 310 16400,'0'0'11627,"9"-1"-10256,1-1-1259,-1 0-1,1-1 0,-1 0 0,0-1 0,0 1 1,-1-2-1,1 0 0,-1 0 0,0 0 0,0-1 1,0 0-1,-1 0 0,10-13 0,19-20 95,38-53-1,-58 71-59,42-61 847,-56 96-794,-5 10-136,-30 63-63,24-69 0,1 0 0,1 0 0,1 1 0,0 0 0,2 0 0,0 1 0,1-1 0,-1 33 0,5-51-75,-1 0 0,0 0 0,1-1-1,0 1 1,-1 0 0,1-1 0,-1 1 0,1 0 0,0-1 0,-1 1 0,1-1-1,0 1 1,0-1 0,-1 1 0,1-1 0,0 1 0,0-1 0,0 0-1,0 1 1,0-1 0,0 0 0,-1 0 0,1 0 0,0 0 0,0 0 0,0 0-1,0 0 1,0 0 0,0 0 0,0 0 0,0-1 0,-1 1 0,1 0-1,0 0 1,0-1 0,1 0 0,36-12-5692,-7-8-2352,0-5-5708</inkml:trace>
</inkml:ink>
</file>

<file path=ppt/ink/ink15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7:54.056"/>
    </inkml:context>
    <inkml:brush xml:id="br0">
      <inkml:brushProperty name="width" value="0.025" units="cm"/>
      <inkml:brushProperty name="height" value="0.025" units="cm"/>
    </inkml:brush>
  </inkml:definitions>
  <inkml:trace contextRef="#ctx0" brushRef="#br0">227 58 12492,'0'0'11819,"3"-9"-9342,2 1-1752,-3 5-439,-1 0 1,1 0-1,-1 0 0,0 0 1,1 0-1,-2 0 1,1 0-1,0-1 1,0 1-1,-1-7 1,-24 19 1816,8 4-2103,0 0 0,1 1 0,0 1 0,-13 16 0,22-23 0,0-1 0,0 1 0,1 1 0,0-1 0,0 1 0,1 0 0,0 0 0,1 0 0,0 0 0,-3 16 0,6-24 0,0 0 0,0 0 0,1 0 0,-1 0 0,0-1 0,1 1 0,-1 0 0,1 0 0,-1 0 0,0 0 0,1-1 0,0 1 0,-1 0 0,1 0 0,-1-1 0,1 1 0,0-1 0,0 1 0,-1 0 0,1-1 0,0 1 0,0-1 0,0 0 0,0 1 0,-1-1 0,1 0 0,0 1 0,0-1 0,0 0 0,0 0 0,0 0 0,0 0 0,0 0 0,0 0 0,0 0 0,0 0 0,0 0 0,1-1 0,41-6 0,-34 4 0,0-1 0,0 0 0,-1-1 0,1 0 0,-1-1 0,0 0 0,-1 0 0,1 0 0,-1-1 0,0 0 0,-1 0 0,7-11 0,-21 64 0,-32 131 0,34-141 0,5-34 0,1 0 0,0 0 0,-1 0 0,1 0 0,-1 0 0,0 0 0,1 0 0,-1-1 0,0 1 0,0 0 0,0 0 0,0-1 0,-1 1 0,1-1 0,0 1 0,-1-1 0,1 0 0,-1 1 0,0-1 0,1 0 0,-1 0 0,0 0 0,1 0 0,-1 0 0,-3 1 0,0-2 0,1 1 0,-1-1 0,1 0 0,-1 0 0,1 0 0,-1-1 0,1 1 0,-1-1 0,1 0 0,0 0 0,-5-2 0,-9-5 0,-1 0 0,2-2 0,-1 1 0,-17-15 0,28 18-262,44 4-11338,-11 1 2834</inkml:trace>
</inkml:ink>
</file>

<file path=ppt/ink/ink15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7:54.426"/>
    </inkml:context>
    <inkml:brush xml:id="br0">
      <inkml:brushProperty name="width" value="0.025" units="cm"/>
      <inkml:brushProperty name="height" value="0.025" units="cm"/>
    </inkml:brush>
  </inkml:definitions>
  <inkml:trace contextRef="#ctx0" brushRef="#br0">67 1 21204,'0'0'6118,"-42"82"-3748,31-54-1025,0-2-480,9-2-641,2-4-192,0-6-416,0-6-1153,8-8-866,3 0-2401,-1-19-2499</inkml:trace>
</inkml:ink>
</file>

<file path=ppt/ink/ink15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7:54.753"/>
    </inkml:context>
    <inkml:brush xml:id="br0">
      <inkml:brushProperty name="width" value="0.025" units="cm"/>
      <inkml:brushProperty name="height" value="0.025" units="cm"/>
    </inkml:brush>
  </inkml:definitions>
  <inkml:trace contextRef="#ctx0" brushRef="#br0">0 77 14990,'0'0'16779,"11"-5"-16107,22-11-501,-17 7-149,1 1 0,1 0 0,-1 1 1,1 1-1,0 0 0,36-5 0,-52 18-22,-1-1 0,0 1 0,0 0 0,0 0 0,-1 0 0,0 0 0,-2 11 0,-3 28 0,-16 65 0,12-73 0,1 0 0,-3 76 0,11-113-75,-1-1 1,1 1-1,0-1 0,0 0 1,0 1-1,0-1 0,0 1 1,0-1-1,0 1 0,0-1 1,0 1-1,0-1 0,0 0 1,0 1-1,0-1 0,0 1 1,0-1-1,0 1 0,1-1 1,-1 0-1,0 1 0,0-1 1,1 1-1,-1-1 0,0 0 1,0 1-1,1-1 0,-1 0 1,0 1-1,1-1 0,-1 0 1,0 0-1,1 1 0,-1-1 1,1 0-1,-1 0 0,0 0 1,1 1-1,0-1 0,0-1-216,-1 1 1,1-1-1,-1 1 0,1-1 1,0 1-1,-1-1 0,1 0 0,-1 1 1,0-1-1,1 0 0,-1 0 1,0 1-1,1-1 0,-1 0 1,0 0-1,0 0 0,1 1 0,-1-1 1,0 0-1,0 0 0,0 0 1,0 0-1,0-20-8325</inkml:trace>
</inkml:ink>
</file>

<file path=ppt/ink/ink15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7:55.106"/>
    </inkml:context>
    <inkml:brush xml:id="br0">
      <inkml:brushProperty name="width" value="0.025" units="cm"/>
      <inkml:brushProperty name="height" value="0.025" units="cm"/>
    </inkml:brush>
  </inkml:definitions>
  <inkml:trace contextRef="#ctx0" brushRef="#br0">0 78 16496,'0'0'12171,"76"-18"-11594,-41 10-417,1 0-160,-1-2-929,-3 3-2562,-1-5-3140,-6-2-10249</inkml:trace>
</inkml:ink>
</file>

<file path=ppt/ink/ink15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7:55.448"/>
    </inkml:context>
    <inkml:brush xml:id="br0">
      <inkml:brushProperty name="width" value="0.025" units="cm"/>
      <inkml:brushProperty name="height" value="0.025" units="cm"/>
    </inkml:brush>
  </inkml:definitions>
  <inkml:trace contextRef="#ctx0" brushRef="#br0">1 78 14189,'0'0'18183,"9"-5"-18055,6-3-46,65-32-327,-70 35 77,0 1-1,0 0 1,0 1 0,1 1 0,-1-1 0,18 0 0,-27 3 166,0 1 0,0 0 0,0 0 0,0 0 0,-1 0 0,1 0 0,0 0 0,0 0 0,-1 0 0,1 0 0,-1 0 0,1 0 0,-1 0 0,1 1 0,-1-1 0,0 0 0,1 0 0,-1 0 0,0 1 0,0-1 0,0 0 0,0 0 0,0 1 0,0-1 0,0 0 0,-1 0 0,1 0 0,-1 2 0,-5 43 354,-8-2-106,-22 53-1,24-72-127,1 1-1,2 1 0,0-1 1,2 2-1,1-1 1,-5 55-1,11-81-315,0-1 1,0 1-1,0 0 1,0-1-1,0 1 1,0 0-1,0-1 1,0 1-1,0 0 1,0-1-1,0 1 1,0-1-1,0 1 1,1 0-1,-1-1 1,0 1-1,0-1 1,1 1-1,-1 0 1,0-1-1,1 1 1,-1-1-1,1 1 1,-1-1-1,0 1 0,1-1 1,-1 0-1,1 1 1,-1-1-1,1 1 1,0-1-1,-1 0 1,1 0-1,-1 1 1,1-1-1,0 0 1,-1 0-1,1 0 1,0 0-1,-1 1 1,2-1-1</inkml:trace>
  <inkml:trace contextRef="#ctx0" brushRef="#br0" timeOffset="1">25 281 17328,'0'0'10186,"55"-27"-9033,-21 24-608,8 1-417,-2 2-128,-1 0-1986,-5 0-4869</inkml:trace>
</inkml:ink>
</file>

<file path=ppt/ink/ink15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7:56.569"/>
    </inkml:context>
    <inkml:brush xml:id="br0">
      <inkml:brushProperty name="width" value="0.025" units="cm"/>
      <inkml:brushProperty name="height" value="0.025" units="cm"/>
    </inkml:brush>
  </inkml:definitions>
  <inkml:trace contextRef="#ctx0" brushRef="#br0">1 83 13869,'0'0'16405,"10"2"-15540,-6 0-796,1 0 1,0-1 0,-1 1-1,1-1 1,0-1 0,0 1-1,0-1 1,0 0-1,0 0 1,0 0 0,0-1-1,0 1 1,0-1 0,0 0-1,-1-1 1,1 1 0,0-1-1,-1 0 1,1 0-1,-1-1 1,0 1 0,6-5-1,-7 4-67,0 1-1,0-1 1,0 0 0,0 0-1,-1 0 1,1 0-1,-1 0 1,0 0-1,0-1 1,0 1 0,0-1-1,-1 0 1,1 1-1,-1-1 1,0 0-1,1-6 1,-2 10-2,0 0 0,-1-1 0,1 1 0,0-1 0,0 1 0,0 0 0,-1-1 0,1 1 0,0-1 0,0 1 0,-1 0 0,1-1 0,0 1 0,-1 0 0,1 0 0,0-1 0,-1 1 0,1 0 0,-1 0 0,1-1 0,0 1 0,-1 0 0,1 0 0,-1 0 0,1 0 0,-1 0 0,1-1 0,0 1 0,-1 0 0,1 0 0,-1 0 0,1 0 0,-1 0 0,1 1 0,-1-1 0,1 0 0,0 0 0,-1 0 0,1 0 0,-1 0 0,1 1 0,-1-1 0,1 0 0,0 0 0,-1 1 0,-21 10 0,16-6 0,1 0 0,-1 1 0,1 0 0,0 0 0,0 0 0,1 1 0,0 0 0,0 0 0,0 0 0,1 0 0,0 0 0,1 1 0,0-1 0,0 1 0,0 0 0,0 9 0,2-17-9,1 1 0,-1 0 0,1-1 0,-1 1 0,1-1-1,-1 1 1,1-1 0,-1 0 0,1 1 0,0-1 0,-1 0 0,1 1 0,0-1 0,-1 0 0,1 0 0,0 1-1,-1-1 1,1 0 0,0 0 0,-1 0 0,1 0 0,0 0 0,-1 0 0,1 0 0,0 0 0,0 0 0,-1 0-1,1-1 1,0 1 0,-1 0 0,1 0 0,-1-1 0,1 1 0,0 0 0,-1-1 0,2 0 0,27-11-2217,-10-8-3951,2-5-5327</inkml:trace>
</inkml:ink>
</file>

<file path=ppt/ink/ink15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7:57.173"/>
    </inkml:context>
    <inkml:brush xml:id="br0">
      <inkml:brushProperty name="width" value="0.025" units="cm"/>
      <inkml:brushProperty name="height" value="0.025" units="cm"/>
    </inkml:brush>
  </inkml:definitions>
  <inkml:trace contextRef="#ctx0" brushRef="#br0">1 280 14798,'0'0'16517,"15"-1"-15577,-3 0-889,-1-1 0,1 0 0,0 0 1,-1-1-1,0-1 0,0 0 0,0-1 1,0 0-1,14-9 0,141-113-51,-34 23 0,-132 104 0,1-1 0,-1 1 0,0 0 0,1-1 0,-1 1 0,1 0 0,-1-1 0,0 1 0,1 0 0,-1-1 0,1 1 0,-1 0 0,1 0 0,-1-1 0,1 1 0,-1 0 0,1 0 0,-1 0 0,1 0 0,-1 0 0,1 0 0,-1 0 0,1 0 0,0 0 0,-1 0 0,1 0 0,-1 0 0,1 0 0,-1 0 0,1 0 0,0 1 0,-2 15 0,-18 25 0,-47 54 0,48-72 0,0 1 0,2 1 0,-26 52 0,41-76-93,1-1-1,0 1 1,-1-1-1,1 1 1,0-1 0,-1 1-1,1 0 1,0-1-1,-1 1 1,1-1 0,0 1-1,0 0 1,0-1-1,0 1 1,0-1 0,0 1-1,0 0 1,0-1 0,0 1-1,0 0 1,0-1-1,0 1 1,0 0 0,0-1-1,0 1 1,1-1-1,-1 1 1,0 0 0,1-1-1,-1 1 1,0-1-1,1 1 1,-1-1 0,0 1-1,1-1 1,-1 1-1,1-1 1,-1 1 0,1-1-1,-1 0 1,1 1-1,0-1 1,-1 0 0,1 1-1,-1-1 1,1 0 0,0 0-1,0 0 1,1 0-687,0 0 1,1 0 0,-1 0-1,0-1 1,0 1 0,0-1 0,0 1-1,0-1 1,0 0 0,0 0-1,0 0 1,0 0 0,3-3-1,13-13-15507</inkml:trace>
</inkml:ink>
</file>

<file path=ppt/ink/ink15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7:57.949"/>
    </inkml:context>
    <inkml:brush xml:id="br0">
      <inkml:brushProperty name="width" value="0.025" units="cm"/>
      <inkml:brushProperty name="height" value="0.025" units="cm"/>
    </inkml:brush>
  </inkml:definitions>
  <inkml:trace contextRef="#ctx0" brushRef="#br0">106 81 10954,'0'0'7180,"4"-9"-3875,0-1-2271,-2 7-650,0 0 1,0-1-1,-1 1 1,1-1-1,-1 1 1,0-1-1,0 1 1,-1-1-1,1 0 1,-1 0-1,0-3 1,0 6-277,0 1 0,0-1 1,0 0-1,0 1 0,0-1 0,0 1 0,-1-1 1,1 1-1,0-1 0,0 0 0,-1 1 0,1-1 1,0 1-1,-1-1 0,1 1 0,-1 0 0,1-1 1,-1 1-1,1-1 0,-1 1 0,1 0 0,-1-1 1,1 1-1,-1 0 0,1 0 0,-1-1 0,1 1 1,-1 0-1,0 0 0,-26-2 866,22 2-951,0 1 0,0 0 1,0 0-1,0 0 1,0 1-1,0-1 1,0 1-1,-4 3 1,5-3 12,1 1 0,0-1 0,0 1-1,0 0 1,0 0 0,0 1 0,1-1 0,-1 0 0,1 1 0,-3 5 0,5-9 209,12-11 39,-7 5-419,-2 19 24,-3-3 299,0 14-3051,-1-23 2385,1 0 0,0 0 1,0 0-1,0 0 1,-1-1-1,1 1 1,-1 0-1,1 0 1,0 0-1,-1-1 1,1 1-1,-1 0 1,0-1-1,1 1 1,-1 0-1,1-1 0,-1 1 1,0-1-1,0 1 1,1-1-1,-1 1 1,0-1-1,-1 1 1,-10 2-6981</inkml:trace>
</inkml:ink>
</file>

<file path=ppt/ink/ink15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7:58.349"/>
    </inkml:context>
    <inkml:brush xml:id="br0">
      <inkml:brushProperty name="width" value="0.025" units="cm"/>
      <inkml:brushProperty name="height" value="0.025" units="cm"/>
    </inkml:brush>
  </inkml:definitions>
  <inkml:trace contextRef="#ctx0" brushRef="#br0">0 315 4452,'0'0'26308,"14"-4"-25182,-10 3-1034,7-1-5,0-2 1,0 1 0,-1-1-1,1-1 1,-1 0 0,0 0 0,-1-1-1,15-11 1,37-40-88,-3-2 0,62-79 0,-116 134 0,-2 5 0,-7 16 0,-12 23 0,-40 43 0,34-52 0,1 1 0,-21 42 0,41-69-276,0-1 0,1 0 0,-1 1 0,1-1 0,0 1 0,0-1 0,1 1 0,-1 0 0,1-1 0,0 1 1,0-1-1,2 7 0,-2-10 109,0 0 0,0 0 1,1 0-1,-1 1 1,1-1-1,-1 0 1,1 0-1,0 0 1,-1 0-1,1 0 0,0 0 1,-1-1-1,1 1 1,0 0-1,0 0 1,0 0-1,0-1 1,0 1-1,2 1 0,-1-2-41,0 1 0,0-1 0,0 0 0,0 0-1,0 1 1,0-1 0,0-1 0,0 1 0,0 0-1,0 0 1,0-1 0,0 1 0,0-1 0,0 0 0,3-1-1,16-12-6645</inkml:trace>
</inkml:ink>
</file>

<file path=ppt/ink/ink15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7:59.032"/>
    </inkml:context>
    <inkml:brush xml:id="br0">
      <inkml:brushProperty name="width" value="0.025" units="cm"/>
      <inkml:brushProperty name="height" value="0.025" units="cm"/>
    </inkml:brush>
  </inkml:definitions>
  <inkml:trace contextRef="#ctx0" brushRef="#br0">202 107 11082,'0'0'7997,"4"-9"-4601,-2 4-2834,1-2 279,0 1-1,-1-1 1,1 0-1,-2 1 0,1-1 1,0-7-1,-2 12-741,0 1 0,0-1-1,0 1 1,0-1 0,0 1-1,0-1 1,0 1 0,-1-1-1,1 1 1,-1-1-1,1 1 1,-1 0 0,0-1-1,1 1 1,-1 0 0,0-1-1,0 1 1,0 0-1,0 0 1,0 0 0,0 0-1,0 0 1,0 0 0,-1 0-1,1 0 1,0 1-1,0-1 1,-1 0 0,1 1-1,-1-1 1,1 1 0,0-1-1,-1 1 1,1 0-1,-1-1 1,1 1 0,-1 0-1,-2 0 1,-4 1-99,0 0 0,0 0 0,0 0 0,1 1 0,-1 0 0,1 1 0,-1-1 0,1 2 0,0-1 0,0 1 0,0 0 0,1 0 0,-1 1 0,1 0 0,0 0 0,1 0 0,-1 1 0,1 0 0,0 0 0,0 0 0,1 1 0,0-1 0,0 1 0,0 0 0,1 0 0,0 1 0,-3 11 0,6-18 0,0 0 0,0-1 0,0 1 0,0 0 0,0 0 0,0 0 0,0 0 0,0 0 0,0-1 0,0 1 0,0 0 0,1 0 0,-1 0 0,0 0 0,1-1 0,-1 1 0,1 0 0,-1 0 0,1-1 0,-1 1 0,1 0 0,-1-1 0,1 1 0,0-1 0,-1 1 0,1-1 0,0 1 0,-1-1 0,2 1 0,31 5 0,-22-6 0,1-1 0,0 0 0,19-6 0,-19 3 0,0 0 0,-1-1 0,1-1 0,-1 0 0,0-1 0,-1 0 0,0 0 0,0-1 0,0 0 0,-1-1 0,0 0 0,-1-1 0,10-14 0,-23 33 0,-6 8 0,1 0 0,0 0 0,-12 35 0,5 23 0,15-58 0,-2 1 0,0-1 0,0-1 0,-14 30 0,16-42 0,-1-1 0,0 1 0,0-1 0,0 0 0,0 0 0,-1 0 0,1-1 0,-1 1 0,0-1 0,0 0 0,0 0 0,0 0 0,0 0 0,0-1 0,-1 1 0,1-1 0,-6 1 0,3-1 0,0 0 0,0 0 0,0 0 0,0-1 0,0 0 0,0 0 0,0-1 0,0 0 0,0 0 0,-8-3 0,14 4 2,0 0 0,0-1-1,0 1 1,1 0 0,-1-1 0,0 1 0,0-1 0,0 1-1,1-1 1,-1 1 0,0-1 0,0 0 0,1 1 0,-1-1-1,1 0 1,-1 1 0,0-1 0,1 0 0,-1 0 0,1 0-1,0 1 1,-1-1 0,1 0 0,0 0 0,-1 0 0,1 0-1,0 0 1,0 0 0,0 0 0,0 0 0,0 1 0,0-1-1,0 0 1,0 0 0,0 0 0,0 0 0,1 0 0,-1 0-1,0 0 1,1 0 0,-1 1 0,1-2 0,0-1-115,1 1 0,-1-1 0,1 1 0,0-1 0,0 1 0,0 0 1,0 0-1,0 0 0,1 0 0,-1 0 0,4-2 0,14-6-4857,-1-3-2845</inkml:trace>
</inkml:ink>
</file>

<file path=ppt/ink/ink15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7:59.408"/>
    </inkml:context>
    <inkml:brush xml:id="br0">
      <inkml:brushProperty name="width" value="0.025" units="cm"/>
      <inkml:brushProperty name="height" value="0.025" units="cm"/>
    </inkml:brush>
  </inkml:definitions>
  <inkml:trace contextRef="#ctx0" brushRef="#br0">35 1 18546,'0'0'13036,"-27"62"-11851,22-32-1185,2-1 0,3-2 0,0-4 0,0-4 0,14-7 0,2-11-2082,2-1-1569,3-13-2691,-2-17-5574</inkml:trace>
</inkml:ink>
</file>

<file path=ppt/ink/ink15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7:59.733"/>
    </inkml:context>
    <inkml:brush xml:id="br0">
      <inkml:brushProperty name="width" value="0.025" units="cm"/>
      <inkml:brushProperty name="height" value="0.025" units="cm"/>
    </inkml:brush>
  </inkml:definitions>
  <inkml:trace contextRef="#ctx0" brushRef="#br0">0 1 19026,'0'0'11867,"10"3"-11205,0-1-627,1 0 1,0 0-1,-1-1 0,1 0 0,0-1 1,0 0-1,-1-1 0,1 0 0,12-3 1,-23 4-33,1 0 1,0-1-1,-1 1 1,1 0-1,0 0 1,-1 0-1,1 0 1,0 0 0,-1 0-1,1 0 1,0 0-1,-1 0 1,1 1-1,0-1 1,-1 0 0,1 0-1,0 1 1,-1-1-1,1 0 1,-1 1-1,1-1 1,0 0-1,-1 1 1,1-1 0,-1 1-1,1-1 1,-1 1-1,0-1 1,1 1-1,-1-1 1,1 1 0,-1-1-1,0 1 1,0 0-1,1 0 1,0 34 273,-22 39 172,20-70-444,-68 213-4729</inkml:trace>
</inkml:ink>
</file>

<file path=ppt/ink/ink15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8:00.108"/>
    </inkml:context>
    <inkml:brush xml:id="br0">
      <inkml:brushProperty name="width" value="0.025" units="cm"/>
      <inkml:brushProperty name="height" value="0.025" units="cm"/>
    </inkml:brush>
  </inkml:definitions>
  <inkml:trace contextRef="#ctx0" brushRef="#br0">1 55 17168,'0'0'14382,"67"-25"-13517,-31 19-513,2 1-352,1 2-128,-1-1-1410,-7-1-2593,-4-2-3877</inkml:trace>
</inkml:ink>
</file>

<file path=ppt/ink/ink15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8:00.465"/>
    </inkml:context>
    <inkml:brush xml:id="br0">
      <inkml:brushProperty name="width" value="0.025" units="cm"/>
      <inkml:brushProperty name="height" value="0.025" units="cm"/>
    </inkml:brush>
  </inkml:definitions>
  <inkml:trace contextRef="#ctx0" brushRef="#br0">0 77 7527,'0'0'19619,"2"-9"-18183,9-27-369,-9 34-984,0 0-1,0 0 0,0 1 0,0-1 1,0 1-1,0-1 0,1 1 1,-1 0-1,0-1 0,1 1 0,-1 0 1,1 1-1,0-1 0,-1 0 1,1 1-1,-1 0 0,1-1 0,0 1 1,-1 0-1,4 1 0,3-2 11,102-10 136,-111 12-216,1 0-1,0 0 1,-1 0 0,1 0-1,0 0 1,-1 0-1,1 0 1,-1 1 0,0-1-1,1 0 1,-1 0-1,0 0 1,0 0 0,0 1-1,0-1 1,0 0-1,0 0 1,0 0-1,0 1 1,0-1 0,0 0-1,-1 2 1,-5 32 567,-3-9-465,-21 42-1,22-53-196,1 0-1,0 0 1,1 1 0,1 0-1,0 0 1,1 0 0,1 0-1,-2 21 1</inkml:trace>
</inkml:ink>
</file>

<file path=ppt/ink/ink15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8:00.806"/>
    </inkml:context>
    <inkml:brush xml:id="br0">
      <inkml:brushProperty name="width" value="0.025" units="cm"/>
      <inkml:brushProperty name="height" value="0.025" units="cm"/>
    </inkml:brush>
  </inkml:definitions>
  <inkml:trace contextRef="#ctx0" brushRef="#br0">1 0 14670,'0'0'12652,"61"0"-11723,-21 0-481,4 0-352,1 0-320,0 3-1474,-8-1-1280,-9-2-3140</inkml:trace>
</inkml:ink>
</file>

<file path=ppt/ink/ink15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8:01.136"/>
    </inkml:context>
    <inkml:brush xml:id="br0">
      <inkml:brushProperty name="width" value="0.025" units="cm"/>
      <inkml:brushProperty name="height" value="0.025" units="cm"/>
    </inkml:brush>
  </inkml:definitions>
  <inkml:trace contextRef="#ctx0" brushRef="#br0">0 57 14382,'0'0'8621,"18"3"-6352,50 6-1185,0-4 0,108-5 0,160-26 2485,-168 11-2895,586-17-674,-740 32-36,0 0 0,0 1 0,-1 1 1,1 0-1,-1 1 0,15 5 0,-41-8-5709,1 0 3130,-13-3-4117</inkml:trace>
</inkml:ink>
</file>

<file path=ppt/ink/ink15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8:01.491"/>
    </inkml:context>
    <inkml:brush xml:id="br0">
      <inkml:brushProperty name="width" value="0.025" units="cm"/>
      <inkml:brushProperty name="height" value="0.025" units="cm"/>
    </inkml:brush>
  </inkml:definitions>
  <inkml:trace contextRef="#ctx0" brushRef="#br0">1 356 17328,'0'0'10314,"14"-3"-8376,18-6-1413,-2-1 0,0-2 0,0-1 0,-1-1 0,45-30 0,262-207-488,-334 253-37,-7 9 0,-7 12 0,-58 91 0,64-102 0,-1 0 0,2 1 0,0-1 0,1 1 0,0 0 0,1 1 0,-3 23 0,6-37-56,0 1-1,0 0 1,0-1-1,1 1 1,-1 0-1,0-1 1,1 1-1,-1 0 1,0-1-1,1 1 1,-1-1-1,0 1 1,1-1-1,-1 1 1,1-1-1,-1 1 1,1-1-1,0 1 1,-1-1-1,1 1 1,-1-1-1,1 0 1,0 1-1,-1-1 1,1 0-1,0 0 1,-1 0-1,1 1 1,0-1-1,0 0 1,-1 0-1,1 0 1,0 0-1,-1 0 1,1 0-1,0 0 1,-1-1-1,1 1 1,0 0-1,0 0 1,-1 0-1,1-1 1,-1 1 0,1 0-1,1-1 1,35-15-6555,-4-11-2918</inkml:trace>
</inkml:ink>
</file>

<file path=ppt/ink/ink15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8:01.818"/>
    </inkml:context>
    <inkml:brush xml:id="br0">
      <inkml:brushProperty name="width" value="0.025" units="cm"/>
      <inkml:brushProperty name="height" value="0.025" units="cm"/>
    </inkml:brush>
  </inkml:definitions>
  <inkml:trace contextRef="#ctx0" brushRef="#br0">224 0 23030,'-10'7'2995,"-17"10"-2046,0 1 1,1 2-1,1 0 1,1 2-1,1 1 0,-20 25 1,41-44-938,-1-1 0,1 1 0,0 0 0,0 0 0,1 0 0,-1 0 0,1 1 0,0-1 0,-1 5 0,2-8-13,0 0 1,0 1-1,0-1 1,0 0-1,0 0 0,0 0 1,0 0-1,1 0 0,-1 0 1,0 0-1,1 0 1,-1 0-1,1 0 0,-1 0 1,1 0-1,-1-1 1,1 1-1,-1 0 0,1 0 1,0 0-1,0-1 0,-1 1 1,1 0-1,0-1 1,0 1-1,0 0 0,0-1 1,0 1-1,0-1 1,0 0-1,0 1 0,0-1 1,0 0-1,0 0 0,0 1 1,0-1-1,0 0 1,1 0-1,11 0 1,-1 0 0,0 0 0,1-1 0,-1-1 0,0 0 0,0-1 0,0 0 0,0-1 0,0 0 0,-1-1 0,1 0 0,15-11 0,-20 12 0,0 0 0,0-1 0,0 0 0,-1-1 0,0 1 0,0-1 0,0 0 0,-1-1 0,0 1 0,0-1 0,0 0 0,-1-1 0,0 1 0,-1-1 0,1 0 0,-2 1 0,1-1 0,-1-1 0,2-11 0,-4 19 0,0 0 0,0-1 0,0 1 0,0 0 0,0 0 0,0 0 0,0-1 0,0 1 0,0 0 0,-1 0 0,1 0 0,-1-1 0,1 1 0,-1 0 0,1 0 0,-1 0 0,0 0 0,1 0 0,-1 0 0,0 0 0,0 0 0,0 0 0,1 1 0,-1-1 0,-2-1 0,1 1 0,0 0 0,-1 0 0,1 1 0,-1-1 0,1 1 0,0-1 0,-1 1 0,1 0 0,-1 0 0,1 0 0,-1 0 0,-2 0 0,-1 1 0,1 0 0,0 0 0,-1 1 0,1-1 0,0 1 0,0 0 0,0 1 0,0-1 0,0 1 0,1 0 0,-7 5 0,9-6-135,0-1 0,1 1 0,-1 0 1,1 0-1,-1 0 0,1 0 0,0 0 0,0 1 0,0-1 1,0 0-1,-1 4 0,2-5-29,0 0 0,0 0 0,0-1 0,0 1 1,0 0-1,1 0 0,-1-1 0,0 1 0,0 0 0,0 0 0,1-1 1,-1 1-1,0 0 0,1-1 0,-1 1 0,0 0 0,1-1 0,-1 1 1,1 0-1,-1-1 0,1 1 0,0-1 0,0 1 0,3 1-679,0 0 0,0 0 0,0-1 0,1 0 0,-1 0 0,0 0 0,0 0 0,1-1 0,-1 0-1,7 0 1,24 0-7682</inkml:trace>
</inkml:ink>
</file>

<file path=ppt/ink/ink15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8:02.174"/>
    </inkml:context>
    <inkml:brush xml:id="br0">
      <inkml:brushProperty name="width" value="0.025" units="cm"/>
      <inkml:brushProperty name="height" value="0.025" units="cm"/>
    </inkml:brush>
  </inkml:definitions>
  <inkml:trace contextRef="#ctx0" brushRef="#br0">201 31 21492,'0'0'7330,"-9"-1"-5430,3 0-1811,-1 1 0,1-1 0,-1 2 0,1-1 0,-1 1 0,1 0 0,-1 0 0,1 1-1,-1 0 1,1 0 0,0 0 0,0 1 0,0 0 0,1 0 0,-1 0 0,1 1 0,-1 0 0,1 0-1,0 0 1,1 1 0,-1 0 0,-5 7 0,4-4-89,0 0 0,0 0 0,1 1 0,0-1 0,0 1 0,1 1 0,0-1 0,-3 12 0,6-18 0,1-1 0,-1 1 0,0-1 0,1 1 0,0 0 0,-1 0 0,1-1 0,0 1 0,0 0 0,1-1 0,-1 1 0,0 0 0,1-1 0,0 1 0,-1-1 0,1 1 0,0 0 0,1-1 0,-1 0 0,0 1 0,1-1 0,-1 0 0,1 0 0,0 0 0,-1 0 0,1 0 0,0 0 0,0 0 0,0 0 0,1-1 0,-1 1 0,0-1 0,1 0 0,4 2 0,3 0 0,1 0 0,0-1 0,0 0 0,0-1 0,1 0 0,-1-1 0,0 0 0,0-1 0,0 0 0,0-1 0,0 0 0,0-1 0,0 0 0,-1-1 0,1 0 0,18-10 0,-20 10 0,-1-1 0,-1 0 0,1 0 0,-1 0 0,0-1 0,0 0 0,0 0 0,-1-1 0,0 0 0,-1 0 0,1 0 0,-1-1 0,-1 0 0,1 0 0,-1 0 0,-1 0 0,1-1 0,-1 0 0,-1 1 0,0-1 0,1-9 0,-3 15-8,0 0-1,0 0 1,0 0-1,0 0 1,-1 0-1,1 0 1,-1 0-1,0 0 1,0 0 0,0 1-1,0-1 1,-1 0-1,1 1 1,-1-1-1,1 1 1,-1-1 0,0 1-1,0 0 1,0-1-1,0 1 1,-1 0-1,1 1 1,0-1-1,-1 0 1,1 1 0,-1-1-1,0 1 1,0 0-1,1 0 1,-1 0-1,0 0 1,0 0-1,0 1 1,0-1 0,0 1-1,-4 0 1,-3-1-349,-1 0 1,1 1 0,0 1-1,-1 0 1,1 0 0,0 1-1,0 0 1,0 0 0,-16 8-1,2-1-8771</inkml:trace>
</inkml:ink>
</file>

<file path=ppt/ink/ink15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8:04.289"/>
    </inkml:context>
    <inkml:brush xml:id="br0">
      <inkml:brushProperty name="width" value="0.025" units="cm"/>
      <inkml:brushProperty name="height" value="0.025" units="cm"/>
    </inkml:brush>
  </inkml:definitions>
  <inkml:trace contextRef="#ctx0" brushRef="#br0">2290 251 9865,'0'0'3225,"-10"-8"-2958,-44-25 1788,-111-49 0,101 57-1837,-1 3-1,-1 2 1,-1 4-1,-1 2 1,0 3-1,-1 3 1,-91 2 0,3 3-170,38 0 19,-134 14-1,211-5 46,0 3 1,1 1-1,0 2 0,1 2 0,-74 36 1,51-17-57,1 4 1,-98 76-1,135-92 75,1 1-1,1 1 0,1 2 0,1 0 0,1 1 0,1 1 0,1 1 0,2 0 1,1 2-1,1-1 0,2 2 0,0 0 0,3 0 0,0 1 0,-7 58 0,3 6-39,5 0 0,4 149 0,6-227-74,0-1 1,0 0-1,2 1 1,0-2-1,1 1 1,1 0-1,0-1 1,1 0-1,18 29 1,-10-23 10,1-1 1,1 0 0,1-2-1,1 0 1,39 32 0,-5-14 19,2-3 0,1-1 0,2-4 0,93 35 0,-43-23-1,2-6-1,2-4 1,0-5 0,2-5-1,1-5 1,0-5 0,182-6 0,-260-8 261,0-2 0,1-1 0,-2-2 1,1-2-1,-1-1 0,-1-1 0,0-3 0,61-34 1,-68 33-59,-2-2 1,0-2-1,0 0 1,-2-1 0,-1-2-1,0 0 1,-2-2-1,-1 0 1,-1-1 0,25-44-1,-12 3-125,-3-2 0,-2 0 0,-4-2 0,25-124-1,-29 82-147,-5-1 0,-2-155 0,-11 252-14,-2-1-1,0 1 0,-2-1 0,1 1 1,-2 0-1,0 0 0,-1 0 0,-15-31 1,15 38-119,-1 0 1,-1 1 0,0-1-1,0 1 1,0 1 0,-1-1 0,-1 1-1,1 1 1,-1 0 0,-1 0-1,1 0 1,-1 1 0,0 1-1,-17-7 1,-6 1-1039,-1 1 0,0 2-1,-1 2 1,1 1 0,-1 1 0,-54 2-1,-32 2-3924</inkml:trace>
</inkml:ink>
</file>

<file path=ppt/ink/ink16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8:42.561"/>
    </inkml:context>
    <inkml:brush xml:id="br0">
      <inkml:brushProperty name="width" value="0.025" units="cm"/>
      <inkml:brushProperty name="height" value="0.025" units="cm"/>
    </inkml:brush>
  </inkml:definitions>
  <inkml:trace contextRef="#ctx0" brushRef="#br0">225 1 17617,'0'0'5925,"-31"69"-4740,12-26-800,-3 1-289,-1 1-32,2-1-64,2-2 0,1-7-224,2-6-449,1-5-256,2-8-576,2-11-1218,0-5-2370,5-1-5477</inkml:trace>
</inkml:ink>
</file>

<file path=ppt/ink/ink16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8:42.888"/>
    </inkml:context>
    <inkml:brush xml:id="br0">
      <inkml:brushProperty name="width" value="0.025" units="cm"/>
      <inkml:brushProperty name="height" value="0.025" units="cm"/>
    </inkml:brush>
  </inkml:definitions>
  <inkml:trace contextRef="#ctx0" brushRef="#br0">1 154 16400,'0'0'8183,"10"-5"-7003,67-33 170,79-43-719,-145 73-583,-7 5 18,0 0-1,0 1 0,0-1 0,0 1 0,0 0 0,0 0 1,1 0-1,5-1 0,-9 4-46,-1 0 0,1 0 1,-1 0-1,1 0 0,-1 0 0,1 0 1,-1 0-1,0 1 0,0-1 0,1 0 1,-1 0-1,0 0 0,0 0 0,0 1 1,0-1-1,0 0 0,-1 2 0,1-1 46,-2 29 731,-7 47 1,4-55-738,2 0 1,1 1-1,1-1 0,2 27 1,-1-47-256,1 1-1,-1-1 1,1 0 0,0 1 0,0-1 0,0 0 0,1 1 0,-1-1 0,1 0-1,0 0 1,-1 0 0,2 0 0,-1-1 0,5 6 0,-5-6-592,0 0 1,1-1-1,0 1 0,-1 0 1,1-1-1,0 1 1,0-1-1,0 0 0,0 0 1,5 1-1,22-1-14122</inkml:trace>
</inkml:ink>
</file>

<file path=ppt/ink/ink16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8:43.478"/>
    </inkml:context>
    <inkml:brush xml:id="br0">
      <inkml:brushProperty name="width" value="0.025" units="cm"/>
      <inkml:brushProperty name="height" value="0.025" units="cm"/>
    </inkml:brush>
  </inkml:definitions>
  <inkml:trace contextRef="#ctx0" brushRef="#br0">0 0 10218,'0'0'9705,"58"41"-7655,-49-23-160,-7 10-353,-2 2-160,0 9-352,-1 3-576,-6 3-353,-1-3-96,5-1-1698,1-7-1217,2-9-1184,0-8-1859,0-8-6950</inkml:trace>
</inkml:ink>
</file>

<file path=ppt/ink/ink16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8:43.821"/>
    </inkml:context>
    <inkml:brush xml:id="br0">
      <inkml:brushProperty name="width" value="0.025" units="cm"/>
      <inkml:brushProperty name="height" value="0.025" units="cm"/>
    </inkml:brush>
  </inkml:definitions>
  <inkml:trace contextRef="#ctx0" brushRef="#br0">0 71 15246,'0'0'7463,"86"-11"-5733,-44 2-513,9-2-224,4 2-608,2 3-321,-2 0-32,-8 3-833,-5 1-1121,-11 0-544,-9 1-65,-11-3-608,-6-3-1569</inkml:trace>
</inkml:ink>
</file>

<file path=ppt/ink/ink16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8:45.819"/>
    </inkml:context>
    <inkml:brush xml:id="br0">
      <inkml:brushProperty name="width" value="0.025" units="cm"/>
      <inkml:brushProperty name="height" value="0.025" units="cm"/>
    </inkml:brush>
  </inkml:definitions>
  <inkml:trace contextRef="#ctx0" brushRef="#br0">55 551 9673,'-20'35'6220,"13"-24"-3679,1 0 0,0 0 0,0 1 0,-4 15 0,13-25-1372,5-7 207,9-12 248,113-134-1624,166-255 0,-248 325 0,-62 135 0,-101 232 0,102-246 0,2 1 0,1 1 0,3 0 0,1 0 0,0 53 0,4-68 0,1-20 0,1 0 0,-1 0 0,1 0 0,0 0 0,1 0 0,-1 1 0,4 9 0,-4-16 0,0-1 0,0 0 0,0 0 0,0 0 0,0 0 0,0 1 0,0-1 0,0 0 0,0 0 0,0 0 0,0 1 0,0-1 0,1 0 0,-1 0 0,0 0 0,0 0 0,0 0 0,0 0 0,0 1 0,1-1 0,-1 0 0,0 0 0,0 0 0,0 0 0,0 0 0,1 0 0,-1 0 0,0 0 0,0 0 0,0 0 0,0 0 0,1 0 0,-1 0 0,0 0 0,0 0 0,0 0 0,1 0 0,-1 0 0,0 0 0,0 0 0,0 0 0,1 0 0,-1 0 0,0 0 0,0 0 0,6-10 0,0-12 0,-3-12-1362,-2 11-3783,-1 9-8175</inkml:trace>
</inkml:ink>
</file>

<file path=ppt/ink/ink16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8:46.439"/>
    </inkml:context>
    <inkml:brush xml:id="br0">
      <inkml:brushProperty name="width" value="0.025" units="cm"/>
      <inkml:brushProperty name="height" value="0.025" units="cm"/>
    </inkml:brush>
  </inkml:definitions>
  <inkml:trace contextRef="#ctx0" brushRef="#br0">4 0 18898,'0'0'12759,"2"12"-11814,1 62-863,-8 79 1,2 41-83,3-194-60,0 1 0,0-1 0,0 1 0,0 0 0,0-1 0,0 1 0,0-1 0,0 1 0,0 0 0,0-1 0,0 1 0,0-1 0,0 1 0,0-1 0,0 1 0,1 0 0,-1-1 0,0 1 0,1-1 0,-1 1 0,0-1 0,1 1 0,-1-1 0,0 0 0,1 1 0,-1-1 0,1 1 0,-1-1 1,1 0-1,-1 1 0,1-1 0,-1 0 0,1 0 0,-1 1 0,2-1 0,-1 0-117,-1-1 0,1 1 1,0 0-1,-1-1 0,1 1 1,-1-1-1,1 1 1,-1-1-1,1 0 0,-1 1 1,1-1-1,-1 0 0,1 1 1,-1-1-1,0 0 1,1 1-1,-1-1 0,0 0 1,0 0-1,1 1 0,-1-1 1,0 0-1,0 0 1,0 1-1,0-1 0,0 0 1,0 0-1,0-1 0,-2-20-7355,-5-4-3887</inkml:trace>
</inkml:ink>
</file>

<file path=ppt/ink/ink16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8:46.769"/>
    </inkml:context>
    <inkml:brush xml:id="br0">
      <inkml:brushProperty name="width" value="0.025" units="cm"/>
      <inkml:brushProperty name="height" value="0.025" units="cm"/>
    </inkml:brush>
  </inkml:definitions>
  <inkml:trace contextRef="#ctx0" brushRef="#br0">1 69 16912,'0'0'15855,"80"-17"-15855,-38 9 0,2 0 0,-5 1 0,-1 1 0,-5 1 0,-1 4 0,-7-2 0,-4-2-5637,-3-4-8713</inkml:trace>
</inkml:ink>
</file>

<file path=ppt/ink/ink16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8:47.284"/>
    </inkml:context>
    <inkml:brush xml:id="br0">
      <inkml:brushProperty name="width" value="0.025" units="cm"/>
      <inkml:brushProperty name="height" value="0.025" units="cm"/>
    </inkml:brush>
  </inkml:definitions>
  <inkml:trace contextRef="#ctx0" brushRef="#br0">39 0 8200,'0'0'23622,"1"14"-22816,0 10-778,-2 0 0,-1-1-1,-1 1 1,-9 33 0,6-34-28,1 1 0,0-1 0,-1 44 0,6-66-16,0-1 0,0 1 0,0-1 0,0 0 0,0 1 0,0-1 0,0 1 0,0-1 0,0 0 0,0 1 0,0-1 0,1 0 0,-1 1 0,0-1 1,0 0-1,0 1 0,1-1 0,-1 0 0,0 1 0,0-1 0,1 0 0,-1 0 0,0 1 0,1-1 0,-1 0 0,0 0 0,1 0 0,-1 1 0,0-1 0,1 0 0,-1 0 0,1 0 0,-1 0 0,0 0 0,1 0 0,-1 0 0,0 0 0,1 0 0,-1 0 0,1 0 0,-1 0 0,0 0 0,1 0 0,-1 0 1,0 0-1,1 0 0,-1-1 0,1 1 0,-1 0 0,0 0 0,1 0 0,-1-1 0,0 1 0,1-1 0,20-13-3088,-4-10-2689,2-5-2593</inkml:trace>
</inkml:ink>
</file>

<file path=ppt/ink/ink16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8:47.640"/>
    </inkml:context>
    <inkml:brush xml:id="br0">
      <inkml:brushProperty name="width" value="0.025" units="cm"/>
      <inkml:brushProperty name="height" value="0.025" units="cm"/>
    </inkml:brush>
  </inkml:definitions>
  <inkml:trace contextRef="#ctx0" brushRef="#br0">82 0 20179,'0'0'3374,"-5"10"0,-8 16-2790,1 1 0,1 1 0,2 0 0,0 0 0,2 1 0,1 0 0,2 0 0,1 1 0,0 47 0,6-64-1387,5-16-1213,5-23-3301,-10-4-491,-2-7-1676</inkml:trace>
</inkml:ink>
</file>

<file path=ppt/ink/ink16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8:47.969"/>
    </inkml:context>
    <inkml:brush xml:id="br0">
      <inkml:brushProperty name="width" value="0.025" units="cm"/>
      <inkml:brushProperty name="height" value="0.025" units="cm"/>
    </inkml:brush>
  </inkml:definitions>
  <inkml:trace contextRef="#ctx0" brushRef="#br0">1 71 13677,'0'0'19090,"61"-17"-19090,-8 8 0,5-4 0,-2 3 0,-4 4 0,-7-2-2082,-10 1-6566</inkml:trace>
</inkml:ink>
</file>

<file path=ppt/ink/ink16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8:48.389"/>
    </inkml:context>
    <inkml:brush xml:id="br0">
      <inkml:brushProperty name="width" value="0.025" units="cm"/>
      <inkml:brushProperty name="height" value="0.025" units="cm"/>
    </inkml:brush>
  </inkml:definitions>
  <inkml:trace contextRef="#ctx0" brushRef="#br0">6 19 12876,'0'0'17313,"11"-3"-16870,-4 1-424,51-9 612,-53 10-544,1 0-1,-1 1 1,0-1-1,0 1 0,0 1 1,1-1-1,-1 1 1,0 0-1,0 0 1,5 2-1,-9-3-79,0 1 0,0 0 0,0 0 1,0 0-1,0-1 0,0 1 0,-1 0 0,1 0 0,0 0 0,-1 0 0,1 0 0,-1 1 1,1-1-1,-1 0 0,1 0 0,-1 0 0,0 0 0,1 1 0,-1-1 0,0 0 0,0 0 1,0 0-1,0 1 0,0-1 0,0 0 0,-1 0 0,1 0 0,0 1 0,-1-1 0,1 1 1,-2 2 27,1 0 0,0 0 0,-1 0 0,0 0 0,0 0 1,0 0-1,-5 5 0,-51 47 5,43-43-42,0 1 0,2 0 0,-17 20 0,30-34-9,0 0 1,-1 1-1,1-1 1,0 1-1,-1-1 1,1 0-1,0 1 1,-1-1-1,1 1 1,0-1-1,0 1 1,-1-1-1,1 1 1,0-1-1,0 1 1,0 0-1,0-1 1,0 1-1,0-1 1,0 1-1,0-1 1,0 1-1,0-1 0,0 1 1,0-1-1,0 1 1,0 0-1,1-1 1,-1 1-1,0-1 1,0 1-1,0-1 1,1 0-1,-1 1 1,0-1-1,1 1 1,-1-1-1,1 1 1,-1-1-1,0 0 1,1 1-1,0-1 1,31 7-1316,-18-7 57,0-1 0,-1 0 0,18-4 0,8-10-6355</inkml:trace>
</inkml:ink>
</file>

<file path=ppt/ink/ink16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8:48.733"/>
    </inkml:context>
    <inkml:brush xml:id="br0">
      <inkml:brushProperty name="width" value="0.025" units="cm"/>
      <inkml:brushProperty name="height" value="0.025" units="cm"/>
    </inkml:brush>
  </inkml:definitions>
  <inkml:trace contextRef="#ctx0" brushRef="#br0">128 22 21941,'0'0'3304,"-12"2"-400,6-1-2744,1 0-1,-1 1 0,0-1 0,1 1 0,-1 0 1,1 0-1,0 1 0,0 0 0,0 0 1,0 0-1,0 1 0,1-1 0,0 1 1,-1 0-1,1 0 0,1 0 0,-1 1 0,0 0 1,1 0-1,0-1 0,0 2 0,1-1 1,0 0-1,-1 0 0,2 1 0,-1-1 1,1 1-1,-2 10 0,3-13-159,0 0 0,0-1 0,0 1 0,0 0 0,1-1 0,-1 1 0,1 0 0,0-1 0,-1 1 0,1-1 0,0 1 0,1-1 0,-1 1 0,0-1 0,1 0 0,-1 1 0,1-1 0,0 0 0,0 0 0,0 0 0,0-1 0,0 1 0,0 0 0,0-1 0,1 1 0,-1-1 0,3 2 0,-1-2 0,1 1 0,-1-1 0,1 0 0,-1 0 0,1 0 0,0-1 0,-1 1 0,1-1 0,0 0 0,-1-1 0,1 1 0,-1-1 0,1 0 0,0 0 0,6-2 0,-7 0 0,-1 1 0,1 0 0,-1-1 0,1 1 0,-1-1 0,0 0 0,0 0 0,0-1 0,-1 1 0,1 0 0,-1-1 0,0 0 0,0 1 0,0-1 0,0 0 0,-1 0 0,0 0 0,1 0 0,0-7 0,0 1 0,0 0 0,-1-1 0,0 1 0,0-1 0,-1 1 0,-3-20 0,3 28 4,-1-1 0,0 1 0,0 0 0,0 0 0,0 0 0,0 0 0,0 0 0,0 0 0,-1 0 0,1 0-1,-1 1 1,1-1 0,-1 0 0,0 1 0,0-1 0,1 1 0,-1 0 0,0 0 0,0-1 0,0 1 0,-1 0 0,1 1 0,0-1 0,0 0 0,0 1 0,-4-1 0,4 1-20,0-1 0,0 1 1,0 0-1,1 0 0,-1 0 1,0 0-1,0 0 0,0 1 0,0-1 1,1 0-1,-1 1 0,0-1 1,0 1-1,1 0 0,-1 0 1,0 0-1,1 0 0,-1 0 0,1 0 1,-1 0-1,1 0 0,0 0 1,-1 1-1,1-1 0,0 0 1,0 1-1,0 0 0,0-1 0,0 1 1,0-1-1,0 1 0,1 0 1,-1 1-1,-4 26-4107,7 0-4038,4-14 597</inkml:trace>
</inkml:ink>
</file>

<file path=ppt/ink/ink16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8:49.235"/>
    </inkml:context>
    <inkml:brush xml:id="br0">
      <inkml:brushProperty name="width" value="0.025" units="cm"/>
      <inkml:brushProperty name="height" value="0.025" units="cm"/>
    </inkml:brush>
  </inkml:definitions>
  <inkml:trace contextRef="#ctx0" brushRef="#br0">16 1 17072,'0'0'14376,"-1"11"-13265,-2 10-1099,-3 40-565,1 86-1,7-151-6405,5-6 3633,-2 4-258,8-14-7669</inkml:trace>
</inkml:ink>
</file>

<file path=ppt/ink/ink16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8:49.796"/>
    </inkml:context>
    <inkml:brush xml:id="br0">
      <inkml:brushProperty name="width" value="0.025" units="cm"/>
      <inkml:brushProperty name="height" value="0.025" units="cm"/>
    </inkml:brush>
  </inkml:definitions>
  <inkml:trace contextRef="#ctx0" brushRef="#br0">76 50 4612,'0'0'25630,"8"-9"-24194,25-26-518,-32 29-747,-10 8-128,-12 6-86,-33 35 43,51-40 0,0 0 0,0 0 0,0 1 0,1-1 0,-1 0 0,1 1 0,-1 0 0,1-1 0,0 1 0,1 0 0,-1 0 0,1 0 0,-2 7 0,3-10 0,0 0 0,1-1 0,-1 1 0,0-1 0,1 1 0,-1-1 0,1 1 0,-1-1 0,1 1 0,-1-1 0,1 0 0,-1 1 0,1-1 0,-1 0 0,1 1 0,0-1 0,-1 0 0,1 0 0,-1 1 0,1-1 0,0 0 0,-1 0 0,1 0 0,0 0 0,-1 0 0,1 0 0,0 0 0,-1 0 0,1 0 0,-1 0 0,1 0 0,0 0 0,-1-1 0,2 1 0,26-6 0,-20 1 0,1 0 0,-1 0 0,0-1 0,0 0 0,0 0 0,-1-1 0,0 0 0,0 0 0,-1-1 0,0 1 0,9-16 0,-19 32 0,1 0 0,0 1 0,0-1 0,1 1 0,-1 18 0,2-23 0,0 0 0,1 0 0,0 0 0,0 1 0,0-1 0,1 0 0,0 0 0,0 0 0,0 1 0,1-1 0,-1 0 0,1-1 0,1 1 0,2 6 0,28 20 0,-27-26 0,0 0 0,0 0 0,-1 1 0,0-1 0,1 1 0,-2 0 0,1 1 0,-1-1 0,0 1 0,5 12 0,-9-18 0,0 1 0,0-1 0,0 1 0,0 0 0,-1-1 0,1 1 0,-1-1 0,1 1 0,-1-1 0,1 1 0,-1-1 0,0 1 0,0-1 0,0 0 0,1 1 0,-2-1 0,1 0 0,0 0 0,0 0 0,0 0 0,0 0 0,-1 0 0,1 0 0,0 0 0,-1 0 0,1 0 0,-1-1 0,1 1 0,-1-1 0,-1 1 0,-55 16 0,51-16 0,-11 2 0,0-1 0,-33 0 0,51-2 3,0 0-1,0 0 1,0 0 0,0 0-1,-1 0 1,1 0 0,0 0-1,0 0 1,0 0 0,0 0 0,0 0-1,-1 0 1,1 0 0,0 0-1,0 0 1,0 0 0,0 0-1,0 0 1,0 0 0,-1 0-1,1 0 1,0-1 0,0 1-1,0 0 1,0 0 0,0 0-1,0 0 1,0 0 0,-1 0 0,1 0-1,0-1 1,0 1 0,0 0-1,0 0 1,0 0 0,0 0-1,0 0 1,0 0 0,0-1-1,0 1 1,0 0 0,0 0-1,0 0 1,0 0 0,0 0-1,0-1 1,0 1 0,0 0-1,0 0 1,0 0 0,0 0 0,0-1-1,7-9 140,9-6-1563,5-3-4264</inkml:trace>
</inkml:ink>
</file>

<file path=ppt/ink/ink16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8:57.341"/>
    </inkml:context>
    <inkml:brush xml:id="br0">
      <inkml:brushProperty name="width" value="0.025" units="cm"/>
      <inkml:brushProperty name="height" value="0.025" units="cm"/>
    </inkml:brush>
  </inkml:definitions>
  <inkml:trace contextRef="#ctx0" brushRef="#br0">42 0 6278,'-22'2'9596,"6"5"-5196,16-6-4341,-1 0-1,1 0 1,-1 0-1,1 0 1,-1 1 0,1-1-1,0 0 1,0 0-1,-1 0 1,1 1 0,0-1-1,0 0 1,0 0-1,0 0 1,1 1 0,-1-1-1,0 0 1,0 0-1,1 0 1,-1 0 0,1 0-1,-1 1 1,1-1-1,-1 0 1,1 0 0,0 0-1,-1 0 1,1-1-1,0 1 1,0 0 0,0 0-1,0 0 1,1 1-1,5 5 82,-1 0 0,1 0-1,0-1 1,1 0-1,0 0 1,-1 0-1,2-1 1,-1-1-1,1 1 1,16 5 0,-8-5-47,0 0 0,0-2 0,1 0 0,-1 0 0,25-1 1,9-4 57,-1-2 1,1-2 0,54-15 0,-57 10-106,-1 2-1,1 2 1,1 3 0,91 1 0,-133 4-19,-1 0 1,0 0-1,0 1 0,0-1 0,0 1 1,0 1-1,0-1 0,-1 1 0,1 0 0,-1 0 1,0 1-1,5 4 0,2 2 39,-1 2 0,0-1 0,11 18 0,-12-15 41,2 0 0,22 22 1,-29-33-39,0 0 0,0 0 1,1 0-1,-1 0 0,0-1 0,1 0 1,0 0-1,-1-1 0,1 0 0,0 0 1,0 0-1,0 0 0,0-1 0,0 0 1,0 0-1,0-1 0,-1 0 0,1 0 1,0 0-1,0-1 0,-1 0 0,1 0 1,0 0-1,4-3 0,17-8-578,-1-1 1,0-1-1,30-25 0,-55 40 487,51-40-9321,-48 37 8164,15-13-10459</inkml:trace>
</inkml:ink>
</file>

<file path=ppt/ink/ink16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8:57.666"/>
    </inkml:context>
    <inkml:brush xml:id="br0">
      <inkml:brushProperty name="width" value="0.025" units="cm"/>
      <inkml:brushProperty name="height" value="0.025" units="cm"/>
    </inkml:brush>
  </inkml:definitions>
  <inkml:trace contextRef="#ctx0" brushRef="#br0">0 118 15086,'0'0'11067,"13"-1"-10240,113-12-229,71-5 133,-1 24 105,100-2 1889,-272-6-2836,0-1-1,1 0 1,-1-2-1,0-1 1,-1-1 0,0-1-1,31-14 1,-42 9-3478,-12 1-1652,-8-3-4544</inkml:trace>
</inkml:ink>
</file>

<file path=ppt/ink/ink16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8:58.226"/>
    </inkml:context>
    <inkml:brush xml:id="br0">
      <inkml:brushProperty name="width" value="0.025" units="cm"/>
      <inkml:brushProperty name="height" value="0.025" units="cm"/>
    </inkml:brush>
  </inkml:definitions>
  <inkml:trace contextRef="#ctx0" brushRef="#br0">1 0 12908,'0'0'13805,"48"90"-13581,-48-46-159,0-1-33,0-3 0,0-7-577,0-4-1120,0-4-770,0-8-383,0-7-1731,-12-4-5957</inkml:trace>
</inkml:ink>
</file>

<file path=ppt/ink/ink16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8:58.552"/>
    </inkml:context>
    <inkml:brush xml:id="br0">
      <inkml:brushProperty name="width" value="0.025" units="cm"/>
      <inkml:brushProperty name="height" value="0.025" units="cm"/>
    </inkml:brush>
  </inkml:definitions>
  <inkml:trace contextRef="#ctx0" brushRef="#br0">0 147 8456,'0'0'9577,"53"2"-6886,-17-3-385,8-9-256,6-3-353,5-4-672,-5 2-736,-6 0-257,-6 2-417,-13 2-1216,-13-1-225,-12 2-768,0-5-1346,-22-2-2787</inkml:trace>
</inkml:ink>
</file>

<file path=ppt/ink/ink16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8:58.926"/>
    </inkml:context>
    <inkml:brush xml:id="br0">
      <inkml:brushProperty name="width" value="0.025" units="cm"/>
      <inkml:brushProperty name="height" value="0.025" units="cm"/>
    </inkml:brush>
  </inkml:definitions>
  <inkml:trace contextRef="#ctx0" brushRef="#br0">0 15 12908,'0'0'11531,"53"-6"-10346,-4 3-704,4 2-353,2-1-288,-2 2-1410,-10 0-1761,-9-2-2050,-5 2-5349</inkml:trace>
  <inkml:trace contextRef="#ctx0" brushRef="#br0" timeOffset="1">410 64 12172,'0'0'1857,"0"11"337,-1 8-1543,0-4 809,0 0-1,1 0 0,4 30 1,-4-43-1370,0 1 1,1-1-1,-1 1 1,1-1-1,-1 1 1,1-1-1,0 0 1,0 1-1,0-1 1,0 0-1,1 0 1,-1 0-1,1 0 1,-1 0 0,1 0-1,0 0 1,-1 0-1,1 0 1,0-1-1,0 1 1,0-1-1,1 0 1,-1 1-1,0-1 1,0 0-1,1 0 1,-1-1-1,0 1 1,1 0-1,-1-1 1,5 1-1,-2-1-43,0-1 0,0 1-1,-1-1 1,1 0 0,0-1 0,-1 1-1,1-1 1,-1 0 0,1 0 0,-1 0-1,0 0 1,0-1 0,0 0-1,6-5 1,-5 4 14,0 0 1,0 1-1,0-1 0,1 1 0,-1 0 0,1 1 0,9-4 1,-15 6-16,1 0 0,0 0 0,-1 1 0,1-1 0,-1 0 0,1 0 0,0 1-1,-1-1 1,1 0 0,-1 0 0,1 1 0,-1-1 0,1 1 0,-1-1 0,1 0 0,-1 1 0,0-1 0,1 1 0,-1-1 0,1 1 0,-1-1 0,0 1 0,0 0 0,1-1 0,-1 1 0,0-1 0,0 1 0,0 0 0,1-1 0,-1 1 0,0-1 0,0 1 0,0 0 0,0-1 0,0 1 0,-1 1 0,3 33 687,-2-24-354,0 1-168,5 42 342,-5-52-541,0 1 0,0-1 0,1 0-1,-1 0 1,1 0 0,-1 1 0,1-1 0,0 0 0,0 0-1,0 0 1,0 0 0,0 0 0,1 0 0,-1-1-1,1 1 1,-1 0 0,4 2 0,-4-3-204,0-1 1,0 0-1,0 0 1,0 1-1,0-1 1,0 0-1,0 0 1,0 0-1,0 0 1,0 0-1,0-1 0,-1 1 1,1 0-1,0 0 1,0-1-1,0 1 1,0 0-1,0-1 1,0 1-1,0-1 1,-1 1-1,1-1 1,0 1-1,0-1 0,-1 0 1,1 1-1,0-1 1,-1 0-1,1 1 1,-1-1-1,1 0 1,0-1-1,16-33-8325,-14 27 5941,11-29-10343</inkml:trace>
</inkml:ink>
</file>

<file path=ppt/ink/ink16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8:59.474"/>
    </inkml:context>
    <inkml:brush xml:id="br0">
      <inkml:brushProperty name="width" value="0.025" units="cm"/>
      <inkml:brushProperty name="height" value="0.025" units="cm"/>
    </inkml:brush>
  </inkml:definitions>
  <inkml:trace contextRef="#ctx0" brushRef="#br0">100 45 15759,'0'0'10170,"-9"11"-8777,0-1-1062,4-6-186,1 1 1,-1-1 0,1 1-1,1 0 1,-1 0 0,1 1-1,0-1 1,0 1 0,0 0-1,1-1 1,0 1 0,0 0-1,-2 11 1,2 28 252,2 0 0,1 0-1,3 0 1,15 73 0,0-2-294,-19-114 3,0-45 378,-3 17-555,-1 0 0,-1 1 1,0-1-1,-3 1 0,-12-32 0,-10-34-183,30 90 241,0 0 1,0 0 0,0 1-1,0-1 1,0 0-1,0 0 1,0 0 0,0 0-1,0 0 1,1 1 0,-1-1-1,0 0 1,1 0-1,-1 0 1,0 0 0,1 1-1,-1-1 1,1 0 0,-1 0-1,1 1 1,-1-1-1,1 1 1,0-1 0,-1 0-1,1 1 1,0-1-1,-1 1 1,1-1 0,0 1-1,0 0 1,0-1 0,-1 1-1,1 0 1,0-1-1,0 1 1,0 0 0,0 0-1,0 0 1,-1 0 0,1 0-1,2 0 1,53-1-1495,-25 2-920,-23-2 1716,-1 0 0,1 0 0,-1-1 0,0 0 0,10-4 0,-12 4-318,-1-1 0,1 1 0,-1-1 0,0 0 0,1 0 0,-1 0 0,0-1 0,-1 0 1,1 1-1,-1-1 0,4-6 0,-3 4 49,0-1 1,-1 0 0,0 0 0,0 0-1,0-1 1,-1 1 0,2-9 0,1-37 4734,-4 33-2009,-4-4 6452,3 24-8080,0 0 1,0 0 0,0 0-1,0 0 1,0-1-1,0 1 1,0 0 0,0 0-1,0 0 1,0 0 0,0 0-1,0-1 1,-1 1-1,1 0 1,0 0 0,0 0-1,0 0 1,0 0 0,0-1-1,0 1 1,0 0-1,0 0 1,0 0 0,0 0-1,-1 0 1,1 0 0,0 0-1,0-1 1,0 1-1,0 0 1,0 0 0,0 0-1,-1 0 1,1 0 0,0 0-1,0 0 1,0 0-1,0 0 1,-1 0 0,1 0-1,0 0 1,0 0 0,0 0-1,0 0 1,0 0-1,-1 0 1,1 0 0,0 0-1,0 0 1,0 0-1,0 0 1,0 0 0,-1 0-1,1 0 1,0 1 0,0-1-1,-9 22 1716,2 1-795,2 1-1,1 1 1,1-1-1,0 47 1,3-58-996,1 0 0,0 0 0,1 0-1,1 0 1,-1 0 0,2 0 0,0-1 0,1 0 0,0 0-1,12 21 1,-15-30-353,0 0-1,1 0 1,0 0-1,-1-1 0,1 1 1,0-1-1,0 1 1,0-1-1,1 0 1,-1 0-1,0 0 1,1-1-1,-1 1 0,1-1 1,0 0-1,-1 0 1,5 0-1,-5 0-492,0-1-1,-1 0 1,1 0 0,-1 0-1,1-1 1,-1 1-1,1-1 1,-1 1 0,1-1-1,-1 0 1,1 0-1,-1 0 1,0 0 0,1 0-1,-1-1 1,4-2-1,12-14-10605</inkml:trace>
</inkml:ink>
</file>

<file path=ppt/ink/ink16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00.249"/>
    </inkml:context>
    <inkml:brush xml:id="br0">
      <inkml:brushProperty name="width" value="0.025" units="cm"/>
      <inkml:brushProperty name="height" value="0.025" units="cm"/>
    </inkml:brush>
  </inkml:definitions>
  <inkml:trace contextRef="#ctx0" brushRef="#br0">74 238 11627,'0'0'13341,"-11"5"-12396,7-4-854,1 0 0,-1 0 0,1 1 0,0 0 0,-1 0 0,1 0 0,0 0 0,0 0 0,0 1 0,0-1 0,1 1 0,-1 0 0,1-1 0,-1 1 1,1 1-1,0-1 0,0 0 0,0 0 0,1 1 0,-1-1 0,1 1 0,0-1 0,0 1 0,0 0 0,0 0 0,1-1 0,-1 1 0,1 0 0,0 0 1,0-1-1,1 1 0,-1 0 0,2 4 0,-2-6-83,1 0 1,0 0-1,0 0 1,0 0-1,0 0 0,0 0 1,0 0-1,1 0 1,-1-1-1,0 1 1,1 0-1,0-1 1,-1 1-1,1-1 0,0 0 1,0 0-1,0 1 1,-1-1-1,1 0 1,0-1-1,0 1 1,1 0-1,-1-1 0,0 1 1,0-1-1,0 1 1,0-1-1,0 0 1,1 0-1,-1 0 1,0 0-1,3-1 0,1 1 3,0-1 0,0 1-1,0-2 1,0 1-1,0 0 1,-1-1-1,1 0 1,0-1 0,-1 1-1,10-7 1,-5 1-53,-1 0 0,0-1 0,-1 0 0,0 0 0,0-1 0,-1 0 0,-1 0 0,1 0 0,-2-1 0,1 0 0,-1-1 0,-1 1 1,3-13-1,-10 42-77,1 0 1,1 0-1,1 1 1,2 27-1,-2-45 125,1 0 0,-1 0-1,0 0 1,1 0 0,-1 0 0,0 0-1,1 0 1,-1 0 0,1 0 0,-1-1-1,1 1 1,0 0 0,-1 0 0,1-1-1,0 1 1,0 0 0,-1-1 0,1 1-1,0-1 1,0 1 0,0-1 0,0 1-1,0-1 1,0 0 0,-1 1 0,1-1-1,0 0 1,0 0 0,0 0 0,0 0-1,0 0 1,0 0 0,0 0 0,0 0-1,0 0 1,0 0 0,0 0 0,0-1 0,0 1-1,0 0 1,0-1 0,0 1 0,0 0-1,-1-1 1,1 1 0,0-1 0,0 0-1,0 0 1,5-2 25,-1 0-1,0 0 1,0-1 0,0 1-1,0-1 1,6-7 0,5-9-59,0 0 1,-2-1 0,0-1 0,-1 0 0,-2-1 0,0 0 0,-1-1-1,-2 0 1,0 0 0,-2-1 0,5-32 0,-11 57 21,0 0 0,0 0 0,0 0 1,-1 1-1,1-1 0,0 0 0,0 0 0,0 0 1,0 0-1,0 0 0,0 0 0,0 0 0,-1 0 1,1 0-1,0 0 0,0 0 0,0 0 0,0 0 1,0 0-1,0 0 0,0 0 0,0 0 0,-1-1 1,1 1-1,0 0 0,0 0 0,0 0 0,0 0 0,0 0 1,0 0-1,0 0 0,0 0 0,0 0 0,0 0 1,0 0-1,-1 0 0,1-1 0,0 1 0,0 0 1,0 0-1,0 0 0,0 0 0,0 0 0,0 0 1,0 0-1,0 0 0,0-1 0,0 1 0,0 0 1,0 0-1,0 0 0,0 0 0,0 0 0,0 0 1,0 0-1,0 0 0,0-1 0,0 1 0,0 0 0,0 0 1,0 0-1,1 0 0,-10 12-43,-7 19 192,6-8 79,1 1 0,2 1 0,0 0 1,2 0-1,0 0 0,2 0 0,1 1 1,1 0-1,1-1 0,4 29 1,-4-53-204,0 1 0,0 0 0,1-1 1,-1 1-1,1 0 0,-1-1 0,1 1 0,-1 0 1,1-1-1,0 1 0,0-1 0,0 1 1,0-1-1,0 0 0,0 1 0,0-1 1,1 0-1,-1 0 0,0 0 0,1 0 0,-1 0 1,0 0-1,1 0 0,0 0 0,-1 0 1,1-1-1,2 2 0,-3-3 20,1 1 0,-1 0 1,1-1-1,-1 1 0,0-1 0,1 1 0,-1-1 0,0 0 1,0 1-1,1-1 0,-1 0 0,0 0 0,0 0 0,0 0 1,0 0-1,0 0 0,0 0 0,0 0 0,0-1 0,-1 1 1,1 0-1,0 0 0,-1-1 0,1 1 0,-1 0 0,1-1 1,-1 1-1,0-1 0,0 1 0,1-1 0,-1 1 0,0-3 1,2-14 17,0-1 0,-2 1 0,-1-31 0,0 44-48,1-1-1,-1 0 1,0 1 0,-1-1 0,1 0-1,-1 1 1,0 0 0,0-1 0,-1 1-1,1 0 1,-1 0 0,0 0 0,-1 1-1,1-1 1,-8-6 0,11 11-10,0 0-1,0 1 1,0-1-1,0 0 1,0 1-1,0-1 1,0 0-1,0 1 1,0-1-1,0 0 1,0 1-1,0-1 1,0 0-1,0 1 1,0-1-1,0 0 1,0 1-1,0-1 1,-1 0-1,1 1 1,0-1 0,0 0-1,0 1 1,-1-1-1,1 0 1,0 0-1,0 1 1,-1-1-1,1 0 1,0 0-1,-1 0 1,1 1-1,0-1 1,0 0-1,-1 0 1,1 0-1,0 0 1,-1 0-1,1 1 1,-1-1-1,1 0 1,0 0 0,-1 0-1,1 0 1,0 0-1,-1 0 1,1 0-1,0 0 1,-1-1-1,1 1 1,0 0-1,-1 0 1,1 0-1,0 0 1,-1 0-1,1 0 1,0-1-1,-1 1 1,1 0-1,0 0 1,0-1-1,-1 1 1,1 0 0,0 0-1,-1-1 1,10 29-121,-4-22 122,0-1 0,0 0 0,0-1 0,1 1-1,0-1 1,-1 0 0,2 0 0,-1-1 0,0 0 0,1 0 0,-1 0 0,1-1-1,0 0 1,0 0 0,0-1 0,0 0 0,0 0 0,0 0 0,0-1-1,0 0 1,10-2 0,-7 1-4,-1 0-1,1 0 1,0-1-1,-1-1 1,0 1-1,1-2 1,-1 1-1,0-1 1,-1 0-1,1-1 1,-1 0-1,0-1 1,0 1-1,0-2 1,6-6-1,-37 77 299,18-45-294,0 0 0,1 1 0,2 0 0,0 0 0,1 33 0,1-53-31,0-1 0,1 0 1,-1 1-1,0-1 0,1 0 0,-1 1 0,1-1 0,-1 1 1,1-1-1,-1 0 0,1 1 0,-1-1 0,1 1 0,0 0 1,-1-1-1,1 1 0,0-1 0,-1 1 0,1 0 0,0 0 1,0-1-1,-1 1 0,1 0 0,0 0 0,0 0 1,-1 0-1,1 0 0,0 0 0,0 0 0,0 0 0,-1 0 1,1 0-1,0 0 0,0 1 0,-1-1 0,1 0 0,0 0 1,-1 1-1,1-1 0,0 1 0,-1-1 0,1 0 1,0 1-1,-1-1 0,1 1 0,-1-1 0,1 1 0,-1 0 1,1-1-1,-1 1 0,1 0 0,-1-1 0,0 1 0,1 0 1,-1-1-1,0 1 0,0 0 0,0 0 0,1-1 0,-1 1 1,0 1-1,16-70-11110,-8 21 1419</inkml:trace>
</inkml:ink>
</file>

<file path=ppt/ink/ink16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00.609"/>
    </inkml:context>
    <inkml:brush xml:id="br0">
      <inkml:brushProperty name="width" value="0.025" units="cm"/>
      <inkml:brushProperty name="height" value="0.025" units="cm"/>
    </inkml:brush>
  </inkml:definitions>
  <inkml:trace contextRef="#ctx0" brushRef="#br0">8 0 9737,'0'0'15471,"-7"65"-15311,11-43-160,6-2-1666,2-3-2658,2-5-2915</inkml:trace>
</inkml:ink>
</file>

<file path=ppt/ink/ink16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00.951"/>
    </inkml:context>
    <inkml:brush xml:id="br0">
      <inkml:brushProperty name="width" value="0.025" units="cm"/>
      <inkml:brushProperty name="height" value="0.025" units="cm"/>
    </inkml:brush>
  </inkml:definitions>
  <inkml:trace contextRef="#ctx0" brushRef="#br0">55 0 14318,'0'0'9892,"-7"10"-7752,-35 51 860,41-61-2981,1 0-1,0 1 0,-1-1 0,1 1 0,-1-1 0,1 1 0,0-1 0,-1 1 1,1-1-1,0 1 0,0-1 0,-1 1 0,1-1 0,0 1 0,0-1 0,0 1 1,0 0-1,0-1 0,0 1 0,0-1 0,0 1 0,0-1 0,0 1 0,0 0 1,0-1-1,0 1 0,0-1 0,0 1 0,1-1 0,-1 1 0,0-1 0,0 1 1,1-1-1,-1 1 0,0-1 0,1 1 0,-1-1 0,1 1 0,-1-1 0,0 1 1,2-1-1,0 1 3,1 0 1,-1-1 0,1 1 0,-1-1 0,1 0-1,0 1 1,-1-1 0,1-1 0,-1 1 0,4-1-1,59-16-413,-31-3-151,-28 15 647,0 1 1,1 0-1,-1 0 1,1 1-1,0-1 1,0 2-1,0-1 1,1 1-1,9-2 1,-16 7 113,0 1 0,0 0 0,0 0 0,0 0-1,-1-1 1,0 1 0,0 0 0,0 0 0,-1 6 0,1-4-91,0-4-130,0 0 0,0 0 1,1-1-1,-1 1 0,1 0 0,-1 0 0,1-1 0,-1 1 1,1 0-1,0-1 0,0 1 0,0-1 0,0 1 1,0-1-1,0 1 0,0-1 0,1 0 0,-1 0 0,0 1 1,1-1-1,-1 0 0,1 0 0,-1 0 0,1 0 0,-1-1 1,1 1-1,0 0 0,-1-1 0,1 1 0,0-1 1,0 0-1,-1 1 0,1-1 0,3 0 0,9 1-178,-1-1-1,1 0 1,23-4-1,-15 2-333,-15 1-480,17-2-7331,-10-4-1961</inkml:trace>
</inkml:ink>
</file>

<file path=ppt/ink/ink16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01.529"/>
    </inkml:context>
    <inkml:brush xml:id="br0">
      <inkml:brushProperty name="width" value="0.025" units="cm"/>
      <inkml:brushProperty name="height" value="0.025" units="cm"/>
    </inkml:brush>
  </inkml:definitions>
  <inkml:trace contextRef="#ctx0" brushRef="#br0">190 81 13325,'0'0'2968,"1"-10"-246,5-31 6,-5 40-2586,-1 0-1,0 0 1,0 0-1,0 0 1,0 0-1,-1-1 0,1 1 1,0 0-1,0 0 1,0 0-1,-1 0 1,1 0-1,-1 0 1,1 0-1,-1 0 1,1 0-1,-1 0 1,0 0-1,1 0 0,-1 0 1,0 1-1,0-1 1,0 0-1,1 0 1,-1 1-1,0-1 1,0 1-1,0-1 1,0 1-1,0-1 1,0 1-1,0-1 1,0 1-1,-1 0 0,1 0 1,0-1-1,0 1 1,0 0-1,0 0 1,0 0-1,0 0 1,-2 1-1,-2-1 49,0 0 0,1 0 0,-1 1 0,0 0-1,0 0 1,1 0 0,-9 4 0,7-1-151,0 0 0,1 0 0,0 1 0,0 0 0,0 0 0,0 0 0,1 1 0,0-1 0,0 1-1,1 0 1,-1 0 0,1 1 0,-3 10 0,-4 11 583,-12 50-1,15-44-366,0 1-1,3-1 0,-1 66 0,5-86-206,1 1-1,0-1 1,1 0-1,1 0 1,0 0-1,1 0 0,1 0 1,0-1-1,1 0 1,0 0-1,1 0 1,9 12-1,-10-15-47,7 7 0,-11-17 0,-6-10 0,-11-23-73,2-1 1,2-1-1,1 0 0,2 0 0,1 0 1,2-1-1,-2-44 0,8 79 48,-1 1 0,0-1 0,1 0 0,-1 0-1,0 1 1,1-1 0,-1 1 0,1-1 0,-1 0 0,1 1 0,-1-1-1,1 1 1,-1-1 0,1 1 0,-1-1 0,1 1 0,0 0 0,-1-1-1,1 1 1,0 0 0,-1-1 0,1 1 0,0 0 0,0 0 0,-1 0-1,1 0 1,0 0 0,0-1 0,-1 1 0,1 0 0,1 1 0,31-1-1418,-23 0 738,62 4-6294,-30-3 652</inkml:trace>
</inkml:ink>
</file>

<file path=ppt/ink/ink16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01.885"/>
    </inkml:context>
    <inkml:brush xml:id="br0">
      <inkml:brushProperty name="width" value="0.025" units="cm"/>
      <inkml:brushProperty name="height" value="0.025" units="cm"/>
    </inkml:brush>
  </inkml:definitions>
  <inkml:trace contextRef="#ctx0" brushRef="#br0">118 5 17905,'0'0'3155,"-11"-1"219,-35 0-977,43 1-2246,0 1 1,0 0-1,0 0 1,-1 1 0,1-1-1,1 1 1,-1-1-1,0 1 1,0 0 0,1 0-1,-1 0 1,1 0-1,-1 1 1,1-1-1,0 1 1,0-1 0,0 1-1,0 0 1,0 0-1,1-1 1,0 1 0,-1 1-1,1-1 1,0 0-1,0 0 1,1 0-1,-1 0 1,1 1 0,-1-1-1,1 0 1,0 1-1,0-1 1,0 0-1,1 1 1,-1-1 0,1 0-1,1 4 1,0-6-146,0 1 1,0 0-1,0-1 0,0 1 1,1-1-1,-1 1 0,0-1 1,1 0-1,-1 0 1,1 0-1,-1-1 0,1 1 1,-1-1-1,1 1 0,0-1 1,-1 0-1,1 0 0,-1 0 1,1 0-1,0 0 1,3-1-1,2 0 0,0 0 0,0 0 0,0-1 0,-1 0 0,16-5 0,-12-1-37,1 1 0,-2-2 0,1 1-1,-1-1 1,0-1 0,-1 0 0,0 0 0,11-19 0,-18 26 7,-1 3-622,-2 34-1324,-2-5-289,0 1-1890,3-9-2213,1-18 1131,5-2-1875</inkml:trace>
</inkml:ink>
</file>

<file path=ppt/ink/ink16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02.225"/>
    </inkml:context>
    <inkml:brush xml:id="br0">
      <inkml:brushProperty name="width" value="0.025" units="cm"/>
      <inkml:brushProperty name="height" value="0.025" units="cm"/>
    </inkml:brush>
  </inkml:definitions>
  <inkml:trace contextRef="#ctx0" brushRef="#br0">85 55 8776,'0'0'13063,"3"-9"-8867,-1 5-3779,6-27 1366,-14 20-807,-16 13 156,18 0-1039,0 0-1,0 0 0,1 0 1,-1 1-1,0 0 0,1-1 1,0 1-1,-1 0 0,1 1 1,1-1-1,-1 0 0,0 1 1,1 0-1,-1-1 0,1 1 1,0 0-1,-1 5 1,0-3-150,1 1 0,0 0 0,0 0 0,0 0 1,1 1-1,0-1 0,1 0 0,-1 0 1,2 13-1,0-19-46,-1 0 1,0 0-1,0 0 0,1 0 1,-1 0-1,0 0 1,1 0-1,-1 0 0,1 0 1,-1 0-1,1-1 1,0 1-1,-1 0 1,1 0-1,0-1 0,0 1 1,-1 0-1,1-1 1,0 1-1,0-1 1,0 1-1,0-1 0,0 1 1,0-1-1,0 0 1,-1 1-1,1-1 0,0 0 1,0 0-1,0 0 1,0 0-1,0 0 1,0 0-1,0 0 0,0 0 1,0 0-1,0 0 1,0-1-1,0 1 0,0 0 1,0-1-1,0 1 1,0 0-1,0-1 1,0 1-1,1-2 0,3 0-746,0-1-1,0 1 1,0-1 0,0 0-1,0-1 1,8-7-1,13-21-5017,1-8-2210</inkml:trace>
</inkml:ink>
</file>

<file path=ppt/ink/ink16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02.663"/>
    </inkml:context>
    <inkml:brush xml:id="br0">
      <inkml:brushProperty name="width" value="0.025" units="cm"/>
      <inkml:brushProperty name="height" value="0.025" units="cm"/>
    </inkml:brush>
  </inkml:definitions>
  <inkml:trace contextRef="#ctx0" brushRef="#br0">73 1 17264,'0'0'8584,"-9"11"-7452,2-1-906,0 0-1,0 0 1,1 1-1,1 0 1,0 0-1,0 0 1,1 1 0,1-1-1,0 1 1,0 0-1,-1 16 1,1 16-4,1 0 1,3 0-1,1 0 0,2 0 1,14 60-1,-18-104-215,0 1-1,0-1 0,0 0 0,-1 0 1,1 0-1,0 1 0,0-1 0,0 0 1,0 0-1,0 0 0,0 1 0,0-1 1,0 0-1,0 0 0,0 0 0,1 1 1,-1-1-1,0 0 0,0 0 0,0 0 1,0 1-1,0-1 0,0 0 0,0 0 1,0 0-1,0 0 0,1 1 0,-1-1 1,0 0-1,0 0 0,0 0 0,0 0 1,1 0-1,-1 1 0,0-1 0,0 0 1,0 0-1,0 0 0,1 0 0,-1 0 1,0 0-1,0 0 0,0 0 0,1 0 1,-1 0-1,0 0 0,0 0 0,0 0 1,1 0-1,-1 0 0,0 0 0,0 0 1,6-14 586,1-22 228,-3 0-889,-2 0 1,-5-69-1,-9 75-712,6 27-499,6 19-41,1-13 1030,0 1 1,1-1-1,-1 1 0,1-1 0,0 0 1,0 1-1,1-1 0,-1 0 1,0 0-1,1 0 0,0-1 0,0 1 1,0-1-1,0 1 0,0-1 1,0 0-1,0 0 0,1-1 1,-1 1-1,6 1 0,-3 0-239,0-1-1,0 0 0,0 0 1,0 0-1,0-1 1,0 0-1,1 0 1,-1-1-1,0 0 1,1 0-1,11-1 1,-14-2 810,1 0 1,-1 0-1,0 0 1,-1 0-1,1-1 1,0 0-1,-1 1 1,0-1-1,0 0 1,0-1-1,-1 1 1,1 0-1,-1-1 1,2-5-1,-4 9 685,-8 18 2040,5-14-2738,1 1-1,0-1 1,1 1 0,-1-1 0,1 1 0,-1 0-1,1-1 1,0 1 0,0 0 0,1 0 0,-1 0-1,1 0 1,0 6 0,1-8-256,0 0 1,-1 0 0,1 0-1,0 0 1,1 0-1,-1 0 1,0 0-1,1-1 1,-1 1-1,1 0 1,-1-1-1,1 1 1,0-1-1,-1 1 1,1-1 0,0 0-1,0 0 1,0 0-1,0 0 1,0 0-1,0 0 1,1 0-1,-1-1 1,4 1-1,6 2-133,0 0 1,0-1-1,0-1 0,1 0 0,-1 0 0,1-1 0,-1-1 0,0 0 0,16-4 0,-25 5 204,1-1 1,-1 0 0,1 0-1,-1 0 1,0 0-1,1-1 1,-1 1 0,0-1-1,0 0 1,0 0 0,0 0-1,0 0 1,-1-1-1,1 1 1,-1-1 0,1 0-1,-1 1 1,0-1 0,0 0-1,0 0 1,0 0 0,-1-1-1,1 1 1,-1 0-1,0-1 1,0 1 0,0-1-1,-1 1 1,1-1 0,-1 1-1,1-1 1,-1 1-1,0-1 1,-1 1 0,1-1-1,-2-4 1,1 3 4,-1 0 0,0-1 1,0 1-1,-1 0 0,1 1 1,-1-1-1,0 0 0,0 1 0,-1 0 1,1-1-1,-1 1 0,-7-6 1,-55-38 642,98 48-731,-14 4-158,10 2-3094,56 4 0,-29-9-4147</inkml:trace>
</inkml:ink>
</file>

<file path=ppt/ink/ink16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04.326"/>
    </inkml:context>
    <inkml:brush xml:id="br0">
      <inkml:brushProperty name="width" value="0.025" units="cm"/>
      <inkml:brushProperty name="height" value="0.025" units="cm"/>
    </inkml:brush>
  </inkml:definitions>
  <inkml:trace contextRef="#ctx0" brushRef="#br0">2 47 14478,'0'-1'197,"0"0"0,0 1 0,-1-1 0,1 0 1,0 1-1,0-1 0,0 1 0,0-1 0,0 0 1,0 1-1,0-1 0,0 0 0,0 1 0,0-1 1,1 0-1,-1 1 0,0-1 0,0 1 0,0-1 1,1 0-1,-1 1 0,0-1 0,1 1 0,-1-1 1,1 1-1,-1-1 0,1 1 0,-1-1 0,1 1 1,-1 0-1,1-1 0,0 0 0,10-4 127,0 1 1,1 0-1,-1 0 0,1 2 1,0-1-1,0 1 0,0 1 1,0 0-1,0 0 0,0 2 1,15 1-1,-24-2-313,0 0 0,0 1 0,-1-1 0,1 1 0,0 0 0,-1 0 0,1 0 0,-1 0 0,1 0 0,-1 0 0,1 1 0,-1-1 0,0 1 1,0-1-1,0 1 0,0 0 0,0 0 0,0 0 0,0 0 0,0 1 0,-1-1 0,1 0 0,-1 1 0,0-1 0,0 1 0,0-1 0,0 1 0,0-1 0,0 1 0,-1 0 0,1 0 0,-1-1 0,0 1 0,0 0 1,0 0-1,0 4 0,-1 4 34,0 0 0,-1-1 1,0 1-1,0 0 0,-1-1 1,-1 1-1,0-1 0,-6 12 1,-32 41 392,33-51-347,0-1 0,1 2-1,0-1 1,1 1-1,0 0 1,-6 18 0,13-30-90,0 0 1,0 0 0,0-1 0,-1 1-1,1 0 1,0-1 0,0 1-1,0 0 1,0-1 0,0 1 0,0 0-1,1 0 1,-1-1 0,0 1-1,0 0 1,0-1 0,1 1 0,-1 0-1,0-1 1,1 1 0,-1-1 0,1 1-1,-1 0 1,0-1 0,1 1-1,-1-1 1,1 1 0,0-1 0,-1 1-1,1-1 1,-1 0 0,1 1-1,0-1 1,-1 0 0,1 1 0,0-1-1,-1 0 1,1 0 0,0 0-1,-1 0 1,1 1 0,0-1 0,1 0-1,37-2-42,-29 1-25,6-1-501,0-1-1,0 0 1,19-8 0,45-21-5268,-21 3-1137</inkml:trace>
</inkml:ink>
</file>

<file path=ppt/ink/ink16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04.669"/>
    </inkml:context>
    <inkml:brush xml:id="br0">
      <inkml:brushProperty name="width" value="0.025" units="cm"/>
      <inkml:brushProperty name="height" value="0.025" units="cm"/>
    </inkml:brush>
  </inkml:definitions>
  <inkml:trace contextRef="#ctx0" brushRef="#br0">149 83 15310,'-10'5'2040,"-2"2"-1338,1 0 0,-1 0 0,2 1 0,-1 1 0,1-1 0,-13 16 0,18-18-362,0 0 1,0 0-1,1 0 0,-1 1 1,2-1-1,-1 1 1,1 0-1,0 1 0,0-1 1,1 0-1,0 1 1,0-1-1,1 1 0,-1 11 1,2-18-312,0 0 0,0 1 0,0-1 0,0 1 0,0-1 0,1 0 0,-1 1 0,0-1 0,1 0 0,-1 1 0,1-1 0,-1 0 0,1 0 0,0 0 0,-1 1 0,1-1 1,0 0-1,0 0 0,0 0 0,0 0 0,0 0 0,0 0 0,0-1 0,0 1 0,0 0 0,2 0 0,0 0 20,0 0-1,0 0 1,0 0 0,0-1 0,0 0-1,0 1 1,0-1 0,0 0 0,0-1-1,1 1 1,3-1 0,0-1 88,1 0 0,0 0 0,-1 0 0,0-1 0,1 0 0,-1-1 0,0 1 0,-1-2 0,8-4-1,-6 0 27,0 1 0,-1-1 0,0-1 0,0 1 0,-1-1-1,-1-1 1,1 1 0,5-20 0,-8 23-78,0-1 0,-1 1 1,-1-1-1,1 0 0,-1 0 0,-1 1 0,1-1 1,-1 0-1,-1 0 0,1 0 0,-1 0 1,-1 0-1,-3-14 0,3 19-122,0 1-1,1-1 1,-1 0-1,0 0 1,0 1-1,0-1 1,-1 1-1,1 0 1,-1 0-1,1 0 1,-1 0-1,0 0 1,1 0-1,-1 1 1,0-1-1,0 1 1,0 0-1,0 0 1,-1 0-1,1 0 1,0 0 0,0 1-1,-1 0 1,-3-1-1,5 1-5,-1 0-1,1 0 1,0 0 0,0 0-1,0 1 1,-1-1-1,1 1 1,0-1 0,0 1-1,0 0 1,0 0 0,0 0-1,0 0 1,0 0 0,0 0-1,0 0 1,1 1-1,-1-1 1,0 1 0,1-1-1,-1 1 1,1-1 0,-1 1-1,1 0 1,0 0-1,0 0 1,0 0 0,0 0-1,0 0 1,0 0 0,1 0-1,-1 0 1,1 1-1,-1-1 1,1 4 0,0-4-332,-1 1 0,1-1 0,0 1 0,1-1 0,-1 1 0,0 0 0,1-1 0,-1 1 0,1-1 0,0 0 0,0 1 0,0-1 0,0 0 0,0 1 0,1-1 0,-1 0 0,1 0 0,-1 0 0,1 0 0,0 0 0,0-1 0,-1 1 0,1 0 0,1-1 0,-1 1 0,0-1 0,0 0 0,0 0 0,1 0 0,-1 0 0,0 0 0,1 0 0,-1-1 0,1 1 0,-1-1 0,1 0 0,0 0 0,-1 1 0,1-2 0,2 1 0,21 0-5262</inkml:trace>
</inkml:ink>
</file>

<file path=ppt/ink/ink16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05.029"/>
    </inkml:context>
    <inkml:brush xml:id="br0">
      <inkml:brushProperty name="width" value="0.025" units="cm"/>
      <inkml:brushProperty name="height" value="0.025" units="cm"/>
    </inkml:brush>
  </inkml:definitions>
  <inkml:trace contextRef="#ctx0" brushRef="#br0">28 0 14253,'0'0'10763,"3"73"-9194,-13-35-640,0 5-96,3-2-129,4-4-383,3-6-289,0-7-288,0-4-1218,6-13-1344,4-7-1314,0-3-4420</inkml:trace>
</inkml:ink>
</file>

<file path=ppt/ink/ink16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05.632"/>
    </inkml:context>
    <inkml:brush xml:id="br0">
      <inkml:brushProperty name="width" value="0.025" units="cm"/>
      <inkml:brushProperty name="height" value="0.025" units="cm"/>
    </inkml:brush>
  </inkml:definitions>
  <inkml:trace contextRef="#ctx0" brushRef="#br0">131 127 11211,'0'0'5135,"5"-10"-4313,-2 4-528,21-49 1105,-15 9 6005,-9 45-7291,-1 0-1,1 1 1,-1-1-1,1 0 1,-1 1 0,1-1-1,-1 1 1,0-1 0,1 1-1,-1-1 1,0 1 0,1-1-1,-1 1 1,0 0 0,0-1-1,1 1 1,-1 0 0,0 0-1,0-1 1,1 1 0,-1 0-1,0 0 1,0 0 0,0 0-1,1 0 1,-1 0 0,0 0-1,0 0 1,0 1 0,1-1-1,-1 0 1,0 0 0,0 1-1,1-1 1,-1 0 0,0 1-1,0 0 1,-33 12-22,7 4 467,17-12-551,1 1 0,0 0 0,0 1 0,-10 10 0,16-13 1,1-1 0,-1 1 0,0-1 1,1 1-1,0 0 0,0 0 0,0 0 0,1 1 0,-1-1 1,1 0-1,0 1 0,0-1 0,0 1 0,0 6 0,1-10 1,0 1 0,0-1 0,0 1 0,0-1 1,0 1-1,0-1 0,1 1 0,-1-1 0,0 1 0,1-1 0,-1 1 0,1-1 0,0 1 0,-1-1 0,1 0 0,0 1 0,0-1 0,0 0 0,0 0 0,0 0 0,0 0 0,0 0 0,0 0 0,1 0 0,-1 0 0,0 0 0,0 0 0,1 0 0,-1-1 0,1 1 1,-1-1-1,1 1 0,-1-1 0,1 0 0,-1 1 0,1-1 0,-1 0 0,1 0 0,-1 0 0,1 0 0,-1 0 0,1 0 0,2-1 0,2 0 22,0 0 0,0 0-1,0-1 1,0 1 0,-1-1 0,1-1 0,0 1 0,-1-1-1,0 0 1,9-6 0,-9 5 4,1 0 0,-1-1 0,0 0 0,0 0 0,0 0 0,-1 0 0,0-1 0,0 0 0,0 0 0,-1 0 0,1 0 0,-1 0 0,-1-1 0,0 1 0,0-1 0,0 0 0,1-10 0,-25 98-243,22-69 206,0 0 1,0 0-1,1 0 0,1-1 1,0 1-1,0 0 0,1-1 1,6 14-1,3 3-6,32 50-1,-36-64 9,-5-10 16,0 0 0,-1 1 0,1-1 0,-1 1 0,0 0 0,-1 0 0,1-1 0,1 10 0,-3-13-12,0 0 1,0 0-1,0 0 1,0-1-1,-1 1 1,1 0-1,0 0 1,0 0-1,-1-1 1,1 1-1,0 0 1,-1 0-1,1-1 1,-1 1-1,1 0 1,-1-1-1,1 1 1,-1 0-1,1-1 1,-1 1-1,-1 0 1,0 0-1,0 0-1,0 0 1,0 0 0,0 0 0,-1-1-1,1 1 1,0-1 0,0 1 0,-1-1 0,1 0-1,-3 0 1,-7 0-193,0 0 0,0 0-1,0-1 1,0-1 0,1 0 0,-1-1-1,0 0 1,1-1 0,-14-6 0,22 8-65,-1 0 0,0 0 1,1-1-1,0 1 0,-1-1 1,1 0-1,0 0 0,1 0 1,-1 0-1,0-1 0,1 1 1,0-1-1,0 1 0,0-1 1,0 0-1,0 0 0,1 0 1,0 0-1,0 0 0,0 0 1,0 0-1,0 0 0,1-1 1,0 1-1,0 0 0,0 0 1,1 0-1,-1-1 0,3-7 1,8-25-14236</inkml:trace>
</inkml:ink>
</file>

<file path=ppt/ink/ink16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8:51.924"/>
    </inkml:context>
    <inkml:brush xml:id="br0">
      <inkml:brushProperty name="width" value="0.025" units="cm"/>
      <inkml:brushProperty name="height" value="0.025" units="cm"/>
    </inkml:brush>
  </inkml:definitions>
  <inkml:trace contextRef="#ctx0" brushRef="#br0">4 0 17713,'-3'10'4356,"3"14"-2630,1-17-810,1 31 597,2 1 0,2-1 1,11 41-1,-7-39-1369,-2 0 1,4 69 0,-10-74-303,-1-12 44,0 0 1,-3 24-1,1-41-467,0 0 0,0 0 0,-1-1 0,1 1 0,-1-1 0,0 1 0,-5 8 0,6-13 202,1 0-1,-1 0 0,0 0 1,1 0-1,-1 0 0,0 0 0,0 0 1,0 0-1,1 0 0,-1 0 1,0-1-1,0 1 0,0 0 1,0-1-1,0 1 0,0-1 1,-1 1-1,1-1 0,0 1 0,0-1 1,0 0-1,0 1 0,-2-1 1,-10 0-6695</inkml:trace>
</inkml:ink>
</file>

<file path=ppt/ink/ink16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8:52.279"/>
    </inkml:context>
    <inkml:brush xml:id="br0">
      <inkml:brushProperty name="width" value="0.025" units="cm"/>
      <inkml:brushProperty name="height" value="0.025" units="cm"/>
    </inkml:brush>
  </inkml:definitions>
  <inkml:trace contextRef="#ctx0" brushRef="#br0">0 399 11723,'0'0'17264,"13"-5"-16223,28-9-470,-18 7-221,-1 0 0,0-2-1,-1 0 1,0-2 0,29-18 0,-29 10-345,-2 0 1,0-2 0,-1 0 0,-1-1 0,-1-1-1,-1 0 1,-1-1 0,-2-1 0,0 0-1,-1 0 1,9-35 0,-15 89-6,17 54 0,-16-63-342,2 1 1,1-1-1,0-1 0,1 0 1,1 0-1,1-1 0,1 0 1,0-1-1,1 0 0,1-2 1,1 1-1,0-2 0,25 18 1,-19-21-7432</inkml:trace>
</inkml:ink>
</file>

<file path=ppt/ink/ink16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8:52.918"/>
    </inkml:context>
    <inkml:brush xml:id="br0">
      <inkml:brushProperty name="width" value="0.025" units="cm"/>
      <inkml:brushProperty name="height" value="0.025" units="cm"/>
    </inkml:brush>
  </inkml:definitions>
  <inkml:trace contextRef="#ctx0" brushRef="#br0">0 242 13036,'0'0'13288,"11"-1"-11431,1-1-1684,-1 0 0,1 0-1,0-2 1,-1 1 0,0-1-1,0-1 1,0 0 0,-1-1 0,16-10-1,13-12 799,40-39-1,-45 37-511,47-33 0,-81 63-459,1 0 0,-1 0 0,0-1 0,1 1 0,-1 0 0,0-1 0,1 1 0,-1 0 0,0 0 0,1 0 0,-1 0 0,1-1 0,-1 1 0,0 0 0,1 0 0,-1 0 0,1 0 0,-1 0 0,1 0 0,-1 0 0,0 0 0,1 0 0,-1 0 0,1 0 0,-1 0 0,1 0 0,-1 0 0,0 1 0,1-1 0,-1 0 0,0 0 0,1 0 0,-1 1 0,1-1 0,-1 0 0,0 0 0,1 1 0,-1-1 0,0 0 0,0 1 0,1-1 0,-1 1 0,4 24 0,-12 31 0,-11 21-94,10-45-261,2 0-1,1 1 0,-4 62 1,10-94 170,0 0 0,0-1 0,0 1 0,0 0 0,0 0 0,0 0 0,0 0 0,0-1 0,1 1 0,-1 0 0,0 0 0,1 0 0,-1-1 0,0 1 0,1 0 0,-1 0 0,1-1 0,-1 1 0,1 0 0,-1-1 0,1 1-1,0-1 1,0 2 0,1-2-447,-1 1-1,0-1 0,1 0 1,-1 0-1,0 1 0,1-1 1,-1 0-1,0 0 0,1 0 1,-1 0-1,0-1 0,1 1 1,-1 0-1,0 0 0,2-1 1,18-9-13397</inkml:trace>
</inkml:ink>
</file>

<file path=ppt/ink/ink16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8:53.292"/>
    </inkml:context>
    <inkml:brush xml:id="br0">
      <inkml:brushProperty name="width" value="0.025" units="cm"/>
      <inkml:brushProperty name="height" value="0.025" units="cm"/>
    </inkml:brush>
  </inkml:definitions>
  <inkml:trace contextRef="#ctx0" brushRef="#br0">119 1 21685,'0'0'8167,"-19"63"-6982,14-34-512,2 4-481,1 2-160,2-1 0,0 0-128,0-1-833,0-7-160,2-2 160,2-7-384,-3-7-993,-1-23-15983</inkml:trace>
  <inkml:trace contextRef="#ctx0" brushRef="#br0" timeOffset="1">0 157 10666,'0'0'17136,"64"-11"-18033,-25 11-1921,2 0-2243,-5 0-5605</inkml:trace>
</inkml:ink>
</file>

<file path=ppt/ink/ink16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8:53.652"/>
    </inkml:context>
    <inkml:brush xml:id="br0">
      <inkml:brushProperty name="width" value="0.025" units="cm"/>
      <inkml:brushProperty name="height" value="0.025" units="cm"/>
    </inkml:brush>
  </inkml:definitions>
  <inkml:trace contextRef="#ctx0" brushRef="#br0">36 1 21140,'0'0'8872,"-17"54"-7943,8-26-448,2 0-353,4-1-96,3-1-32,0-3-545,4-6-672,11-5-512,-1-7-898,-1-5-63,3 0-385,2-19-1986,-2-5-2498</inkml:trace>
</inkml:ink>
</file>

<file path=ppt/ink/ink16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8:54.023"/>
    </inkml:context>
    <inkml:brush xml:id="br0">
      <inkml:brushProperty name="width" value="0.025" units="cm"/>
      <inkml:brushProperty name="height" value="0.025" units="cm"/>
    </inkml:brush>
  </inkml:definitions>
  <inkml:trace contextRef="#ctx0" brushRef="#br0">296 207 12716,'0'0'15796,"-5"12"-15192,-4 10-302,2 0 1,1 1-1,0 0 1,2 0-1,-3 42 1,7-57-421,1 22 18,-1-30-44,0 1 0,0 0 0,1-1 0,-1 1-1,0-1 1,0 1 0,1-1 0,-1 1-1,0-1 1,1 1 0,-1-1 0,0 1 0,1-1-1,-1 1 1,1-1 0,-1 1 0,1-1 0,-1 0-1,1 1 1,-1-1 0,1 0 0,-1 1 0,2-1-1,-2 0-72,0 0 1,1 0-1,-1 0 0,0 0 0,1 0 0,-1 0 0,0 0 0,0-1 0,1 1 0,-1 0 0,0 0 0,0 0 0,0 0 0,1-1 0,-1 1 0,0 0 0,0 0 0,0 0 0,1-1 0,-1 1 1,0 0-1,0 0 0,0-1 0,0 1 0,0 0 0,0 0 0,0-1 0,0 1 0,1 0 0,-1-1 0,0 1 0,0 0 0,0 0 0,0-1 0,0 1 0,0 0 0,0 0 0,-1-1 0,1 1 0,0 0 1,0-1-1,0 1 0,0-2-1638,0-16-13862</inkml:trace>
  <inkml:trace contextRef="#ctx0" brushRef="#br0" timeOffset="1">0 37 19090,'0'0'12140,"80"0"-10603,-30 0-1537,6 0 0,-1 0 0,-5-1 0,-6 0 0,-8-3-1954,-11-9-4452,-3-4-7431</inkml:trace>
</inkml:ink>
</file>

<file path=ppt/ink/ink16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8:54.585"/>
    </inkml:context>
    <inkml:brush xml:id="br0">
      <inkml:brushProperty name="width" value="0.025" units="cm"/>
      <inkml:brushProperty name="height" value="0.025" units="cm"/>
    </inkml:brush>
  </inkml:definitions>
  <inkml:trace contextRef="#ctx0" brushRef="#br0">1 48 12716,'0'0'12300,"13"-6"-10368,1-2-1459,1 2 0,0 0 1,1 1-1,-1 1 0,1 0 0,0 1 0,21-1 0,-36 4-456,7-1 176,-1 1 1,1 0-1,0 1 0,-1-1 0,1 1 0,12 4 0,-18-4-182,-1 0 0,0-1 0,1 1 0,-1 0 1,1 0-1,-1 0 0,0 0 0,0 0 0,0 1 1,1-1-1,-1 0 0,0 0 0,-1 1 0,1-1 0,0 1 1,0-1-1,-1 1 0,1-1 0,0 1 0,-1-1 0,0 1 1,1 0-1,-1-1 0,0 1 0,0 0 0,0-1 0,0 1 1,0 0-1,0-1 0,0 1 0,-1 0 0,1-1 0,-1 1 1,1-1-1,-1 1 0,1-1 0,-1 1 0,-1 1 0,-2 5 4,1 0 0,-2-1 1,1 0-1,-1 0 0,0 0 0,0-1 0,-1 1 0,-6 5 0,-58 48 69,43-39-74,15-12-10,8-7 0,1 0 0,0 1 0,-1-1 0,1 1 0,0-1 0,0 1 0,0 0 0,1 0 0,-1 1 0,1-1 0,0 0 0,0 1 0,-2 4 0,6-7-2,0 0 1,0 0-1,0 0 1,0 0-1,0 0 0,1-1 1,-1 1-1,0-1 0,1 1 1,-1-1-1,0 0 1,1 0-1,-1 0 0,0 0 1,1-1-1,1 1 0,1-1-55,30 2-751,27-1-2282,0-9-3759,-19-4-897</inkml:trace>
</inkml:ink>
</file>

<file path=ppt/ink/ink16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8:54.959"/>
    </inkml:context>
    <inkml:brush xml:id="br0">
      <inkml:brushProperty name="width" value="0.025" units="cm"/>
      <inkml:brushProperty name="height" value="0.025" units="cm"/>
    </inkml:brush>
  </inkml:definitions>
  <inkml:trace contextRef="#ctx0" brushRef="#br0">158 45 14157,'0'0'9140,"-10"-4"-6071,5 2-2765,2 0-202,0 0 0,0 1 1,0-1-1,0 1 0,0 0 0,0 0 0,-1 0 1,1 1-1,0-1 0,0 1 0,-1-1 1,1 1-1,0 0 0,-1 0 0,1 1 0,-1-1 1,1 1-1,0 0 0,0 0 0,0 0 0,-1 0 1,1 0-1,0 1 0,0-1 0,0 1 0,1 0 1,-5 3-1,1 1 85,1 1 1,0 0-1,0 0 1,1 0-1,0 0 1,0 1-1,1-1 1,0 1-1,0 0 1,1 0-1,0 1 1,0-1-1,1 0 1,0 1-1,1-1 0,0 15 1,0-21-186,1 0-1,-1 0 1,1 0-1,0 0 1,-1 0 0,1-1-1,0 1 1,0 0 0,0 0-1,0-1 1,0 1-1,1 0 1,-1-1 0,0 1-1,1-1 1,-1 0 0,1 1-1,-1-1 1,1 0-1,0 0 1,0 0 0,-1 0-1,1 0 1,0 0 0,0-1-1,0 1 1,0-1-1,0 1 1,0-1 0,0 0-1,0 1 1,0-1 0,0 0-1,0-1 1,0 1-1,3-1 1,2 1-3,0-1 0,0 1-1,-1-2 1,1 1 0,0-1 0,-1 0 0,1-1-1,-1 1 1,11-7 0,-10 4 1,-1 1 0,1-2 0,-2 1 0,1-1 0,0 1 0,-1-2 0,0 1 0,-1 0 0,1-1 0,-1 0 0,0 0 0,-1 0 0,0-1 0,0 1 0,-1-1 0,1 0 0,-2 1 0,1-1 0,-1 0 0,0 0 0,-1 0 0,0 0 0,0 0 0,-2-10 0,2 17 2,-1-1 0,1 1 0,0 0 0,-1 0 0,1-1 0,-1 1 0,0 0 0,1 0 0,-1 0 1,0 0-1,1 0 0,-1 0 0,0 0 0,0 0 0,0 0 0,0 0 0,0 1 0,0-1 0,0 0 0,0 1 0,-1-1 0,1 1 0,0-1 0,0 1 0,0-1 0,-1 1 0,1 0 1,0-1-1,0 1 0,-1 0 0,1 0 0,0 0 0,-1 0 0,1 0 0,0 1 0,-2-1 0,1 1-21,0-1 0,0 1 0,0 0 0,0-1 0,0 1 0,0 0 0,0 0 0,0 0 0,0 1 0,0-1 0,1 0 0,-1 1 0,0-1 0,1 1 0,-1 0 0,1-1 0,0 1 0,0 0 0,-3 4 0,-2 13-2504,3-6-2876,3-3-3928</inkml:trace>
</inkml:ink>
</file>

<file path=ppt/ink/ink16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8:55.488"/>
    </inkml:context>
    <inkml:brush xml:id="br0">
      <inkml:brushProperty name="width" value="0.025" units="cm"/>
      <inkml:brushProperty name="height" value="0.025" units="cm"/>
    </inkml:brush>
  </inkml:definitions>
  <inkml:trace contextRef="#ctx0" brushRef="#br0">0 0 15022,'0'0'14521,"9"3"-13358,-7-3-1118,0 1-1,1-1 0,-1 1 1,0 0-1,0 0 0,1 0 1,-1 0-1,0 0 0,0 0 1,0 1-1,0-1 0,-1 1 1,1-1-1,0 1 0,-1 0 1,1-1-1,-1 1 0,1 0 1,-1 0-1,0 0 0,0 0 1,0 1-1,0-1 1,0 0-1,0 0 0,-1 1 1,1-1-1,-1 0 0,1 1 1,-1-1-1,0 0 0,0 1 1,0-1-1,0 0 0,-1 3 1,-6 121-515,11-125-5326,11-11 290,-2-11-2886</inkml:trace>
</inkml:ink>
</file>

<file path=ppt/ink/ink16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8:56.034"/>
    </inkml:context>
    <inkml:brush xml:id="br0">
      <inkml:brushProperty name="width" value="0.025" units="cm"/>
      <inkml:brushProperty name="height" value="0.025" units="cm"/>
    </inkml:brush>
  </inkml:definitions>
  <inkml:trace contextRef="#ctx0" brushRef="#br0">78 54 19090,'0'0'9657,"-10"6"-8488,5-4-1052,-36 25 503,39-26-606,0 1 0,0 0-1,1-1 1,-1 1-1,1 0 1,-1-1-1,1 1 1,0 0-1,0 0 1,0 0-1,0 0 1,0 0 0,0 1-1,0-1 1,1 0-1,-1 0 1,1 1-1,0-1 1,0 0-1,-1 0 1,1 1 0,1-1-1,-1 4 1,1-4-4,0 0 1,0-1 0,0 1-1,0-1 1,0 1-1,1-1 1,-1 1 0,0-1-1,1 1 1,-1-1 0,1 0-1,0 0 1,-1 0-1,1 0 1,0 0 0,-1 0-1,1 0 1,0-1 0,2 1-1,43 12 118,-32-10-95,27 5 1,-33-7-69,1 0 1,-1 0-1,0 1 0,0 1 1,-1-1-1,1 1 1,0 1-1,-1 0 1,0 0-1,9 6 0,-16-9 46,0 0-1,0 0 0,0 0 0,0 0 1,0 0-1,0 0 0,0 0 0,0 0 0,0 1 1,-1-1-1,1 0 0,0 1 0,-1-1 1,1 1-1,-1-1 0,1 0 0,-1 1 1,0-1-1,0 1 0,1-1 0,-1 1 1,0-1-1,-1 1 0,1-1 0,0 3 1,-1-2 35,0 1 1,-1-1 0,1 0-1,-1 1 1,1-1 0,-1 0-1,1 0 1,-1 0 0,0 0-1,0 0 1,0 0 0,-5 2-1,-2 2 102,0-1 0,-1 0 1,0 0-1,0-1 0,-19 5 0,20-6-148,0-2 0,0 1 0,0-1 0,0-1 0,0 0 0,0 0 0,0-1 0,-12-2 0,18 3 0,0-1 0,1 0 0,-1 0 0,0 0 0,1 0 0,-1-1 0,1 1 0,-1-1 0,1 1 0,0-1 0,-1 0 0,1 0 0,0 0 0,0 0 0,0 0 0,1-1 0,-1 1 0,1 0 0,-1-1 0,1 1 0,0-1 0,-1 0 0,2 1 0,-1-1 0,0 0 0,0 0 0,1 0 0,-1 0 0,1-4 0,0 4 0,-1 0 0,1 0 0,0 0 0,0 0 0,1 0 0,-1 0 0,0 0 0,1 0 0,0 0 0,0 0 0,0 0 0,0 0 0,0 1 0,1-1 0,-1 0 0,1 1 0,2-4 0,0 3 0,1-1 0,-1 0 0,1 1 0,0 0 0,0 0 0,1 0 0,-1 1 0,7-3 0,77-20 0,-76 23 0,1-1 0,0 0 0,0-1 0,-1 0 0,0-1 0,0-1 0,0 0 0,-1-1 0,0 0 0,19-15 0,-30 20 0,1 1 0,-1 0 0,0 0 0,1-1 0,-1 1 0,0 0 0,0-1 0,0 1 0,0-1 0,0 0 0,0 1 0,0-1 0,-1 0 0,1 0 0,-1 1 0,1-1 0,-1 0 0,0 0 0,1 0 0,-1 0 0,0 1 0,0-1 0,0 0 0,-1-2 0,0 2 0,0 0 0,0 0 0,-1 0 0,1 1 0,-1-1 0,1 0 0,-1 1 0,0-1 0,1 1 0,-1 0 0,0-1 0,0 1 0,0 0 0,0 0 0,0 0 0,-4 0 0,-7-3 0,0 0 0,0 2 0,0-1 0,0 2 0,-16 0 0,24 1-227,0 0 0,0 1 0,0-1 0,1 1 1,-1 0-1,0 1 0,0-1 0,1 1 0,-1 0 0,1 0 0,0 1 0,0-1 1,-1 1-1,2 0 0,-7 5 0,0-1-6777</inkml:trace>
</inkml:ink>
</file>

<file path=ppt/ink/ink16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06.378"/>
    </inkml:context>
    <inkml:brush xml:id="br0">
      <inkml:brushProperty name="width" value="0.025" units="cm"/>
      <inkml:brushProperty name="height" value="0.025" units="cm"/>
    </inkml:brush>
  </inkml:definitions>
  <inkml:trace contextRef="#ctx0" brushRef="#br0">37 0 5926,'0'0'16404,"-8"13"-15128,-19 40-123,26-51-1097,1 0-1,0 0 1,0 0-1,0 0 0,0 0 1,0 0-1,0 0 1,1-1-1,-1 1 0,1 0 1,-1 0-1,1 0 1,0-1-1,0 1 0,-1 0 1,1-1-1,1 1 0,-1 0 1,0-1-1,0 1 1,0-1-1,1 0 0,-1 1 1,1-1-1,-1 0 1,3 1-1,42 23 980,-24-18-818,1-2 0,-1 0-1,1-2 1,-1 0 0,1-2 0,0 0 0,38-5 0,-31 3-169,65-7 24,105-21-1,-128 15-112,1 3 0,0 4 0,96 2-1,-164 5 44,0 0 0,0 0 0,0 1 0,1 0-1,-1 0 1,0 0 0,0 0 0,0 1 0,0 0-1,-1 0 1,1 0 0,0 1 0,-1-1-1,1 1 1,-1 0 0,0 0 0,0 1 0,0-1-1,-1 1 1,1 0 0,-1 0 0,0 0-1,0 1 1,0-1 0,-1 1 0,1-1 0,-1 1-1,0 0 1,0 0 0,-1 0 0,0 0-1,0 0 1,0 0 0,0 0 0,-1 8 0,0-11-73,1-1 0,-1 1 0,0-1 1,1 1-1,-1-1 0,1 1 1,-1-1-1,1 0 0,0 1 1,-1-1-1,1 0 0,0 1 0,0-1 1,0 0-1,0 0 0,0 0 1,0 0-1,0 0 0,1 0 1,-1 0-1,0 0 0,0 0 0,1-1 1,-1 1-1,1 0 0,-1-1 1,1 1-1,-1-1 0,1 0 1,-1 1-1,1-1 0,-1 0 0,1 0 1,-1 0-1,1 0 0,-1 0 1,1 0-1,-1-1 0,3 0 1,7-1-1113,-1 0 1,0-1 0,0 0 0,14-7 0,10-5-6063</inkml:trace>
</inkml:ink>
</file>

<file path=ppt/ink/ink16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06.721"/>
    </inkml:context>
    <inkml:brush xml:id="br0">
      <inkml:brushProperty name="width" value="0.025" units="cm"/>
      <inkml:brushProperty name="height" value="0.025" units="cm"/>
    </inkml:brush>
  </inkml:definitions>
  <inkml:trace contextRef="#ctx0" brushRef="#br0">1 74 10442,'0'0'10111,"8"2"-7608,21 5-1163,0-2 0,0-1 0,0-1 0,0-2 0,52-3 0,160-29-1433,-91 9 26,43 13 1898,-193 9-1970,1 0 0,-1 0 0,1-1 0,-1 1 0,1 0 0,-1 0 0,1 0 0,-1-1 0,1 1 0,-1 0 0,0 0 0,1-1 0,-1 1 0,0 0 0,1-1 0,-1 1 0,0-1 0,1 1 0,-1 0 0,0-1 0,0 1 0,1-1 0,-1 1 0,0-1 0,0 1 0,0-1 0,0 1 0,1-1 0,-1 1 0,0-1 0,0 1 0,0-1 0,0 1 0,0-1 0,0 1 0,-1-1 0,1 1 0,0-1 0,0-2-1156,0-10-7748</inkml:trace>
</inkml:ink>
</file>

<file path=ppt/ink/ink16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07.079"/>
    </inkml:context>
    <inkml:brush xml:id="br0">
      <inkml:brushProperty name="width" value="0.025" units="cm"/>
      <inkml:brushProperty name="height" value="0.025" units="cm"/>
    </inkml:brush>
  </inkml:definitions>
  <inkml:trace contextRef="#ctx0" brushRef="#br0">12 1 14958,'0'0'13517,"-10"61"-12300,8-36-704,2 4-353,0 2-128,2 1-32,8-3-865,-3-2-1057,0-2-961,-5-9-928,-2-6-962,-2-5-3939</inkml:trace>
</inkml:ink>
</file>

<file path=ppt/ink/ink16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07.423"/>
    </inkml:context>
    <inkml:brush xml:id="br0">
      <inkml:brushProperty name="width" value="0.025" units="cm"/>
      <inkml:brushProperty name="height" value="0.025" units="cm"/>
    </inkml:brush>
  </inkml:definitions>
  <inkml:trace contextRef="#ctx0" brushRef="#br0">1 136 10570,'0'0'13261,"60"16"-11532,-17-21-480,6-7-768,-1-3-289,-1 1-96,-8-3-64,-7 3-512,-9 2-673,-11-3-225,-9 1-1248,-3-1-2243,-15-3-6117</inkml:trace>
</inkml:ink>
</file>

<file path=ppt/ink/ink16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07.795"/>
    </inkml:context>
    <inkml:brush xml:id="br0">
      <inkml:brushProperty name="width" value="0.025" units="cm"/>
      <inkml:brushProperty name="height" value="0.025" units="cm"/>
    </inkml:brush>
  </inkml:definitions>
  <inkml:trace contextRef="#ctx0" brushRef="#br0">0 46 7335,'0'0'17617,"81"-28"-16272,-33 26-288,2-2-737,2 2-224,-1-1-96,-5 1-865,-8 0-768,-9 1-1026,-11 1-768,-7-1-609</inkml:trace>
  <inkml:trace contextRef="#ctx0" brushRef="#br0" timeOffset="1">472 163 14189,'0'0'3908,"-5"10"-166,4-9-3385,-17 40 2816,16-39-2980,1 0 0,1 0 1,-1 0-1,0 1 0,0-1 0,1 0 1,0 1-1,-1-1 0,1 1 0,0-1 1,0 0-1,0 1 0,0-1 1,1 1-1,-1-1 0,1 0 0,-1 1 1,2 2-1,1-3-135,-1-1 1,1 1-1,-1-1 0,1 0 1,-1 0-1,1 0 1,-1-1-1,1 1 0,0-1 1,-1 1-1,1-1 0,0 0 1,0 0-1,4 0 1,42-4 122,-39 1-157,0 0 0,0-1 0,-1 0 1,1 0-1,16-12 0,6-1 2,-32 17-20,1-1 0,0 1 0,-1 0 0,1-1 0,0 1 0,0 0 0,-1 0 0,1 0 0,0 0 0,0 0 0,-1-1 0,1 1 0,0 1 0,0-1 0,0 0 0,-1 0 0,1 0 0,0 0 0,0 0 0,-1 1 0,1-1 0,0 0 0,-1 1 0,1-1 0,0 0 0,-1 1 0,1-1 0,0 1 0,-1-1 0,1 1 0,-1 0 0,1-1 0,-1 1 0,1-1 1,-1 1-1,1 0 0,-1-1 0,0 1 0,1 0 0,-1 0 0,0-1 0,0 1 0,0 0 0,1 0 0,-1-1 0,0 1 0,0 0 0,0 0 0,0 1 0,2 53 474,-2-32-370,0-22-471,3 23 1007,2-13-3271,1-8-6843</inkml:trace>
</inkml:ink>
</file>

<file path=ppt/ink/ink16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08.184"/>
    </inkml:context>
    <inkml:brush xml:id="br0">
      <inkml:brushProperty name="width" value="0.025" units="cm"/>
      <inkml:brushProperty name="height" value="0.025" units="cm"/>
    </inkml:brush>
  </inkml:definitions>
  <inkml:trace contextRef="#ctx0" brushRef="#br0">172 1 19827,'0'0'5130,"-9"9"-3844,2-1-997,3-5-200,1 0 0,0 0 1,0 0-1,0 1 1,0 0-1,0-1 1,1 1-1,0 0 0,-1 0 1,2 0-1,-1 1 1,0-1-1,1 0 1,0 1-1,-1 7 0,-8 308 3179,11-302-3172,3-20 215,-2-34-51,-5 23-335,0 1 1,-1-1-1,0 1 1,-1 0-1,0 0 0,-1 0 1,0 1-1,-1-1 1,-1 2-1,1-1 1,-16-15-1,-10-16-71,38 40 176,1 1 0,0 0 0,-1 0 0,1 1 0,0 0 0,-1 0 0,9 1 0,33 4-51,-28-2-454,0-1 0,0-1 0,0 0-1,0-1 1,30-5 0,-46 4 48,0 0-1,-1 0 1,1 0-1,-1 0 1,1 0-1,-1-1 1,0 1-1,1-1 1,-1 0-1,0 1 1,0-1-1,0 0 1,2-4-1,11-19-6575,-4-3-5030</inkml:trace>
</inkml:ink>
</file>

<file path=ppt/ink/ink16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08.541"/>
    </inkml:context>
    <inkml:brush xml:id="br0">
      <inkml:brushProperty name="width" value="0.025" units="cm"/>
      <inkml:brushProperty name="height" value="0.025" units="cm"/>
    </inkml:brush>
  </inkml:definitions>
  <inkml:trace contextRef="#ctx0" brushRef="#br0">50 1 15310,'0'0'4047,"-5"13"-1575,-5 11-840,1-1 0,2 2 1,-7 35-1,12-52-1414,1 0-1,0 1 1,1-1 0,0 1-1,0 0 1,0-1-1,1 1 1,1-1-1,0 0 1,0 1 0,0-1-1,1 0 1,0 0-1,0-1 1,1 1-1,7 9 1,-7-10-219,3 1-237,-1 1-1,1 0 0,1-1 0,15 13 1,-22-20-118,1 0 1,0 0 0,-1 0 0,1 0 0,0 0-1,-1-1 1,1 1 0,0 0 0,0-1-1,0 0 1,0 1 0,-1-1 0,1 0-1,3 0 1,-3 0-230,0-1-1,0 1 0,-1-1 1,1 1-1,-1-1 0,1 0 1,-1 0-1,1 0 0,-1 0 1,1 0-1,-1 0 0,0 0 1,1 0-1,-1-1 0,0 1 1,0 0-1,0-1 0,0 1 1,0-2-1,11-19-8687</inkml:trace>
</inkml:ink>
</file>

<file path=ppt/ink/ink16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08.885"/>
    </inkml:context>
    <inkml:brush xml:id="br0">
      <inkml:brushProperty name="width" value="0.025" units="cm"/>
      <inkml:brushProperty name="height" value="0.025" units="cm"/>
    </inkml:brush>
  </inkml:definitions>
  <inkml:trace contextRef="#ctx0" brushRef="#br0">84 1 12204,'0'0'12870,"-10"9"-11893,5-3-908,-42 49 1351,44-51-1229,1 1 0,-1-1-1,1 1 1,0 0 0,0 0 0,0-1 0,1 1-1,-1 1 1,1-1 0,0 0 0,1 0 0,-1 0-1,1 0 1,1 6 0,-1-10-158,1 0 0,0 0 0,0 0 0,-1 0 0,1 0 0,0 0 0,0 0 0,0-1 0,0 1 0,0 0-1,0-1 1,0 1 0,0-1 0,0 1 0,1-1 0,-1 0 0,0 1 0,0-1 0,0 0 0,1 0 0,-1 0 0,0 0 0,0 0 0,0 0 0,1 0 0,1 0 0,35-4 422,-28-1-434,-1 1 0,1-1 0,-1-1-1,0 1 1,0-2 0,-1 1-1,0-1 1,0 0 0,-1-1 0,0 0-1,0 0 1,-1-1 0,0 0 0,0 0-1,-1 0 1,7-16 0,-14 18 86,-8 13-33,-8 14 65,15-16-99,0 0-1,1 1 1,0 0-1,0-1 1,0 1-1,1 0 1,-1 0 0,1 0-1,0 0 1,1 0-1,-1 0 1,1 0-1,0 0 1,0 0 0,1 0-1,1 8 1,-1-10-213,0 0 0,0-1-1,1 1 1,-1 0 0,1 0 0,0-1 0,-1 1 0,1-1 0,1 0 0,-1 1-1,0-1 1,0 0 0,1 0 0,-1 0 0,1-1 0,0 1 0,0-1 0,-1 1-1,1-1 1,0 0 0,0 0 0,0 0 0,0-1 0,0 1 0,0-1 0,1 1 0,4-1-1,24-1-8159,3-7-8536</inkml:trace>
</inkml:ink>
</file>

<file path=ppt/ink/ink16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09.490"/>
    </inkml:context>
    <inkml:brush xml:id="br0">
      <inkml:brushProperty name="width" value="0.025" units="cm"/>
      <inkml:brushProperty name="height" value="0.025" units="cm"/>
    </inkml:brush>
  </inkml:definitions>
  <inkml:trace contextRef="#ctx0" brushRef="#br0">5 0 18353,'0'0'7143,"-1"10"-6049,-1 17-465,1 0-1,1 1 0,2-1 0,0 1 0,13 49 0,-14-73-539,0 1 0,1-1 0,0 0 0,0 0 0,0 0-1,6 8 1,-8-12-75,0 1 0,0-1 1,1 0-1,-1 0 0,0 1 0,0-1 0,0 0 0,1 0 0,-1 0 0,0 1 0,1-1 0,-1 0 0,0 0 0,0 0 0,1 0 0,-1 1 1,0-1-1,1 0 0,-1 0 0,0 0 0,1 0 0,-1 0 0,0 0 0,1 0 0,-1 0 0,0 0 0,1 0 0,-1 0 0,0 0 0,1 0 1,-1-1-1,0 1 0,1 0 0,-1 0 0,9-22 249,-4-44-73,-5 63-218,0 0 1,0 0-1,0 0 1,0 0-1,-1 0 1,1 0 0,-1 0-1,0 0 1,0 0-1,0 1 1,0-1 0,-1 0-1,1 0 1,-1 1-1,0-1 1,1 1 0,-1-1-1,-4-3 1,5 6 12,1-1 1,0 1-1,-1 0 0,1 0 1,0-1-1,-1 1 1,1 0-1,0 0 1,-1-1-1,1 1 0,-1 0 1,1 0-1,0 0 1,-1 0-1,1 0 1,-1 0-1,1 0 0,-1 0 1,1 0-1,0 0 1,-1 0-1,1 0 0,-1 0 1,1 0-1,0 0 1,-1 0-1,1 0 1,-1 0-1,1 0 0,0 1 1,-1-1-1,1 0 1,-1 0-1,1 1 1,0-1-1,-1 0 0,-2 18-89,4-14 120,-1-1 0,1 1 1,0-1-1,-1 0 0,1 1 1,1-1-1,-1 0 0,0 0 1,1 0-1,2 4 0,1-3 7,0 0-1,0-1 0,0 0 1,0 0-1,1 0 0,-1-1 1,1 1-1,0-1 0,0 0 1,0-1-1,0 0 0,0 0 1,0 0-1,0-1 0,0 1 1,0-1-1,0-1 0,0 1 1,0-1-1,6-2 0,-1 1 59,0-1-1,-1 0 0,1-1 0,-1 0 0,0 0 0,0-1 0,-1-1 0,0 1 1,0-2-1,11-8 0,-11 5 22,-1-1 1,0 0-1,8-15 0,-10 16-53,-6 11-32,-6 18-17,-21 65 0,25-77 0,1 0 0,0 1 0,0-1 0,0 0 0,1 0 0,0 1 0,1-1 0,-1 0 0,4 12 0,-4-19-31,0 1 0,0-1 0,1 1 0,-1-1 0,0 0-1,0 1 1,1-1 0,-1 1 0,0-1 0,1 0 0,-1 1 0,1-1 0,-1 0 0,0 0 0,1 1 0,-1-1-1,1 0 1,-1 0 0,1 0 0,-1 0 0,0 1 0,1-1 0,-1 0 0,1 0 0,-1 0 0,1 0 0,-1 0-1,1 0 1,-1 0 0,1 0 0,-1 0 0,1 0 0,-1-1 0,1 1 0,-1 0 0,0 0 0,1 0 0,-1 0-1,1-1 1,-1 1 0,0 0 0,1-1 0,0 1 0,15-15-3571,-8-8-2356,-3-2-2556</inkml:trace>
</inkml:ink>
</file>

<file path=ppt/ink/ink16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09.819"/>
    </inkml:context>
    <inkml:brush xml:id="br0">
      <inkml:brushProperty name="width" value="0.025" units="cm"/>
      <inkml:brushProperty name="height" value="0.025" units="cm"/>
    </inkml:brush>
  </inkml:definitions>
  <inkml:trace contextRef="#ctx0" brushRef="#br0">0 0 17457,'0'0'11883</inkml:trace>
</inkml:ink>
</file>

<file path=ppt/ink/ink16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10.161"/>
    </inkml:context>
    <inkml:brush xml:id="br0">
      <inkml:brushProperty name="width" value="0.025" units="cm"/>
      <inkml:brushProperty name="height" value="0.025" units="cm"/>
    </inkml:brush>
  </inkml:definitions>
  <inkml:trace contextRef="#ctx0" brushRef="#br0">179 1 17713,'0'0'3849,"-11"0"-481,-8 0-2313,1 1 1,-1 1-1,-20 5 0,34-6-820,-1 1-1,0-1 1,0 2 0,1-1 0,-1 1-1,1-1 1,-7 6 0,10-7-158,1 1 0,-1-1 1,0 0-1,1 1 0,0 0 0,-1-1 0,1 1 0,0 0 1,0 0-1,0 0 0,0-1 0,0 1 0,0 0 0,0 1 1,1-1-1,-1 0 0,1 0 0,-1 0 0,1 0 0,0 5 1,0-6-75,1 0 0,0 0 0,-1 0 0,1 0 0,0 0 0,-1-1 0,1 1 0,0 0 1,0 0-1,0 0 0,0-1 0,0 1 0,0 0 0,0-1 0,0 1 0,0-1 0,0 1 0,0-1 1,0 0-1,0 1 0,1-1 0,-1 0 0,0 0 0,0 0 0,0 0 0,0 0 0,1 0 0,0 0 1,47 0 22,-37 0-25,15-2-1,0 0 0,36-9 0,-36 6 0,0 1 0,36-2 0,-28 41 0,9-26-1791,2-10-4660,-21-5-5774</inkml:trace>
</inkml:ink>
</file>

<file path=ppt/ink/ink16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10.923"/>
    </inkml:context>
    <inkml:brush xml:id="br0">
      <inkml:brushProperty name="width" value="0.025" units="cm"/>
      <inkml:brushProperty name="height" value="0.025" units="cm"/>
    </inkml:brush>
  </inkml:definitions>
  <inkml:trace contextRef="#ctx0" brushRef="#br0">294 49 13132,'0'0'7618,"-7"-9"-4997,4 5-2334,1 2-203,1-1 0,0 1 0,-1 0 0,1 0-1,-1 0 1,0 0 0,0 0 0,0 0 0,0 0 0,0 0-1,0 1 1,0-1 0,-1 1 0,1-1 0,0 1-1,-1 0 1,1 0 0,-1 0 0,0 0 0,1 1 0,-1-1-1,0 1 1,1 0 0,-1-1 0,0 1 0,1 0 0,-1 1-1,0-1 1,1 0 0,-1 1 0,0-1 0,1 1-1,-1 0 1,1 0 0,-4 1 0,-1 4 72,0 1 1,0-1-1,0 1 1,1 0-1,0 0 1,0 1-1,1 0 1,0 0-1,0 0 1,1 1-1,0 0 1,0-1-1,-2 14 1,-5 14 944,-10 73 0,21-106-1066,-11 103 472,10-97-511,1-1-1,0 0 0,1 1 1,0-1-1,0 1 1,1-1-1,0 0 0,0 0 1,1 0-1,4 9 1,-6-17 13,-1 0 0,0 0 1,0 0-1,0 0 1,0 0-1,0 0 0,0-1 1,0 1-1,0 0 1,0 0-1,0 0 0,0 0 1,0 0-1,0 0 1,0 0-1,0 0 0,0 0 1,0 0-1,0-1 0,0 1 1,1 0-1,-1 0 1,0 0-1,0 0 0,0 0 1,0 0-1,0 0 1,0 0-1,0 0 0,0 0 1,0 0-1,1 0 1,-1 0-1,0 0 0,0 0 1,0 0-1,0 0 1,0 0-1,0 0 0,0 0 1,1 0-1,-1 0 1,0 0-1,0 0 0,-3-22 102,-9-30-185,1 21 30,-2 0 0,-1 1 0,-30-50-1,72 97-707,-18-13 447,9 4-1011,0-1-1,1 0 1,-1-1-1,2-1 0,24 3 1,55-2-11476,-66-6 2985</inkml:trace>
</inkml:ink>
</file>

<file path=ppt/ink/ink16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11.403"/>
    </inkml:context>
    <inkml:brush xml:id="br0">
      <inkml:brushProperty name="width" value="0.025" units="cm"/>
      <inkml:brushProperty name="height" value="0.025" units="cm"/>
    </inkml:brush>
  </inkml:definitions>
  <inkml:trace contextRef="#ctx0" brushRef="#br0">76 103 9001,'0'0'19373,"-9"-3"-18722,8 2-609,-1 1 1,0-1 0,0 0-1,0 1 1,0-1-1,0 1 1,1-1 0,-1 1-1,0 0 1,0 0-1,0 0 1,0 0 0,0 0-1,0 0 1,0 0-1,0 1 1,0-1 0,0 1-1,0 0 1,0-1-1,1 1 1,-1 0 0,0 0-1,0 0 1,1 0-1,-1 0 1,1 1 0,-1-1-1,1 0 1,0 1-1,-1-1 1,1 1 0,0 0-1,0-1 1,0 1-1,0 0 1,0-1 0,0 1-1,1 0 1,-1 0-1,1 0 1,-1 0 0,1 0-1,-1 0 1,1 0-1,0 0 1,0 0 0,1 2-1,-1-3-25,0 0 0,0 0-1,1 0 1,-1 0 0,1 0 0,-1 0-1,1 0 1,-1 0 0,1 0 0,-1 0 0,1 0-1,0 0 1,-1-1 0,1 1 0,0 0-1,0 0 1,0-1 0,0 1 0,0-1-1,0 1 1,0-1 0,0 1 0,0-1-1,0 0 1,0 1 0,0-1 0,0 0 0,0 0-1,0 1 1,0-1 0,0 0 0,0 0-1,0-1 1,0 1 0,0 0 0,0 0-1,0 0 1,2-1 0,43-9 237,-36 4-226,-1 1 0,0-2 0,0 1 0,-1-2 0,0 1 0,0-1 0,-1 0 1,0 0-1,0-1 0,-1 0 0,0 0 0,-1-1 0,0 1 0,7-20 0,-11 28-81,-2 32-374,-1-18 32,-3 36-2172,7-17-2708,-1-30 4911,0-1 0,-1 0 0,1 0 0,0 0 1,0 0-1,0 0 0,-1 0 0,1 0 0,0 0 1,0-1-1,1 1 0,-1 0 0,0-1 0,0 1 0,0 0 1,0-1-1,1 1 0,-1-1 0,0 0 0,0 1 0,1-1 1,-1 0-1,0 0 0,1 0 0,-1 0 0,0 0 0,0 0 1,1 0-1,-1 0 0,0-1 0,1 1 0,-1 0 1,0-1-1,0 1 0,2-2 0,44-16-3888,-14-7 5642,0-8 3861,-30 29-4098,1 0 1,-1-1-1,1 1 0,-1-1 0,0 0 0,-1 0 0,1 0 0,-1 0 0,0 0 0,-1-1 0,1 1 0,-1 0 0,1-8 0,-4 13-1019,0 1-1,1-1 1,-1 1-1,0 0 1,1 0-1,-1 0 0,0 0 1,1 0-1,-1 0 1,1 0-1,0 0 1,-1 1-1,-1 1 1,-4 6-124,0 0 0,0 1 0,1-1 1,0 1-1,1 0 0,0 1 1,0-1-1,1 1 0,1 0 0,0 0 1,0 0-1,-2 21 0,5-31-79,1 0-1,-1 0 1,0 0-1,0 0 1,0 0-1,1 0 0,-1 0 1,0 0-1,1 0 1,-1 0-1,1 0 1,-1 0-1,1 0 1,-1-1-1,1 1 1,0 0-1,-1 0 1,1-1-1,0 1 1,0 0-1,-1-1 1,1 1-1,0-1 0,0 1 1,2 0-1,32 5-1802,-26-6 959,-1 0 1,0-1-1,0 0 0,0-1 1,0 0-1,14-5 1,6-10-4021,-1-5-5941</inkml:trace>
</inkml:ink>
</file>

<file path=ppt/ink/ink16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12.154"/>
    </inkml:context>
    <inkml:brush xml:id="br0">
      <inkml:brushProperty name="width" value="0.025" units="cm"/>
      <inkml:brushProperty name="height" value="0.025" units="cm"/>
    </inkml:brush>
  </inkml:definitions>
  <inkml:trace contextRef="#ctx0" brushRef="#br0">35 0 8456,'0'0'19619,"-2"11"-18162,-12 80 160,-4 158 1,21-234-1618,5-15 0,-7-1 0,1-1 0,-1 1 0,1-1 0,-1 1 0,0-1 0,0 1 0,0-1 0,0 0 0,0 1 0,0-1 0,0 0 0,0-2 0,3-14-31,-1-1 1,-1 0-1,0 0 1,-1 0-1,-3-22 0,1-9-132,2 51 47,0 1 0,-1-1 0,1 0 1,0 0-1,0 1 0,0-1 0,0 0 0,0 0 0,0 0 0,0 0 1,1 0-1,-1-1 0,0 1 0,0 0 0,1 0 0,-1-1 0,1 1 1,-1-1-1,0 1 0,1-1 0,2 1 0,33 7-2433,36-4-2798,-68-4 5335,-1 0 0,1 0 0,-1-1 0,1 0 0,-1 0 0,1 0 0,-1 0 0,0-1 0,0 1 0,0-1 0,0-1 0,0 1 0,7-5 0,-6-1 2190,-11 10-63,-13 8-1005,13-3-909,1-4 44,1 1-1,1 0 1,-1 0-1,0 0 1,1 0 0,0 0-1,0 1 1,0-1-1,0 1 1,1 0 0,0 0-1,0 0 1,0 0-1,-1 10 1,7-14-155,0 1 0,1-1 0,-1 0 1,1 0-1,-1-1 0,1 1 0,-1-1 0,1 0 0,-1 0 0,8-2 1,-5 2-42,214 0 101,-219-4-89,-1-1 0,1 0 0,-1 1 0,0-1 0,-1 0 0,1 0 1,-1-7-1,1 9-54,1-50-7,-2 37 0,0-1 0,2 0 0,0 1 0,0-1 0,7-18 0,-9 34-13,0 1 0,0-1 0,1 0 0,-1 1 0,0-1 0,0 0 0,1 1 0,-1-1 1,1 1-1,-1-1 0,0 1 0,1-1 0,-1 1 0,1-1 0,-1 1 0,1-1 0,-1 1 0,1-1 0,0 1 0,-1 0 0,1 0 0,-1-1 0,1 1 0,0 0 0,-1 0 1,1-1-1,0 1 0,-1 0 0,1 0 0,0 0 0,-1 0 0,2 0 0,22 14-1091,13 29-2068,-24-20-885,-8-6-1591,-4-2-4223</inkml:trace>
</inkml:ink>
</file>

<file path=ppt/ink/ink16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12.651"/>
    </inkml:context>
    <inkml:brush xml:id="br0">
      <inkml:brushProperty name="width" value="0.025" units="cm"/>
      <inkml:brushProperty name="height" value="0.025" units="cm"/>
    </inkml:brush>
  </inkml:definitions>
  <inkml:trace contextRef="#ctx0" brushRef="#br0">0 92 18129,'0'0'5792,"8"-10"-3464,-4 5-2043,-1 0-91,0 0-1,0 1 1,1-1 0,0 1 0,0 0 0,0 0 0,0 0-1,1 0 1,-1 1 0,1 0 0,0 0 0,0 0 0,1 1-1,7-4 1,5 1 48,1 1 1,-1 1-1,0 0 0,1 2 0,0 0 1,-1 1-1,30 3 0,-46-2-242,0-1 0,0 0 0,0 1 0,0-1 0,0 1 0,0 0 0,0-1 0,0 1 0,0 0 0,-1 0 0,1 1 0,0-1 0,-1 0 0,1 0 0,-1 1 0,1-1 0,-1 1 0,1-1 0,-1 1 0,0 0 0,0 0 0,0-1 0,0 1 0,0 0 0,0 0 0,-1 0 0,1 0 0,0 0 0,-1 0 0,0 0 0,1 0 0,-1 0 0,0 0 0,0 0 0,0 1 0,-1-1 0,1 0 0,-1 2 0,0 3 9,-1 0-1,0-1 1,0 1 0,-1-1 0,0 0-1,0 0 1,0 0 0,-1 0 0,0-1-1,-6 8 1,-14 10 203,-24 29 101,46-49-307,-1 0 0,1 1 0,0-1 0,0 1 0,0 0 0,0-1 0,1 1 0,-1 0 0,1 0 0,0 0 0,0 0 0,0 0 0,1 7 0,0-10-47,1 0 1,-1 0-1,1 0 1,-1 0-1,1 0 1,0 0-1,0 0 1,-1 0 0,1 0-1,0 0 1,0-1-1,0 1 1,0 0-1,0-1 1,0 1-1,0 0 1,0-1 0,1 1-1,-1-1 1,0 0-1,0 1 1,0-1-1,0 0 1,1 0-1,-1 0 1,0 0-1,0 0 1,1 0 0,0 0-1,50 0-1884,-40-1 1209,3 0-664,1-1-1,-1 0 0,1-2 1,-1 0-1,0 0 1,-1-1-1,23-11 0,12-8-5425</inkml:trace>
</inkml:ink>
</file>

<file path=ppt/ink/ink16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13.026"/>
    </inkml:context>
    <inkml:brush xml:id="br0">
      <inkml:brushProperty name="width" value="0.025" units="cm"/>
      <inkml:brushProperty name="height" value="0.025" units="cm"/>
    </inkml:brush>
  </inkml:definitions>
  <inkml:trace contextRef="#ctx0" brushRef="#br0">141 64 8360,'0'0'6454,"1"-10"-2162,3-28-1383,-5 37-2834,1 0-1,0 1 1,0-1-1,0 0 0,0 1 1,-1-1-1,1 0 0,0 1 1,0-1-1,-1 0 1,1 1-1,-1-1 0,1 1 1,-1-1-1,1 1 0,-1-1 1,1 1-1,-1-1 1,1 1-1,-1-1 0,1 1 1,-1 0-1,0-1 0,1 1 1,-1 0-1,0-1 1,1 1-1,-1 0 0,0 0 1,0 0-1,1 0 0,-1 0 1,0 0-1,1 0 0,-1 0 1,0 0-1,0 0 1,0 0-1,-26 7 901,19-1-766,0 0 0,1 1 0,-1 0 0,1 0 0,1 1 0,-1 0 0,1 0 0,1 1 0,0-1 0,0 1 0,0 0 0,1 1 0,1-1 0,-1 1 0,2-1 0,-1 1-1,1 0 1,1 0 0,0 0 0,0 15 0,2-23-168,-1 0 0,1 0 0,0 0 1,0 0-1,0 0 0,0 0 0,0 0 0,0 0 0,0-1 0,1 1 0,-1 0 0,1-1 0,-1 1 0,1-1 0,0 0 0,0 1 0,-1-1 0,1 0 0,0 0 0,0 0 1,0 0-1,0-1 0,0 1 0,0 0 0,0-1 0,1 0 0,-1 1 0,0-1 0,0 0 0,0 0 0,0 0 0,0 0 0,4-1 0,1 1 68,0-1 1,0 1-1,0-2 0,0 1 0,0-1 0,0 0 0,0 0 1,0-1-1,6-3 0,-3-1-109,1-1 0,-2 0 0,1 0 0,-1-1 0,-1 0 0,16-20 0,-21 24 0,0 1 0,0-1 0,0 0 0,-1 1 0,1-1 0,-1 0 0,0-1 0,-1 1 0,1 0 0,-1-1 0,0 1 0,0-1 0,-1 1 0,0-1 0,0 1 0,0-1 0,0 1 0,-2-8 0,1 11-37,0 1-1,1-1 1,-1 1-1,0 0 1,0-1-1,0 1 1,0-1-1,0 1 1,0 0 0,-1 0-1,1 0 1,0 0-1,0 0 1,-1 0-1,1 0 1,-1 0-1,1 0 1,-1 1 0,1-1-1,-1 1 1,1-1-1,-1 1 1,0-1-1,1 1 1,-1 0-1,0 0 1,1 0 0,-1 0-1,0 0 1,1 0-1,-1 0 1,0 1-1,1-1 1,-4 2-1,1-1-110,1 0 0,-1 0 0,1 0 0,-1 0-1,1 1 1,0 0 0,0-1 0,-1 1-1,1 1 1,0-1 0,1 0 0,-1 1-1,0-1 1,-3 6 0,-8 26-3366,12-14-586,6-6-4755,7-9-3621</inkml:trace>
</inkml:ink>
</file>

<file path=ppt/ink/ink16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13.369"/>
    </inkml:context>
    <inkml:brush xml:id="br0">
      <inkml:brushProperty name="width" value="0.025" units="cm"/>
      <inkml:brushProperty name="height" value="0.025" units="cm"/>
    </inkml:brush>
  </inkml:definitions>
  <inkml:trace contextRef="#ctx0" brushRef="#br0">15 0 10890,'0'0'18161,"-5"81"-17680,-1-51-257,5 0-128,-1-6-64,2-1 32,0-5-672,0-5-994,2-8-1409,2-5-1889,5 0-2659</inkml:trace>
</inkml:ink>
</file>

<file path=ppt/ink/ink16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13.728"/>
    </inkml:context>
    <inkml:brush xml:id="br0">
      <inkml:brushProperty name="width" value="0.025" units="cm"/>
      <inkml:brushProperty name="height" value="0.025" units="cm"/>
    </inkml:brush>
  </inkml:definitions>
  <inkml:trace contextRef="#ctx0" brushRef="#br0">42 179 17360,'0'0'8894,"-2"3"-8846,1-1-39,0 1 0,1-1 0,-1 1 0,1-1 0,-1 0 0,1 1 0,0-1 0,0 1 0,0-1 0,0 1 0,1-1 0,-1 1 0,1-1 0,-1 1 0,1-1 0,0 0 0,0 0 0,0 1 0,0-1 0,0 0-1,0 0 1,1 0 0,-1 0 0,1 0 0,-1 0 0,1 0 0,0-1 0,0 1 0,0 0 0,0-1 0,0 0 0,3 2 0,12 8 43,1 0 1,0-2-1,21 8 1,-17-7-110,-15-7-16,0 1 1,0 0 0,0 1 0,11 8-1,-17-13 100,0 1 0,-1-1-1,1 1 1,0 0 0,-1-1-1,1 1 1,0 0 0,-1-1-1,1 1 1,-1 0 0,1 0-1,-1 0 1,1-1 0,-1 1-1,0 0 1,1 0 0,-1 0-1,0 0 1,0 0 0,0 0-1,0 0 1,0 0 0,0-1-1,0 1 1,0 0 0,0 0-1,0 0 1,0 0 0,0 0-1,-1 0 1,1 0-1,0 0 1,-1-1 0,1 1-1,-1 0 1,1 0 0,-1 0-1,1-1 1,-1 1 0,1 0-1,-1-1 1,0 1 0,1 0-1,-1-1 1,0 1 0,0-1-1,0 1 1,1-1 0,-1 0-1,0 1 1,0-1 0,0 0-1,-1 1 1,-11 4 351,1 0-1,-1-1 1,0 0-1,0-1 1,-1-1-1,1 0 1,-1-1-1,-23-1 1,33 0-319,0 0 0,0-1 1,-1 1-1,1-1 0,0 0 1,0 0-1,0-1 0,0 1 1,0-1-1,0 0 0,1 0 1,-1 0-1,-5-5 0,7 4-49,0 1-1,0 0 1,1-1-1,-1 1 1,1-1-1,0 1 1,0-1-1,0 0 1,0 1-1,0-1 1,0 0-1,1 0 1,-1 0-1,1 1 1,0-1-1,0 0 1,0 0-1,0 0 1,1 0-1,-1 0 1,1 1-1,1-6 1,0 4-18,-1 0 0,1 0 1,1 0-1,-1 1 0,0-1 0,1 0 1,0 1-1,0 0 0,0 0 0,0 0 1,0 0-1,1 0 0,-1 1 1,1 0-1,7-4 0,69-29 11,-62 28 16,21-8 45,62-27 259,-91 37-297,-1-1 0,1 1-1,-1-2 1,0 1 0,0-1 0,-1-1-1,11-11 1,-18 18-26,0-1 0,1 1 0,-1 0 0,0-1 0,0 1 0,0-1 0,0 1 0,-1-1 0,1 0 0,0 1 0,-1-1 0,1 0 0,-1 0 0,1 1 0,-1-1 0,0 0 0,0 0 0,0 1 0,0-1 0,0 0 0,0 0 0,0 0 0,0 1 0,-1-1 0,0-3 0,-1 2 0,0 1 0,0-1 0,0 1 0,0 0 0,-1 0 0,1 0 0,0 0 0,-1 0 0,0 0 0,1 1 0,-1-1 0,0 1 0,-4-2 0,-9-2 0,1 0 0,-1 2 0,0 0 0,-26-2 0,29 3-873,0 1 1,-1 1-1,1 0 1,-1 1-1,1 0 1,0 1-1,-1 0 1,-20 8-1,12 2-6168</inkml:trace>
</inkml:ink>
</file>

<file path=ppt/ink/ink16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14.599"/>
    </inkml:context>
    <inkml:brush xml:id="br0">
      <inkml:brushProperty name="width" value="0.025" units="cm"/>
      <inkml:brushProperty name="height" value="0.025" units="cm"/>
    </inkml:brush>
  </inkml:definitions>
  <inkml:trace contextRef="#ctx0" brushRef="#br0">0 0 10570,'2'14'256,"1"5"108,2-1-1,0 0 1,1 0 0,1 0-1,0-1 1,1 0-1,1 0 1,15 20 0,5 2 475,2 0 1,2-3-1,52 47 1,-36-43-686,1-2 1,2-2-1,2-2 1,76 35-1,-38-30 204,2-3 0,0-4 0,3-5 0,168 26 0,-123-36 449,-1-7-1,2-5 1,148-15 0,-56-14-771,243-57 0,-303 44-12,723-137 1208,-626 134-1192,364-7-1,-568 45-42,140 3-28,-173 1 70,0 1 0,-1 2 0,60 17 0,-85-19 83,1 0 0,-2 1 0,1-1-1,0 2 1,-1-1 0,0 1 0,0 1-1,11 9 1,-15-12 23,-1 1-1,1 0 1,-1 0 0,0 0-1,-1 1 1,1-1 0,-1 1-1,0 0 1,0-1 0,0 1-1,0 0 1,-1 0 0,0 0-1,0 0 1,0 0 0,-1 0-1,0 6 1,0-4-38,0 0 0,0-1 0,-1 1 0,0 0 0,0 0 0,-3 8 0,4-13-218,-1-1 0,0 1 1,0 0-1,0-1 0,0 1 1,0-1-1,0 1 0,0-1 1,-1 0-1,1 1 0,0-1 1,-1 0-1,1 0 0,-1 0 1,0 0-1,1 0 0,-1 0 1,0 0-1,1-1 0,-1 1 0,0-1 1,0 1-1,0-1 0,1 1 1,-1-1-1,0 0 0,0 0 1,-2 0-1,4 0-123,-1 0 0,0 0 0,1 0 0,-1 0 0,0-1 0,1 1 0,-1 0 0,0 0 0,1 0 0,-1-1 0,0 1 0,1 0 0,-1-1 0,1 1 0,-1 0 0,1-1 0,-1 1 0,1-1 0,-1 1 0,1-1 0,-1 1 0,1-1 0,-1 1 0,1-1 0,0 1 0,-1-1 0,1 0 0,0 1 0,0-1 0,-1 0 0,1 1 0,0-1 0,0 0 0,0 1 0,0-2 0,-4-20-9252</inkml:trace>
</inkml:ink>
</file>

<file path=ppt/ink/ink16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14.986"/>
    </inkml:context>
    <inkml:brush xml:id="br0">
      <inkml:brushProperty name="width" value="0.025" units="cm"/>
      <inkml:brushProperty name="height" value="0.025" units="cm"/>
    </inkml:brush>
  </inkml:definitions>
  <inkml:trace contextRef="#ctx0" brushRef="#br0">0 620 19122,'9'-5'2514,"30"-15"-2310,1 1 0,1 2 0,0 2 0,1 2 0,1 1 0,0 3 0,54-6 0,39 2 195,146 6-1,-211 10-259,0 2 0,-1 4 0,84 21 0,199 72 1146,-150-40 1054,-121-41-2091,0-3 0,1-4-1,136 5 1,-102-17 259,-1-6 1,122-21-1,9-20 498,424-136-1,-211 23-1004,-368 121 0,-2-4 0,160-100 0,-247 139-1,57-45-1871,-55 43 1092,0-2-1,-1 1 1,0 0-1,0-1 1,5-9-1,7-22-10120</inkml:trace>
</inkml:ink>
</file>

<file path=ppt/ink/ink16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17.069"/>
    </inkml:context>
    <inkml:brush xml:id="br0">
      <inkml:brushProperty name="width" value="0.025" units="cm"/>
      <inkml:brushProperty name="height" value="0.025" units="cm"/>
    </inkml:brush>
  </inkml:definitions>
  <inkml:trace contextRef="#ctx0" brushRef="#br0">283 136 8136,'0'0'4169,"4"-12"-865,15-40-239,-19 50-2903,1 0 1,-1 0-1,1 0 1,-1 0 0,0-1-1,1 1 1,-1 0-1,0 0 1,-1 0-1,1 0 1,0 0-1,0 0 1,-1 0 0,0 0-1,1 0 1,-1 0-1,0 0 1,0 0-1,0 0 1,0 0 0,0 0-1,0 1 1,-1-1-1,1 0 1,0 1-1,-1-1 1,0 1 0,1 0-1,-1-1 1,0 1-1,1 0 1,-1 0-1,0 0 1,0 0 0,0 0-1,0 1 1,0-1-1,0 1 1,0-1-1,-4 1 1,-8-3-19,1 1 0,-1 1 1,0 0-1,-20 2 0,30-1-110,-4 1-28,0 0 0,0 1 0,0 0 0,1 0 0,-1 1 0,0 0 0,1 0 0,0 1 0,0-1 0,0 2 0,0-1 0,0 1 0,-7 7 0,9-7 25,0-1 0,0 1 0,1 0 0,0 0-1,0 1 1,0-1 0,0 1 0,1 0 0,0 0 0,0 0 0,0 1-1,1-1 1,0 1 0,0-1 0,1 1 0,-1 7 0,2-12-27,1-1 1,-1 0 0,0 0 0,1 0 0,-1 0 0,1 0 0,-1 0 0,1 0 0,-1 0-1,1 0 1,0 0 0,0 0 0,-1 0 0,1-1 0,0 1 0,0 0 0,0 0-1,0-1 1,0 1 0,0-1 0,0 1 0,0-1 0,0 1 0,0-1 0,0 1 0,0-1-1,0 0 1,1 0 0,-1 0 0,0 0 0,0 1 0,0-1 0,0-1 0,0 1-1,1 0 1,0 0 0,49-8 162,-41 3-166,1 0 0,-1 0 0,0-1 0,-1 0 0,1-1 0,11-11 0,37-23-94,-57 41 83,-1 0 1,1-1-1,-1 1 0,0 0 0,1 0 0,-1 0 1,1 0-1,-1 0 0,1 0 0,-1 0 0,1 0 1,-1 0-1,1 0 0,-1 0 0,1 0 1,-1 0-1,1 0 0,-1 1 0,1-1 0,-1 0 1,0 0-1,1 0 0,-1 1 0,1-1 0,-1 0 1,0 0-1,1 1 0,-1-1 0,0 0 1,1 1-1,-1-1 0,0 1 0,1-1 0,-1 0 1,0 1-1,0-1 0,1 1 0,-1-1 0,0 1 1,0-1-1,0 0 0,0 1 0,0-1 0,0 1 1,0-1-1,0 1 0,0-1 0,0 2 0,2 31-120,-2-24 94,20 173 438,-10-120 812,2 90 0,-13-141-1030,0 0 0,0 0 0,-1 0 0,0-1 0,-1 1 1,-1 0-1,1-1 0,-2 0 0,1 0 0,-7 10 0,9-16-129,0-1 0,-1 1 0,1 0 0,-1-1 0,0 0 0,0 1 0,0-1 0,0 0 0,0-1 0,-1 1 0,1-1 0,-1 1 0,0-1 0,1 0 0,-1 0 0,0-1 0,0 1 0,-1-1-1,1 0 1,0 0 0,0 0 0,-1 0 0,1-1 0,0 0 0,-1 0 0,1 0 0,0 0 0,-7-2 0,6 0-55,0-1 0,0 0 0,0 0 0,0 0 0,1 0 0,-1-1 0,1 0 0,0 1 0,0-2 0,0 1 0,1 0 0,-1-1 0,1 0 0,0 1 0,0-1 0,1-1 0,0 1 0,-3-7 0,-6-17 0,-13-58 0,22 79 0,-6-25-28,1 1 0,2-2 1,2 1-1,0-45 0,4 76-177,-1-1-1,1 1 1,0-1 0,0 1-1,-1-1 1,2 1-1,-1 0 1,0 0-1,0-1 1,1 1 0,-1 0-1,1 0 1,0 0-1,-1 1 1,1-1-1,0 0 1,0 1 0,0-1-1,0 1 1,1-1-1,-1 1 1,0 0 0,0 0-1,1 0 1,-1 0-1,6 0 1,8-4-2258,1 2 0,35-3 1,-27 3 22,30-4-4244</inkml:trace>
</inkml:ink>
</file>

<file path=ppt/ink/ink16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17.426"/>
    </inkml:context>
    <inkml:brush xml:id="br0">
      <inkml:brushProperty name="width" value="0.025" units="cm"/>
      <inkml:brushProperty name="height" value="0.025" units="cm"/>
    </inkml:brush>
  </inkml:definitions>
  <inkml:trace contextRef="#ctx0" brushRef="#br0">48 150 13004,'0'0'9577,"9"-3"-7238,49-10 50,-41 10-2176,-1 1-1,1-2 0,-1-1 0,0 0 1,-1 0-1,29-16 0,-42 21-198,-1-1 0,1 0 0,-1 0 0,0 1 0,0-1 0,1 0 0,-1 0 0,0 0 0,0 0 0,0-1 0,0 1 0,0 0 0,0 0 0,0-1 0,-1 1 0,1 0 0,0-1 0,-1 1 0,1-1-1,-1 1 1,0-1 0,1 1 0,-1-1 0,0 1 0,0-1 0,0 1 0,0-1 0,0 1 0,0-1 0,0 1 0,0-1 0,-1 1 0,1-1 0,-1 1 0,1-1 0,-1 1 0,1 0 0,-1-1 0,0 1 0,0 0 0,0-1 0,0 1 0,0 0 0,0 0 0,-1-1 0,-2-2 82,0 1 0,0 0 1,-1 0-1,1 1 0,-1-1 1,1 1-1,-1 0 1,0 0-1,0 1 0,0-1 1,0 1-1,-7-1 0,5 2-75,-1 1 0,0-1 0,1 1-1,0 0 1,-1 1 0,1 0 0,0 0 0,0 1-1,0-1 1,0 1 0,0 1 0,1 0-1,-1 0 1,1 0 0,0 0 0,0 1-1,1 0 1,-1 1 0,-7 9 0,7-8-14,0 1 1,0 0-1,1 0 1,0 0-1,1 1 1,-1 0 0,2 0-1,-1 0 1,1 0-1,1 1 1,-1-1-1,2 1 1,-1 0-1,1 18 1,1-25-6,1-1 1,0 1 0,-1-1-1,1 1 1,0-1-1,0 0 1,1 0-1,-1 1 1,0-1 0,1 0-1,-1 0 1,1 0-1,0 0 1,-1-1-1,1 1 1,0 0 0,0-1-1,0 1 1,0-1-1,1 0 1,-1 0-1,0 0 1,1 0 0,-1 0-1,0 0 1,1 0-1,-1-1 1,1 0-1,-1 1 1,3-1 0,13 2-182,0 0 1,0-1 0,21-2-1,-24 0-255,66-8-2954,-3-15-3885,-35 5 563</inkml:trace>
</inkml:ink>
</file>

<file path=ppt/ink/ink16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18.116"/>
    </inkml:context>
    <inkml:brush xml:id="br0">
      <inkml:brushProperty name="width" value="0.025" units="cm"/>
      <inkml:brushProperty name="height" value="0.025" units="cm"/>
    </inkml:brush>
  </inkml:definitions>
  <inkml:trace contextRef="#ctx0" brushRef="#br0">134 52 10314,'0'0'9406,"-10"-7"-7468,5 3-1642,4 3-246,0-1 0,0 1-1,0 0 1,-1-1-1,1 1 1,0 0 0,-1 0-1,1 0 1,-1 0 0,1 0-1,-1 1 1,0-1-1,1 0 1,-1 1 0,0-1-1,1 1 1,-1-1-1,0 1 1,0 0 0,1 0-1,-1 0 1,0 0 0,0 0-1,1 0 1,-1 0-1,0 1 1,0-1 0,1 0-1,-1 1 1,0 0-1,1-1 1,-1 1 0,1 0-1,-1 0 1,1 0-1,-1 0 1,1 0 0,-3 2-1,-2 5 241,0-1 0,0 1 0,1 1 0,0-1-1,1 1 1,0-1 0,0 1 0,1 1 0,0-1 0,0 0 0,1 1-1,0-1 1,1 1 0,0 0 0,1-1 0,0 15 0,1-21-259,0 0 1,0 0-1,-1 0 1,2 0-1,-1 0 1,0-1-1,1 1 1,-1 0-1,1-1 1,-1 1-1,1-1 1,0 0 0,0 1-1,1-1 1,-1 0-1,0 0 1,1-1-1,-1 1 1,1 0-1,-1-1 1,1 1-1,0-1 1,0 0-1,0 0 1,-1 0 0,1 0-1,0-1 1,0 1-1,0-1 1,0 0-1,0 0 1,1 0-1,-1 0 1,3-1-1,-1 1 40,1 0 0,-1-1-1,1 1 1,-1-1-1,1-1 1,-1 1-1,0-1 1,0 0 0,1 0-1,-1-1 1,-1 1-1,1-1 1,0 0 0,-1-1-1,1 1 1,-1-1-1,0 0 1,4-4 0,-3-2 35,0-1 0,-1 1 0,0-1 0,0 0 0,-1-1 0,-1 1 0,0 0 0,0-1 0,-1 1 0,-1-1 0,0 1 0,-2-22 0,1-7 21,1 39-131,1 0 0,-1 1 0,1-1-1,-1 1 1,1-1 0,-1 1 0,1-1 0,-1 1 0,1 0-1,0-1 1,-1 1 0,1 0 0,0-1 0,-1 1 0,1 0 0,0 0-1,-1 0 1,1 0 0,0 0 0,0-1 0,-1 1 0,1 0-1,0 0 1,-1 1 0,1-1 0,1 0 0,21 1-140,-7 2 120,-1 1 0,0 0 0,0 0 0,-1 2 0,1 0 0,-1 0 0,14 10 0,-26-14 27,0 0 1,1 1-1,-1-1 0,0 1 1,-1-1-1,1 1 1,0 0-1,-1-1 1,1 1-1,-1 0 1,0 0-1,0 0 1,0 0-1,-1 0 1,1 1-1,-1-1 1,1 5-1,-1-4 2,0-1 1,1 1-1,-1-1 1,1 1-1,0-1 1,0 1-1,0-1 1,1 0-1,-1 1 1,1-1-1,0 0 1,2 4-1,-2-6 4,-1 0-1,1 0 1,-1 0 0,1-1-1,-1 1 1,1 0 0,-1-1 0,1 1-1,0 0 1,-1-1 0,1 0-1,0 1 1,-1-1 0,1 0-1,0 0 1,0 0 0,-1 0-1,1 0 1,0-1 0,0 1-1,-1 0 1,1-1 0,-1 0 0,1 1-1,0-1 1,-1 0 0,1 1-1,-1-1 1,2-1 0,40-30 29,-30 20-100,-9 8 7,-1 0 0,1 0 0,0 1 0,0-1 0,1 1 1,-1 0-1,1 0 0,0 0 0,0 0 0,0 1 0,8-3 0,-12 8 37,0-1 0,0 0 0,0 1 1,0-1-1,0 1 0,-1 0 0,1-1 0,-1 1 0,0-1 0,0 1 0,0 0 0,0-1 0,0 1 0,-1 5 0,1-3 90,-1-1-40,1 0 1,0 0-1,0-1 1,0 1-1,1 0 0,-1 0 1,1 0-1,0-1 1,0 1-1,0 0 1,1-1-1,-1 1 1,1-1-1,0 0 0,2 5 1,-1-6-10,0 0 0,0-1 0,0 1 0,0-1 0,0 1 0,0-1 0,1 0 0,-1 0 0,0 0 1,0 0-1,1-1 0,-1 0 0,1 1 0,-1-1 0,0 0 0,1-1 0,4 0 0,2-1-23,0 0 0,-1 0 0,1-1 0,-1-1 0,1 0 0,-1 0 0,-1 0 0,1-1 0,-1-1 0,1 0 0,11-10 0,-9 7 0,2 0 0,-1 0 0,26-11 0,-38 20 0,0 0 0,1 0 0,-1 0 0,0-1 0,1 1 0,-1 0 0,0 0 0,1 0 0,-1 0 0,0 0 0,1 0 0,-1 0 0,0 0 0,1 0 0,-1 0 0,0 0 0,1 1 0,-1-1 0,0 0 0,1 0 0,-1 0 0,0 0 0,0 0 0,1 1 0,-1-1 0,0 0 0,0 0 0,1 0 0,-1 1 0,0-1 0,0 0 0,1 0 0,-1 1 0,0-1 0,0 0 0,0 1 0,0-1 0,1 0 0,-1 1 0,0-1 0,2 22 0,-8 22 0,-1-6-3534,7-37 3346,0-1-1,0 1 1,0 0 0,0 0-1,0 0 1,0 0 0,0 0-1,1-1 1,-1 1-1,0 0 1,1 0 0,-1 0-1,0-1 1,1 1 0,-1 0-1,1-1 1,-1 1 0,1 0-1,-1-1 1,1 1 0,0 0-1,-1-1 1,1 1 0,0-1-1,0 0 1,-1 1 0,1-1-1,0 1 1,0-1 0,-1 0-1,1 0 1,0 1-1,0-1 1,0 0 0,0 0-1,0 0 1,-1 0 0,3 0-1,15 0-9526</inkml:trace>
</inkml:ink>
</file>

<file path=ppt/ink/ink16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18.494"/>
    </inkml:context>
    <inkml:brush xml:id="br0">
      <inkml:brushProperty name="width" value="0.025" units="cm"/>
      <inkml:brushProperty name="height" value="0.025" units="cm"/>
    </inkml:brush>
  </inkml:definitions>
  <inkml:trace contextRef="#ctx0" brushRef="#br0">4 71 15503,'0'0'15919,"12"6"-15108,40 17-357,-48-22-452,0 0 0,-1-1 0,1 0 0,0 0 0,0 0 1,0 0-1,-1 0 0,1-1 0,0 0 0,0 1 0,-1-2 0,1 1 0,-1 0 0,1-1 1,-1 1-1,1-1 0,-1 0 0,0 0 0,0-1 0,0 1 0,0 0 0,0-1 0,-1 0 1,1 0-1,-1 0 0,1 0 0,-1 0 0,0 0 0,0 0 0,-1-1 0,1 1 0,-1-1 0,0 1 1,0-1-1,0 0 0,0 0 0,0-5 0,-1 8-2,0 0 0,-1 0 0,1 0 0,0 0 0,-1 0 0,1 0 0,-1 0 0,1 0 0,-1 0 0,0 0 0,1 0 0,-1 0 0,0 1 0,1-1 0,-1 0 0,0 1 0,0-1 0,0 0 0,0 1 0,0-1 0,0 1 0,0-1 0,0 1 0,0 0 0,0-1 0,0 1 0,0 0 0,0 0 0,0-1 0,0 1 0,0 0 0,0 0 0,0 0 0,-1 1 0,0-1 0,-2 0 0,-1 0 0,1 1 0,0-1 0,0 1 0,0 0 0,0 0 0,0 0 0,0 1 0,-3 1 0,-1 3 0,0 0 0,1 0 0,0 1 0,0 0 0,0 0 0,1 0 0,0 1 0,1 0 0,0 0 0,-6 12 0,8-13 0,-1 0 0,1 1 0,1-1 0,-1 1 0,1 0 0,0-1 0,1 1 0,0 0 0,0 0 0,1 0 0,0 0 0,2 16 0,-2-22-82,1 0 0,-1 0 0,1-1 0,0 1 0,0 0 0,-1 0 0,1 0 1,0-1-1,1 1 0,-1 0 0,0-1 0,0 1 0,1-1 0,-1 0 0,1 1 0,-1-1 0,1 0 0,-1 0 0,1 0 0,3 2 0,-1-2-320,0 0 0,0 0 0,0 0 0,0 0 0,0-1 0,0 1 0,0-1 0,0 0 0,8-1 0,-4 0-408,0-1 0,0 0 1,0 0-1,0-1 1,0 1-1,-1-2 1,1 1-1,-1-1 0,11-8 1,15-21-4439,-2-7-3053</inkml:trace>
</inkml:ink>
</file>

<file path=ppt/ink/ink16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19.068"/>
    </inkml:context>
    <inkml:brush xml:id="br0">
      <inkml:brushProperty name="width" value="0.025" units="cm"/>
      <inkml:brushProperty name="height" value="0.025" units="cm"/>
    </inkml:brush>
  </inkml:definitions>
  <inkml:trace contextRef="#ctx0" brushRef="#br0">114 45 10698,'0'0'4116,"1"-8"-368,-1-27-551,0 35-3158,0 0-1,0 1 0,0-1 0,0 0 1,0 0-1,0 0 0,0 0 0,-1 0 1,1 0-1,0 1 0,0-1 0,0 0 1,0 0-1,0 0 0,0 0 0,-1 0 1,1 0-1,0 0 0,0 0 0,0 0 1,0 0-1,-1 0 0,1 0 1,0 0-1,0 0 0,0 0 0,0 0 1,-1 0-1,1 0 0,0 0 0,0 0 1,0 0-1,0 0 0,-1 0 0,1 0 1,0 0-1,0 0 0,0 0 0,0 0 1,0 0-1,-1 0 0,1-1 0,0 1 1,0 0-1,0 0 0,0 0 1,0 0-1,0 0 0,0 0 0,0-1 1,-1 1-1,1 0 0,0 0 0,0 0 1,0 0-1,0 0 0,0-1 0,0 1 1,0 0-1,0 0 0,0 0 0,0-1 1,-8 13 300,-8 16 383,2 1 1,1 1 0,1 0 0,2 0 0,1 1-1,1 1 1,2-1 0,1 1 0,-1 34 0,6-64-715,0-1 0,0 1 0,0 0 0,0 0 0,0-1 1,1 1-1,-1 0 0,0-1 0,1 1 0,-1 0 0,1-1 0,0 1 1,0-1-1,-1 1 0,1-1 0,0 1 0,0-1 0,0 1 1,1-1-1,-1 0 0,0 0 0,0 1 0,1-1 0,-1 0 0,1 0 1,-1 0-1,1-1 0,-1 1 0,1 0 0,-1-1 0,1 1 0,0-1 1,-1 1-1,1-1 0,0 0 0,0 1 0,-1-1 0,1 0 0,0 0 1,0 0-1,-1-1 0,1 1 0,0 0 0,2-1 0,11-3-110,0 1 0,-1-2-1,0 0 1,16-8 0,-17 8-276,-3 0 204,0 1 0,1 0 0,-1 1 0,1 0 0,0 1 0,20-2 0,-30 5 238,0 0 0,0-1-1,0 1 1,0 0 0,0 0-1,0 0 1,0 0 0,0 0-1,0 0 1,0 0-1,-1 0 1,1 0 0,0 0-1,-1 0 1,1 1 0,-1-1-1,0 0 1,1 0 0,-1 1-1,0-1 1,1 0-1,-1 0 1,0 1 0,0-1-1,0 0 1,-1 2 0,9 23 278,-7-25-330,0 0 0,0 1 0,1-1 0,-1 0 0,0-1 0,0 1-1,1 0 1,-1 0 0,0 0 0,1-1 0,-1 1 0,1-1 0,-1 1 0,1-1 0,-1 1 0,1-1 0,-1 0 0,1 0 0,-1 0 0,1 0-1,-1 0 1,1 0 0,-1 0 0,1 0 0,1-1 0,0-1 4,-1 1 1,0 0-1,0-1 1,1 0-1,-1 1 0,0-1 1,-1 0-1,1 0 1,0 0-1,-1 0 0,1-1 1,-1 1-1,2-4 0,2-4-29,-1 0 0,0-1-1,0 0 1,-1 0-1,3-19 1,-6-22-485,1 19-87,2 60 387,-2-24 214,0 1-1,0-1 1,0 1 0,0-1 0,0 1 0,1-1 0,0 1-1,-1-1 1,1 0 0,1 0 0,-1 0 0,0 0-1,1 0 1,-1-1 0,1 1 0,0-1 0,0 1-1,0-1 1,0 0 0,0 0 0,4 1 0,-4-1 15,0-1 0,0 0 0,0 0 0,0 0 0,0 0 0,0 0-1,0-1 1,0 1 0,0-1 0,0 0 0,0 0 0,0 0 0,0 0 0,0 0 0,0-1 0,0 1 0,0-1 0,0 0 0,0 0 0,0 0 0,0-1 0,-1 1 0,1 0 0,0-1 0,4-3 0,34-36-15,-40 40-171,-15 36-224,1 4-2819,7 14-7275,6-66-167</inkml:trace>
</inkml:ink>
</file>

<file path=ppt/ink/ink16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19.442"/>
    </inkml:context>
    <inkml:brush xml:id="br0">
      <inkml:brushProperty name="width" value="0.025" units="cm"/>
      <inkml:brushProperty name="height" value="0.025" units="cm"/>
    </inkml:brush>
  </inkml:definitions>
  <inkml:trace contextRef="#ctx0" brushRef="#br0">0 0 3491,'0'0'28027,"0"67"-28187,10-43-1698,1 2-1826,1-3-2017,2-2-3299</inkml:trace>
</inkml:ink>
</file>

<file path=ppt/ink/ink16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19.770"/>
    </inkml:context>
    <inkml:brush xml:id="br0">
      <inkml:brushProperty name="width" value="0.025" units="cm"/>
      <inkml:brushProperty name="height" value="0.025" units="cm"/>
    </inkml:brush>
  </inkml:definitions>
  <inkml:trace contextRef="#ctx0" brushRef="#br0">153 17 16944,'0'0'13741,"4"-3"-13426,8-11-225,-34 29-4,-37 34-6,49-40-48,-3 1 242,1 2-1,-19 22 1,29-31-237,-1 0-1,1 0 1,0 1-1,0-1 1,0 0-1,1 1 1,-1 0-1,1-1 1,0 1 0,0 0-1,0 0 1,1-1-1,-1 1 1,1 0-1,0 0 1,0 0-1,1 5 1,0-7-36,0 1 1,0-1-1,0 0 1,1 1-1,-1-1 1,1 0-1,0 0 1,0 0-1,-1 0 1,1-1-1,0 1 1,1 0-1,-1-1 1,0 0-1,0 1 1,1-1-1,-1 0 1,1 0-1,-1 0 1,1 0-1,-1-1 1,1 1-1,3-1 1,67 10-130,-66-10 76,-3 1-25,83 2-1667,-29-8-3941,-11-8-3865</inkml:trace>
</inkml:ink>
</file>

<file path=ppt/ink/ink16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20.284"/>
    </inkml:context>
    <inkml:brush xml:id="br0">
      <inkml:brushProperty name="width" value="0.025" units="cm"/>
      <inkml:brushProperty name="height" value="0.025" units="cm"/>
    </inkml:brush>
  </inkml:definitions>
  <inkml:trace contextRef="#ctx0" brushRef="#br0">1 1 14414,'0'0'13837,"4"12"-12583,21 107 625,-25-116-1859,0 0-1,1 0 1,0 0-1,-1 0 1,1 0-1,0 0 1,0-1-1,1 1 1,-1 0-1,1-1 1,-1 1-1,1-1 1,0 1-1,0-1 1,0 0-1,0 0 1,0 0-1,0 0 1,1 0-1,-1 0 1,1 0-1,-1-1 1,1 0-1,0 1 1,-1-1-1,1 0 1,0 0-1,0 0 1,0-1-1,0 1 1,0-1-1,0 0 1,0 1-1,0-1 1,0-1-1,0 1 1,0 0-1,0-1 1,0 1-1,4-2 1,8-2 63,0-1 0,0 0 1,-1-1-1,0 0 0,0-1 1,19-13-1,-1-4-83,-26 18 0,1 0 0,0 1 0,0 0 0,0 0 0,1 0 0,-1 1 0,12-4 0,-18 8 0,-1 0 0,1 1 0,0-1 0,-1 0 0,1 1 0,0-1 0,-1 0 0,1 1 0,-1-1 0,1 1 0,-1-1 0,1 1 0,-1-1 0,1 1 0,-1-1 0,0 1 0,1 0 0,-1-1 0,0 1 0,1-1 0,-1 1 0,0 0 0,0-1 0,1 1 0,-1 0 0,0-1 0,0 1 0,0 0 0,0 0 0,0-1 0,0 1 0,0 1 0,2 32 0,-2-27 0,0-4 0,0 1 0,0-1 0,1 0 0,-1 0 0,1 1 0,0-1 0,-1 0 0,1 0 0,1 0 0,-1 1 0,0-1 0,1 0 0,0-1 0,0 1 0,-1 0 0,2-1 0,-1 1 0,0-1 0,5 5 0,-3-6 0,-1 1 0,1-1 0,-1 0 0,1 0 0,-1-1 0,1 1 0,0-1 0,0 0 0,-1 0 0,1 0 0,0 0 0,-1-1 0,1 1 0,0-1 0,-1 0 0,1 0 0,-1 0 0,5-3 0,9-3 0,-1-1 0,25-16 0,-32 17 0,1 1 0,1 0 0,-1 0 0,1 1 0,0 0 0,0 1 0,0 0 0,15-2 0,-25 6 0,0 1 0,-1-1 0,1 0 0,0 1 0,-1-1 0,1 0 0,0 1 0,-1-1 0,1 1 0,0-1 0,-1 1 0,1 0 0,-1-1 0,1 1 0,-1-1 0,1 1 0,-1 0 0,1 0 0,-1-1 0,0 1 0,0 0 0,1 0 0,-1-1 0,0 1 0,0 0 0,0 0 0,0 0 0,0-1 0,0 1 0,0 0 0,0 0 0,0 1 0,0 37 0,-1-29 0,1-9-239,0 1-1,-1-1 1,1 1-1,0 0 1,0-1-1,0 1 1,0 0-1,1-1 1,-1 1 0,0-1-1,1 1 1,-1 0-1,1-1 1,-1 1-1,1-1 1,0 1-1,0-1 1,0 0 0,0 1-1,0-1 1,0 0-1,0 1 1,0-1-1,0 0 1,0 0-1,1 0 1,-1 0 0,0 0-1,1-1 1,-1 1-1,1 0 1,-1 0-1,1-1 1,-1 1-1,1-1 1,0 0 0,-1 1-1,1-1 1,0 0-1,1 0 1,15 0-6440</inkml:trace>
</inkml:ink>
</file>

<file path=ppt/ink/ink16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20.658"/>
    </inkml:context>
    <inkml:brush xml:id="br0">
      <inkml:brushProperty name="width" value="0.025" units="cm"/>
      <inkml:brushProperty name="height" value="0.025" units="cm"/>
    </inkml:brush>
  </inkml:definitions>
  <inkml:trace contextRef="#ctx0" brushRef="#br0">51 72 21204,'0'0'10047,"10"1"-9940,-2 0-86,0-1 0,0 0 1,0 0-1,-1-1 1,1 0-1,11-3 1,-16 3-11,-1 0 0,0 1 0,1-1 0,-1 0 0,0 0 0,0 0 0,1-1 0,-1 1 0,0 0 0,0-1 0,0 0 0,0 1 0,-1-1 0,1 0 0,0 0 0,-1 0 0,1 0 0,-1 0 0,0 0 0,0 0 0,0-1 0,0 1 0,0 0 0,0-1 0,0 1 0,-1-1 0,1 1 0,-1-1 0,0-3 0,0 5-10,0 1-1,-1-1 1,1 0-1,-1 1 1,1-1-1,0 1 1,-1-1-1,1 1 1,-1-1-1,0 1 0,1-1 1,-1 1-1,1-1 1,-1 1-1,0-1 1,1 1-1,-1 0 1,0 0-1,0-1 1,1 1-1,-1 0 1,0 0-1,1 0 1,-1 0-1,0 0 1,0 0-1,1 0 1,-1 0-1,0 0 1,0 0-1,1 0 1,-1 0-1,0 0 1,0 1-1,1-1 1,-1 0-1,0 1 1,1-1-1,-1 0 1,-1 1-1,-31 15-36,17-1 155,1 1 0,1 0 0,-14 20 1,23-29-78,0 1 1,1-1-1,0 1 1,0 0-1,0 0 1,1 0 0,0 0-1,1 1 1,0-1-1,-2 13 1,5-19-49,-1-1 0,0 1 0,0 0 0,1-1 0,-1 1 0,1-1-1,-1 1 1,1 0 0,0-1 0,0 1 0,0-1 0,0 0 0,0 1 0,0-1 0,0 0 0,0 0 0,0 1 0,0-1-1,1 0 1,-1 0 0,1 0 0,-1 0 0,0-1 0,1 1 0,0 0 0,-1-1 0,1 1 0,-1-1 0,1 1 0,0-1-1,-1 0 1,1 0 0,0 0 0,2 0 0,9 1-352,0-1 0,0 0 0,18-3 0,-26 3 103,9-3-1862,0 1 1,-1-2 0,1 0 0,21-10 0,12-7-6735</inkml:trace>
</inkml:ink>
</file>

<file path=ppt/ink/ink16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21.127"/>
    </inkml:context>
    <inkml:brush xml:id="br0">
      <inkml:brushProperty name="width" value="0.025" units="cm"/>
      <inkml:brushProperty name="height" value="0.025" units="cm"/>
    </inkml:brush>
  </inkml:definitions>
  <inkml:trace contextRef="#ctx0" brushRef="#br0">239 13 19763,'0'0'6785,"-13"-3"-4719,10 2-1986,-5-1 61,-1 0-1,1 1 1,0-1-1,0 2 1,-1-1-1,1 1 1,0 0 0,-1 1-1,1 0 1,0 0-1,-1 1 1,1 0-1,0 0 1,-8 5-1,5-1 107,1 0 0,-1 1-1,-16 15 1,24-19-198,0-1 0,1 1 0,-1 0 0,1 0 0,-1 0 0,1 0 0,0 1 0,0-1 0,1 0 0,-1 1 1,1 0-1,-1-1 0,1 1 0,0 0 0,1-1 0,-2 6 0,3-8-46,-1 1 0,0-1 0,1 0 0,-1 0 0,1 0 0,-1 0 0,1 0 0,-1 0 0,1 0 0,0 0-1,0 0 1,-1 0 0,1 0 0,0 0 0,0-1 0,0 1 0,0 0 0,0 0 0,0-1 0,0 1 0,0-1 0,0 1 0,0-1 0,0 1 0,1-1 0,-1 0 0,0 0 0,0 1 0,0-1 0,3 0 0,44 2 47,-40-2-48,6 0-59,0-2 0,0 0-1,0 0 1,-1-2 0,1 1 0,-1-2-1,0 0 1,24-12 0,-8 0-99,-2 0 0,45-36 1,-62 48 225,-6 12 69,-10 29 235,4-32-340,1 0-1,0 1 0,0-1 0,0 0 0,0 1 1,1-1-1,0 1 0,0-1 0,0 1 1,0-1-1,2 8 0,1-10-33,-1-1 0,1 1 0,0-1 0,-1 1 0,1-1 0,0 0 0,0 0 0,0 0 0,0-1 0,0 1 0,0-1 0,0 1 0,0-1 0,0 0 0,4-1 0,50-2 0,-33-2 0,0 0 0,0-2 0,35-14 0,-34 11 0,0 2 0,46-10 0,-71 18 0,1 0 0,-1 1 0,1-1 0,-1 0 0,0 1 0,1-1 0,-1 1 0,1-1 0,-1 1 0,0-1 0,1 1 0,-1-1 0,0 1 0,0-1 0,1 1 0,-1-1 0,0 1 0,0-1 0,0 1 0,0 0 0,0-1 0,0 1 0,0-1 0,0 1 0,0-1 0,0 1 0,0 0 0,0-1 0,0 1 0,0-1 0,0 1 0,-1 0 0,-2 20 0,2-20 2,0 1-1,0 0 1,1-1-1,-1 1 1,1 0 0,-1-1-1,1 1 1,-1 0-1,1 0 1,0-1 0,0 1-1,0 0 1,0 0 0,0-1-1,1 1 1,-1 0-1,0 0 1,1-1 0,-1 1-1,1 0 1,0-1-1,-1 1 1,1-1 0,0 1-1,0-1 1,0 1-1,0-1 1,2 3 0,2-3-179,0 1 0,-1-1-1,1 1 1,0-2 0,0 1 0,0 0 0,0-1 0,0 0 0,7-1 0,4-1-7238,0-11-8430</inkml:trace>
</inkml:ink>
</file>

<file path=ppt/ink/ink16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22.113"/>
    </inkml:context>
    <inkml:brush xml:id="br0">
      <inkml:brushProperty name="width" value="0.025" units="cm"/>
      <inkml:brushProperty name="height" value="0.025" units="cm"/>
    </inkml:brush>
  </inkml:definitions>
  <inkml:trace contextRef="#ctx0" brushRef="#br0">142 253 8936,'0'0'19731,"-9"-4"-18791,6 2-894,0 0 0,-1 1 1,1-1-1,-1 1 1,1 0-1,-1 0 0,1 0 1,-1 0-1,1 1 1,-1 0-1,0-1 0,1 1 1,-1 1-1,1-1 1,-1 0-1,0 1 0,1 0 1,-1 0-1,1 0 0,-1 0 1,1 0-1,0 1 1,0 0-1,-1-1 0,1 1 1,0 0-1,0 1 1,-3 2-1,-18 25 308,23-30-346,1 1-1,-1-1 1,1 1 0,-1-1 0,1 1 0,0-1 0,-1 1-1,1-1 1,-1 1 0,1-1 0,0 1 0,0 0 0,-1-1-1,1 1 1,0 0 0,0-1 0,0 1 0,0 0 0,0-1-1,0 1 1,0 0 0,0-1 0,0 1 0,0 0 0,0-1-1,0 1 1,0 0 0,1-1 0,-1 1 0,0 0-1,0-1 1,1 1 0,-1-1 0,1 1 0,-1-1 0,0 1-1,1 0 1,-1-1 0,1 0 0,-1 1 0,1-1 0,-1 1-1,1-1 1,0 0 0,-1 1 0,1-1 0,-1 0 0,1 1-1,0-1 1,-1 0 0,1 0 0,1 0 0,9 1 36,0-1 0,0 0 0,0-1 1,1 0-1,-1-1 0,-1-1 0,1 1 0,0-2 1,-1 1-1,1-2 0,-1 1 0,0-1 0,0-1 1,-1 0-1,0 0 0,9-8 0,-1 0-28,-1 0 1,-1-1-1,0 0 0,-1-1 0,0-1 0,-2 0 0,18-31 1,-30 46-400,-4 10 130,-9 25 60,12-30 203,1 0-1,-1-1 1,1 1-1,-1 0 1,1-1-1,0 1 1,0 0-1,0 0 1,0 0-1,0-1 1,2 5-1,-1-5 1,-1-1 0,1 0-1,-1 0 1,1 0 0,0 0 0,0 0-1,0 0 1,0 0 0,0 0-1,0 0 1,0-1 0,0 1 0,0 0-1,0 0 1,0-1 0,0 1-1,0-1 1,1 1 0,-1-1 0,0 0-1,0 1 1,1-1 0,-1 0 0,0 0-1,1 0 1,-1 0 0,0 0-1,2 0 1,3-1 9,1 0-1,-1 0 1,1-1 0,-1 1 0,1-2-1,-1 1 1,0-1 0,0 1-1,0-2 1,-1 1 0,1-1-1,-1 0 1,0 0 0,0 0-1,0-1 1,0 1 0,-1-1-1,6-9 1,-4 7 0,0-1-1,-1 0 1,0-1 0,-1 1 0,0-1-1,0 0 1,-1 0 0,0 0-1,0-1 1,-1 1 0,0-1-1,0-12 1,-23 53-19,3 13 0,2 0 0,2 2 0,-16 83 0,28-112 0,0 1 0,1-1 0,1 0 0,1 0 0,0 0 0,1 0 0,1 0 0,0 0 0,2-1 0,0 1 0,0-1 0,2 0 0,16 29 0,13 3 0,-29-40 0,0 0 0,0 1 0,0 0 0,-1 0 0,-1 0 0,0 1 0,0 0 0,5 15 0,-10-24 0,0-1 0,1 0 0,-1 1 0,0-1 0,0 1 0,0-1 0,0 0 0,0 1 0,0-1 0,0 1 0,1-1 0,-1 0 0,0 1 0,-1-1 0,1 1 0,0-1 0,0 1 0,0-1 0,0 0 0,0 1 0,0-1 0,0 0 0,0 1 0,-1-1 0,1 1 0,0-1 0,0 0 0,-1 1 0,1-1 0,0 0 0,0 1 0,-1-1 0,1 0 0,0 0 0,-1 1 0,1-1 0,0 0 0,-1 0 0,1 0 0,-1 0 0,1 1 0,0-1 0,-1 0 0,1 0 0,-1 0 0,1 0 0,0 0 0,-1 0 0,1 0 0,-1 0 0,1 0 0,0 0 0,-1 0 0,1 0 0,-1 0 0,1 0 0,0-1 0,-1 1 0,1 0 0,-1 0 0,1 0 0,0-1 0,-1 1 0,1 0 0,0 0 0,-1-1 0,1 1 0,-26-20 0,16 7 0,1 0 0,0-1 0,1 0 0,1 0 0,0-1 0,1 0 0,1-1 0,-6-24 0,5 13 0,2 0 0,0-1 0,2 1 0,2-35 0,0 58-90,1 1 1,-1 0-1,1 0 0,-1 0 1,1 0-1,0-1 0,1 1 1,-1 0-1,0 1 0,1-1 1,0 0-1,-1 0 0,1 1 0,0-1 1,1 1-1,-1-1 0,0 1 1,1 0-1,-1 0 0,1 0 1,-1 0-1,1 0 0,0 1 1,0-1-1,3 0 0,9-4-1070,0 1 1,1 1-1,-1 1 0,18-2 0,6-2-2048,20-6-8130</inkml:trace>
</inkml:ink>
</file>

<file path=ppt/ink/ink16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22.593"/>
    </inkml:context>
    <inkml:brush xml:id="br0">
      <inkml:brushProperty name="width" value="0.025" units="cm"/>
      <inkml:brushProperty name="height" value="0.025" units="cm"/>
    </inkml:brush>
  </inkml:definitions>
  <inkml:trace contextRef="#ctx0" brushRef="#br0">60 0 22293,'0'0'1730,"-32"59"-545,19-20 609,5 8-1122,2-1-127,6-3-289,0-4-160,11-4-64,6-6-64,3-5-545,-4-2-1056,-5-4-1410,-8-8-448,-3-6-1442,-11-4-7110</inkml:trace>
</inkml:ink>
</file>

<file path=ppt/ink/ink16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22.936"/>
    </inkml:context>
    <inkml:brush xml:id="br0">
      <inkml:brushProperty name="width" value="0.025" units="cm"/>
      <inkml:brushProperty name="height" value="0.025" units="cm"/>
    </inkml:brush>
  </inkml:definitions>
  <inkml:trace contextRef="#ctx0" brushRef="#br0">0 157 12364,'0'0'10810,"13"2"-9283,44 5-993,0-3-1,1-2 1,0-3 0,-1-3 0,1-2 0,-1-2 0,88-25-1,-136 30-709,0 0-1,-1 0 0,0-1 0,1 1 1,-1-2-1,8-5 0,-15 9-107,1-1 0,0 1 0,-1-1 0,1 1 0,-1-1 0,1 0 0,-1 1 0,0-1 0,0 0 0,0 0 0,0 0 0,0 0 0,0-3 0,0 3-295,-1 0 0,0 0 0,0 0 0,0 0-1,0 0 1,0 0 0,0-1 0,-1 1 0,1 0-1,-1 0 1,0 0 0,1 0 0,-1 0-1,0 1 1,0-1 0,-2-3 0,-18-19-13333</inkml:trace>
</inkml:ink>
</file>

<file path=ppt/ink/ink16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23.295"/>
    </inkml:context>
    <inkml:brush xml:id="br0">
      <inkml:brushProperty name="width" value="0.025" units="cm"/>
      <inkml:brushProperty name="height" value="0.025" units="cm"/>
    </inkml:brush>
  </inkml:definitions>
  <inkml:trace contextRef="#ctx0" brushRef="#br0">0 126 15695,'0'0'12299,"59"-42"-11434,-7 30-416,12 0-353,2 2-128,1-2-1506,-6-5-4259,-5-3-7528</inkml:trace>
</inkml:ink>
</file>

<file path=ppt/ink/ink16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23.638"/>
    </inkml:context>
    <inkml:brush xml:id="br0">
      <inkml:brushProperty name="width" value="0.025" units="cm"/>
      <inkml:brushProperty name="height" value="0.025" units="cm"/>
    </inkml:brush>
  </inkml:definitions>
  <inkml:trace contextRef="#ctx0" brushRef="#br0">0 0 14606,'0'0'10938,"1"13"-9747,-1-5-1024,1 11 78,0 1 0,1-1 1,1 1-1,1-1 0,11 31 1,-15-49-211,1 1 1,0-1 0,0 1 0,0-1 0,0 0-1,0 0 1,0 0 0,1 0 0,-1 0 0,0 0-1,0 0 1,1 0 0,-1 0 0,1 0 0,-1-1 0,1 1-1,-1-1 1,1 1 0,-1-1 0,1 0 0,-1 1-1,1-1 1,0 0 0,-1 0 0,1 0 0,0 0 0,-1 0-1,1 0 1,-1-1 0,1 1 0,-1-1 0,1 1-1,-1-1 1,1 1 0,-1-1 0,1 0 0,-1 0 0,1 0-1,-1 0 1,2-1 0,8-5 179,-1 0 0,0-1-1,16-15 1,-24 22-247,121-124 278,-122 125-245,-1-1 1,0 1 0,1-1 0,-1 1 0,0 0-1,1-1 1,-1 1 0,0 0 0,1-1 0,-1 1 0,1 0-1,-1-1 1,1 1 0,-1 0 0,1 0 0,-1 0-1,1-1 1,-1 1 0,1 0 0,-1 0 0,1 0-1,-1 0 1,1 0 0,-1 0 0,1 0 0,-1 0 0,1 0-1,-1 0 1,1 0 0,-1 0 0,1 1 0,0-1-1,7 17 173,-6 35 376,-3-45-405,1 15 74,-1-15-157,0-1 1,1 1-1,0 0 0,0 0 0,0 0 0,1 0 0,0-1 0,1 1 0,0 0 1,3 9-1,-4-15-65,0 0 0,0 0 1,0 0-1,0 0 0,0-1 0,0 1 1,0-1-1,0 1 0,0 0 1,1-1-1,-1 0 0,0 1 0,0-1 1,0 0-1,1 1 0,-1-1 1,0 0-1,0 0 0,1 0 1,-1 0-1,0 0 0,0-1 0,0 1 1,1 0-1,-1 0 0,0-1 1,0 1-1,0-1 0,0 1 1,1-1-1,-1 1 0,0-1 0,0 0 1,0 0-1,0 1 0,0-1 1,-1 0-1,2-1 0,34-36-6084,-25 20 172,-3-1-2936</inkml:trace>
</inkml:ink>
</file>

<file path=ppt/ink/ink16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24.290"/>
    </inkml:context>
    <inkml:brush xml:id="br0">
      <inkml:brushProperty name="width" value="0.025" units="cm"/>
      <inkml:brushProperty name="height" value="0.025" units="cm"/>
    </inkml:brush>
  </inkml:definitions>
  <inkml:trace contextRef="#ctx0" brushRef="#br0">170 117 18161,'1'-9'2707,"0"-27"175,-3 22-543,-4 14-1374,-7 13-425,4 10-238,2 0 0,0 0-1,1 0 1,1 1 0,2 0-1,-2 42 1,2-31 218,-6 65 750,8 185 1,6-258-1271,-1-23 0,-3-17 0,-4-14 0,-1-1 0,-1 1 0,-1 0 0,-2 1 0,-1 0 0,-13-27 0,-9-33 0,26 73 0,3 8 0,0 1 0,0 0 0,1-1 0,-1 1 0,1-1 0,0 1 0,1-1 0,-1 0 0,1 1 0,-1-1 0,1 0 0,1 0 0,0-5 0,3 9 0,0 0 0,1 1 0,-1-1 0,0 1 0,1 0 0,-1 0 0,7 1 0,-3 0 0,17-1-1093,0-1 0,0 0 0,0-2 0,-1-1 0,29-9 0,-42 9 565,1 0 0,-1-1 0,0-1 0,0 0 0,0 0 0,-1-1 1,0 0-1,0-1 0,-1 0 0,0-1 0,-1 0 0,13-16 0,-12 8 459,1-1 0,-2 0-1,-1-1 1,0 0-1,-1 0 1,-1-1 0,-1 1-1,3-37 1,-34 255 6162,15-129-3561,-6 129 0,18-197-2530,0 0 0,0 0 0,0 0 0,0 0 0,1 0 0,-1 0 0,1 0 0,-1 0 0,1 0 0,0 0 0,0 0 0,0 0 0,0 0 0,0 0 0,0-1 0,1 1 0,-1 0 0,1-1 0,1 3 0,16 0-3016,3-18-5602,-8-3-2722</inkml:trace>
</inkml:ink>
</file>

<file path=ppt/ink/ink16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25.115"/>
    </inkml:context>
    <inkml:brush xml:id="br0">
      <inkml:brushProperty name="width" value="0.025" units="cm"/>
      <inkml:brushProperty name="height" value="0.025" units="cm"/>
    </inkml:brush>
  </inkml:definitions>
  <inkml:trace contextRef="#ctx0" brushRef="#br0">92 262 18770,'0'0'4954,"-9"8"-2894,-1 1-1433,0 1-1,0 0 0,-12 17 1,18-22-460,0 1 1,1 0-1,0-1 0,0 1 1,0 0-1,1 1 1,0-1-1,0 0 1,1 0-1,0 1 0,0-1 1,0 8-1,1-13-160,0 0 0,0 0-1,0 0 1,0 0 0,0 0 0,0 0-1,1 0 1,-1 0 0,0 0 0,1 0-1,-1 0 1,1 0 0,-1 0 0,1 0-1,-1 0 1,1 0 0,0 0 0,-1 0-1,1-1 1,0 1 0,0 0 0,0-1-1,0 1 1,-1 0 0,1-1 0,2 2-1,0-1-8,0-1 0,0 1 1,0 0-1,0-1 0,1 0 0,-1 1 0,0-1 0,0-1 0,6 0 0,-2 0-29,0 0 0,0-1 0,0 0-1,0 0 1,-1-1 0,1 0 0,-1 0 0,10-6 0,-8 1-51,1 0 0,-1-1 0,-1 0 0,1 0 0,-2-1 0,1 0 0,-1 0 0,-1 0 0,0-1 0,0 0 0,-1 0 0,-1-1 0,4-17 0,-7 67-121,1 56 267,-1-93-50,0 1 1,0-1-1,1 1 0,-1-1 0,0 1 1,1-1-1,-1 1 0,1-1 0,-1 1 1,1-1-1,0 0 0,-1 1 0,1-1 1,0 0-1,0 0 0,0 1 0,0-1 1,0 0-1,0 0 0,1 0 0,-1 0 0,0 0 1,0-1-1,3 2 0,-2-1 23,1-1 0,-1 1 0,1-1 0,-1 0-1,1 0 1,-1 0 0,1 0 0,-1 0 0,1-1-1,-1 1 1,1-1 0,-1 1 0,4-2 0,3-2 78,-1 0 1,1 0 0,-1 0 0,1-1-1,-1-1 1,11-9 0,0-4-9,-1-1 0,-1 0 0,0-1 0,-2-1 0,19-35 0,-25 41-51,-2-1 0,0 0 0,0 0 1,-2 0-1,0-1 0,-1 0 0,-1 1 0,2-36 1,-5 52-61,0-1 1,0 1 0,0 0 0,0-1 0,0 1 0,0 0 0,0 0 0,0-1 0,0 1 0,-1 0 0,1 0 0,0-1 0,-1 1 0,1 0 0,-1 0 0,0 0 0,1 0 0,-1-1 0,-1 0 0,1 2-2,1 0-1,-1 0 1,0 0 0,1 0-1,-1 0 1,0 0-1,0 1 1,1-1 0,-1 0-1,1 0 1,-1 1 0,0-1-1,1 0 1,-1 1-1,1-1 1,-1 0 0,0 1-1,1-1 1,-1 1 0,1-1-1,0 1 1,-1-1-1,1 1 1,-1 1 0,-28 45-206,15-12 327,2 1 0,1 1 0,2-1 0,1 2 0,2-1 0,1 1 1,1 56-1,5-90-102,-1 0 0,0 0 1,1 0-1,0 0 0,0-1 0,0 1 1,1 0-1,-1 0 0,1-1 1,-1 1-1,1-1 0,1 1 1,1 2-1,-3-5-11,0 0 1,0 0-1,0 0 1,0 0-1,0-1 1,0 1-1,0 0 1,0 0-1,0-1 0,1 1 1,-1-1-1,0 1 1,0-1-1,0 0 1,1 1-1,-1-1 1,0 0-1,1 0 1,-1 0-1,0 0 0,1 0 1,-1 0-1,0 0 1,0 0-1,1-1 1,-1 1-1,0 0 1,0-1-1,1 1 1,-1-1-1,0 1 0,0-1 1,0 0-1,0 1 1,0-1-1,0 0 1,0 0-1,0 0 1,0 0-1,0 0 1,0 0-1,-1 0 0,2-2 1,2-3-4,0-1 0,0 1 0,-1-1 0,0 0 0,0 0 0,0 0 0,-1 0 0,0-1 0,-1 1 0,0-1 0,0 1 0,0-12 0,-1-1 0,0-1 0,-2 1 0,-4-29 0,5 43 0,0 0 0,0 1 0,0-1 0,-1 1 0,0-1 0,0 1 0,-1 0 0,1 0 0,-1 0 0,-6-8 0,9 13 0,0-1 0,-1 1 0,1 0 0,0 0 0,-1 0 0,1 0 0,0 0 0,-1 0 0,1 0 0,-1 0 0,1 0 0,0 0 0,-1 0 0,1 0 0,0 0 0,-1 1 0,1-1 0,0 0 0,-1 0 0,1 0 0,0 0 0,0 0 0,-1 1 0,1-1 0,0 0 0,-1 0 0,1 1 0,0-1 0,0 0 0,0 0 0,-1 1 0,1-1 0,0 0 0,0 1 0,0-1 0,0 0 0,-1 1 0,1-1 0,0 0 0,0 1 0,0-1 0,0 0 0,0 1 0,0-1 0,0 0 0,0 1 0,0-1 0,0 0 0,0 1 0,0-1 0,0 0 0,1 1 0,-1-1 0,0 0 0,0 1 0,0 0 0,1 24 0,-1-24 0,1 4 0,0 0 0,0 0 0,0-1 0,1 1 0,0 0 0,0 0 0,0-1 0,0 1 0,1-1 0,0 0 0,0 0 0,0 0 0,0 0 0,1 0 0,-1-1 0,1 1 0,0-1 0,0 0 0,0 0 0,1 0 0,-1-1 0,1 0 0,-1 0 0,1 0 0,0 0 0,5 1 0,-4-1 0,0-1 0,0 1 0,1-1 0,-1-1 0,1 1 0,-1-1 0,0 0 0,1 0 0,-1-1 0,1 0 0,-1 0 0,0 0 0,1-1 0,-1 0 0,0 0 0,0-1 0,0 1 0,-1-1 0,1-1 0,5-3 0,26-34 0,-35 39 0,-5 7 0,-10 16 0,-33 61 12,42-73-19,1 0-1,-1 0 1,1 0-1,1 0 0,0 1 1,0-1-1,0 16 1,5-22-4949,6-10 1953,5-10-1845,-1-11-2764</inkml:trace>
</inkml:ink>
</file>

<file path=ppt/ink/ink16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25.442"/>
    </inkml:context>
    <inkml:brush xml:id="br0">
      <inkml:brushProperty name="width" value="0.025" units="cm"/>
      <inkml:brushProperty name="height" value="0.025" units="cm"/>
    </inkml:brush>
  </inkml:definitions>
  <inkml:trace contextRef="#ctx0" brushRef="#br0">1 1 12300,'0'0'11178,"18"62"-14957,-7-36 63,2-2-2370</inkml:trace>
</inkml:ink>
</file>

<file path=ppt/ink/ink16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25.770"/>
    </inkml:context>
    <inkml:brush xml:id="br0">
      <inkml:brushProperty name="width" value="0.025" units="cm"/>
      <inkml:brushProperty name="height" value="0.025" units="cm"/>
    </inkml:brush>
  </inkml:definitions>
  <inkml:trace contextRef="#ctx0" brushRef="#br0">0 1 15278,'0'0'12428,"1"11"-11163,4 36-293,-5-45-933,0 0-1,1 0 1,-1 0 0,1 0 0,-1 0-1,1 0 1,0 0 0,0 0 0,0 0-1,0-1 1,0 1 0,0 0-1,0 0 1,1-1 0,-1 1 0,0-1-1,1 1 1,0-1 0,-1 0 0,1 0-1,0 0 1,0 1 0,-1-2 0,1 1-1,0 0 1,0 0 0,0-1-1,2 1 1,5 1 7,0-1-1,0 0 1,0 0-1,0-1 1,9-1 0,-2 0 57,0-1-87,0 0-1,0-1 1,0 0 0,0-2-1,0 0 1,20-10-1,-18 8 8,-1 1 0,1 0 0,0 1 0,21-3 0,-39 8-13,1 0-1,-1 0 1,1 0-1,0 0 1,-1 1-1,1-1 1,-1 0-1,1 0 1,0 1-1,-1-1 1,1 0-1,-1 1 1,1-1-1,-1 1 1,1-1-1,-1 1 1,0-1-1,1 0 1,-1 1 0,1 0-1,-1-1 1,0 1-1,1-1 1,-1 1-1,0-1 1,0 1-1,0 0 1,1-1-1,-1 1 1,0-1-1,0 1 1,0 0-1,0-1 1,0 1-1,0 0 1,0 0-1,0 37 463,1-2-196,0-35-360,-1 1 0,1-1 1,0 0-1,-1 1 0,1-1 0,0 0 1,0 0-1,0 0 0,0 0 0,0 0 1,0 0-1,0 0 0,0 0 0,1 0 1,-1 0-1,2 0 0,25 5-5608,-11-6-5161</inkml:trace>
</inkml:ink>
</file>

<file path=ppt/ink/ink16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26.597"/>
    </inkml:context>
    <inkml:brush xml:id="br0">
      <inkml:brushProperty name="width" value="0.025" units="cm"/>
      <inkml:brushProperty name="height" value="0.025" units="cm"/>
    </inkml:brush>
  </inkml:definitions>
  <inkml:trace contextRef="#ctx0" brushRef="#br0">138 227 10666,'8'-13'3967,"0"-1"-2863,0 0 1,-1 0-1,-1 0 1,0-1-1,-1 0 1,0 0-1,-2 0 1,0-1 0,0 0-1,0-30 1,-3 45-1084,0 0 1,0 1-1,0-1 1,0 0-1,0 0 0,0 1 1,0-1-1,0 0 1,0 1-1,-1-1 1,1 0-1,0 0 1,-1 1-1,1-1 1,0 0-1,-1 1 1,1-1-1,-1 1 1,1-1-1,-1 0 1,1 1-1,-1-1 0,1 1 1,-1-1-1,1 1 1,-1 0-1,0-1 1,1 1-1,-1 0 1,0-1-1,1 1 1,-1 0-1,0 0 1,0-1-1,1 1 1,-2 0-1,0 0-25,1 1-1,0-1 1,-1 0-1,1 1 1,-1-1-1,1 1 1,0-1 0,-1 1-1,1 0 1,0 0-1,0-1 1,-1 1-1,1 0 1,0 0-1,0 0 1,0 0 0,0 1-1,-1 1 1,-11 20 76,2 1 1,0 0-1,2 1 1,1 0-1,-10 47 1,12-45 180,-1-2 160,1 0-1,1 1 1,1 0 0,1 0-1,2 0 1,3 52-1,-2-74-414,1-1 0,-1 1 0,1-1 0,0 1 0,0-1 0,1 0 0,-1 1 0,1-1 0,0 0 0,-1 0 0,1 0 0,0 0 0,1 0 0,-1-1 0,1 1 0,-1 0 0,1-1 0,0 0 0,-1 0 0,1 0 0,0 0 0,1 0 0,-1-1 0,0 1 0,0-1 0,1 0 0,-1 0 0,7 1 0,-8-2-8,-1-1 0,0 0 0,0 1 0,0-1 0,0 0 0,0 0 0,0 1 0,0-1 0,-1 0 0,1 0 0,0 0 0,0 0 0,-1-1 0,1 1 0,0 0-1,-1 0 1,1 0 0,-1 0 0,0-1 0,1 1 0,-1 0 0,0 0 0,0-1 0,0 1 0,0 0 0,0 0 0,0-1 0,0 1 0,0 0 0,0 0 0,-1-1 0,1 0 0,-10-48-375,3 36 309,-1 0 0,-1 0 0,0 1 0,-1 1 0,-22-23 0,17 20 6,1-1-1,-19-30 1,33 46 54,1-1 0,-1 1 0,0-1 0,1 1 0,0-1 0,-1 1 0,1-1-1,-1 1 1,1 0 0,-1-1 0,1 1 0,0 0 0,-1 0 0,1-1 0,0 1 0,-1 0 0,1 0 0,0 0 0,-1 0 0,1 0-1,0 0 1,0 0 0,-1 0 0,1 0 0,0 0 0,-1 0 0,1 0 0,0 1 0,-1-1 0,2 1 0,30 2-105,0 2-607,28 5-2789,2-5-3646,-23-5-1149</inkml:trace>
</inkml:ink>
</file>

<file path=ppt/ink/ink16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26.941"/>
    </inkml:context>
    <inkml:brush xml:id="br0">
      <inkml:brushProperty name="width" value="0.025" units="cm"/>
      <inkml:brushProperty name="height" value="0.025" units="cm"/>
    </inkml:brush>
  </inkml:definitions>
  <inkml:trace contextRef="#ctx0" brushRef="#br0">147 3 15791,'0'0'3304,"-11"3"-848,4-2-2177,1 0 1,-1 1-1,1 0 1,0 0-1,-1 1 0,1 0 1,0 0-1,0 0 0,1 1 1,-1 0-1,1 0 1,0 0-1,0 1 0,0 0 1,0 0-1,1 0 0,0 0 1,0 1-1,1-1 1,-4 8-1,-10 39 1276,16-51-1534,1 0 1,-1 1-1,1-1 1,-1 0 0,1 0-1,0 1 1,0-1-1,-1 0 1,1 1 0,0-1-1,0 0 1,0 0 0,1 1-1,-1-1 1,0 0-1,0 1 1,1-1 0,-1 0-1,1 0 1,-1 0-1,1 1 1,-1-1 0,1 0-1,0 0 1,0 0-1,-1 0 1,1 0 0,0 0-1,0 0 1,0 0 0,0 0-1,0-1 1,0 1-1,0 0 1,1-1 0,0 2-1,6-2 15,-1 0 0,1-1 0,-1 0 0,1 0 0,-1 0 0,0-1 0,0 0 0,0 0 0,0-1 0,0 0 1,0 0-1,-1-1 0,0 0 0,1 0 0,-1 0 0,-1-1 0,1 0 0,7-8 0,0 0-55,-1-1-1,0 0 1,-1-1 0,0-1 0,-1 0-1,10-22 1,-38 139-6526,18-97 6518,0 29-5208,0-33 4939,0 1 0,0 0-1,1 0 1,-1 0 0,0 0 0,1 0-1,-1-1 1,1 1 0,-1 0 0,1 0-1,-1-1 1,1 1 0,0 0 0,-1-1-1,1 1 1,0-1 0,-1 1 0,1 0-1,0-1 1,0 0 0,0 1 0,-1-1-1,1 0 1,0 1 0,0-1 0,0 0-1,0 0 1,0 1 0,0-1 0,1 0-1,22 0-1635</inkml:trace>
</inkml:ink>
</file>

<file path=ppt/ink/ink16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27.270"/>
    </inkml:context>
    <inkml:brush xml:id="br0">
      <inkml:brushProperty name="width" value="0.025" units="cm"/>
      <inkml:brushProperty name="height" value="0.025" units="cm"/>
    </inkml:brush>
  </inkml:definitions>
  <inkml:trace contextRef="#ctx0" brushRef="#br0">219 8 16944,'0'0'5830,"-10"-2"-3941,4 1-1779,1-1 0,-1 1-1,0 1 1,0-1 0,1 1 0,-1 0-1,0 0 1,0 0 0,1 1-1,-1 0 1,0 0 0,1 1-1,-1 0 1,1 0 0,-1 0 0,1 0-1,0 1 1,0 0 0,-5 4-1,-1 2 116,0 0 0,0 1 0,-15 21 0,22-26-111,0 0-1,0 0 1,1 1 0,0-1 0,0 1 0,1 0-1,-1 0 1,1 0 0,1 0 0,-3 13 0,4-18-105,0 0 1,0 0-1,0 1 1,0-1-1,0 0 1,0 1-1,0-1 1,0 0-1,1 0 1,-1 1-1,1-1 1,-1 0-1,1 0 1,-1 0 0,1 0-1,0 1 1,-1-1-1,1 0 1,0 0-1,0 0 1,0-1-1,0 1 1,0 0-1,0 0 1,0 0-1,0-1 1,0 1-1,2 0 1,0 1-28,1-1 1,0 0 0,0 0-1,0-1 1,0 1-1,0-1 1,0 0 0,0 0-1,6-1 1,2 0-422,0-1 0,0-1 1,0 0-1,0 0 0,18-9 0,-17 4-1129,0-1 0,0 1 0,-1-2 0,0 0 0,0 0-1,-1-1 1,13-17 0,7-12-7176</inkml:trace>
</inkml:ink>
</file>

<file path=ppt/ink/ink16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27.616"/>
    </inkml:context>
    <inkml:brush xml:id="br0">
      <inkml:brushProperty name="width" value="0.025" units="cm"/>
      <inkml:brushProperty name="height" value="0.025" units="cm"/>
    </inkml:brush>
  </inkml:definitions>
  <inkml:trace contextRef="#ctx0" brushRef="#br0">111 1 16111,'0'0'2536,"-11"14"256,-2 4-1985,1 1-1,0 0 1,1 1 0,2 0-1,0 1 1,1 0 0,0 0-1,-4 25 1,10-28-377,0 1 1,1-1-1,2 37 0,0-48-383,0 0 0,0-1 0,1 1-1,-1 0 1,2-1 0,-1 1 0,1-1-1,0 0 1,0 1 0,1-2 0,-1 1-1,1 0 1,8 7 0,-12-12-38,0-1 0,0 0 0,0 0 0,0 1 0,1-1 0,-1 0 0,0 0 0,0 0 0,0 0 0,0 1 0,1-1 0,-1 0 0,0 0 0,0 0 0,0 0 0,1 0 0,-1 0 0,0 0 0,0 0 0,1 1 0,-1-1 0,0 0 0,0 0 0,1 0 0,-1 0 0,0 0 1,0 0-1,1 0 0,-1 0 0,0 0 0,0-1 0,0 1 0,1 0 0,-1 0 0,0 0 0,0 0 0,1 0 0,-1 0 0,0 0 0,0-1 0,0 1 0,1 0 0,-1 0 0,0 0 0,0 0 0,0-1 0,0 1 0,0 0 0,1 0 0,-1 0 0,0-1 0,0 1 0,0 0 0,0 0 0,0-1 0,0 1 0,0 0 0,3-26 121,-7-28-201,3 51 72,-1-9-39,0 0 0,-1 0 0,-1 1 0,0 0-1,0-1 1,-1 1 0,0 1 0,-12-17 0,17 26-69,25 18-656,-15-12-313,0 0 1,0-1-1,0 0 1,1 0-1,11 1 1,56 5-10591,-44-10 3664</inkml:trace>
</inkml:ink>
</file>

<file path=ppt/ink/ink16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27.992"/>
    </inkml:context>
    <inkml:brush xml:id="br0">
      <inkml:brushProperty name="width" value="0.025" units="cm"/>
      <inkml:brushProperty name="height" value="0.025" units="cm"/>
    </inkml:brush>
  </inkml:definitions>
  <inkml:trace contextRef="#ctx0" brushRef="#br0">110 105 12332,'0'0'15299,"-12"-3"-14978,8 1-267,-1 1-1,0 0 1,1 0 0,-1 1-1,0-1 1,0 1 0,1 0 0,-1 0-1,-5 2 1,7-2 25,1 1 0,-1 0 0,1 0 0,0 1-1,-1-1 1,1 0 0,0 1 0,0 0 0,0-1 0,0 1 0,0 0 0,0 0-1,0 0 1,0 0 0,1 0 0,-1 1 0,1-1 0,0 0 0,0 1-1,0-1 1,0 1 0,0-1 0,0 1 0,0 3 0,1-5-60,-1 0-1,1 0 1,0 1 0,-1-1-1,1 0 1,0 1 0,0-1 0,0 1-1,0-1 1,0 0 0,0 1 0,1-1-1,-1 0 1,0 1 0,1-1-1,-1 0 1,1 0 0,-1 1 0,1-1-1,0 0 1,-1 0 0,1 0 0,0 0-1,0 1 1,0-1 0,0-1-1,0 1 1,0 0 0,0 0 0,0 0-1,0 0 1,1-1 0,-1 1 0,0-1-1,0 1 1,1-1 0,-1 1-1,0-1 1,1 0 0,-1 1 0,0-1-1,1 0 1,1 0 0,10 1-109,0 0 0,0-2 1,24-2-1,-22 2-135,160-22-1499,-175 23 1746,1 0 0,-1 0 1,0 0-1,1 0 0,-1 0 1,1 0-1,-1 0 0,1 0 1,-1 0-1,0 0 0,1 0 1,-1 0-1,1 0 0,-1-1 1,0 1-1,1 0 0,-1 0 1,0 0-1,1-1 0,-1 1 1,0 0-1,1-1 0,-1 1 1,0 0-1,1-1 0,-1 1 1,0 0-1,0-1 0,0 1 1,1 0-1,-1-1 0,0 1 1,0-1-1,0 1 0,0 0 1,0-1-1,0 1 0,0-1 1,1 1-1,-1-1 0,-1 1 1,1 0-1,0-1 0,0 1 1,0-1-1,0 1 0,0-1 1,0 1-1,0 0 0,0-1 1,-1 1-1,1 0 0,0-1 1,-1 0-1,-18-28 1958,9 14-1398,5 6-582,1-1 0,0 1 0,0-1 0,1 0 0,1 0 0,0-1 0,-2-16 0,4 27-55,1-1 0,-1 1 0,0-1 0,1 1 0,-1-1 0,1 1 0,-1 0 0,1-1-1,-1 1 1,1-1 0,-1 1 0,1 0 0,-1-1 0,1 1 0,-1 0 0,1 0 0,-1-1 0,1 1 0,0 0 0,-1 0 0,1 0 0,-1 0 0,1 0 0,0 0-1,-1 0 1,1 0 0,-1 0 0,2 0 0,25 0-2995,-20 1 2044,103 9-9991,-63-8 5354</inkml:trace>
</inkml:ink>
</file>

<file path=ppt/ink/ink16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28.322"/>
    </inkml:context>
    <inkml:brush xml:id="br0">
      <inkml:brushProperty name="width" value="0.025" units="cm"/>
      <inkml:brushProperty name="height" value="0.025" units="cm"/>
    </inkml:brush>
  </inkml:definitions>
  <inkml:trace contextRef="#ctx0" brushRef="#br0">239 22 14990,'0'0'12951,"-11"-5"-11985,3 2-818,5 1-105,-1 0 1,1 0-1,0 1 0,-1-1 1,1 1-1,-1 0 0,1 0 0,-1 0 1,0 1-1,1-1 0,-1 1 1,0 0-1,1 0 0,-1 0 1,0 1-1,1-1 0,-1 1 0,0 0 1,1 0-1,-5 2 0,-46 28 873,51-29-859,0 0 1,1 1-1,-1-1 0,1 0 1,-1 1-1,1 0 0,0-1 0,0 1 1,0 0-1,1 0 0,-1 0 1,1 0-1,-1 1 0,1-1 1,0 0-1,-1 4 0,2-5-59,0-1-1,1 0 1,-1 0 0,0 0-1,0 0 1,1 0-1,-1 0 1,1 0 0,-1 0-1,1 0 1,-1 0 0,1 0-1,-1 0 1,1 0-1,0 0 1,0 0 0,-1 0-1,1-1 1,0 1 0,0 0-1,0-1 1,0 1-1,0 0 1,0-1 0,0 1-1,0-1 1,0 0-1,0 1 1,1-1 0,38 10-612,-33-9 413,67 10-1517,-45-8 1249,-1 1 1,1 1-1,47 16 0,-75-21 530,-1 1 0,1-1-1,0 0 1,-1 0 0,1 0-1,0 1 1,-1-1 0,1 0 0,0 1-1,-1-1 1,1 1 0,0-1-1,-1 0 1,1 1 0,-1-1 0,1 1-1,-1 0 1,1-1 0,-1 1-1,1-1 1,-1 1 0,0 0 0,1-1-1,-1 1 1,0 0 0,0-1-1,1 1 1,-1 0 0,0 0 0,0-1-1,0 1 1,0 1 0,-1-1 71,1 1-1,-1-1 1,0 1 0,0-1 0,0 1 0,0-1 0,0 0-1,-1 1 1,1-1 0,0 0 0,0 0 0,-1 0 0,-1 1-1,-56 28 1506,55-28-1763,-135 52 562,70-27-1127,1 0-3533,53-20-3853</inkml:trace>
</inkml:ink>
</file>

<file path=ppt/ink/ink16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28.804"/>
    </inkml:context>
    <inkml:brush xml:id="br0">
      <inkml:brushProperty name="width" value="0.025" units="cm"/>
      <inkml:brushProperty name="height" value="0.025" units="cm"/>
    </inkml:brush>
  </inkml:definitions>
  <inkml:trace contextRef="#ctx0" brushRef="#br0">1 0 14318,'0'0'13068,"2"57"-11915,-2-27-416,1 4-97,11 3-480,6-1-95,3 2-578,1-3-1505,-1-6-2530,-3-3-3652</inkml:trace>
</inkml:ink>
</file>

<file path=ppt/ink/ink16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29.132"/>
    </inkml:context>
    <inkml:brush xml:id="br0">
      <inkml:brushProperty name="width" value="0.025" units="cm"/>
      <inkml:brushProperty name="height" value="0.025" units="cm"/>
    </inkml:brush>
  </inkml:definitions>
  <inkml:trace contextRef="#ctx0" brushRef="#br0">0 11 22838,'0'0'9929,"15"11"-17104,4-32-9032</inkml:trace>
</inkml:ink>
</file>

<file path=ppt/ink/ink16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30.396"/>
    </inkml:context>
    <inkml:brush xml:id="br0">
      <inkml:brushProperty name="width" value="0.025" units="cm"/>
      <inkml:brushProperty name="height" value="0.025" units="cm"/>
    </inkml:brush>
  </inkml:definitions>
  <inkml:trace contextRef="#ctx0" brushRef="#br0">0 36 17585,'0'0'1505,"85"3"-1473,-19-3 0,14-3-64,9-3 0,2-1 64,-4-1-352,-9 2-481,-13 1-1409,-21 2-769,-18 2-1441</inkml:trace>
</inkml:ink>
</file>

<file path=ppt/ink/ink16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30.737"/>
    </inkml:context>
    <inkml:brush xml:id="br0">
      <inkml:brushProperty name="width" value="0.025" units="cm"/>
      <inkml:brushProperty name="height" value="0.025" units="cm"/>
    </inkml:brush>
  </inkml:definitions>
  <inkml:trace contextRef="#ctx0" brushRef="#br0">73 58 12043,'0'0'1730,"-64"14"929,55-13 447,27-1-2113,26 0 64,16 0 193,22-8-97,18-1-641,15-1-352,1 1-96,-6 1-96,-10 4-1121,-17 2-1249,-21-1-833,-18-3-1506,-18-7-640</inkml:trace>
</inkml:ink>
</file>

<file path=ppt/ink/ink16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31.079"/>
    </inkml:context>
    <inkml:brush xml:id="br0">
      <inkml:brushProperty name="width" value="0.025" units="cm"/>
      <inkml:brushProperty name="height" value="0.025" units="cm"/>
    </inkml:brush>
  </inkml:definitions>
  <inkml:trace contextRef="#ctx0" brushRef="#br0">1 57 14318,'0'0'4196,"3"-56"-3204,19 55-831,11 1-161,8 9 64,14 11 64,-3 10 0,3 6-32,-10 4-32,-14 6 96,-13 10 0,-18 8 65,-21 12 95,-20 10-160,-11 10 64,-8-3-1409,-2-8-3171</inkml:trace>
</inkml:ink>
</file>

<file path=ppt/ink/ink16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31.936"/>
    </inkml:context>
    <inkml:brush xml:id="br0">
      <inkml:brushProperty name="width" value="0.025" units="cm"/>
      <inkml:brushProperty name="height" value="0.025" units="cm"/>
    </inkml:brush>
  </inkml:definitions>
  <inkml:trace contextRef="#ctx0" brushRef="#br0">72 1 17809,'0'0'1153,"-8"67"769,-3-20 96,-4 2-481,1 1-288,3-4-384,2-4-609,6-4-192,3-7-448,7-10-1346,12-11-768,7-10-961,-2-2-2659</inkml:trace>
</inkml:ink>
</file>

<file path=ppt/ink/ink16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32.289"/>
    </inkml:context>
    <inkml:brush xml:id="br0">
      <inkml:brushProperty name="width" value="0.025" units="cm"/>
      <inkml:brushProperty name="height" value="0.025" units="cm"/>
    </inkml:brush>
  </inkml:definitions>
  <inkml:trace contextRef="#ctx0" brushRef="#br0">1 1 13581,'0'0'9545,"6"62"-9289,-6-18 257,-3 5-65,3 1-128,0 3-63,0-4-65,0 0-128,9-5 0,1 0-96,1-11-1313,-1-6-1698,-4-13-2627</inkml:trace>
</inkml:ink>
</file>

<file path=ppt/ink/ink16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32.646"/>
    </inkml:context>
    <inkml:brush xml:id="br0">
      <inkml:brushProperty name="width" value="0.025" units="cm"/>
      <inkml:brushProperty name="height" value="0.025" units="cm"/>
    </inkml:brush>
  </inkml:definitions>
  <inkml:trace contextRef="#ctx0" brushRef="#br0">1 2 22069,'0'0'4901,"67"-2"-3780,-9 17-673,13 1-384,2-2-96,6-1-1698,-3-6-2337,-3-7-3557</inkml:trace>
</inkml:ink>
</file>

<file path=ppt/ink/ink16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33.145"/>
    </inkml:context>
    <inkml:brush xml:id="br0">
      <inkml:brushProperty name="width" value="0.025" units="cm"/>
      <inkml:brushProperty name="height" value="0.025" units="cm"/>
    </inkml:brush>
  </inkml:definitions>
  <inkml:trace contextRef="#ctx0" brushRef="#br0">0 1 8456,'0'0'13293,"65"45"-11211,-15-39-161,19-4-543,15-2-866,10 0-384,2 0-64,-4 0-2146,-14-2-2338,-15-8-2883</inkml:trace>
</inkml:ink>
</file>

<file path=ppt/ink/ink16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34.097"/>
    </inkml:context>
    <inkml:brush xml:id="br0">
      <inkml:brushProperty name="width" value="0.025" units="cm"/>
      <inkml:brushProperty name="height" value="0.025" units="cm"/>
    </inkml:brush>
  </inkml:definitions>
  <inkml:trace contextRef="#ctx0" brushRef="#br0">1 0 17809,'0'0'3651,"76"53"-2305,-27-42 63,12-4-416,6-2-577,3-3-352,-8-2-32,-8 0-544,-14 1-1410,-16 2-1281,-16-3-1602</inkml:trace>
</inkml:ink>
</file>

<file path=ppt/ink/ink16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34.437"/>
    </inkml:context>
    <inkml:brush xml:id="br0">
      <inkml:brushProperty name="width" value="0.025" units="cm"/>
      <inkml:brushProperty name="height" value="0.025" units="cm"/>
    </inkml:brush>
  </inkml:definitions>
  <inkml:trace contextRef="#ctx0" brushRef="#br0">1 0 14061,'0'0'8424,"72"3"-6502,-23-3-833,12 0-672,11 0-353,3 3-128,-2 0-2083,-6-3-4547</inkml:trace>
</inkml:ink>
</file>

<file path=ppt/ink/ink16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35.065"/>
    </inkml:context>
    <inkml:brush xml:id="br0">
      <inkml:brushProperty name="width" value="0.025" units="cm"/>
      <inkml:brushProperty name="height" value="0.025" units="cm"/>
    </inkml:brush>
  </inkml:definitions>
  <inkml:trace contextRef="#ctx0" brushRef="#br0">1 271 14446,'0'0'10431,"11"16"-9833,28 43-60,-3 2 0,-3 1 0,-2 2 0,26 78 1,-25-43 937,-3 2 1,20 141 0,-44-231-1360,1-17-68,4-19-44,3-32-5,-3-1 0,6-110 0,-16-122 0,-3 129 0,11-201-795,-7 367-7130,10 5 1415,8-5-841</inkml:trace>
</inkml:ink>
</file>

<file path=ppt/ink/ink16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35.712"/>
    </inkml:context>
    <inkml:brush xml:id="br0">
      <inkml:brushProperty name="width" value="0.025" units="cm"/>
      <inkml:brushProperty name="height" value="0.025" units="cm"/>
    </inkml:brush>
  </inkml:definitions>
  <inkml:trace contextRef="#ctx0" brushRef="#br0">187 249 8136,'-44'-12'1530,"7"3"1474,-47-19-1,82 27-2807,1 1-1,-1-1 1,1 0-1,-1 1 0,1-1 1,-1 0-1,1 0 0,-1 0 1,1 0-1,0-1 0,0 1 1,-1 0-1,0-3 0,1 4-124,1 0-1,0-1 1,0 1-1,0-1 0,0 1 1,0-1-1,0 1 0,0-1 1,0 1-1,0-1 1,0 1-1,0 0 0,1-1 1,-1 1-1,0-1 0,0 1 1,0-1-1,0 1 1,1 0-1,-1-1 0,0 1 1,0 0-1,1-1 0,-1 1 1,0 0-1,1-1 1,-1 1-1,0 0 0,1-1 1,-1 1-1,1 0 0,4-3 98,0 1 0,0 0-1,0 0 1,0 0 0,1 0-1,8 0 1,75-12 685,126-3 1,94 16 225,-148 3-822,552-12 362,-3-52 422,-532 36-790,253-3 0,-316 29 1553,-115 0-864,-7 9 181,-7 3-917,1 1 0,0 1 0,0 0 0,2 1 0,0 0 0,1 0 0,-15 31 0,20-35-412,0 1 0,0 0 0,1 0 0,0 0 0,1 0 0,1 1 0,0-1-1,1 1 1,0 0 0,1-1 0,0 1 0,3 18 0,0-26-6364</inkml:trace>
</inkml:ink>
</file>

<file path=ppt/ink/ink16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36.339"/>
    </inkml:context>
    <inkml:brush xml:id="br0">
      <inkml:brushProperty name="width" value="0.025" units="cm"/>
      <inkml:brushProperty name="height" value="0.025" units="cm"/>
    </inkml:brush>
  </inkml:definitions>
  <inkml:trace contextRef="#ctx0" brushRef="#br0">0 269 14926,'0'0'14350,"11"-2"-13069,10-6-1096,0 0 0,-1-1 0,-1-1 1,1-1-1,-2 0 0,34-28 0,-9 4-99,68-75 0,-106 104-112,10-11 128,-11 14-221,-5 10-286,-9 14-15,1 1 1,2 0-1,0 0 1,1 1-1,1 0 1,1 0-1,2 0 0,0 1 1,1-1-1,1 0 1,5 36-1,-4-56 58,0 1-1,0 0 0,1-1 0,-1 1 0,1-1 0,0 1 0,0-1 0,0 0 1,0 0-1,0 0 0,3 3 0,-4-5 176,-1-1-1,1 1 1,-1-1-1,1 1 1,0-1-1,-1 0 1,1 1 0,-1-1-1,1 0 1,0 0-1,-1 1 1,1-1-1,0 0 1,-1 0-1,1 0 1,0 0 0,-1 0-1,1 0 1,0 0-1,-1 0 1,1 0-1,0 0 1,-1 0 0,2 0-1,-1-1-156,0 0 1,0 0-1,0 0 0,0 0 1,0 0-1,0 0 0,0 0 0,0 0 1,0 0-1,0 0 0,-1-1 1,1 1-1,0 0 0,-1 0 0,1-1 1,0-1-1,6-21-6222</inkml:trace>
</inkml:ink>
</file>

<file path=ppt/ink/ink17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36.681"/>
    </inkml:context>
    <inkml:brush xml:id="br0">
      <inkml:brushProperty name="width" value="0.025" units="cm"/>
      <inkml:brushProperty name="height" value="0.025" units="cm"/>
    </inkml:brush>
  </inkml:definitions>
  <inkml:trace contextRef="#ctx0" brushRef="#br0">0 202 7303,'6'-15'3523,"0"-3"-2490,1 0 1,1 1-1,1 0 0,17-26 0,-21 37-701,-1 0-1,1 1 1,0-1 0,0 1-1,1 0 1,-1 1-1,1-1 1,0 1 0,0 0-1,1 1 1,-1 0 0,1-1-1,-1 2 1,1-1 0,0 1-1,0 0 1,1 1-1,7-1 1,-9 1-211,0 1 1,1 0-1,-1 0 0,0 0 1,1 1-1,-1 0 0,0 0 0,0 1 1,0 0-1,0 0 0,0 0 1,0 1-1,0 0 0,-1 0 1,7 4-1,-9-4 7,0 0 0,-1 0 1,1 0-1,-1 0 0,1 0 0,-1 1 0,0-1 1,0 1-1,0-1 0,-1 1 0,1 0 0,-1 0 1,0 0-1,0 0 0,0 0 0,-1 0 1,1 0-1,-1 0 0,0 0 0,0 0 0,0 0 1,-1 0-1,0 0 0,-2 8 0,2-6 156,-1 0 0,-1 0 0,1 0-1,-1 0 1,0-1 0,-1 1 0,1-1-1,-1 1 1,-9 8 0,-48 40 1151,48-44-1333,0 1 0,0 1 1,-20 23-1,32-35-118,1 1-1,0-1 1,-1 1 0,1-1-1,0 1 1,-1-1 0,1 1-1,0-1 1,0 1 0,-1-1-1,1 1 1,0-1 0,0 1-1,0-1 1,0 1 0,0 0-1,0-1 1,0 1 0,0-1-1,0 1 1,0-1 0,0 1-1,0 0 1,0-1 0,0 1-1,0-1 1,1 1 0,-1-1-1,0 1 1,0-1 0,1 1-1,-1-1 1,0 1 0,1-1-1,-1 1 1,0-1 0,1 0-1,-1 1 1,1-1 0,-1 0-1,1 1 1,-1-1 0,1 0-1,-1 1 1,1-1 0,-1 0-1,1 0 1,-1 0 0,1 1-1,-1-1 1,1 0 0,0 0-1,-1 0 1,1 0 0,-1 0-1,1 0 1,-1 0 0,2-1-1,45 2-1602,-36-1 892,61-4-6314,-37-7 581</inkml:trace>
</inkml:ink>
</file>

<file path=ppt/ink/ink17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37.023"/>
    </inkml:context>
    <inkml:brush xml:id="br0">
      <inkml:brushProperty name="width" value="0.025" units="cm"/>
      <inkml:brushProperty name="height" value="0.025" units="cm"/>
    </inkml:brush>
  </inkml:definitions>
  <inkml:trace contextRef="#ctx0" brushRef="#br0">1 195 16944,'0'0'13677,"14"-9"-12903,61-36-462,-16 11-155,96-72-1,-152 109-574,-5 13 308,-7 16 130,-13 31-516,1 0 0,4 1-1,-10 75 1,26-135 69,0 16-1851,9-14-5427,7-7 407</inkml:trace>
</inkml:ink>
</file>

<file path=ppt/ink/ink17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37.350"/>
    </inkml:context>
    <inkml:brush xml:id="br0">
      <inkml:brushProperty name="width" value="0.025" units="cm"/>
      <inkml:brushProperty name="height" value="0.025" units="cm"/>
    </inkml:brush>
  </inkml:definitions>
  <inkml:trace contextRef="#ctx0" brushRef="#br0">75 1 16752,'0'0'5125,"-32"58"-3556,23-32-256,-1 2-480,0 2-320,-2-4-321,10-2-192,2-6-2114,0-7-3043</inkml:trace>
</inkml:ink>
</file>

<file path=ppt/ink/ink17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39.739"/>
    </inkml:context>
    <inkml:brush xml:id="br0">
      <inkml:brushProperty name="width" value="0.025" units="cm"/>
      <inkml:brushProperty name="height" value="0.025" units="cm"/>
    </inkml:brush>
  </inkml:definitions>
  <inkml:trace contextRef="#ctx0" brushRef="#br0">223 1 15951,'0'0'12273,"0"10"-12086,1-6-188,0 1-1,0-1 1,0 0 0,1 0-1,0 0 1,-1 0 0,1 0-1,0 0 1,1 0 0,-1 0-1,1-1 1,0 0 0,0 1 0,0-1-1,0 0 1,0 0 0,1 0-1,-1-1 1,7 4 0,-6-4-45,0 1 1,0-1-1,-1 1 1,1 0-1,-1 1 0,1-1 1,-1 0-1,0 1 1,0 0-1,-1 0 1,1 0-1,-1 0 1,0 0-1,0 0 1,0 1-1,0-1 0,-1 1 1,2 5-1,-3-6 95,0 0 0,0 1-1,-1-1 1,1 0 0,-1 0 0,0 1-1,0-1 1,0 0 0,0 0-1,-1 0 1,0 0 0,0 0-1,0 0 1,0-1 0,0 1-1,-5 4 1,1-1 129,-1-1 0,0 0 1,0 0-1,0-1 0,0 0 0,-1 0 0,-14 5 1,4-2 46,0-1 1,-1-1 0,0-1-1,0-1 1,0 0 0,-36 1-1,52-5-364,0 1 0,0-1 0,0 0 0,0 0-1,0-1 1,0 1 0,0-1 0,0 1 0,0-1-1,0 0 1,0 0 0,0 0 0,0-1 0,0 1 0,0-1-1,-4-3 1,5 2-299,1 1 0,-1-1 0,1 0 0,0 1 0,0-1 0,0 0 0,0 0 0,1 0 0,-1 0 1,1 0-1,-1 0 0,1 0 0,0 0 0,0 1 0,1-1 0,-1 0 0,0 0 0,2-4 0,8-28-4874,7-2-2130</inkml:trace>
</inkml:ink>
</file>

<file path=ppt/ink/ink17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40.084"/>
    </inkml:context>
    <inkml:brush xml:id="br0">
      <inkml:brushProperty name="width" value="0.025" units="cm"/>
      <inkml:brushProperty name="height" value="0.025" units="cm"/>
    </inkml:brush>
  </inkml:definitions>
  <inkml:trace contextRef="#ctx0" brushRef="#br0">0 94 6278,'0'0'14478,"50"-54"-12685,-27 47-511,7 1-578,9 2-544,2 0-128,3 1-1025,-2-4-3042,-5-1-6215</inkml:trace>
</inkml:ink>
</file>

<file path=ppt/ink/ink17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40.440"/>
    </inkml:context>
    <inkml:brush xml:id="br0">
      <inkml:brushProperty name="width" value="0.025" units="cm"/>
      <inkml:brushProperty name="height" value="0.025" units="cm"/>
    </inkml:brush>
  </inkml:definitions>
  <inkml:trace contextRef="#ctx0" brushRef="#br0">1 137 18674,'0'0'9940,"12"-2"-8579,5-1-1215,1-1 1,-1 0-1,0-2 1,0 0-1,17-9 1,-26 12-121,0-1 1,0-1-1,-1 1 1,0-1-1,0 0 0,0-1 1,0 0-1,-1 0 1,0 0-1,0-1 1,-1 1-1,0-1 1,0-1-1,6-11 1,-45 99-726,1 74-1235,11-43-1995,2-39-3896,7-36-2056</inkml:trace>
</inkml:ink>
</file>

<file path=ppt/ink/ink17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40.800"/>
    </inkml:context>
    <inkml:brush xml:id="br0">
      <inkml:brushProperty name="width" value="0.025" units="cm"/>
      <inkml:brushProperty name="height" value="0.025" units="cm"/>
    </inkml:brush>
  </inkml:definitions>
  <inkml:trace contextRef="#ctx0" brushRef="#br0">47 59 14606,'0'0'1959,"-9"1"219,-29 2-229,79 2 1328,489-10 725,262-31-3199,-565 10-664,-225 26-235,-40 0-4581,10 2 620,-6 0-1676</inkml:trace>
</inkml:ink>
</file>

<file path=ppt/ink/ink17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41.157"/>
    </inkml:context>
    <inkml:brush xml:id="br0">
      <inkml:brushProperty name="width" value="0.025" units="cm"/>
      <inkml:brushProperty name="height" value="0.025" units="cm"/>
    </inkml:brush>
  </inkml:definitions>
  <inkml:trace contextRef="#ctx0" brushRef="#br0">0 327 16976,'0'0'10981,"14"-9"-9337,-1-1-1481,74-52 762,-3-4-1,109-111 0,-191 175-843,-5 26-231,-20 61 11,13-51-264,1-1-1,2 2 0,1-1 1,-2 50-1,8-83 196,0 1-1,-1-1 1,2 1-1,-1 0 1,0-1-1,0 1 1,0-1-1,1 1 1,-1-1-1,1 1 1,-1-1-1,1 1 1,-1-1-1,1 1 1,0-1-1,0 0 1,0 1-1,0-1 1,0 0-1,0 0 0,0 0 1,0 1-1,0-1 1,1 0-1,-1-1 1,0 1-1,1 0 1,-1 0-1,1-1 1,-1 1-1,0 0 1,1-1-1,0 0 1,2 1-1,1-1-608,0 0 0,-1 0 0,1 0-1,0-1 1,0 1 0,-1-2 0,1 1 0,0 0-1,-1-1 1,9-4 0,23-15-6641</inkml:trace>
</inkml:ink>
</file>

<file path=ppt/ink/ink17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41.506"/>
    </inkml:context>
    <inkml:brush xml:id="br0">
      <inkml:brushProperty name="width" value="0.025" units="cm"/>
      <inkml:brushProperty name="height" value="0.025" units="cm"/>
    </inkml:brush>
  </inkml:definitions>
  <inkml:trace contextRef="#ctx0" brushRef="#br0">142 44 10186,'0'0'11840,"-11"10"-11471,-13 15 302,-29 37 0,47-54-323,0 0 0,0 1-1,1-1 1,0 1 0,0 0-1,1 1 1,0-1 0,1 1-1,0 0 1,0 0-1,0 11 1,3-20-316,0-1 0,0 1-1,0 0 1,0-1 0,0 1 0,0 0-1,0-1 1,0 1 0,0-1 0,0 1-1,1 0 1,-1-1 0,0 1 0,0-1 0,1 1-1,-1 0 1,0-1 0,1 1 0,-1-1-1,1 1 1,-1-1 0,1 0 0,-1 1-1,1-1 1,-1 1 0,1-1 0,-1 0-1,1 0 1,-1 1 0,1-1 0,0 0 0,-1 0-1,2 1 1,27-4 866,-20 1-697,-1-1 0,1-1 1,-1 0-1,13-7 0,-11 3-88,1-1-1,-1 0 1,-1-1-1,0 0 1,0 0 0,-1-1-1,-1 0 1,9-15-1,-12 18-54,0 1-1,-1 0 0,0-1 1,-1 0-1,1 0 1,-1 0-1,-1 0 0,0 0 1,0 0-1,0 0 0,-1 0 1,0 0-1,-1-1 1,-2-13-1,2 21-57,1 0 0,0 1 0,-1-1 0,1 0 0,-1 0 0,1 0 0,-1 1 0,0-1 0,1 0 0,-1 0 0,0 1 0,1-1 0,-1 1 0,0-1 0,0 1 0,0-1 0,1 1 0,-1-1 0,0 1 0,0 0 0,0-1 0,0 1 0,0 0 0,0 0 0,0 0 0,0 0 0,0 0 0,0 0 0,0 0 0,1 0 0,-1 0 0,0 0 0,0 0 0,0 0 0,0 1 0,0-1 0,-1 1 0,-1 0 0,-1 0 0,1 0 0,0 1 0,-1-1 0,1 1 0,0 0 0,0 0 0,-5 4 0,0 3-570,0 0 0,1 0 0,0 1 1,-10 17-1,15-23 333,0-1 1,1 0 0,-1 1-1,1 0 1,-1-1-1,1 1 1,0 0 0,1-1-1,-1 1 1,1 0 0,-1 0-1,1 0 1,0 0 0,1 0-1,-1-1 1,1 1-1,-1 0 1,3 6 0,-2-9-112,0 0 0,1 0 0,-1 1 0,0-1 0,0 0 0,1 0 0,-1 0 0,1-1 0,-1 1 0,1 0 0,-1-1 0,1 1 0,-1-1 0,1 1 0,0-1 0,-1 1 0,1-1 0,0 0 0,-1 0 0,4 0-1,22 0-4733</inkml:trace>
</inkml:ink>
</file>

<file path=ppt/ink/ink17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41.835"/>
    </inkml:context>
    <inkml:brush xml:id="br0">
      <inkml:brushProperty name="width" value="0.025" units="cm"/>
      <inkml:brushProperty name="height" value="0.025" units="cm"/>
    </inkml:brush>
  </inkml:definitions>
  <inkml:trace contextRef="#ctx0" brushRef="#br0">100 26 16464,'0'0'7270,"-8"9"-6394,5-5-809,-13 14 709,1 1-1,-16 27 0,27-40-670,1-1 0,0 1-1,0 0 1,0 0 0,1 0-1,0 0 1,0 0 0,1 1-1,-1-1 1,1 0 0,1 1-1,-1-1 1,1 1-1,0-1 1,2 13 0,-1-17-78,1-1 1,-1 1 0,0 0-1,0-1 1,1 1-1,-1-1 1,1 1 0,-1-1-1,1 0 1,-1 0 0,1 1-1,0-1 1,0 0-1,0 0 1,0-1 0,0 1-1,-1 0 1,1-1-1,0 1 1,0-1 0,1 0-1,-1 1 1,0-1 0,0 0-1,0 0 1,2-1-1,3 1 152,1 0 0,-1 0-1,0-1 1,0 0 0,1-1 0,8-2-1,-9 0-116,0 1 0,-1-1 0,0 0 0,0 0-1,0-1 1,0 1 0,-1-1 0,0-1 0,0 1-1,0-1 1,0 0 0,-1 0 0,0 0 0,-1-1 0,1 1-1,-1-1 1,0 0 0,2-8 0,-4 11-34,0 0-1,0 0 1,0 0 0,0 0 0,-1-1 0,0 1 0,0 0-1,0 0 1,0-1 0,0 1 0,-1 0 0,0 0 0,0 0-1,0 0 1,0 0 0,-1 0 0,0 0 0,0 0-1,0 0 1,0 1 0,0-1 0,-1 1 0,1 0 0,-1-1-1,0 1 1,0 1 0,0-1 0,-1 0 0,1 1 0,-1-1-1,1 1 1,-5-2 0,-38-10-1840,39 12 901,0 1 1,-1 1-1,1-1 1,-1 1-1,1 1 1,0-1-1,-15 4 0,11-1-7929</inkml:trace>
</inkml:ink>
</file>

<file path=ppt/ink/ink17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42.195"/>
    </inkml:context>
    <inkml:brush xml:id="br0">
      <inkml:brushProperty name="width" value="0.025" units="cm"/>
      <inkml:brushProperty name="height" value="0.025" units="cm"/>
    </inkml:brush>
  </inkml:definitions>
  <inkml:trace contextRef="#ctx0" brushRef="#br0">1 45 19314,'0'0'6791,"54"20"-5798,2-24-673,13-4-256,8-6-2947,4-4-3331,-6-2-9865</inkml:trace>
</inkml:ink>
</file>

<file path=ppt/ink/ink17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42.522"/>
    </inkml:context>
    <inkml:brush xml:id="br0">
      <inkml:brushProperty name="width" value="0.025" units="cm"/>
      <inkml:brushProperty name="height" value="0.025" units="cm"/>
    </inkml:brush>
  </inkml:definitions>
  <inkml:trace contextRef="#ctx0" brushRef="#br0">0 352 5894,'0'0'21492,"8"-11"-20585,13-14-775,1 0 0,2 2 0,0 1 0,1 1 0,31-19 0,-27 20-131,0-2-1,-2 0 1,-1-2 0,-1-1-1,37-46 1,-75 100 152,1 1 0,1 1 0,1 0 0,2 1 0,-8 63 0,14-67-388,-3 86 556,4-107-716,2 0 0,-1 0 0,1 1 0,0-1 0,1 0-1,0 0 1,0 0 0,0 0 0,1 0 0,0-1 0,0 1 0,5 6 0,11 1-5616,6-12-4863</inkml:trace>
</inkml:ink>
</file>

<file path=ppt/ink/ink17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43.098"/>
    </inkml:context>
    <inkml:brush xml:id="br0">
      <inkml:brushProperty name="width" value="0.025" units="cm"/>
      <inkml:brushProperty name="height" value="0.025" units="cm"/>
    </inkml:brush>
  </inkml:definitions>
  <inkml:trace contextRef="#ctx0" brushRef="#br0">22 139 14958,'0'0'3972,"-4"-9"-1399,2 4-2346,-1-1 229,0 1-1,1-1 1,0 0-1,0-1 1,-1-8-1,3 13-360,-1 0-1,1 0 0,0 0 0,0 0 0,0 0 1,1 0-1,-1 1 0,0-1 0,1 0 0,-1 0 1,1 0-1,0 0 0,-1 0 0,1 1 0,0-1 1,0 0-1,0 1 0,0-1 0,1 1 0,-1-1 1,0 1-1,1 0 0,-1-1 0,1 1 0,-1 0 1,4-2-1,7-3-9,0 1 1,0 1 0,0 0-1,1 0 1,0 1-1,0 1 1,-1 0-1,1 1 1,1 0-1,-1 1 1,25 3-1,-29-2-138,0 0 0,-1 0 0,1 1 0,-1 0 0,0 1-1,1 0 1,-1 0 0,-1 1 0,1 0 0,0 0-1,-1 1 1,0 0 0,0 0 0,0 1 0,-1 0-1,0 0 1,0 0 0,9 12 0,-13-13 84,0-1 0,0 1 1,-1 0-1,1 0 0,-1-1 1,0 1-1,-1 0 0,1 0 0,-1 0 1,0 0-1,0 6 0,0-11-22,23-3-436,14-16-3922,-3-5-3479,-12 5-729</inkml:trace>
</inkml:ink>
</file>

<file path=ppt/ink/ink17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43.439"/>
    </inkml:context>
    <inkml:brush xml:id="br0">
      <inkml:brushProperty name="width" value="0.025" units="cm"/>
      <inkml:brushProperty name="height" value="0.025" units="cm"/>
    </inkml:brush>
  </inkml:definitions>
  <inkml:trace contextRef="#ctx0" brushRef="#br0">1 167 17777,'0'0'6203,"9"-13"-6005,2-2-41,0 1 1,2 0-1,-1 1 0,2 1 1,-1 0-1,2 0 1,23-13-1,-36 24-138,5-4 187,0 1-1,0 0 1,1 0-1,0 0 1,0 1-1,0 1 1,0-1-1,0 1 1,1 1-1,-1-1 1,1 2-1,10-1 1,-17 2-132,-1 0 1,1 1-1,0-1 0,-1 0 0,1 1 1,-1-1-1,1 1 0,-1 0 1,0-1-1,1 1 0,-1 0 1,0 0-1,0 0 0,-1 0 0,1 0 1,0 0-1,0 0 0,-1 0 1,0 0-1,1 0 0,-1 4 1,1-2 46,0 0 1,0 0-1,0 0 0,0 0 1,1 0-1,-1-1 1,1 1-1,4 6 1,-1-7-36,-1 0-1,0 0 1,1 0 0,0 0 0,-1-1-1,1 1 1,0-1 0,0 0-1,1-1 1,-1 1 0,0-1 0,0 0-1,7 0 1,76 0 302,-53-2-369,-12 1-169,4 0-463,48-5-1,-66 3-496,1 0-1,-1 0 1,0-1-1,18-8 0,5-8-7574</inkml:trace>
</inkml:ink>
</file>

<file path=ppt/ink/ink17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41:16.257"/>
    </inkml:context>
    <inkml:brush xml:id="br0">
      <inkml:brushProperty name="width" value="0.025" units="cm"/>
      <inkml:brushProperty name="height" value="0.025" units="cm"/>
    </inkml:brush>
  </inkml:definitions>
  <inkml:trace contextRef="#ctx0" brushRef="#br0">0 574 17264,'0'0'14313,"17"-10"-13315,7-6-960,-1-1 1,0-1-1,-1 0 1,30-34-1,23-39-38,-4-3 0,81-139 0,-137 208 0,-15 25 0,0 0 0,0 1 0,0-1 0,0 0 0,0 0 0,0 0 0,0 0 0,0 1 0,0-1 0,0 0 0,1 0 0,-1 0 0,0 0 0,0 1 0,0-1 0,0 0 0,0 0 0,0 0 0,0 0 0,0 0 0,1 0 0,-1 1 0,0-1 0,0 0 0,0 0 0,0 0 0,0 0 0,1 0 0,-1 0 0,0 0 0,0 0 0,0 0 0,0 0 0,1 0 0,-1 0 0,0 0 0,0 0 0,0 0 0,0 0 0,1 0 0,-1 0 0,0 0 0,0 0 0,0 0 0,1 0 0,-1 0 0,0 0 0,0 0 0,0 0 0,0 0 0,0 0 0,1 0 0,-1-1 0,0 1 0,0 0 0,0 0 0,0 0 0,0 16 0,-11 35 0,-2 0 0,-35 88 0,6-23 0,39-107 0,-5 14 0,1 0 0,1 0 0,2 0 0,-3 30 0,6-52-76,1 0 1,0 1-1,0-1 0,0 0 0,0 0 1,0 1-1,0-1 0,0 0 0,0 0 1,0 0-1,1 1 0,-1-1 0,1 0 1,-1 0-1,1 0 0,-1 0 1,1 1-1,-1-1 0,1 0 0,0 0 1,0 0-1,-1 0 0,1-1 0,0 1 1,0 0-1,0 0 0,0 0 1,0-1-1,0 1 0,0-1 0,1 1 1,-1 0-1,0-1 0,0 0 0,0 1 1,0-1-1,1 0 0,-1 0 0,0 0 1,0 1-1,1-1 0,-1 0 1,0-1-1,0 1 0,1 0 0,1-1 1,3 0-742,0-1 1,1 0 0,-1 0-1,0 0 1,0-1 0,0 0-1,-1 0 1,7-5 0,32-27-7560</inkml:trace>
</inkml:ink>
</file>

<file path=ppt/ink/ink17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41:16.630"/>
    </inkml:context>
    <inkml:brush xml:id="br0">
      <inkml:brushProperty name="width" value="0.025" units="cm"/>
      <inkml:brushProperty name="height" value="0.025" units="cm"/>
    </inkml:brush>
  </inkml:definitions>
  <inkml:trace contextRef="#ctx0" brushRef="#br0">150 0 6598,'0'0'22042,"-11"10"-20088,-4 6-1736,1 1-1,0 0 0,1 1 0,1 1 1,1 0-1,1 1 0,0 0 0,2 0 1,-8 25-1,12-29-217,0 0 0,2-1 0,-1 1 0,1 29 0,2-42 0,-1 0 0,1 0 0,0 0 0,1 1 0,-1-1 0,0 0 0,1 0 0,0 0 0,0 0 0,0 0 0,0 0 0,0 0 0,1 0 0,-1 0 0,1-1 0,0 1 0,-1 0 0,1-1 0,1 0 0,-1 1 0,0-1 0,1 0 0,-1 0 0,1 0 0,-1 0 0,1-1 0,0 1 0,0-1 0,-1 0 0,7 2 0,-2-1 0,1-1 0,-1-1 0,1 1 0,0-1 0,-1-1 0,1 1 0,-1-1 0,1-1 0,-1 1 0,1-1 0,-1 0 0,0-1 0,0 0 0,10-5 0,-6 1 0,-1 0 0,0 0 0,-1-1 0,0 0 0,0 0 0,-1-1 0,0 0 0,11-18 0,-9 13 0,-1-1 0,-1-1 0,-1 1 0,0-1 0,-1-1 0,0 1 0,-2-1 0,0 0 0,-1 0 0,0 0 0,-1-1 0,-1 1 0,-2-18 0,1 33 1,0 0 0,0 1 0,0-1 0,-1 0 0,1 1 0,-1-1 0,1 0 1,-1 1-1,1-1 0,-1 0 0,0 1 0,0-1 0,0 1 0,0-1 0,0 1 0,0 0 0,0-1 0,-1 1 0,1 0 0,0 0 0,-1 0 0,1 0 0,0 0 1,-1 0-1,0 0 0,1 1 0,-1-1 0,1 0 0,-1 1 0,0-1 0,0 1 0,1 0 0,-1 0 0,0-1 0,1 1 0,-1 0 0,0 1 0,-3-1 0,2 1-11,0-1 0,-1 1-1,1 0 1,0 0 0,0 0-1,-1 1 1,1-1 0,0 1-1,0 0 1,1 0 0,-1 0-1,0 0 1,1 0 0,-1 0-1,1 1 1,-1 0 0,1-1-1,0 1 1,-2 3 0,-6 21-1696,6 1-4794,3-3-3354</inkml:trace>
</inkml:ink>
</file>

<file path=ppt/ink/ink17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41:16.972"/>
    </inkml:context>
    <inkml:brush xml:id="br0">
      <inkml:brushProperty name="width" value="0.025" units="cm"/>
      <inkml:brushProperty name="height" value="0.025" units="cm"/>
    </inkml:brush>
  </inkml:definitions>
  <inkml:trace contextRef="#ctx0" brushRef="#br0">64 0 23574,'0'0'4164,"-31"85"-352,15-35-2595,5 0-1217,5 3 0,6-4 0,0-10 0,14-8 0,14-12-480,-2-15-4837,1-4-3268</inkml:trace>
</inkml:ink>
</file>

<file path=ppt/ink/ink17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41:17.316"/>
    </inkml:context>
    <inkml:brush xml:id="br0">
      <inkml:brushProperty name="width" value="0.025" units="cm"/>
      <inkml:brushProperty name="height" value="0.025" units="cm"/>
    </inkml:brush>
  </inkml:definitions>
  <inkml:trace contextRef="#ctx0" brushRef="#br0">39 34 22709,'0'0'7111,"10"-6"-4986,35-17-1394,-42 22-727,-1 0-1,0 0 1,1 1-1,-1-1 1,1 1 0,-1 0-1,1-1 1,-1 1-1,1 0 1,-1 1-1,0-1 1,1 0-1,-1 1 1,1-1-1,-1 1 1,0 0 0,1 0-1,-1 0 1,0 0-1,0 0 1,0 0-1,0 1 1,0-1-1,0 1 1,0-1-1,0 1 1,0 0 0,-1 0-1,1 0 1,-1 0-1,2 2 1,1 2-7,0 0 1,-1 1-1,1-1 1,-2 1-1,1-1 1,-1 1-1,0 0 1,2 12-1,-3-7 3,-1 0 0,0 0 0,-1 1 0,0-1 0,-1 0 0,0 0 0,-1 0 0,0 0 0,-1-1 0,-10 22 0,-5 3 0,-47 65 0,0 0 0,64-98 0,1 0 0,-1 0 0,1 1 0,-1-1 0,1 0 0,0 1 0,0-1 0,0 6 0,1-8 0,0 0 0,0 0 0,0 0 0,0-1 0,0 1 0,0 0 0,0 0 0,1-1 0,-1 1 0,0 0 0,1-1 0,-1 1 0,0 0 0,1-1 0,-1 1 0,0 0 0,1-1 0,-1 1 0,1-1 0,0 1 0,-1-1 0,1 1 0,-1-1 0,1 1 0,1 0 0,2 0 0,0 0 0,1-1 0,-1 1 0,0-1 0,1 0 0,-1 0 0,0-1 0,1 1 0,-1-1 0,0 0 0,1 0 0,5-2 0,20-7-758,58-26 0,28-24-4389,-94 48 3578,33-19-9577</inkml:trace>
</inkml:ink>
</file>

<file path=ppt/ink/ink17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41:17.657"/>
    </inkml:context>
    <inkml:brush xml:id="br0">
      <inkml:brushProperty name="width" value="0.025" units="cm"/>
      <inkml:brushProperty name="height" value="0.025" units="cm"/>
    </inkml:brush>
  </inkml:definitions>
  <inkml:trace contextRef="#ctx0" brushRef="#br0">1 117 17008,'0'0'3726,"3"-11"486,-2 6-3887,0 0 0,0-1 0,1 1 0,0 0 0,0 0 0,1 0 0,-1 0 0,1 1 0,0-1 0,0 1 0,0 0 0,1-1 0,0 2 0,-1-1 0,1 0 0,1 1 0,-1-1 0,0 1 0,1 0 0,0 1 0,0-1 0,0 1 0,9-3 0,-9 3-323,0 1 0,1 0 0,-1 0 0,0 0 0,1 1 0,-1-1 0,0 1 0,1 1 0,-1-1 0,0 1 0,1 0 0,8 2 0,-12-1-2,0-1 0,1 1 0,-1 0 0,0-1-1,0 1 1,0 0 0,0 0 0,0 1 0,-1-1-1,1 0 1,-1 1 0,1-1 0,-1 0-1,0 1 1,0 0 0,0-1 0,0 1 0,0 0-1,-1-1 1,1 1 0,-1 0 0,0 0 0,0-1-1,0 1 1,0 4 0,0 5 0,-1-1 0,0 1 0,-1-1 0,0 0 0,-1 1 0,0-1 0,-8 19 0,-4 0 0,-25 38 0,14-24 0,25-43 0,1-1 0,0 0 0,0 1 0,-1-1 0,1 1 0,0-1 0,0 0 0,0 1 0,-1-1 0,1 1 0,0-1 0,0 1 0,0-1 0,0 1 0,0-1 0,0 1 0,0-1 0,0 0 0,0 1 0,0-1 0,0 1 0,0-1 0,0 1 0,0-1 0,1 1 0,-1-1 0,0 1 0,0-1 0,0 0 0,1 1 0,-1-1 0,0 1 0,1-1 0,0 1 0,20 4 0,47-9 0,-37 1 0,-25 3 0,-1-1 0,0 1 0,1 1 0,-1-1 0,1 1 0,-1 0 0,0 0 0,1 1 0,-1 0 0,0 0 0,0 0 0,7 5 0,-9-5 0,-1 0 0,0 1 0,0-1 0,0 1 0,0 0 0,-1-1 0,1 1 0,-1 0 0,0 0 0,1 0 0,-1 0 0,-1 1 0,1-1 0,0 0 0,-1 0 0,0 0 0,1 1 0,-1-1 0,-1 0 0,1 0 0,0 0 0,-2 6 0,0-1 0,-1 0 0,1-1 0,-1 1 0,-1-1 0,1 1 0,-2-1 0,1-1 0,0 1 0,-1 0 0,-1-1 0,1 0 0,-12 9 0,-1 2 0,0-2 0,-2-1 0,-22 14 0,35-24-49,0-1 0,-1 1 0,1-2 0,-1 1 1,0-1-1,0 0 0,0 0 0,1-1 0,-2 0 0,-14 0 0,21-2-12,0 1 0,0 0 0,0 0-1,-1-1 1,1 0 0,0 1 0,0-1 0,0 0-1,0 0 1,0 0 0,0 0 0,0 0-1,1 0 1,-1-1 0,0 1 0,1-1 0,-4-2-1,4 1-51,0 1 0,0-1 0,0 1-1,0-1 1,0 0 0,0 1 0,1-1-1,-1 0 1,1 0 0,0 0 0,0 1-1,0-1 1,0 0 0,1 0 0,-1 1-1,1-1 1,1-5 0,9-17-7249,7 1-3283</inkml:trace>
</inkml:ink>
</file>

<file path=ppt/ink/ink17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41:18.004"/>
    </inkml:context>
    <inkml:brush xml:id="br0">
      <inkml:brushProperty name="width" value="0.025" units="cm"/>
      <inkml:brushProperty name="height" value="0.025" units="cm"/>
    </inkml:brush>
  </inkml:definitions>
  <inkml:trace contextRef="#ctx0" brushRef="#br0">195 0 20083,'0'0'10938,"-10"15"-9411,-34 57-1417,-64 140-1,99-190-109,5-13 0,0 0 0,0 0 0,1 0 0,1 1 0,-1-1 0,-1 19 0,4-28-14,0 0 1,0 0-1,0 0 0,0 0 0,0 0 1,0-1-1,1 1 0,-1 0 0,0 0 1,0 0-1,0 0 0,0 0 0,0 0 1,0 0-1,0 0 0,0 0 0,0 0 1,0 0-1,0 0 0,1 0 0,-1 0 1,0 0-1,0 0 0,0 0 0,0 0 1,0 0-1,0 0 0,0 0 0,0 0 1,0 0-1,0 0 0,1 0 0,-1 0 1,0 0-1,0 0 0,0 0 0,0 0 1,0 0-1,0 0 0,0 0 0,0 0 1,0 0-1,0 0 0,1 0 0,-1 0 1,0 0-1,0 0 0,0 0 0,0 1 1,0-1-1,0 0 0,0 0 0,0 0 1,0 0-1,0 0 0,0 0 0,0 0 1,0 0-1,0 0 0,0 0 0,0 1 1,0-1-1,0 0 0,0 0 0,0 0 1,0 0-1,0 0 0,0 0 0,9-10-2626,6-15-6482,0-11-4496</inkml:trace>
</inkml:ink>
</file>

<file path=ppt/ink/ink17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41:18.364"/>
    </inkml:context>
    <inkml:brush xml:id="br0">
      <inkml:brushProperty name="width" value="0.025" units="cm"/>
      <inkml:brushProperty name="height" value="0.025" units="cm"/>
    </inkml:brush>
  </inkml:definitions>
  <inkml:trace contextRef="#ctx0" brushRef="#br0">222 46 17264,'-12'0'3897,"-8"0"-2617,-1-1 455,-1 0 0,-35 6 0,52-5-1514,0 1 0,1 0 0,-1 0 0,0 0 0,1 0 0,-1 1 0,1 0 1,0 0-1,0 0 0,-1 0 0,1 1 0,1 0 0,-1 0 0,0 0 0,1 0 0,-1 0 0,1 1 0,0-1 1,-4 7-1,7-10-213,-1 1 1,1 0 0,-1 0 0,1-1 0,-1 1-1,1 0 1,0 0 0,-1 0 0,1 0 0,0-1-1,0 1 1,0 0 0,0 0 0,0 0 0,-1 0-1,2 0 1,-1 0 0,0 0 0,0-1 0,0 1-1,0 0 1,0 0 0,1 0 0,-1 0 0,0 0-1,1-1 1,-1 1 0,1 0 0,-1 0 0,1-1-1,-1 1 1,1 0 0,0-1 0,-1 1 0,1 0-1,0-1 1,-1 1 0,1-1 0,0 1 0,0-1-1,-1 0 1,1 1 0,0-1 0,0 0 0,0 1 0,1-1-1,47 4 269,-42-4-268,15 0-9,0-2 0,0 0 0,-1-2 0,43-11 0,-53 12 0,-1-1 0,1 0 0,-1-1 0,0 0 0,0-1 0,0 0 0,-1 0 0,0-1 0,0 0 0,-1 0 0,13-16 0,-20 23 0,0-1 0,-1 0 0,1 0 0,0 0 0,0 0 0,-1 0 0,1 0 0,-1 0 0,1 0 0,-1 0 0,1 0 0,-1 0 0,0 0 0,1 0 0,-1-1 0,0 1 0,0 0 0,0 0 0,0 0 0,0-2 0,0 2 0,-1 1 0,1-1 0,-1 1 0,1-1 0,-1 1 0,0 0 0,1-1 0,-1 1 0,1 0 0,-1-1 0,0 1 0,1 0 0,-1 0 0,0-1 0,1 1 0,-1 0 0,0 0 0,1 0 0,-1 0 0,0 0 0,1 0 0,-1 0 0,0 0 0,0 0 0,-4 1 0,0 0 0,0 0 0,1 0 0,-1 0 0,0 1 0,1 0 0,-1 0 0,-6 4 0,4 0-447,0-1 0,0 2 1,1-1-1,0 1 0,0-1 0,1 2 1,-1-1-1,2 1 0,-1-1 0,1 1 0,0 1 1,-5 15-1,7-18-45,1 0-1,0 1 1,0-1 0,1 0 0,-1 0 0,1 0-1,0 0 1,1 1 0,0-1 0,0 0 0,0 0-1,1 0 1,-1 0 0,1 0 0,1 0 0,-1-1-1,1 1 1,0-1 0,7 9 0,13 14-8904</inkml:trace>
</inkml:ink>
</file>

<file path=ppt/ink/ink17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41:18.707"/>
    </inkml:context>
    <inkml:brush xml:id="br0">
      <inkml:brushProperty name="width" value="0.025" units="cm"/>
      <inkml:brushProperty name="height" value="0.025" units="cm"/>
    </inkml:brush>
  </inkml:definitions>
  <inkml:trace contextRef="#ctx0" brushRef="#br0">69 98 18642,'0'0'3950,"-9"11"-453,3-4-2928,0-1-145,1 0 0,0 0 1,0 1-1,0-1 0,1 1 0,0 0 0,1 0 0,-1 1 0,1-1 1,1 1-1,0-1 0,0 1 0,-2 10 0,5-16-418,-1-1 1,1 0-1,-1 0 0,1 0 1,0 0-1,-1 0 0,1 0 0,0 0 1,0 0-1,-1 0 0,1 0 1,0 0-1,0 0 0,0 0 0,0-1 1,0 1-1,1 0 0,-1-1 1,0 1-1,0-1 0,0 0 0,0 1 1,1-1-1,-1 0 0,0 1 0,0-1 1,1 0-1,-1 0 0,0 0 1,0 0-1,1 0 0,-1-1 0,2 1 1,49-8-50,-40 3 43,0 0 0,-1-1 0,0 0 0,0-1 0,-1 0 0,0 0 0,0-1 0,17-18 0,-21 20 0,-1 0 0,1-1 0,-1 1 0,-1-1 0,1 0 0,-1 0 0,0-1 0,-1 1 0,1-1 0,-2 0 0,1 0 0,-1 0 0,0 0 0,1-13 0,-3 20 0,0 0 0,0-1 0,0 1 0,-1 0 0,1 0 0,0-1 0,-1 1 0,1 0 0,-1 0 0,1-1 0,-1 1 0,1 0 0,-1 0 0,0 0 0,0 0 0,1 0 0,-1 0 0,0 0 0,0 0 0,0 0 0,0 1 0,0-1 0,0 0 0,-2 0 0,0-1 0,-1 1 0,1-1 0,-1 1 0,0 0 0,0 0 0,0 1 0,1-1 0,-6 1 0,-4 0 0,1 1 0,0 0 0,0 0 0,-19 6 0,25-5 27,-1 0 0,0 1 0,1 0-1,-1 0 1,1 1 0,0 0 0,-9 7 0,12-9-90,1 1-1,-1-1 1,1 1 0,-1 0 0,1-1 0,0 1-1,0 0 1,0 1 0,1-1 0,-1 0 0,1 0 0,0 1-1,-1-1 1,1 0 0,1 1 0,-2 5 0,6 9-5484,16-6-5856</inkml:trace>
</inkml:ink>
</file>

<file path=ppt/ink/ink17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41:20.625"/>
    </inkml:context>
    <inkml:brush xml:id="br0">
      <inkml:brushProperty name="width" value="0.025" units="cm"/>
      <inkml:brushProperty name="height" value="0.025" units="cm"/>
    </inkml:brush>
  </inkml:definitions>
  <inkml:trace contextRef="#ctx0" brushRef="#br0">1 556 12780,'0'0'2194,"9"-2"-971,292-91 2094,-71 19-1616,1313-284 108,-1475 346-1779,98-5-1,-147 20-293,-19 4-540,-31 13-461,-12-2-794,-68 18-1,94-31 1444,-112 32-4637</inkml:trace>
</inkml:ink>
</file>

<file path=ppt/ink/ink17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41:20.996"/>
    </inkml:context>
    <inkml:brush xml:id="br0">
      <inkml:brushProperty name="width" value="0.025" units="cm"/>
      <inkml:brushProperty name="height" value="0.025" units="cm"/>
    </inkml:brush>
  </inkml:definitions>
  <inkml:trace contextRef="#ctx0" brushRef="#br0">222 426 14606,'-221'52'5915,"304"-60"-3454,528-142 1654,-32 7-3826,102 28-1530,-224 74-7255,-326 32 2196,-31-3-2839</inkml:trace>
</inkml:ink>
</file>

<file path=ppt/ink/ink17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41:50.533"/>
    </inkml:context>
    <inkml:brush xml:id="br0">
      <inkml:brushProperty name="width" value="0.025" units="cm"/>
      <inkml:brushProperty name="height" value="0.025" units="cm"/>
    </inkml:brush>
  </inkml:definitions>
  <inkml:trace contextRef="#ctx0" brushRef="#br0">0 35 5605,'0'0'9006,"17"6"-7239,2 1-1388,0-1 0,0-1 0,1-1 0,0 0 0,0-2 0,20 1 0,648-28 3010,-264 5-2726,1796-7 3202,-776 131-1640,-363-15-1706,-616-75 431,-464-14-944,-1 0 1,1 1-1,0-1 0,-1 0 0,1 0 0,-1 0 1,1 0-1,0 0 0,-1 0 0,1 0 0,-1-1 0,1 1 1,-1 0-1,1 0 0,0 0 0,-1 0 0,1-1 0,-1 1 1,1 0-1,-1-1 0,1 1 0,-1 0 0,1-1 1,-1 1-1,0-1 0,1 0 0,-9-9 29,-24-8-1160,31 17 1052,-6-1-958,0 0-1,0 0 1,0-1-1,0 0 0,-7-5 1,-9-11-4745</inkml:trace>
</inkml:ink>
</file>

<file path=ppt/ink/ink17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41:58.736"/>
    </inkml:context>
    <inkml:brush xml:id="br0">
      <inkml:brushProperty name="width" value="0.025" units="cm"/>
      <inkml:brushProperty name="height" value="0.025" units="cm"/>
    </inkml:brush>
  </inkml:definitions>
  <inkml:trace contextRef="#ctx0" brushRef="#br0">47 380 7911,'0'0'7181,"-10"-1"-5099,-26-5-1244,36 6-808,0 0 1,1 0-1,-1 0 1,0-1-1,1 1 1,-1 0-1,0 0 1,0 0-1,1 0 1,-1-1-1,0 1 0,1 0 1,-1 0-1,0 0 1,0-1-1,0 1 1,1 0-1,-1 0 1,0-1-1,0 1 1,0 0-1,0-1 1,1 1-1,-1 0 1,0 0-1,0-1 1,0 1-1,0 0 1,0-1-1,0 1 1,0 0-1,0-1 1,0 1-1,0 0 0,0-1 1,0 1-1,0 0 1,0-1-1,0 1 1,0 0-1,-1-1 1,1 1-1,0 0 1,0 0-1,0-1 1,0 1-1,-1 0 1,1 0-1,0-1 1,0 1-1,0 0 1,-1 0-1,1-1 1,0 1-1,0 0 1,-1 0-1,1 0 1,0 0-1,-1 0 0,1-1 1,-1 1-1,18-6 426,0 1-1,0 0 0,1 1 0,-1 1 1,31-2-1,-9 1 33,880-29 1735,-710 34-2130,342-2 58,1156 13 574,-40 110 134,-1645-119-841,111 6 157,-162-24 118,-62-15-713,-187-37 0,-107 10-562,353 53 946,-1342-108-903,-4 97 1569,1054 25-417,-394 62 1,645-57-187,67-11-50,19-3-29,1079 2 404,-35-1-277,1258 44 90,-2261-45-159,-477-38-46,277 20 21,-970-91-186,-4 62 138,256 80 8,825-30 62,-272 38-11,261-30 2,50-12 4,0 0-1,0 0 1,1 1-1,-1-1 1,0 0-1,0 0 1,1 0-1,-1 0 1,0 0-1,0 1 1,0-1-1,1 0 1,-1 0-1,0 0 0,0 1 1,0-1-1,0 0 1,0 0-1,1 1 1,-1-1-1,0 0 1,0 0-1,0 1 1,0-1-1,0 0 1,0 0-1,0 1 1,0-1-1,0 0 1,0 1-1,0-1 1,0 0-1,0 0 1,0 1-1,0-1 0,0 0 1,0 0-1,0 1 1,-1-1-1,1 0 1,0 0-1,0 1 1,0-1-1,0 0 1,0 0-1,-1 0 1,1 1-1,0-1 1,0 0-1,0 0 1,-1 0-1,1 0 1,0 1-1,0-1 1,-1 0-1,1 0 0,0 0 1,0 0-1,-1 0 1,34 7-183,519 12-1034,-348-17 698,2176 9-2042,-1632-49 2681,-729 35-94,-7 3 56,-1-1 0,1-1-1,-1 0 1,1-1 0,-1 0-1,0 0 1,12-7 0,-23 10-63,1 0 1,-1 0 0,0 0-1,1 0 1,-1 0-1,0-1 1,1 1 0,-1 0-1,0 0 1,1 0-1,-1-1 1,0 1 0,0 0-1,1-1 1,-1 1-1,0 0 1,0 0 0,0-1-1,1 1 1,-1 0-1,0-1 1,0 1 0,0 0-1,0-1 1,0 1 0,0-1-1,0 1 1,0 0-1,0-1 1,0 1 0,0 0-1,0-1 1,0 1-1,0 0 1,0-1 0,0 1-1,0-1 1,0 1-1,0 0 1,0-1 0,-1 1-1,1 0 1,0 0 0,0-1-1,0 1 1,-1 0-1,1-1 1,0 1 0,0 0-1,-1 0 1,1-1-1,0 1 1,-1 0 0,1 0-1,0 0 1,-1-1-1,1 1 1,0 0 0,-1 0-1,1 0 1,-29-10 461,-94-13-333,-240-10-1,244 25-142,-1769-58-2977,1620 65-1932,41-4-4991</inkml:trace>
</inkml:ink>
</file>

<file path=ppt/ink/ink17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42:08.118"/>
    </inkml:context>
    <inkml:brush xml:id="br0">
      <inkml:brushProperty name="width" value="0.025" units="cm"/>
      <inkml:brushProperty name="height" value="0.025" units="cm"/>
    </inkml:brush>
  </inkml:definitions>
  <inkml:trace contextRef="#ctx0" brushRef="#br0">22 8 22613,'0'0'801,"-2"11"411,-3 10-955,1 0-1,2 1 1,0-1 0,1 0-1,1 1 1,1-1 0,1 0-1,1 0 1,1 1 0,1-2 0,10 31-1,-9-36-219,10 25 401,-9-34 1052,-5-23 1585,-2-1-3073,-1-1 0,0 1 0,-2 0 0,0 0 0,-1 0 0,-1 0 1,0 1-1,-2-1 0,-15-31 0,11 40-2,6 18 0,5-7 0,0-1 0,0 1 0,0 0 0,0-1 0,1 1 0,-1-1 0,0 1 0,1-1 0,-1 1 0,1-1 0,0 1 0,-1-1 0,1 0 0,0 1 0,0-1 0,0 0 0,0 0 0,0 0 0,0 1 0,2 0 0,6 3 0,-1-1 0,1-1 0,0 0 0,0 0 0,0-1 0,0 0 0,0 0 0,1-1 0,11 0 0,88-4 0,-96 2 0,-2 0 0,-1-1 0,1 0 0,0 0 0,-1-1 0,0 0 0,1-1 0,-1 0 0,-1-1 0,1 0 0,-1-1 0,0 0 0,0 0 0,0-1 0,-1 0 0,0 0 0,-1-1 0,1 0 0,-1 0 0,-1-1 0,0 0 0,0 0 0,-1-1 0,5-11 0,-9 20 0,-1 0 0,1 1 0,-1-1 0,1 0 0,-1 0 0,0 0 0,1 0 0,-1 0 0,0 0 0,0 0 0,0 0 0,0 0 0,0 0 0,0 0 0,0 0 0,0 0 0,0 0 0,0 0 0,-1 0 0,1 0 0,0 0 0,-1 0 0,1 0 0,-1 0 0,1 0 0,-1 0 0,1 0 0,-1 0 0,0 1 0,1-1 0,-1 0 0,0 1 0,0-1 0,1 0 0,-1 1 0,0-1 0,0 1 0,0-1 0,0 1 0,0-1 0,0 1 0,0 0 0,0-1 0,0 1 0,0 0 0,0 0 0,-1 0 0,-1 0 0,0-1 0,1 1 0,-1 0 0,0 1 0,0-1 0,0 0 0,0 1 0,1 0 0,-1 0 0,0-1 0,1 2 0,-1-1 0,1 0 0,-1 0 0,1 1 0,-4 2 0,-2 5 0,1 0 0,0 1 0,0 0 0,1 0 0,0 0 0,1 1 0,0-1 0,1 2 0,0-1 0,1 0 0,0 1 0,1-1 0,0 1 0,1 0 0,0-1 0,1 23 0,1-32 1,-1 0 0,1 0 0,-1 0 0,1 0 0,-1 0 0,1-1 0,0 1-1,0 0 1,0 0 0,0-1 0,0 1 0,1-1 0,-1 1 0,0-1 0,1 1 0,-1-1 0,1 0 0,-1 0 0,4 2 0,0 0-18,0-1-1,0 0 1,0 0 0,0-1 0,0 1 0,0-1-1,7 0 1,8 1-459,-1-2 0,0 0 0,23-4 0,1-6-5695,0-8-4981</inkml:trace>
</inkml:ink>
</file>

<file path=ppt/ink/ink17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42:09.028"/>
    </inkml:context>
    <inkml:brush xml:id="br0">
      <inkml:brushProperty name="width" value="0.025" units="cm"/>
      <inkml:brushProperty name="height" value="0.025" units="cm"/>
    </inkml:brush>
  </inkml:definitions>
  <inkml:trace contextRef="#ctx0" brushRef="#br0">1 1 16207,'0'0'9775,"1"12"-8563,0 19-395,-2-13-546,2 0 0,0 0 0,1-1 1,8 33-1,-9-46-254,0 0 1,1 0-1,-1 0 1,1-1-1,0 1 1,0 0-1,0-1 1,0 0-1,1 1 1,-1-1-1,1 0 1,0 0 0,0 0-1,0-1 1,0 1-1,1-1 1,-1 1-1,1-1 1,-1 0-1,1-1 1,0 1-1,0-1 1,0 1-1,0-1 1,0 0-1,0-1 1,7 2 0,1-3 84,-1 1 0,1-1-1,-1-1 1,0 0 0,0-1 0,0 0 0,0-1 0,0 0 0,-1 0 0,0-1 0,0-1 0,17-11 0,27-14 393,-53 31-487,-1-1-1,1 1 1,-1 0 0,0-1-1,1 1 1,-1 0 0,1 0 0,-1-1-1,1 1 1,-1 0 0,1 0-1,-1 0 1,1 0 0,-1-1 0,1 1-1,-1 0 1,1 0 0,0 0-1,-1 0 1,1 0 0,-1 0-1,1 1 1,-1-1 0,1 0 0,-1 0-1,1 0 1,-1 0 0,1 1-1,-1-1 1,1 0 0,-1 0 0,1 1-1,-1-1 1,0 0 0,1 1-1,-1-1 1,1 0 0,-1 1-1,0-1 1,1 1 0,-1-1 0,0 1-1,0-1 1,1 1 0,1 31 369,-1 0-117,-1-32-257,0 1 1,0 0-1,0 0 1,0-1-1,0 1 1,0 0-1,1-1 1,-1 1-1,0 0 1,1-1-1,-1 1 1,0 0-1,1-1 1,-1 1-1,1-1 1,-1 1-1,1-1 1,-1 1-1,1-1 1,-1 1 0,1-1-1,-1 1 1,1-1-1,0 0 1,-1 1-1,1-1 1,0 0-1,-1 0 1,2 1-1,4-1-3,0 0 0,0 0 0,1-1 0,-1 1 0,0-2 0,0 1 0,0 0 0,0-1 0,-1 0 0,1-1 0,7-3 0,65-42 0,-23 12 0,-51 34 0,0 0 0,0 0 0,0 0 0,0 0 0,0 1 0,0-1 0,0 1 0,0 0 0,1 0 0,-1 1 0,0-1 0,1 1 0,-1 0 0,5 0 0,-8 1 0,0-1 0,0 1 0,1-1 0,-1 1 0,0-1 0,0 1 0,0 0 0,0 0 0,0 0 0,0-1 0,0 1 0,0 0 0,0 0 0,-1 0 0,1 0 0,0 0 0,0 1 0,0 0 0,0 2 0,0-1 0,0 1 0,0 0 0,0-1 0,0 1 0,-1 0 0,0 0 0,0 4 0,0 66 0,1-74 1,-1 1 0,1-1-1,0 1 1,-1-1 0,1 1 0,-1-1 0,1 0 0,0 1-1,-1-1 1,1 0 0,0 0 0,-1 0 0,1 1-1,0-1 1,0 0 0,-1 0 0,1 0 0,0 0 0,-1 0-1,1 0 1,0 0 0,0-1 0,-1 1 0,1 0 0,1-1-1,21-3-106,7-13-2478,6-19-8024,-24 17 3930</inkml:trace>
</inkml:ink>
</file>

<file path=ppt/ink/ink17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42:09.404"/>
    </inkml:context>
    <inkml:brush xml:id="br0">
      <inkml:brushProperty name="width" value="0.025" units="cm"/>
      <inkml:brushProperty name="height" value="0.025" units="cm"/>
    </inkml:brush>
  </inkml:definitions>
  <inkml:trace contextRef="#ctx0" brushRef="#br0">42 43 8296,'0'0'6753,"0"-9"-1628,0 2-5187,-1-20 5953,-4 30-2301,-4 19-1985,2 2-1381,1 0 0,1 0 0,1 0 0,2 0 1,0 1-1,2 24 0,0-46-228,0-1 0,1 0-1,-1 1 1,1-1 0,0 0 0,0 0-1,0 0 1,0 0 0,0 0 0,0 0-1,1 0 1,-1 0 0,1 0 0,-1 0 0,1-1-1,0 1 1,0 0 0,-1-1 0,1 0-1,0 1 1,0-1 0,0 0 0,1 0-1,-1 0 1,0 0 0,0-1 0,1 1-1,-1-1 1,0 1 0,5-1 0,11 3-115,0-1 0,-1-1 0,22-2 0,-13 1-176,-20 0 29,9 0-304,0 1 1,-1 0-1,27 7 1,-39-8 570,1 1 1,-1 0 0,1 0-1,-1 0 1,0 0-1,1 1 1,-1-1 0,0 1-1,0-1 1,0 1 0,0 0-1,3 2 1,-5-2 70,1-1 0,0 0 0,-1 1 1,1-1-1,-1 0 0,1 1 0,-1-1 0,1 1 1,-1-1-1,0 1 0,0-1 0,0 1 0,0-1 1,0 1-1,0-1 0,0 1 0,-1-1 1,1 1-1,0-1 0,-1 1 0,1-1 0,-1 0 1,-1 3-1,-1 0-5,0 0 1,0 1 0,0-1-1,-1-1 1,0 1 0,0 0-1,0-1 1,0 0 0,0 0-1,-1 0 1,1-1-1,-1 1 1,0-1 0,0 0-1,-7 2 1,0 0 34,0-1-1,-1 0 1,1-1 0,-1 0-1,-15 0 1,25-2-95,0 0 0,0 0 0,0-1 0,0 1 0,0-1 0,0 0 0,0 0 0,0 0 1,0 0-1,1-1 0,-1 1 0,0-1 0,-3-2 0,5 3-22,0 0 1,0 0-1,0 0 1,0 0-1,1 0 1,-1 0-1,0 0 1,0 0-1,1-1 1,-1 1-1,1 0 0,-1 0 1,1-1-1,0 1 1,-1 0-1,1-1 1,0 1-1,0 0 1,0 0-1,0-1 1,0 1-1,0 0 1,0-1-1,0 1 1,1 0-1,-1-1 1,0 1-1,1 0 1,-1 0-1,1-1 1,-1 1-1,1 0 1,1-2-1,1 1-851,0-1 0,1 1 0,-1-1 0,0 1 0,1 0 0,0 0 0,-1 1 0,1-1 0,0 1 0,0 0 0,0 0 0,0 0 0,5 0 0,21-4-6121</inkml:trace>
</inkml:ink>
</file>

<file path=ppt/ink/ink17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42:09.902"/>
    </inkml:context>
    <inkml:brush xml:id="br0">
      <inkml:brushProperty name="width" value="0.025" units="cm"/>
      <inkml:brushProperty name="height" value="0.025" units="cm"/>
    </inkml:brush>
  </inkml:definitions>
  <inkml:trace contextRef="#ctx0" brushRef="#br0">1 134 13741,'0'0'18700,"11"-2"-18411,3-1-280,-1-1 0,0 0 1,0-1-1,25-13 0,-30 15-9,-1-2-1,0 1 0,0-1 0,0 0 0,-1 0 1,0-1-1,0 0 0,0 0 0,0 0 1,-1-1-1,6-9 0,-11 15 1,1 0 0,-1 1 0,1-1 0,-1 0 0,1 0 0,-1 1 0,0-1 0,1 0 0,-1 0 0,0 0 0,0 0 0,1 0 0,-1 0 0,0 0 0,0 1 0,0-1 0,0 0 0,0 0 0,0 0 0,-1 0 0,1 0 0,0 0 0,-1-1 0,1 2 0,-1 0 0,0-1 0,1 1 0,-1 0 0,0 0 0,0 0 0,1 0 0,-1 0 0,0 0 0,0 0 0,1 0 0,-1 0 0,0 0 0,0 0 0,1 0 0,-1 0 0,0 0 0,1 1 0,-1-1 0,0 0 0,0 1 0,-38 22 0,37-21 0,-50 52 0,49-51 0,0 1 0,0 0 0,0 0 0,1 0 0,-1 0 0,1 1 0,0-1 0,1 1 0,-1-1 0,1 1 0,0 0 0,-1 9 0,2-13 0,0 0 0,1 1 0,-1-1 0,1 1 0,-1-1 0,1 0 0,0 1 0,0-1 0,-1 0 0,1 0 0,0 0 0,0 0 0,0 0 0,0 1 0,0-2 0,1 1 0,-1 0 0,0 0 0,0 0 0,1-1 0,-1 1 0,0 0 0,1-1 0,-1 1 0,0-1 0,1 0 0,-1 1 0,1-1 0,-1 0 0,3 0 0,54 3 0,-48-3 0,202 1 0,-212-2 0,1 1 0,-1 0 0,1 0 0,-1 0 0,0 0 0,1-1 0,-1 1 0,1 0 0,-1-1 0,0 1 0,0 0 0,1 0 0,-1-1 0,0 1 0,1-1 0,-1 1 0,0 0 0,0-1 0,0 1 0,1 0 0,-1-1 0,0 1 0,0-1 0,0 1 0,0-1 0,0 1 0,0 0 0,0-1 0,0 1 0,0-1 0,0 1 0,0-1 0,0 1 0,0-1 0,0 1 0,0 0 0,0-1 0,-1 1 0,1-1 0,0 1 0,0 0 0,0-1 0,-1 1 0,1-1 0,0 1 0,-1 0 0,1 0 0,0-1 0,-1 1 0,-12-22 0,-8 0 0,13 14 0,0-1 0,0 0 0,1 0 0,0 0 0,-10-20 0,17 28 0,0 1 0,0-1 0,0 0 0,0 1 0,0-1 0,0 0 0,0 1 0,0-1 0,0 0 0,0 1 0,0-1 0,1 0 0,-1 1 0,0-1 0,0 0 0,1 1 0,-1-1 0,1 1 0,-1-1 0,0 0 0,1 1 0,-1-1 0,1 1 0,-1 0 0,1-1 0,-1 1 0,1-1 0,0 1 0,-1 0 0,1-1 0,-1 1 0,1 0 0,0 0 0,-1-1 0,1 1 0,0 0 0,-1 0 0,1 0 0,0 0 0,0 0 0,-1 0 0,1 0 0,0 0 0,0 0 0,42-1 0,-36 1 0,106 4-2614,3 0-5048,-66-4-4195</inkml:trace>
</inkml:ink>
</file>

<file path=ppt/ink/ink17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42:10.996"/>
    </inkml:context>
    <inkml:brush xml:id="br0">
      <inkml:brushProperty name="width" value="0.025" units="cm"/>
      <inkml:brushProperty name="height" value="0.025" units="cm"/>
    </inkml:brush>
  </inkml:definitions>
  <inkml:trace contextRef="#ctx0" brushRef="#br0">185 185 5573,'0'0'1265,"-12"-4"252,-75-18 2176,78 20-2467,0 1 0,-1 0 0,1 1 1,-1 0-1,-11 2 0,20-2-1085,0 0-1,0 0 0,1 0 1,-1 1-1,0-1 1,0 0-1,1 0 1,-1 0-1,0 1 1,1-1-1,-1 0 1,0 1-1,1-1 1,-1 1-1,0-1 1,1 1-1,-1-1 1,1 1-1,-1-1 1,1 1-1,-1 0 1,1-1-1,0 1 1,-1 0-1,1-1 1,0 1-1,-1 0 1,1-1-1,0 1 1,0 0-1,0-1 1,0 1-1,-1 0 1,1 0-1,0-1 1,0 1-1,0 0 1,1 0-1,-1-1 1,0 1-1,0 0 1,0 0-1,0-1 0,1 1 1,-1 0-1,1 1 1,0 0 59,0 0-1,0 0 1,0 0 0,0-1-1,1 1 1,-1 0 0,1 0 0,-1-1-1,1 1 1,0-1 0,-1 1-1,1-1 1,0 1 0,3 1-1,16 1 220,1 0-1,-1-2 0,0 0 0,1-1 0,-1-1 0,1-1 1,-1-1-1,35-7 0,-31 5-418,0-2 0,0 0 0,0-1 0,-1-2 0,0 0 0,-1-2 0,34-19 0,-56 29 0,0 1 0,0 0 0,0-1 0,0 1 0,-1-1 0,1 0 0,0 1 0,0-1 0,0 0 0,-1 1 0,1-1 0,0 0 0,-1 0 0,1 0 0,0 1 0,-1-1 0,1 0 0,-1 0 0,0 0 0,1 0 0,-1 0 0,0 0 0,1 0 0,-1 0 0,0 0 0,0 0 0,0 0 0,0 0 0,0 0 0,0-2 0,-2 2 0,1 0 0,0 0 0,-1 0 0,1 0 0,-1 0 0,1 0 0,-1 0 0,1 0 0,-1 1 0,0-1 0,1 1 0,-1-1 0,0 1 0,0 0 0,-2-1 0,-11 0 0,-1 0 0,-28 2 0,31 2 0,1 0 0,0 0 0,0 1 0,1 0 0,-1 1 0,1 1 0,0 0 0,1 0 0,-1 1 0,1 0 0,0 1 0,1 0 0,0 0 0,0 1 0,1 1 0,0-1 0,-11 19 0,18-27 0,0 0 0,0 1 0,0-1 0,0 1 0,0 0 0,0-1 0,1 1 0,-1 0 0,0 0 0,1-1 0,-1 1 0,1 0 0,0 0 0,0 0 0,0-1 0,0 1 0,0 0 0,0 0 0,0 0 0,1 0 0,-1-1 0,0 1 0,1 0 0,0 0 0,-1-1 0,2 3 0,0-2 0,0 0 0,1-1 0,-1 1 0,0 0 0,1-1 0,-1 0 0,1 0 0,-1 0 0,1 0 0,0 0 0,-1 0 0,1 0 0,0-1 0,-1 0 0,5 1 0,12-1 0,1 0 0,0-1 0,32-6 0,-15-1 0,-1-2 0,60-25 0,19-6 0,-114 40 0,0 0 0,1 1 0,-1-1 0,1 1 0,-1-1 0,1 1 0,-1 0 0,1 0 0,-1-1 0,1 1 0,-1 0 0,1 0 0,-1 1 0,1-1 0,-1 0 0,1 0 0,-1 1 0,1-1 0,-1 1 0,1-1 0,-1 1 0,0 0 0,1-1 0,-1 1 0,0 0 0,0 0 0,1 0 0,-1 0 0,0 0 0,0 0 0,0 0 0,1 2 0,0 2 0,-1 0 0,1 1 0,-1-1 0,0 0 0,0 0 0,-1 1 0,0 8 0,1 0 0,-1-12 0,0-1 0,0 1 0,0 0 0,0-1 0,0 1 0,1 0 0,-1-1 0,1 1 0,-1-1 0,1 1 0,0-1 0,0 1 0,-1-1 0,1 1 0,0-1 0,0 0 0,0 0 0,1 1 0,-1-1 0,0 0 0,0 0 0,1 0 0,-1 0 0,3 1 0,-1-1 0,0 0 0,1 0 0,-1 0 0,1-1 0,-1 1 0,1-1 0,-1 0 0,1 0 0,-1 0 0,1-1 0,4 0 0,12-4 0,-1-1 0,0 0 0,25-13 0,-33 14 0,13-5 0,67-27 0,-81 34 0,-1 0 0,1 1 0,0 0 0,-1 1 0,1 0 0,0 0 0,15 1 0,-24 1 0,0-1 0,1 1 0,-1-1 0,0 1 0,0 0 0,0-1 0,0 1 0,0 0 0,0 0 0,0 0 0,0 0 0,0 0 0,0 0 0,0 0 0,0 0 0,-1 0 0,1 0 0,-1 0 0,1 0 0,0 1 0,-1-1 0,0 0 0,1 0 0,-1 1 0,0 1 0,0-2 0,0 0 0,1 0 0,-1 0 0,0 0 0,0 0 0,0 0 0,1 0 0,-1 0 0,0 0 0,1 0 0,-1 0 0,1 0 0,-1 0 0,1 0 0,-1 0 0,1 0 0,0 0 0,0-1 0,-1 1 0,1 0 0,0-1 0,0 1 0,0 0 0,0-1 0,-1 1 0,1-1 0,0 1 0,0-1 0,0 0 0,0 1 0,0-1 0,0 0 0,0 0 0,0 0 0,1 0 0,-1 0 0,0 0 0,0 0 0,0 0 0,0 0 0,0 0 0,0 0 0,0-1 0,0 1 0,0 0 0,0-1 0,0 1 0,1-2 0,5-2-248,1 0 0,-1-1 1,1 0-1,-2 0 0,1 0 0,0-1 0,-1 0 1,6-9-1,42-58-4328,-15-5-6635,-23 35 3956</inkml:trace>
</inkml:ink>
</file>

<file path=ppt/ink/ink17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42:11.337"/>
    </inkml:context>
    <inkml:brush xml:id="br0">
      <inkml:brushProperty name="width" value="0.025" units="cm"/>
      <inkml:brushProperty name="height" value="0.025" units="cm"/>
    </inkml:brush>
  </inkml:definitions>
  <inkml:trace contextRef="#ctx0" brushRef="#br0">97 0 4644,'0'0'27002,"-10"10"-26057,0 1-901,0 1 0,0 0 0,1 1 0,-14 26 0,19-32-47,0 1-1,1 0 1,0 0-1,1 0 1,-1 0 0,1 1-1,1-1 1,0 0 0,0 1-1,1-1 1,0 1-1,1 14 1,0-21 3,-1 0 0,1 0 0,0 0 0,0-1 0,0 1 0,0 0 0,0-1 0,0 1 0,0-1 0,0 1 0,1-1 0,-1 0 0,1 1 0,-1-1 0,1 0 0,-1 0 0,1 0 0,0 0 0,-1 0 0,1 0 0,0-1 0,0 1 0,0-1 0,0 1 0,-1-1 0,5 1 0,57 2 0,-47-4 0,41-1 0,-37 0 0,1 1 0,-1 1 0,0 1 0,37 6 0,-56-7 0,0 1 0,0-1 0,1 0 0,-1 1 0,0-1 0,0 0 0,0 1 0,0 0 0,0-1 0,0 1 0,0 0 0,0-1 0,0 1 0,0 0 0,0 0 0,0 0 0,0 0 0,0 0 0,-1 0 0,1 0 0,0 0 0,-1 0 0,1 0 0,-1 1 0,0-1 0,1 0 0,-1 0 0,0 0 0,1 1 0,-1-1 0,0 0 0,0 0 0,0 1 0,0-1 0,0 0 0,0 0 0,-1 1 0,1-1 0,0 0 0,-1 0 0,1 0 0,-1 0 0,1 1 0,-1-1 0,0 1 0,-2 4 0,0-1 0,0 1 0,-1-1 0,0 0 0,0 0 0,0-1 0,-7 7 0,3-4 0,1-1 0,-1 0 0,0 0 0,-1-1 0,1 0 0,-1 0 0,0-1 0,0 0 0,0-1 0,-1 0 0,1 0 0,-14 1 0,22-4 5,1 0 1,-1-1-1,1 1 0,-1 0 1,1-1-1,0 1 1,-1 0-1,1-1 0,-1 1 1,1 0-1,0-1 0,-1 1 1,1-1-1,0 1 1,0-1-1,-1 1 0,1-1 1,0 1-1,0-1 0,0 1 1,-1-1-1,1 1 1,0-1-1,0 1 0,0-1 1,0 1-1,0-1 0,0 1 1,0-1-1,0 1 1,0-1-1,1 1 0,-1-1 1,0 1-1,0-1 0,0 1 1,1-1-1,-1 0 1,10-23-1054,-7 20-310,0 0-1,1 1 1,-1-1 0,1 1-1,0-1 1,0 1 0,1 1-1,4-4 1,22-9-9217</inkml:trace>
</inkml:ink>
</file>

<file path=ppt/ink/ink17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42:11.802"/>
    </inkml:context>
    <inkml:brush xml:id="br0">
      <inkml:brushProperty name="width" value="0.025" units="cm"/>
      <inkml:brushProperty name="height" value="0.025" units="cm"/>
    </inkml:brush>
  </inkml:definitions>
  <inkml:trace contextRef="#ctx0" brushRef="#br0">13 176 15118,'0'0'16341,"4"-8"-15198,-3 7-1075,19-38 70,-19 37-141,0 0 1,0 0 0,0-1 0,0 1-1,0 0 1,0-1 0,-1 1 0,0 0-1,1-1 1,-1 1 0,0-1 0,0 1-1,0-1 1,0 1 0,-1-1 0,1 1-1,-2-5 1,1 6 2,0 1 0,0-1 0,0 1 0,0-1 0,-1 1 0,1 0 0,0-1 0,0 1 0,0 0 0,0 0 0,-1 0 0,1-1 0,0 2 0,0-1 0,0 0 0,-1 0 0,1 0 0,0 0 0,0 1 0,0-1 0,0 0 0,0 1 0,0-1 0,0 1 0,0 0 0,0-1 0,-2 2 0,2-1 0,1-1 0,-1 0 0,0 0 0,1 1 0,-1-1 0,1 0 0,-1 1 0,1-1 0,-1 1 0,1-1 0,0 1 0,-1-1 0,1 0 0,-1 1 0,1 0 0,0-1 0,0 1 0,-1-1 0,1 1 0,0-1 0,0 1 0,-1 0 0,1-1 0,0 1 0,0-1 0,0 1 0,0 0 0,0-1 0,0 1 0,0-1 0,0 1 0,0 0 0,0-1 0,1 1 0,-1 0 0,0-1 0,0 1 0,1-1 0,-1 1 0,0-1 0,0 1 0,1-1 0,-1 1 0,1-1 0,-1 1 0,0-1 0,1 1 0,-1-1 0,1 0 0,-1 1 0,1-1 0,-1 0 0,1 1 0,0-1 0,-1 0 0,1 0 0,-1 1 0,1-1 0,1 0 0,11 4 0,0 0 0,1-1 0,0-1 0,0 0 0,0-1 0,0 0 0,0-1 0,15-2 0,30 2 0,-42 0 0,-4 1 0,0-1 0,0 2 0,23 4 0,-32-4 0,-1-1 0,1 0 0,-1 1 0,1-1 0,-1 1 0,0 0 0,1 0 0,-1 0 0,0 1 0,0-1 0,-1 1 0,1 0 0,0-1 0,-1 1 0,0 0 0,1 1 0,1 4 0,3-3 0,-3-17 0,-3-16 0,-1 4 0,-1 16 0,1 0 0,0 0 0,0 0 0,1 0 0,0 0 0,0 0 0,4-11 0,-3 16 0,-1 0 0,1 0 0,0 1 0,0-1 0,0 1 0,0 0 0,0 0 0,1-1 0,-1 1 0,0 1 0,1-1 0,0 0 0,-1 1 0,1-1 0,0 1 0,0 0 0,0 0 0,0 0 0,0 0 0,0 0 0,0 1 0,0-1 0,6 1 0,145-5-816,-78 5-1753,-23-2-5641</inkml:trace>
</inkml:ink>
</file>

<file path=ppt/ink/ink17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42:12.984"/>
    </inkml:context>
    <inkml:brush xml:id="br0">
      <inkml:brushProperty name="width" value="0.025" units="cm"/>
      <inkml:brushProperty name="height" value="0.025" units="cm"/>
    </inkml:brush>
  </inkml:definitions>
  <inkml:trace contextRef="#ctx0" brushRef="#br0">1 99 10794,'4'-12'4778,"-1"5"-4047,15-37 1914,-17 41-2275,1 1 0,-1-1 0,1 1 0,0 0 1,-1-1-1,1 1 0,0 0 0,0 0 0,1 0 0,-1 0 0,0 1 0,1-1 0,-1 1 1,1-1-1,-1 1 0,5-2 0,-5 3-261,-1 0 0,1 0 0,0 0-1,-1 0 1,1 0 0,0 1 0,-1-1 0,1 0 0,-1 1 0,1 0 0,-1-1 0,1 1-1,-1 0 1,1 0 0,-1-1 0,1 1 0,-1 0 0,0 0 0,0 1 0,0-1 0,1 0-1,-1 0 1,0 1 0,0-1 0,-1 0 0,1 1 0,0-1 0,0 1 0,-1-1 0,1 1-1,-1-1 1,1 4 0,15 61 1256,-15-57-1081,6 62 682,-3 141 0,-5-124-640,1-56-319,-1 0 0,-2-1-1,-7 34 1,7-144-7,9 26 0,2 1 0,3 0 0,2 1 0,2 0 0,2 0 0,28-53 0,-41 96 0,0 0 0,1 1 0,0-1 0,0 1 0,0 1 0,1-1 0,0 1 0,11-9 0,-13 12 0,1 0 0,-1 1 0,1-1 0,-1 1 0,1 0 0,0 0 0,0 1 0,0-1 0,0 1 0,0 0 0,0 0 0,0 1 0,0 0 0,0 0 0,8 0 0,-12 1 0,-1-1 0,1 0 0,0 0 0,-1 1 0,1-1 0,-1 0 0,1 0 0,-1 1 0,1-1 0,-1 1 0,1-1 0,-1 0 0,0 1 0,1-1 0,-1 1 0,0-1 0,1 1 0,-1-1 0,0 1 0,1 0 0,-1-1 0,0 1 0,0-1 0,0 1 0,1-1 0,-1 1 0,0 0 0,0-1 0,0 1 0,0-1 0,0 1 0,0 0 0,0-1 0,-1 1 0,1-1 0,0 1 0,0 0 0,0-1 0,0 1 0,-1-1 0,1 1 0,0-1 0,-1 1 0,1-1 0,0 1 0,-1-1 0,1 1 0,-1-1 0,1 1 0,-1 0 0,-20 26 0,-3-8 0,-2-1 0,-52 28 0,13-8 0,84-47-2817,29-11-6847,-7-1 12</inkml:trace>
</inkml:ink>
</file>

<file path=ppt/ink/ink17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42:13.545"/>
    </inkml:context>
    <inkml:brush xml:id="br0">
      <inkml:brushProperty name="width" value="0.025" units="cm"/>
      <inkml:brushProperty name="height" value="0.025" units="cm"/>
    </inkml:brush>
  </inkml:definitions>
  <inkml:trace contextRef="#ctx0" brushRef="#br0">115 10 21492,'0'0'10613,"-9"13"-10052,8-12-555,-63 97 114,58-87-122,0 0-1,1 0 0,0 1 0,1-1 0,0 1 0,1 0 1,0 0-1,-2 22 0,5-33 3,0-1 0,1 0 0,-1 1 0,0-1 0,0 0 0,0 0 0,1 1 0,-1-1 0,0 0 0,0 0 0,1 1 0,-1-1 0,0 0 0,1 0 0,-1 0 0,0 0 0,1 1 0,-1-1 0,0 0 0,1 0 0,-1 0 0,0 0 0,1 0 0,-1 0 0,0 0 0,1 0 0,-1 0 0,0 0 0,1 0 0,-1 0 0,0 0 0,1 0 0,-1 0 0,0-1 0,1 1 0,-1 0 0,0 0 0,1 0 0,-1 0 0,0-1 0,1 1 0,15-8 0,-8 0 0,0 0 0,0-1 0,-1 0 0,0 0 0,-1 0 0,0-1 0,0 0 0,-1 0 0,4-13 0,-1 4 0,-2 0 0,0-1 0,-1 0 0,2-25 0,-14 77 0,5-24 0,0 1 0,0-1 0,1 0 0,0 1 0,1-1 0,0 13 0,0-20 0,1 0 0,0 1 0,0-1 0,-1 1 0,1-1 0,0 0 0,0 0 0,0 0 0,0 1 0,1-1 0,-1 0 0,0 0 0,0 0 0,1-1 0,-1 1 0,1 0 0,-1 0 0,0-1 0,1 1 0,-1-1 0,1 1 0,-1-1 0,1 0 0,0 0 0,-1 1 0,1-1 0,-1 0 0,1 0 0,-1-1 0,4 1 0,1 0 0,0-1 0,0 0 0,1 1 0,-1-2 0,0 1 0,0-1 0,6-2 0,-4-1 0,0 0 0,0-1 0,0 0 0,-1 0 0,0 0 0,0-1 0,-1 0 0,1 0 0,-2-1 0,1 0 0,-1 0 0,0 0 0,-1-1 0,0 0 0,5-15 0,-39 73 0,23-34 0,1-2 0,0-1 0,1 0 0,0 1 0,1 0 0,0 0 0,1 1 0,-2 20 0,6-32 0,0-1 1,0 1-1,0-1 0,0 1 0,0-1 1,0 0-1,0 1 0,0-1 1,0 0-1,1 0 0,-1 0 1,0 0-1,1 0 0,-1 0 0,1-1 1,-1 1-1,1 0 0,0-1 1,-1 1-1,1-1 0,-1 0 1,1 1-1,0-1 0,-1 0 0,1 0 1,3 0-1,52 3-33,-54-3 26,-1-35-12159,-2 11 4922</inkml:trace>
</inkml:ink>
</file>

<file path=ppt/ink/ink17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42:13.874"/>
    </inkml:context>
    <inkml:brush xml:id="br0">
      <inkml:brushProperty name="width" value="0.025" units="cm"/>
      <inkml:brushProperty name="height" value="0.025" units="cm"/>
    </inkml:brush>
  </inkml:definitions>
  <inkml:trace contextRef="#ctx0" brushRef="#br0">39 69 11627,'0'0'17136,"-35"-58"-16399,32 52-513,3 2-192</inkml:trace>
</inkml:ink>
</file>

<file path=ppt/ink/ink17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42:14.218"/>
    </inkml:context>
    <inkml:brush xml:id="br0">
      <inkml:brushProperty name="width" value="0.025" units="cm"/>
      <inkml:brushProperty name="height" value="0.025" units="cm"/>
    </inkml:brush>
  </inkml:definitions>
  <inkml:trace contextRef="#ctx0" brushRef="#br0">0 35 22581,'0'0'7752,"12"-6"-7250,-3 1-378,0 1 0,1 0 0,-1 0 1,1 1-1,0 0 0,0 1 0,11-1 1,-19 3-115,1-1 1,0 1 0,-1 0 0,1 0 0,0 1-1,-1-1 1,1 1 0,-1-1 0,1 1-1,-1 0 1,1-1 0,-1 2 0,0-1 0,1 0-1,-1 0 1,0 1 0,0-1 0,0 1-1,0-1 1,0 1 0,0 0 0,0 0 0,0 0-1,-1 0 1,1 0 0,-1 0 0,0 1-1,0-1 1,1 0 0,-1 1 0,-1-1 0,1 1-1,0-1 1,-1 1 0,1-1 0,-1 1 0,0 0-1,0-1 1,0 4 0,1 11 16,-2 0 0,0 0 0,-1 0 1,-1 0-1,0 0 0,-10 25 0,-4 28 34,15-66-50,2 0 1,-1 1 0,0-1-1,1 0 1,0 1 0,0-1-1,0 1 1,1-1 0,-1 0-1,2 6 1,-1-9-8,0 1 0,0-1 0,-1 0-1,1 0 1,0 0 0,1 1 0,-1-1 0,0 0 0,0 0 0,0-1 0,0 1-1,1 0 1,-1 0 0,0 0 0,1-1 0,-1 1 0,1-1 0,-1 1 0,1-1 0,-1 0-1,1 0 1,-1 1 0,1-1 0,-1 0 0,1 0 0,-1 0 0,1-1 0,-1 1-1,1 0 1,-1 0 0,1-1 0,1 0 0,3-1-4,0 0 0,0-1 0,0 0 0,0 0 0,-1 0 0,1-1 0,-1 1 0,0-1 0,0-1 0,0 1 0,0-1 0,-1 0 0,0 0 0,0 0 0,0 0 0,5-10 0,1-3 0,-1 1 0,-1-1 0,0 0 0,6-26 0,-11 36 0,-1 0 0,0 0 0,0 0 0,-1 0 0,0-1 0,0 1 0,-1-1 0,0 1 0,0-1 0,-3-11 0,3 19-29,-1 1 0,1-1 0,-1 0-1,1 0 1,-1 1 0,0-1 0,1 0 0,-1 1 0,0-1 0,1 0-1,-1 1 1,0-1 0,0 1 0,1-1 0,-1 1 0,0-1 0,0 1 0,0 0-1,0 0 1,0-1 0,0 1 0,1 0 0,-1 0 0,0 0 0,0 0-1,0 0 1,0 0 0,0 0 0,0 0 0,0 0 0,0 0 0,0 1-1,0-1 1,1 0 0,-2 1 0,0 0-71,0-1 0,1 1 0,-1 0 0,1 0 1,0 0-1,-1 0 0,1 0 0,-1 0 0,1 0 0,0 0 0,0 0 0,0 1 1,0-1-1,0 0 0,0 1 0,0-1 0,0 1 0,0 2 0,0-2-324,0 1-1,0-1 1,0 1-1,1 0 1,-1-1-1,1 1 1,-1 0-1,1 0 1,0-1-1,0 1 1,1 0-1,-1-1 1,0 1-1,1 0 1,0-1-1,-1 1 1,1 0-1,0-1 1,1 1-1,-1-1 1,0 1-1,1-1 1,-1 0-1,1 0 1,0 0-1,-1 0 1,1 0-1,3 2 1,22 8-6612</inkml:trace>
</inkml:ink>
</file>

<file path=ppt/ink/ink17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42:15.071"/>
    </inkml:context>
    <inkml:brush xml:id="br0">
      <inkml:brushProperty name="width" value="0.025" units="cm"/>
      <inkml:brushProperty name="height" value="0.025" units="cm"/>
    </inkml:brush>
  </inkml:definitions>
  <inkml:trace contextRef="#ctx0" brushRef="#br0">171 279 17681,'-10'0'4372,"0"0"-3621,1 1 1,-1 0-1,0 1 1,0 0-1,0 1 1,1 0-1,-16 7 0,20-8-557,1 0 0,0 0-1,0 1 1,0-1-1,0 1 1,0 0 0,0 0-1,1 1 1,-1-1 0,1 1-1,0-1 1,0 1-1,1 0 1,-1 0 0,1 0-1,0 1 1,0-1-1,0 1 1,1-1 0,-1 1-1,0 5 1,2-9-182,0 1 0,-1-1 1,1 1-1,0-1 0,0 1 1,1-1-1,-1 1 0,0-1 1,0 1-1,1-1 0,-1 1 0,1-1 1,-1 1-1,1-1 0,0 0 1,0 1-1,-1-1 0,1 0 0,0 0 1,0 0-1,0 1 0,0-1 1,2 1-1,0 0-10,1 0 0,-1 0 0,0 0-1,1-1 1,-1 0 0,1 1 0,0-1 0,-1 0 0,6 0 0,7 1-115,-1-1-1,1-1 1,25-3 0,-33 2-43,1-1 0,-1 0 0,1-1 0,-1 1-1,0-2 1,0 1 0,-1-1 0,1 0 0,8-7 0,1-1-1342,-2-1 1,26-26-1,-15 1 4707,-9 23-3122,0-1 0,-1-1 0,-1 0 1,-1-1-1,19-30 0,-27 39-38,-1-1 0,0 0-1,-1 0 1,0 0 0,0-1 0,-1 1 0,-1-1-1,0 0 1,0 0 0,-1 0 0,0 0 0,-1 0-1,-2-17 1,1 28-55,0 0 0,0 1 1,0-1-1,0 0 0,0 0 0,0 1 0,1-1 0,-1 1 0,0-1 0,0 1 0,0-1 0,1 1 1,-1-1-1,0 1 0,0 0 0,1-1 0,-1 1 0,0 1 0,-16 24 220,2 1-1,1 1 1,2 0-1,0 0 1,-11 46-1,13-43 156,-9 63 0,17-80-329,1-1-1,0 0 0,1 1 0,1-1 0,0 1 1,1-1-1,4 20 0,-5-31-39,-1 0 0,1 0 0,-1 0 0,1-1 0,0 1 0,-1 0 0,1 0 0,0-1 0,0 1 0,0 0 0,1-1 0,-1 1 0,0-1 0,3 3 0,-3-4 0,-1 0 0,1 0 0,-1 0 0,1 0 0,-1 0 0,1 0 0,-1 0 0,1 0 0,-1 0 0,1 0 0,-1-1 0,1 1 0,-1 0 0,1 0 0,-1 0 0,1-1 0,-1 1 0,1 0 0,-1 0 0,1-1 0,-1 1 0,0-1 0,1 1 0,-1 0 0,1-1 0,-1 1 0,0-1 0,0 1 0,1-1 0,-1 1 0,1-1 0,2-6 0,0 1 0,-1-1 0,1 0 0,-1 0 0,0 0 0,1-8 0,0-11 0,-1 0 0,0-35 0,-3 52 0,1-1 0,-1 1 0,-1 0 0,1 0 0,-2 0 0,1 0 0,-1 1 0,-1-1 0,1 1 0,-7-10 0,10 18 0,0-1 0,0 1 0,0 0 0,0-1 0,0 1 0,0-1 0,0 1 0,0 0 0,-1-1 0,1 1 0,0 0 0,0-1 0,-1 1 0,1 0 0,0-1 0,0 1 0,-1 0 0,1-1 0,0 1 0,-1 0 0,1 0 0,0-1 0,-1 1 0,1 0 0,0 0 0,-1 0 0,1 0 0,-1 0 0,1-1 0,0 1 0,-1 0 0,1 0 0,-1 0 0,1 0 0,0 0 0,-1 0 0,1 0 0,-1 0 0,1 0 0,-1 1 0,1-1 0,0 0 0,-1 0 0,1 0 0,0 0 0,-1 0 0,1 1 0,-1-1 0,1 0 0,0 0 0,0 1 0,-1-1 0,1 0 0,0 1 0,-1-1 0,1 0 0,0 1 0,0-1 0,0 0 0,-1 1 0,1 0 0,-1 0 0,1 1 0,-1-1 0,1 1 0,0 0 0,-1-1 0,1 1 0,0 0 0,0-1 0,0 1 0,0 0 0,1-1 0,-1 1 0,0 0 0,1-1 0,0 3 0,1 0 0,1-1 0,0 1 0,0 0 0,0-1 0,0 1 0,1-1 0,0 0 0,-1 0 0,1-1 0,0 1 0,0-1 0,1 0 0,-1 0 0,0 0 0,1 0 0,6 1 0,4 1 0,1 0 0,0-1 0,25 1 0,-16-2-1116,0-1 1,37-4-1,-56 2 837,0 0-1,0 0 1,1 0 0,-1-1 0,0 0-1,0 0 1,0-1 0,-1 1-1,1-1 1,-1 0 0,1-1 0,-1 1-1,0-1 1,0 0 0,5-7 0,-9 10 355,0 1 0,-1-1 0,1 0 0,-1 1 0,1-1 0,-1 0 0,1 0 0,-1 0 0,0 1 0,1-1 0,-1 0 0,0 0 1,0 0-1,0 0 0,1 0 0,-1 1 0,0-1 0,0 0 0,0 0 0,0 0 0,-1 0 0,1 0 0,0 0 0,0 0 0,0 1 0,-1-1 1,1 0-1,0 0 0,-1 0 0,1 1 0,-1-1 0,1 0 0,-1 0 0,1 1 0,-1-1 0,0 0 0,1 1 0,-1-1 0,0 1 0,0-1 1,1 1-1,-1-1 0,-1 0 0,0 0 159,0 0 0,0 1 0,0-1 0,0 0 1,0 0-1,0 1 0,0-1 0,0 1 0,0 0 0,0 0 1,0 0-1,0 0 0,0 0 0,0 0 0,0 0 1,0 1-1,0-1 0,-3 1 0,-2 5-235,1-1 0,0 0 0,0 1 0,0 0 0,1 1 0,-1-1 0,1 1 0,1 0 0,0 1 0,0-1 0,0 0 0,1 1 0,0 0 0,0 0 0,1 0 0,0 0 0,-1 14 0,3-20 0,0-1 0,0 1 0,1 0 0,-1 0 0,0 0 0,1 0 0,0 0 0,-1-1 0,1 1 0,0 0 0,0-1 0,0 1 0,0 0 0,0-1 0,0 1 0,0-1 0,1 0 0,-1 1 0,1-1 0,-1 0 0,1 0 0,-1 0 0,1 0 0,0 0 0,-1 0 0,1 0 0,0-1 0,0 1 0,-1-1 0,1 1 0,0-1 0,0 0 0,0 1 0,3-1 0,11 2 0,0-1 0,0-1 0,20-1 0,-15 0 0,2 1-610,-1-1-1,42-8 1,5-13-5481,-15-3-8921</inkml:trace>
</inkml:ink>
</file>

<file path=ppt/ink/ink17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42:15.539"/>
    </inkml:context>
    <inkml:brush xml:id="br0">
      <inkml:brushProperty name="width" value="0.025" units="cm"/>
      <inkml:brushProperty name="height" value="0.025" units="cm"/>
    </inkml:brush>
  </inkml:definitions>
  <inkml:trace contextRef="#ctx0" brushRef="#br0">245 28 20339,'1'0'91,"-1"-1"0,1 1-1,-1-1 1,1 1 0,-1-1 0,0 1-1,1-1 1,-1 0 0,0 1 0,1-1-1,-1 1 1,0-1 0,0 0 0,0 1-1,0-1 1,0 0 0,0 1 0,0-1-1,0 0 1,0 1 0,0-1 0,0 0-1,0 1 1,0-1 0,0 0 0,-1 1-1,1-1 1,0 1 0,0-1 0,-1 0-1,1 1 1,0-1 0,-1 1 0,0-2-1,-1 1 228,0 0 0,0 1 0,1-1 1,-1 0-1,0 1 0,0 0 0,0-1 0,0 1 0,0 0 0,0 0 0,0 0 0,-2 0 0,-7 1 961,1 0 1,-1 1-1,-20 6 0,16-2-1279,-1 1 0,1 0 0,0 1 0,-17 14 0,26-19 0,1 1 0,0 0 0,1 0 0,-1 0 0,1 0 0,-1 1 0,1 0 0,1 0 0,-1 0 0,1 1 0,0-1 0,0 1 0,0 0 0,-3 10 0,6-14 0,0-1-1,0 1 1,0-1-1,0 1 1,1 0 0,-1-1-1,0 1 1,1-1 0,-1 1-1,0-1 1,1 0-1,0 1 1,-1-1 0,1 1-1,0-1 1,0 0 0,0 0-1,0 1 1,0-1-1,0 0 1,0 0 0,0 0-1,0 0 1,1 0 0,-1-1-1,0 1 1,1 0-1,-1 0 1,0-1 0,1 1-1,-1-1 1,1 1-1,-1-1 1,1 0 0,2 1-1,8 1-104,0 0 1,0-1-1,17 0 0,-22 0-12,93-2-3392,-75 0 784,-1-2-1,27-5 0,20-11-7235</inkml:trace>
</inkml:ink>
</file>

<file path=ppt/ink/ink17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42:15.908"/>
    </inkml:context>
    <inkml:brush xml:id="br0">
      <inkml:brushProperty name="width" value="0.025" units="cm"/>
      <inkml:brushProperty name="height" value="0.025" units="cm"/>
    </inkml:brush>
  </inkml:definitions>
  <inkml:trace contextRef="#ctx0" brushRef="#br0">136 0 13132,'0'0'7634,"-13"7"-4228,5-4-2987,-54 26 2247,58-27-2377,0 0 1,0 1 0,0 0 0,0-1 0,0 1 0,1 1 0,-1-1 0,1 0 0,0 1-1,0 0 1,0 0 0,1 0 0,-5 8 0,7-11-274,0-1-1,0 1 1,0-1 0,0 1-1,0 0 1,0-1-1,0 1 1,0-1 0,0 1-1,1 0 1,-1-1 0,0 1-1,0-1 1,1 1 0,-1-1-1,0 1 1,0-1 0,1 1-1,-1-1 1,1 1 0,-1-1-1,1 1 1,-1-1 0,0 0-1,1 1 1,-1-1-1,1 0 1,0 1 0,-1-1-1,1 0 1,-1 0 0,1 1-1,-1-1 1,1 0 0,0 0-1,-1 0 1,1 0 0,-1 0-1,1 0 1,0 0 0,-1 0-1,2 0 1,36 0 77,-27 0 0,7-2-79,-1 0 1,1-1-1,-1 0 0,28-10 0,-31 8-23,1 0 0,0 1 0,0 1 1,0 1-1,0 0 0,0 1 0,16 0 0,-28 3 41,0 0 0,0-1 0,0 1-1,0 0 1,0 1 0,-1-1 0,1 0-1,-1 1 1,0 0 0,1-1 0,2 6-1,19 17 181,-17-20-212,1-1 0,1 0 0,-1-1 0,0 1 0,1-2 0,0 1 0,0-1 0,-1-1 0,1 0 0,0 0 0,0 0 0,0-1 0,0-1 0,17-2 0,10-3 0,1-3 0,46-16 0,-20 5 0,-53 17-223,0 0-1139,-1 0 1,1 1-1,0 1 1,15-2-1</inkml:trace>
</inkml:ink>
</file>

<file path=ppt/ink/ink17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42:16.251"/>
    </inkml:context>
    <inkml:brush xml:id="br0">
      <inkml:brushProperty name="width" value="0.025" units="cm"/>
      <inkml:brushProperty name="height" value="0.025" units="cm"/>
    </inkml:brush>
  </inkml:definitions>
  <inkml:trace contextRef="#ctx0" brushRef="#br0">109 29 17424,'0'0'11654,"-10"-5"-10928,-35-16-256,43 20-460,0 1-1,1-1 1,-1 1-1,0 0 1,1-1-1,-1 1 1,0 0-1,0 0 1,1 0-1,-1 1 1,0-1-1,1 0 1,-1 0-1,0 1 1,1-1 0,-1 1-1,1 0 1,-1-1-1,0 1 1,1 0-1,0 0 1,-1 0-1,1 0 1,-1 0-1,1 0 1,0 1-1,0-1 1,0 0-1,0 1 1,0-1-1,0 0 1,0 1 0,0-1-1,1 1 1,-1 0-1,0-1 1,1 1-1,-1 0 1,1-1-1,0 1 1,-1 2-1,2-3-21,-1-1 0,1 1-1,0 0 1,-1 0 0,1-1-1,0 1 1,-1-1 0,1 1-1,0 0 1,-1-1 0,1 1-1,0-1 1,0 0 0,0 1-1,0-1 1,0 0 0,-1 1-1,1-1 1,0 0 0,0 0-1,0 0 1,1 0 0,31 5-246,-25-5 116,17 4-235,-7-3 160,-1 1 0,0 0 0,0 2 1,0 0-1,-1 1 0,30 13 0,-45-18 249,1 1 0,-1 0 0,0-1 1,0 1-1,0 0 0,1 0 0,-1-1 0,0 1 0,0 0 0,0 0 1,0 0-1,-1 0 0,1 1 0,0-1 0,0 0 0,-1 0 0,1 0 1,0 1-1,-1-1 0,1 0 0,-1 2 0,0-2 45,0 0-1,0 1 1,-1-1 0,1 0-1,0 0 1,-1 0-1,1 0 1,-1 0-1,1 0 1,-1 0 0,0-1-1,1 1 1,-1 0-1,0 0 1,0 0 0,1 0-1,-1-1 1,0 1-1,0 0 1,-1 0-1,-4 2 261,-1 1-1,0-1 1,1 0-1,-1-1 1,0 0-1,-10 2 1,-6 1-1084,-1-2-1,-25 0 1,37-5-6230,4-9-7410</inkml:trace>
</inkml:ink>
</file>

<file path=ppt/ink/ink17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42:17.280"/>
    </inkml:context>
    <inkml:brush xml:id="br0">
      <inkml:brushProperty name="width" value="0.025" units="cm"/>
      <inkml:brushProperty name="height" value="0.025" units="cm"/>
    </inkml:brush>
  </inkml:definitions>
  <inkml:trace contextRef="#ctx0" brushRef="#br0">1 144 15631,'0'0'15956,"12"9"-15796,-2-2-111,-6-4-30,0 1 0,0-1 1,1 0-1,-1 0 1,1-1-1,-1 1 1,1-1-1,0 0 1,0 0-1,0-1 1,0 0-1,0 1 1,1-2-1,-1 1 0,0-1 1,10 0-1,11-5 57,-1-1-1,0-1 0,33-14 0,-38 13-77,0 0 0,0 2 1,1 0-1,-1 1 0,1 1 0,27-1 1,-46 5-3,-1 0 0,0 1 0,1-1 0,-1 0 0,0 1 0,0-1 1,0 1-1,1-1 0,-1 1 0,0 0 0,0-1 0,0 1 0,0 0 0,0 0 1,0 0-1,0 0 0,0-1 0,0 2 0,0-1 0,-1 0 0,1 0 0,0 0 1,-1 0-1,1 0 0,-1 0 0,1 1 0,-1-1 0,0 0 0,1 1 1,-1-1-1,0 0 0,0 2 0,0-1-18,0 0-1,1-1 1,-1 1 0,0 0-1,1-1 1,-1 1 0,1 0-1,0-1 1,0 1 0,-1-1-1,1 1 1,0-1 0,0 0-1,0 1 1,0-1 0,1 0-1,-1 0 1,0 1 0,0-1-1,1 0 1,-1 0 0,1-1-1,-1 1 1,1 0 0,-1 0-1,1-1 1,-1 1 0,1-1-1,0 1 1,-1-1-1,1 0 1,3 1 0,47-6-2490,-41 2 774,0 0 1,0 0-1,-1-2 1,18-8 0,35-31-5975,-23 15 17109,-53 59-7901,6-17-775,0 0 0,1 1 1,0-1-1,1 1 1,-6 25-1,7-18-745,1 1 0,1-1 0,0 30 0,5-7-779,1-1-1,3 1 1,14 52 0,-18-115 6622,12-33-4919,-10 35-375,32-104-535,59-129-1,-93 243-25,1-1-1,0 1 1,0 0 0,0 0 0,1 0-1,0 0 1,1 1 0,-1 0-1,14-11 1,-17 15-5,1 1-1,0-1 1,-1 1 0,1-1 0,0 1-1,0 0 1,0 0 0,0 0-1,0 1 1,0-1 0,0 1 0,0-1-1,0 1 1,0 0 0,0 0-1,0 0 1,0 1 0,0-1 0,0 1-1,0 0 1,0 0 0,0 0 0,0 0-1,-1 0 1,1 0 0,0 1-1,-1 0 1,1-1 0,3 4 0,-3-3 48,-1-1 0,1 1 1,-1 0-1,0 0 0,1 0 1,-1 0-1,0 1 0,0-1 1,-1 0-1,1 1 1,0 0-1,-1-1 0,1 1 1,-1 0-1,0 0 0,0-1 1,0 1-1,0 0 1,-1 0-1,1 0 0,-1 0 1,0 0-1,0 0 0,0 0 1,0 0-1,0 0 0,0 1 1,-1-1-1,0-1 1,0 1-1,1 0 0,-2 0 1,1 0-1,0 0 0,-1-1 1,1 1-1,-1 0 0,0-1 1,1 0-1,-1 1 1,0-1-1,-1 0 0,1 0 1,0 0-1,-1 0 0,1 0 1,-1-1-1,0 1 1,-4 1-1,-9 5 240,0-1 1,0-1-1,0 0 0,-1-2 1,1 1-1,-1-2 0,0 0 1,-31 0-1,48-3-265,-1 0 1,1 1-1,-1-1 1,0 0-1,1 0 1,-1 0-1,1 0 0,-1 1 1,0-1-1,1 0 1,-1 0-1,0 0 0,1-1 1,-1 1-1,1 0 1,-1 0-1,0 0 1,1 0-1,-1-1 0,1 1 1,-1 0-1,0 0 1,1-1-1,-1 1 0,1 0 1,-1-1-1,1 1 1,-1-1-1,1 1 1,0-1-1,-1 1 0,1-1 1,0 1-1,-1-1 1,1 1-1,0-1 0,-1 1 1,1-1-1,0 0 1,0 1-1,0-1 1,-1 1-1,1-1 0,0 0 1,0 1-1,0-1 1,0 0-1,0 1 1,0-1-1,0 1 0,1-1 1,-1 0-1,0 1 1,0-1-1,0 1 0,1-1 1,-1 0-1,0 1 1,1-1-1,-1 1 1,0-1-1,1 1 0,-1-1 1,0 1-1,1-1 1,-1 1-1,1 0 0,0-1 1,35-33-3206,28-16-8351,-28 13 679</inkml:trace>
</inkml:ink>
</file>

<file path=ppt/ink/ink17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42:18.009"/>
    </inkml:context>
    <inkml:brush xml:id="br0">
      <inkml:brushProperty name="width" value="0.025" units="cm"/>
      <inkml:brushProperty name="height" value="0.025" units="cm"/>
    </inkml:brush>
  </inkml:definitions>
  <inkml:trace contextRef="#ctx0" brushRef="#br0">161 0 13677,'0'0'7207,"-9"9"-3417,-6 6-3250,1 0-1,0 1 1,1 0-1,1 1 1,1 1-1,0-1 1,2 2-1,0 0 1,1 0-1,0 0 1,2 1-1,0 0 1,2 0-1,-4 35 1,7-40-540,0-6 0,0 0 0,1 0 0,0-1 0,0 1 0,1 0 0,0 0 0,1-1 0,0 1 0,0-1 0,4 9 0,0-80-5045,-4 27 2553,1-18 748,-8 24 4758,7 32-2663,-1-1 0,1 1 0,0 0 0,-1-1 0,1 1 1,0-1-1,0 1 0,0-1 0,0 0 0,1 0 0,-1 0 0,0 0 0,0-1 1,4 2-1,44 11-1400,-39-10 1011,5 1-2206,1-1 1,0 0 0,0-2 0,17 1-1,-27-2 1511,-1-1-1,0 1 0,0-1 1,0 0-1,0-1 1,0 0-1,12-4 0,-16 5 780,0-1 0,0 1-1,1-1 1,-1 1-1,0-1 1,0 0-1,-1 1 1,1-1 0,0 0-1,0 0 1,2-4-1,-5 6 137,1 0 0,-1 0 0,0 1 0,1-1 0,-1 0 0,1 0 0,-1 0 0,1 1 0,-1-1-1,0 0 1,1 0 0,-1 0 0,1 0 0,-1 0 0,1 0 0,-1 0 0,0 0 0,1 0 0,-1-1 0,1 1-1,-1 0 1,1 0 0,-1 0 0,0-1 0,1 1 0,-1 0 0,1-1 0,-1 1 0,1 0 0,0-1-1,-1 1 1,1-1 0,-1 1 0,1-1 0,0 1 0,-1-1 0,1 1 0,0-1 0,-1 1 0,1-1 0,0 1-1,0-1 1,0 1 0,0-1 0,-1 0 0,1 1 0,0-1 0,0 1 0,0-1 0,0 1 0,0-1 0,0 0-1,1 1 1,-1-1 0,0 1 0,0-1 0,0 0 0,0 1 0,1-1 0,-1 1 0,0-1 0,1 1-1,-1-1 1,0 1 0,1-1 0,-1 1 0,0 0 0,1-1 0,0 0 0,-42 17 2827,36-11-2728,-1 0-1,0 0 0,1 1 0,0 0 1,-8 12-1,11-15-213,1-1-1,-1 1 1,1 0 0,0 0 0,-1 0-1,1 0 1,0 0 0,1 0-1,-1 0 1,1 0 0,-1 0 0,1 0-1,0 0 1,0 0 0,0 0 0,1 0-1,0 4 1,0-5-67,0-1 0,-1 0 0,1 1 0,0-1 0,1 0 0,-1 0 0,0 0 0,0 0 0,0 0 0,1 0 0,-1 0 0,0 0 0,1 0 0,-1-1 0,1 1 0,-1-1 0,1 1 0,-1-1 0,1 1 0,0-1 0,-1 0 0,1 0 0,-1 0 0,3 0 0,45-1 0,-40 1 0,2-2 0,1 0 0,-1-1 0,0 0 0,0-1 0,-1 0 0,1 0 0,-1-1 0,0-1 0,11-7 0,-9 6 0,0 0 0,1 0 0,0 1 0,25-8 0,-38 14 0,1 0 0,-1 0 0,0 0 0,1 0 0,-1 0 0,1 0 0,-1 0 0,1 0 0,-1 0 0,1 1 0,-1-1 0,1 0 0,-1 0 0,0 0 0,1 0 0,-1 1 0,1-1 0,-1 0 0,0 0 0,1 1 0,-1-1 0,0 0 0,1 1 0,-1-1 0,0 0 0,1 1 0,-1-1 0,0 0 0,0 1 0,0-1 0,1 1 0,-1-1 0,0 1 0,0-1 0,0 0 0,0 1 0,0-1 0,0 1 0,3 29 0,-3-27 0,0 0 0,0 0 0,0 0 0,0 0 0,1 0 0,-1 0 0,1 0 0,-1 0 0,1 0 0,0 0 0,0 0 0,1-1 0,-1 1 0,4 4 0,0-4 0,1 0 0,0 0 0,0-1 0,0 0 0,0 0 0,0 0 0,1-1 0,-1 0 0,0 0 0,1-1 0,8 0 0,72-7 0,-63 2 0,0-1 0,-1-1 0,31-13 0,25-8 0,-79 28-1,0 0-1,1 0 1,-1 0-1,1 0 1,-1 0-1,0 0 1,1 0-1,-1 0 1,1 0 0,-1 0-1,0 0 1,1 0-1,-1 0 1,0 1-1,1-1 1,-1 0-1,0 0 1,1 0 0,-1 1-1,0-1 1,1 0-1,-1 0 1,0 1-1,1-1 1,-1 0-1,0 1 1,0-1 0,0 0-1,1 1 1,-1-1-1,0 0 1,0 1-1,0-1 1,0 0-1,1 1 1,-1-1 0,0 1-1,0-1 1,0 0-1,0 1 1,0-1-1,0 0 1,0 1-1,-1 27-690,3-2-2097</inkml:trace>
</inkml:ink>
</file>

<file path=ppt/ink/ink17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42:18.591"/>
    </inkml:context>
    <inkml:brush xml:id="br0">
      <inkml:brushProperty name="width" value="0.025" units="cm"/>
      <inkml:brushProperty name="height" value="0.025" units="cm"/>
    </inkml:brush>
  </inkml:definitions>
  <inkml:trace contextRef="#ctx0" brushRef="#br0">0 105 17777,'0'0'12385,"11"-3"-11339,41-9-843,0 1 0,1 3 0,0 2 0,80 2-1,-126 5-254,-1 0-1,1 1 0,0 0 0,-1 0 0,0 1 1,1-1-1,8 6 0,-9-4 104,-1-1 1,1 0-1,1-1 0,-1 1 1,0-1-1,0-1 0,1 1 1,-1-1-1,11 1 0,-5-3-24,0-1 0,0 0-1,-1-1 1,1 0 0,-1-1-1,1 0 1,-1-1 0,-1 0-1,1 0 1,-1-1 0,0-1 0,0 0-1,-1 0 1,0-1 0,0 0-1,9-12 1,-17 20-77,-1 0 1,0 0-1,0 0 1,0-1-1,0 1 1,0 0-1,0 0 1,0 0-1,0-1 1,0 1-1,1 0 1,-1 0-1,0 0 1,0-1-1,0 1 1,0 0-1,0 0 1,0-1-1,0 1 1,-1 0-1,1 0 1,0 0-1,0-1 1,0 1-1,0 0 1,0 0-1,0 0 1,0-1-1,0 1 1,0 0-1,-1 0 1,1 0-1,0 0 1,0 0-1,0-1 1,0 1-1,-1 0 1,1 0-1,0 0 1,0 0-1,0 0 0,0 0 1,-1 0-1,1-1 1,0 1-1,0 0 1,-1 0-1,1 0 1,0 0-1,0 0 1,0 0-1,-1 0 1,1 0-1,0 0 1,0 0-1,0 0 1,-1 0-1,1 0 1,0 1-1,-1-1 1,-11 0-9129,-2 0-6586</inkml:trace>
</inkml:ink>
</file>

<file path=ppt/ink/ink17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42:19.216"/>
    </inkml:context>
    <inkml:brush xml:id="br0">
      <inkml:brushProperty name="width" value="0.025" units="cm"/>
      <inkml:brushProperty name="height" value="0.025" units="cm"/>
    </inkml:brush>
  </inkml:definitions>
  <inkml:trace contextRef="#ctx0" brushRef="#br0">73 0 1858,'0'0'29035,"0"10"-28063,-8 102-70,8-111-910,0 0 0,0 0 1,1 0-1,-1 0 0,1 0 0,-1 0 0,1 0 1,-1 0-1,1-1 0,-1 1 0,1 0 0,0 0 1,0 0-1,-1-1 0,1 1 0,0 0 0,0-1 1,0 1-1,0-1 0,0 1 0,0-1 0,0 1 1,0-1-1,0 0 0,0 0 0,0 1 0,0-1 1,0 0-1,0 0 0,0 0 0,1 0 0,50 2-526,-16-1 85,-32 0 415,-1 1 0,1-1 1,-1 1-1,1 0 0,-1 0 0,0 0 1,0 0-1,0 1 0,0 0 1,0-1-1,0 1 0,-1 0 0,0 0 1,1 0-1,-1 0 0,0 1 0,0-1 1,-1 1-1,1-1 0,-1 1 1,0-1-1,1 1 0,-2 0 0,1 0 1,0 0-1,-1-1 0,0 1 0,0 0 1,0 0-1,0 0 0,0 0 0,-1 0 1,0-1-1,0 1 0,0 0 1,0-1-1,-1 1 0,1 0 0,-1-1 1,0 0-1,0 1 0,0-1 0,-5 5 1,2-3 56,-2-1 1,1 0 0,0 0-1,-1 0 1,0-1-1,0 0 1,0 0-1,0-1 1,0 0 0,0 0-1,-1-1 1,-8 2-1,10-3-388,1 0-1,-1 0 1,1-1-1,-1 1 1,1-1-1,-1 0 1,-7-3-1,9 2-451,0 1-1,0-1 1,1 0-1,-1 0 0,0-1 1,1 1-1,0-1 1,-1 0-1,1 0 0,-4-4 1,-17-27-10223</inkml:trace>
</inkml:ink>
</file>

<file path=ppt/ink/ink17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42:19.558"/>
    </inkml:context>
    <inkml:brush xml:id="br0">
      <inkml:brushProperty name="width" value="0.025" units="cm"/>
      <inkml:brushProperty name="height" value="0.025" units="cm"/>
    </inkml:brush>
  </inkml:definitions>
  <inkml:trace contextRef="#ctx0" brushRef="#br0">0 32 17040,'0'0'5061,"73"-25"-2306,-39 21-994,3 2-800,5 2-705,2 0-256,-2 0-1729,5 0-2435,-7 0-3620</inkml:trace>
</inkml:ink>
</file>

<file path=ppt/ink/ink17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42:19.929"/>
    </inkml:context>
    <inkml:brush xml:id="br0">
      <inkml:brushProperty name="width" value="0.025" units="cm"/>
      <inkml:brushProperty name="height" value="0.025" units="cm"/>
    </inkml:brush>
  </inkml:definitions>
  <inkml:trace contextRef="#ctx0" brushRef="#br0">25 61 1281,'0'0'20718,"-3"10"-17653,2-7-2733,-14 41 1575,14-41-1756,0-1 0,0 1 0,0 0 0,1 0 0,-1 0 1,1 0-1,0 1 0,0-1 0,0 0 0,0 0 0,0 0 0,1 0 0,0 0 0,0 3 0,4-4-317,-1 0 0,0-1-1,0 0 1,1 0-1,-1 0 1,1 0 0,-1-1-1,1 0 1,-1 0-1,1 0 1,-1 0 0,8-2-1,3 1-830,8 0-394,-12 1 520,1-1 1,0 2-1,0-1 0,-1 2 1,13 2-1,-21-3 870,-1-1 1,0 1-1,1 0 0,-1 0 1,0 0-1,0 0 0,0 0 1,1 1-1,-1-1 0,-1 1 0,1-1 1,0 1-1,0 0 0,-1 0 1,1 0-1,-1 0 0,1 0 1,-1 0-1,0 0 0,0 0 1,0 0-1,0 1 0,0-1 1,0 0-1,-1 1 0,1-1 0,-1 0 1,0 1-1,1 4 0,-2 0 597,0 1-1,-1-1 0,1 0 0,-1 0 0,-1 0 1,0 0-1,0 0 0,0 0 0,0-1 0,-1 0 1,0 1-1,-1-2 0,1 1 0,-1 0 0,0-1 1,-9 7-1,8-6-332,-1-1 1,1 0-1,-2 0 0,1-1 1,0 0-1,-13 5 1,16-7-396,-1-1 1,1 1 0,-1-1-1,1 0 1,-1-1 0,1 1-1,-1-1 1,1 0 0,-1 0-1,1 0 1,-1-1 0,-5-1-1,8 1-339,0 0 0,0 0-1,1 0 1,-1 0-1,1 0 1,-1 0 0,1-1-1,-1 1 1,1-1-1,0 1 1,0-1-1,0 1 1,0-1 0,0 0-1,0 0 1,0 1-1,0-1 1,1 0 0,-2-3-1,1 2-205,-10-30-8612</inkml:trace>
  <inkml:trace contextRef="#ctx0" brushRef="#br0" timeOffset="1">19 16 15695,'0'0'7367,"70"-16"-4645,-37 16-1312,1 0-674,1 0-511,-4 7-257,2 2-1826,-5 1-2851,5 1-4003</inkml:trace>
</inkml:ink>
</file>

<file path=ppt/ink/ink17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42:20.271"/>
    </inkml:context>
    <inkml:brush xml:id="br0">
      <inkml:brushProperty name="width" value="0.025" units="cm"/>
      <inkml:brushProperty name="height" value="0.025" units="cm"/>
    </inkml:brush>
  </inkml:definitions>
  <inkml:trace contextRef="#ctx0" brushRef="#br0">244 1 17200,'0'0'5638,"-53"40"-1987,22-14-960,-4 4-866,5-1-543,2 4-802,5-7-480,4-2 0,8-5 0,6-3-609,1-7-1216,4-5-289,-4-26-21397</inkml:trace>
</inkml:ink>
</file>

<file path=ppt/ink/ink17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42:20.662"/>
    </inkml:context>
    <inkml:brush xml:id="br0">
      <inkml:brushProperty name="width" value="0.025" units="cm"/>
      <inkml:brushProperty name="height" value="0.025" units="cm"/>
    </inkml:brush>
  </inkml:definitions>
  <inkml:trace contextRef="#ctx0" brushRef="#br0">93 1 18706,'0'0'2802,"-9"0"-458,6 1-2210,-1-1 0,0 1 0,1-1 0,-1 1 1,1 0-1,-1 1 0,1-1 0,-1 0 0,1 1 0,0 0 1,0 0-1,0 0 0,0 0 0,0 0 0,0 1 0,1-1 0,-1 1 1,1 0-1,-1 0 0,1 0 0,0 0 0,0 0 0,1 0 0,-1 0 1,1 1-1,-1-1 0,1 1 0,0-1 0,0 1 0,0 7 0,0-8-41,0 1-1,0 0 1,0 0-1,1 0 1,-1 0-1,1 0 1,0 1-1,1-1 1,-1 0-1,1 0 1,-1 0-1,1 0 1,0-1-1,1 1 1,-1 0-1,4 6 1,-3-7-14,1-1 0,0 0 1,0 1-1,-1-1 0,1 0 1,0 0-1,1 0 1,-1-1-1,0 1 0,0-1 1,1 0-1,-1 0 1,1 0-1,-1 0 0,1-1 1,0 1-1,-1-1 0,8 0 1,-2 0 3,0-1 0,0 0 0,1 0 1,-1-1-1,0 0 0,0 0 0,-1-1 0,1-1 0,0 1 1,-1-1-1,12-8 0,-16 10-58,0-1 0,-1 1 0,1-1 0,-1 0 1,1 0-1,-1 0 0,0 0 0,0 0 0,-1-1 0,1 1 0,0-1 0,-1 0 0,0 0 1,0 0-1,0 0 0,-1 0 0,0 0 0,1-1 0,-1 1 0,-1 0 0,1-1 0,-1 1 1,1-1-1,-1 1 0,0-1 0,-1-4 0,0 7-30,1 1 0,-1 0 1,1-1-1,-1 1 0,0-1 0,1 1 0,-1 0 1,0-1-1,0 1 0,0 0 0,0 0 0,0 0 1,0 0-1,0 0 0,0 0 0,-1 0 0,1 0 1,0 0-1,-1 1 0,1-1 0,0 0 0,-1 1 0,1-1 1,-1 1-1,1 0 0,-1-1 0,1 1 0,-1 0 1,1 0-1,-1 0 0,1 0 0,-1 0 0,0 0 1,1 0-1,-1 1 0,1-1 0,0 1 0,-1-1 1,-1 2-1,-3-1-59,1 1 0,0 0 0,-1 0 0,1 0 0,0 1-1,1 0 1,-1 0 0,0 0 0,-7 7 0,5-1-405,0 1 0,0 0-1,1 0 1,0 1 0,0 0 0,2 0-1,-1 0 1,-4 22 0,6-23-388,1 1 1,1 0-1,0-1 1,1 15 0,0-18-251,1 0 1,0 0 0,0 0-1,0 0 1,1 0 0,6 13-1,13 14-9484</inkml:trace>
  <inkml:trace contextRef="#ctx0" brushRef="#br0" timeOffset="1">577 366 21204,'0'0'9177,"-10"-3"-8008,4 1-1043,0 1 0,-1 0-1,1 0 1,-1 0 0,1 1 0,-10 0 0,14 1-113,-1-1 0,1 0-1,-1 1 1,1 0 0,-1-1 0,1 1 0,0 0 0,-1 0 0,1 0 0,0 1 0,0-1 0,0 1 0,0-1 0,0 1 0,0-1 0,0 1 0,1 0 0,-1 0-1,0 0 1,1 0 0,0 0 0,-1 0 0,1 1 0,0-1 0,-1 4 0,4-6-13,1 0 0,-1 0 0,1-1 0,-1 1 0,1-1 0,-1 1 0,1-1 0,-1 0 0,1 0 0,-1 0 0,3-2 0,2-3-16,0-1 0,0 0 1,-1 0-1,0-1 0,6-10 0,-11 16-1,0 0-1,1 0 0,-1-1 1,0 1-1,0-1 1,0 1-1,-1-1 0,1 1 1,-1-1-1,1-4 1,-1 6 6,0 0-1,0 0 1,-1 1 0,1-1 0,0 0 0,0 0-1,-1 0 1,1 1 0,-1-1 0,1 0 0,0 0 0,-1 1-1,1-1 1,-1 0 0,0 1 0,1-1 0,-1 0 0,0 1-1,1-1 1,-1 1 0,0 0 0,0-1 0,1 1-1,-1-1 1,0 1 0,0 0 0,0 0 0,1-1 0,-1 1-1,0 0 1,-1 0 0,-3-1-379,1 0 0,-1 1-1,1 0 1,-1 0 0,1 0 0,-1 1-1,1-1 1,-1 1 0,1 0 0,0 0-1,-5 2 1,5-1-332,1-1 1,0 1-1,0 0 0,0 0 0,0 0 1,0 0-1,0 1 0,-3 4 0,-6 9-6831</inkml:trace>
</inkml:ink>
</file>

<file path=ppt/ink/ink17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42:21.270"/>
    </inkml:context>
    <inkml:brush xml:id="br0">
      <inkml:brushProperty name="width" value="0.025" units="cm"/>
      <inkml:brushProperty name="height" value="0.025" units="cm"/>
    </inkml:brush>
  </inkml:definitions>
  <inkml:trace contextRef="#ctx0" brushRef="#br0">374 41 21877,'0'0'3219,"-11"-7"-160,5 2-2903,-1 1 0,0 0 0,1 1 0,-2 0 0,1 0 0,0 0 0,-1 1 0,1 0 0,-1 0 0,0 1 1,1 0-1,-1 0 0,0 1 0,0 0 0,0 1 0,0-1 0,1 1 0,-1 1 0,0 0 0,-13 5 0,6 1-133,1 2 0,0-1 0,0 2 0,1 0 0,1 0 0,0 1 0,1 1 0,0 0 0,1 1 0,0 0 0,1 0-1,1 1 1,0 0 0,1 0 0,0 1 0,-7 32 0,13-45-16,0 0 0,0 1-1,1-1 1,0 0 0,-1 1 0,1-1-1,0 0 1,1 1 0,-1-1 0,1 0-1,-1 0 1,1 1 0,0-1 0,0 0-1,0 0 1,1 0 0,-1 0 0,1 0-1,0 0 1,-1-1 0,1 1 0,0 0-1,1-1 1,-1 0 0,0 1 0,1-1 0,3 2-1,2 0 44,-1-1-1,1 0 1,0 0-1,0-1 0,1 0 1,-1 0-1,0-1 1,1 0-1,14-1 0,-14 0-30,1-1-1,0 0 0,0 0 0,0-1 0,0-1 0,-1 1 0,1-1 0,-1-1 0,0 0 0,12-7 0,-17 9-15,-1 0-1,1 0 1,0-1-1,-1 0 0,0 1 1,1-1-1,-1-1 1,0 1-1,0 0 0,-1-1 1,1 1-1,-1-1 1,0 0-1,0 0 0,0 0 1,0 0-1,-1 0 1,0 0-1,1 0 1,-2-1-1,1 1 0,0 0 1,-1-1-1,0 1 1,0-9-1,0 12-2,-1 0 0,1 0 0,0-1 0,0 1 0,-1 0 0,1 0 0,-1 0 0,1-1 0,-1 1 0,1 0 0,-1 0 0,0 0 0,1 0 0,-1 0 0,0 0 0,0 0 0,0 0 0,0 1 0,0-1 0,0 0 0,0 0 0,0 1 0,0-1 0,0 1 0,-2-2 0,0 2 0,0-1 0,1 1 0,-1 0 0,0-1 0,0 1 0,0 0 0,0 1 0,0-1 0,0 1 0,-5 1 0,1 0 0,0 0 0,1 1 0,-1 0 0,0 0 0,1 0 0,0 1 0,0 0 0,-8 7 0,12-10 0,0 1 0,0 1 0,0-1 0,0 0 0,0 0 0,0 1 0,1-1 0,-1 1 0,1 0 0,0-1 0,0 1 0,0 0 0,0 0 0,0 0 0,0-1 0,1 1 0,0 0 0,-1 3 0,2-5 0,0 0 0,0 0 0,0 0 0,0 0 0,0 0 0,0 0 0,0-1 0,0 1 0,0 0 0,0-1 0,1 1 0,-1-1 0,0 0 0,0 1 0,1-1 0,-1 0 0,0 0 0,1 1 0,-1-1 0,0 0 0,0 0 0,1-1 0,-1 1 0,2 0 0,39-3 0,-40 3 0,17-3 0,0 0 0,-1-1 0,1-2 0,-1 1 0,28-15 0,82-50 0,-111 61 0,-16 9 0,-1 0 0,1 0 0,-1 0 0,1 0 0,-1 0 0,0 0 0,1 0 0,-1 0 0,1 0 0,-1 1 0,0-1 0,1 0 0,-1 0 0,1 1 0,-1-1 0,0 0 0,1 0 0,-1 1 0,0-1 0,0 0 0,1 1 0,-1-1 0,0 1 0,0-1 0,1 0 0,-1 1 0,0-1 0,0 1 0,0-1 0,0 0 0,0 1 0,0-1 0,1 1 0,-1-1 0,0 1 0,0-1 0,0 0 0,-1 1 0,1-1 0,0 1 0,0-1 0,0 1 0,0-1 0,0 1 0,0-1 0,-1 0 0,1 1 0,0 0 0,0-1 0,-3 13-809,0 1-1,0-1 1,-2 0 0,1 0 0,-8 14-1,6-16-547,2 0 1,-1 0-1,1 0 0,1 0 0,0 1 0,1 0 0,-2 15 0,4-18-10606</inkml:trace>
</inkml:ink>
</file>

<file path=ppt/ink/ink17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42:21.625"/>
    </inkml:context>
    <inkml:brush xml:id="br0">
      <inkml:brushProperty name="width" value="0.025" units="cm"/>
      <inkml:brushProperty name="height" value="0.025" units="cm"/>
    </inkml:brush>
  </inkml:definitions>
  <inkml:trace contextRef="#ctx0" brushRef="#br0">119 0 16624,'0'0'14477,"-43"61"-13964,27-26-289,4 5-128,5 2-32,3-1-64,2-3-160,1-3-737,-1-2-640,-4-7-449,0-7-1505,-3-6-2147,-2-10-7078</inkml:trace>
</inkml:ink>
</file>

<file path=ppt/ink/ink17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42:21.968"/>
    </inkml:context>
    <inkml:brush xml:id="br0">
      <inkml:brushProperty name="width" value="0.025" units="cm"/>
      <inkml:brushProperty name="height" value="0.025" units="cm"/>
    </inkml:brush>
  </inkml:definitions>
  <inkml:trace contextRef="#ctx0" brushRef="#br0">18 114 18417,'0'0'4004,"0"-12"-454,-1 5-2998,0 5-446,1-1-1,-1 0 1,1 1 0,-1-1 0,1 1 0,0-1-1,0 1 1,1-1 0,-1 0 0,0 1-1,1-1 1,0 1 0,-1-1 0,1 1 0,0-1-1,0 1 1,0 0 0,1 0 0,-1-1 0,0 1-1,1 0 1,0 0 0,-1 0 0,1 0 0,0 1-1,0-1 1,0 0 0,4-1 0,7-3-22,0 2 0,1-1 0,0 2 0,0 0 0,0 1 1,0 0-1,0 1 0,0 0 0,0 1 0,0 1 0,18 3 0,-22-3-118,-1 1-1,0 0 0,0 0 0,0 1 0,-1 0 0,1 1 0,-1 0 0,1 0 1,-1 1-1,0 0 0,-1 0 0,1 0 0,-1 1 0,0 1 0,-1-1 0,1 1 0,-1 0 1,5 9-1,-6-5 143,-1 0 1,0 0 0,0 1 0,-2-1 0,1 1 0,-1 0-1,-1 0 1,0 0 0,-1 0 0,0 0 0,-1 0 0,0-1-1,-1 1 1,-1 0 0,1 0 0,-2-1 0,0 0-1,0 0 1,-1 0 0,0 0 0,-1 0 0,0-1 0,-1 0-1,0-1 1,-11 13 0,7-14-103,0 0 1,-1-1-1,1 0 0,-1-1 0,0-1 1,-1 0-1,1 0 0,-1-2 1,0 1-1,0-1 0,0-1 1,-1-1-1,-18 1 0,25-2-13,-1 0-1,1-1 1,-1 0 0,1 0-1,0-1 1,0 0 0,0 0-1,0 0 1,0-1 0,0 0-1,-8-5 1,11 5-12,0 0 1,1 0-1,-1-1 1,1 1-1,0-1 1,0 1-1,0-1 1,0 0-1,1 0 1,-1 0-1,1 0 0,0-1 1,1 1-1,-1-1 1,1 1-1,-1-1 1,2 0-1,-2-8 1,2 10-406,-1-1 0,1 1 0,0-1 1,0 1-1,1 0 0,-1-1 0,1 1 0,0 0 1,0-1-1,2-4 0,-2 5-488,1 0 0,-1 1 0,1-1 1,0 1-1,0-1 0,0 1 0,1 0 0,-1 0 0,0 0 0,1 0 0,4-2 1,24-12-14427</inkml:trace>
</inkml:ink>
</file>

<file path=ppt/ink/ink17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42:22.311"/>
    </inkml:context>
    <inkml:brush xml:id="br0">
      <inkml:brushProperty name="width" value="0.025" units="cm"/>
      <inkml:brushProperty name="height" value="0.025" units="cm"/>
    </inkml:brush>
  </inkml:definitions>
  <inkml:trace contextRef="#ctx0" brushRef="#br0">45 0 19250,'0'0'13517,"-25"84"-13517,17-35 0,-1 0 0,6 2 0,3-2 0,0-1 0,3-4 0,8 0-2114,-3-8-1313,-4-8-2339,-2-12-3651</inkml:trace>
</inkml:ink>
</file>

<file path=ppt/ink/ink17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42:22.655"/>
    </inkml:context>
    <inkml:brush xml:id="br0">
      <inkml:brushProperty name="width" value="0.025" units="cm"/>
      <inkml:brushProperty name="height" value="0.025" units="cm"/>
    </inkml:brush>
  </inkml:definitions>
  <inkml:trace contextRef="#ctx0" brushRef="#br0">0 177 18642,'2'-14'3037,"-1"7"-2536,-1 1-188,0 1 1,0 0-1,1 0 0,0 0 0,0-1 0,1 1 1,-1 0-1,1 0 0,0 1 0,0-1 1,1 0-1,0 1 0,-1-1 0,1 1 1,1 0-1,-1 0 0,8-7 0,3 2-38,1 1 0,-1 1 0,1 0 0,1 0-1,-1 2 1,1 0 0,0 1 0,1 0 0,-1 2-1,0 0 1,1 0 0,-1 2 0,22 1 0,-24-1-282,0 2 0,1-1 0,-1 2 0,0-1 0,0 2 0,-1 0 0,1 1 0,-1 0 1,0 1-1,0 1 0,0 0 0,-1 0 0,0 1 0,-1 1 0,16 14 0,-24-20 22,0 0 0,0-1 0,-1 1 0,1 0 0,-1 0 0,0 1 1,0-1-1,0 0 0,0 1 0,0-1 0,-1 1 0,0 0 0,0 0 0,0-1 0,0 1 0,0 0 0,-1 0 0,0 0 0,1 0 0,-1 0 0,-1-1 0,1 1 0,-1 0 0,1 0 0,-1 0 0,0 0 0,-1-1 1,1 1-1,0 0 0,-1-1 0,0 0 0,0 1 0,0-1 0,0 0 0,-1 0 0,1 0 0,-1 0 0,0 0 0,-5 4 0,-5 2 53,0 1 0,0-2-1,-1 0 1,-1 0 0,1-2 0,-1 1-1,0-2 1,-22 6 0,16-6-547,0-1 1,0-1-1,0-1 0,0 0 1,-42-3-1,39-5-7731</inkml:trace>
</inkml:ink>
</file>

<file path=ppt/ink/ink17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42:32.264"/>
    </inkml:context>
    <inkml:brush xml:id="br0">
      <inkml:brushProperty name="width" value="0.025" units="cm"/>
      <inkml:brushProperty name="height" value="0.025" units="cm"/>
    </inkml:brush>
  </inkml:definitions>
  <inkml:trace contextRef="#ctx0" brushRef="#br0">195 100 3459,'0'0'6700,"-7"-8"-5803,1-1-549,4 5-194,1 1-1,-2 0 0,1 0 1,0 0-1,-1 0 1,1 1-1,-1-1 0,0 1 1,0-1-1,0 1 0,-6-4 1,-1 4 334,0-1-1,0 1 1,-1 0 0,1 1 0,0 0 0,0 1 0,-1 0 0,-16 3 0,-10-2 1596,121-4 3163,78-8-3366,98-6-1781,1182 10 589,-886 27-631,240 5 81,-313-25 251,-1745 5-3278,338 35 2599,-96 1 498,791-41 47,297-7 96,937 47-414,-531-10-297,901-3-650,-1369-28 1013,27 1 11,-1-2 0,1-1 0,-1-2 1,52-14-1,-82 19-4,0-1 1,0 0-1,0 1 1,-1-1-1,1 0 1,0 0-1,0 0 0,-1-1 1,1 1-1,0 0 1,-1-1-1,0 1 1,3-4-1,-3 4-4,-1 1 0,0-1-1,0 0 1,0 0 0,0 0 0,0 0-1,0 0 1,0 1 0,0-1 0,0 0-1,0 0 1,-1 0 0,1 0 0,0 0-1,-1 1 1,1-1 0,0 0-1,-1 0 1,1 1 0,-1-1 0,1 0-1,-1 0 1,1 1 0,-1-1 0,0 1-1,1-1 1,-1 1 0,0-1 0,1 1-1,-1-1 1,0 1 0,0-1 0,0 1-1,1 0 1,-1-1 0,0 1 0,-1 0-1,-24-10 6,0 2 0,0 0 0,-1 2 0,0 1 0,0 1 0,-35-1 0,18 1-10,-503-23-8,-5 32 1,212 7-45,1 16 0,-356 76 1,650-95-170,-66 12-1745,40-12-2094,-2-6-4980</inkml:trace>
</inkml:ink>
</file>

<file path=ppt/ink/ink17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42:40.256"/>
    </inkml:context>
    <inkml:brush xml:id="br0">
      <inkml:brushProperty name="width" value="0.025" units="cm"/>
      <inkml:brushProperty name="height" value="0.025" units="cm"/>
    </inkml:brush>
  </inkml:definitions>
  <inkml:trace contextRef="#ctx0" brushRef="#br0">0 147 2691,'0'0'11162,"2"-3"-10116,3 0-829,0 0-1,0 0 0,1 1 1,-1-1-1,0 1 0,1 0 0,0 1 1,-1 0-1,1 0 0,0 0 0,0 0 1,-1 1-1,10 0 0,33-5 1171,-27 0-1092,343-71 2378,-269 61-2267,180-4 0,359 67 717,-349-18-458,-192-17-577,140 37 0,-142-28 73,1-5-5,0-4 1,105 0-1,-14-2-28,934 20 139,-886-31-240,724-24 187,-559 14 117,-396 10 357,-1-19 1036,3 14-10340,6 5 2226</inkml:trace>
</inkml:ink>
</file>

<file path=ppt/ink/ink17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43:03.093"/>
    </inkml:context>
    <inkml:brush xml:id="br0">
      <inkml:brushProperty name="width" value="0.025" units="cm"/>
      <inkml:brushProperty name="height" value="0.025" units="cm"/>
    </inkml:brush>
  </inkml:definitions>
  <inkml:trace contextRef="#ctx0" brushRef="#br0">4906 764 11435,'0'0'1201,"8"-9"160,-1 2-1255,2-2 102,0 0 1,-1 0-1,0 0 0,0-1 1,6-13-1,-12 20-167,-1 0 0,1 1 0,-1-1 0,0 0 0,0 0 0,0 0 0,0 0-1,-1 0 1,1 0 0,-1 0 0,0 0 0,0 0 0,0 0 0,0 0 0,-1 0 0,1 0 0,-1 0 0,1 0 0,-1 0 0,0 1 0,0-1 0,-1 0-1,1 0 1,0 1 0,-1-1 0,0 1 0,0-1 0,1 1 0,-6-5 0,-12-10 15,-1 1 1,-1 1-1,0 0 1,-1 2-1,-30-14 1,-126-46 61,116 49-116,-164-56 558,-4 10 1,-2 11-1,-413-53 0,-727 43-185,1235 72-181,1 6 0,-1 5 0,-223 54 0,266-43-97,0 5 0,3 4-1,1 3 1,1 5-1,-160 102 1,212-119-62,1 2 0,2 2 0,0 1 0,2 1-1,2 2 1,-47 64 0,62-74-19,1-1 0,2 2-1,0 0 1,2 0 0,0 1-1,2 0 1,1 1 0,1-1 0,1 2-1,1-1 1,1 0 0,2 46-1,2-58 40,1 0 0,1 0 1,0 0-1,1-1 0,0 1 0,1-1 0,1 0 0,0 0 0,1 0 0,0-1 0,1 0 0,0-1 1,1 0-1,0 0 0,20 17 0,11 7 345,2-3 0,84 52 0,5-9-179,181 77-1,153 33 143,-449-179-334,700 219 1524,-556-189-1040,3-7-1,257 12 1,-214-38-54,403-45 1,-442 16-391,-2-8 0,293-99 0,-387 108-61,0-4-1,67-39 0,-120 58 1,0-1 0,0 0-1,-1-1 1,-1-1 0,0-1 0,-1 0 0,0-1-1,-1-1 1,-1 0 0,-1 0 0,0-2-1,14-26 1,-21 32-14,-1 1-1,0-1 1,-1 0 0,0 0-1,-1 0 1,0 0 0,-1 0-1,0-1 1,-1 1 0,-1 0-1,-3-22 1,0 18-2,0 0 1,-1 1-1,0-1 1,-2 1-1,0 0 0,0 1 1,-20-27-1,0 7-9,-2 2 0,-1 1 0,-2 1-1,0 2 1,-66-44 0,32 30-397,-2 2 0,-1 3 0,-2 4 0,-132-44 0,89 45-1594,-1 5 1,-178-19-1,93 25-3571,-7-1-3843</inkml:trace>
</inkml:ink>
</file>

<file path=ppt/ink/ink17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44:04.225"/>
    </inkml:context>
    <inkml:brush xml:id="br0">
      <inkml:brushProperty name="width" value="0.025" units="cm"/>
      <inkml:brushProperty name="height" value="0.025" units="cm"/>
    </inkml:brush>
  </inkml:definitions>
  <inkml:trace contextRef="#ctx0" brushRef="#br0">163 107 2274,'0'0'3438,"-10"0"-1831,-11 0-776,-49 1 3108,64-1-3789,1 1-1,0-1 1,0 1 0,0 0-1,0 0 1,0 1 0,1 0 0,-1-1-1,0 2 1,-6 3 0,11-6-76,0 1 1,1-1-1,-1 1 1,0-1-1,1 1 1,-1-1-1,0 0 1,1 1 0,-1-1-1,0 1 1,1-1-1,-1 0 1,1 1-1,-1-1 1,1 0-1,-1 1 1,1-1-1,-1 0 1,1 0-1,-1 0 1,1 1 0,-1-1-1,1 0 1,-1 0-1,1 0 1,-1 0-1,1 0 1,0 0-1,-1 0 1,1 0-1,-1 0 1,1-1 0,26 6 705,129 4 700,186-11 0,-287 1-1354,895-17 1057,-176 4-290,430 6 109,-262 5 340,-80 1 508,-466 3-1629,-395-1-207,1 0-1,-1 1 0,0-1 1,1 0-1,-1 0 1,1 0-1,-1 0 1,0 0-1,1-1 1,-1 1-1,0 0 1,1-1-1,-1 1 1,0-1-1,1 1 0,-1-1 1,0 0-1,0 1 1,0-1-1,1 0 1,-1 0-1,0 0 1,1-1-1,-3 1-23,1-1 0,-1 1 0,1 0-1,-1 0 1,0 0 0,1 0 0,-1 0 0,0 0 0,0 0-1,0 0 1,0 0 0,0 0 0,0 0 0,0 1 0,0-1-1,0 0 1,-1 1 0,1-1 0,0 1 0,0-1 0,-1 1 0,1 0-1,0-1 1,0 1 0,-2 0 0,-19-7-1083,-77-30-8870,50 12 172</inkml:trace>
</inkml:ink>
</file>

<file path=ppt/ink/ink17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46:00.993"/>
    </inkml:context>
    <inkml:brush xml:id="br0">
      <inkml:brushProperty name="width" value="0.025" units="cm"/>
      <inkml:brushProperty name="height" value="0.025" units="cm"/>
    </inkml:brush>
  </inkml:definitions>
  <inkml:trace contextRef="#ctx0" brushRef="#br0">3257 416 3427,'-348'-147'4971,"35"13"975,241 108-5862,-1 2-1,-111-19 1,63 25-235,0 5-1,-1 5 0,-1 6 1,-193 21-1,215-3 283,1 4 0,1 5 0,-131 51-1,91-18 602,-216 122-1,310-155-542,2 2-1,0 2 1,2 2 0,2 2 0,1 1-1,-46 52 1,72-71-175,1 0-1,0 0 1,1 1 0,1 0-1,0 1 1,1 0-1,1 0 1,0 1 0,2 0-1,0 0 1,1 0-1,0 1 1,2-1 0,0 1-1,1 0 1,1-1-1,1 1 1,1 0 0,0 0-1,8 29 1,-4-30-9,0-1 0,1 1 1,0-1-1,2 0 0,0-1 0,1 0 1,0-1-1,2 0 0,16 18 0,-8-13 13,1-1-1,0-1 1,2-1-1,0-1 1,39 20-1,-2-8 42,0-3-1,2-3 0,0-2 0,103 17 0,-76-21 17,2-4 0,0-4 0,0-4 0,97-8 0,-113-3 276,0-3 0,-1-3 1,0-4-1,-1-3 0,92-37 1,-84 21 252,-2-2 1,-1-4-1,99-72 1,-126 76-336,-1-3 1,-2-2 0,-2-1-1,-2-3 1,52-71-1,-78 92-220,-1 0-1,-1-2 0,-2 0 0,0 0 1,16-54-1,-26 71-22,-1 0 1,-1-1 0,0 1-1,0 0 1,-1-1 0,0 1-1,-1-1 1,0 1-1,-1-1 1,0 1 0,-1 0-1,-1 0 1,0-1 0,0 1-1,-1 1 1,0-1 0,-1 0-1,-11-18 1,5 16-1,-1 0 1,0 0-1,-1 1 0,0 1 1,-1 0-1,0 1 0,-1 1 1,0 0-1,0 0 1,-1 2-1,0 0 0,-1 1 1,-32-8-1,4 5-38,0 1 0,-1 2 0,0 3 0,-51 2 0,30 4-518,1 3 1,-111 25-1,-129 52-3885,182-47 1963,-103 27-3927</inkml:trace>
</inkml:ink>
</file>

<file path=ppt/ink/ink17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46:45.268"/>
    </inkml:context>
    <inkml:brush xml:id="br0">
      <inkml:brushProperty name="width" value="0.025" units="cm"/>
      <inkml:brushProperty name="height" value="0.025" units="cm"/>
    </inkml:brush>
  </inkml:definitions>
  <inkml:trace contextRef="#ctx0" brushRef="#br0">1978 217 6342,'0'0'1714,"3"-10"149,-3 10-1853,6-21 434,-1 0-1,-1 0 0,-1 0 0,-1-1 0,-1-21 0,-2 41-352,1-1 0,-1 1 1,0-1-1,0 1 0,0-1 1,0 1-1,0 0 0,-1 0 0,1 0 1,-1 0-1,1 0 0,-1 0 0,0 0 1,1 0-1,-1 0 0,0 1 1,-1-1-1,1 1 0,0 0 0,0-1 1,0 1-1,-1 0 0,1 0 0,-1 0 1,1 1-1,-5-2 0,-7-1 73,-1 1-1,1 0 0,-21 0 1,32 2-164,-177 0 567,1 9 1,-220 38-1,308-33-436,1 4 0,1 4 0,1 4 0,1 3-1,2 4 1,1 4 0,-114 69 0,176-92-85,-1 1 0,2 2 0,0 0-1,1 1 1,1 1 0,1 1 0,0 0 0,2 1 0,0 1 0,1 1 0,2 0 0,0 1 0,2 1 0,0-1-1,2 2 1,1-1 0,1 1 0,1 1 0,-5 51 0,9-51-39,1 0 1,2 0-1,1 0 0,1 0 1,1-1-1,8 30 1,-6-36-6,1-1 1,1 0-1,1 0 1,0-1-1,1 0 1,1-1 0,1 0-1,24 27 1,-15-23 8,1-1 1,1-2 0,1 0-1,0-1 1,1-1-1,1-1 1,0-2 0,1-1-1,1 0 1,0-2 0,0-2-1,33 6 1,24 1 244,1-4-1,164 0 1,-146-13-100,-1-4-1,1-4 1,-1-5 0,-1-4-1,-1-5 1,-1-4 0,-1-5 0,-2-4-1,-2-4 1,-1-4 0,98-64-1,-144 77-129,0-3-1,-3-1 0,-1-2 0,76-87 0,-102 104 3,-2-2-1,-1 0 0,0-1 0,-2 0 0,13-34 0,-20 42 15,-1-1 0,0-1-1,-1 1 1,-1 0-1,-1-1 1,0 0-1,-2 0 1,0 1-1,-2-20 1,1 26 15,-1 1 0,-1-1 0,0 1 0,0 0 0,-1 0 0,0 0 0,0 1 0,-1-1 0,-1 1 0,1 0 0,-2 0 0,1 1 0,-1 0 0,0 0 0,-1 0 0,0 1 0,0 0 0,-1 1 0,1 0 0,-1 0 0,-1 1 0,1 0 0,-18-6 0,-5 0-20,0 1 0,-1 2 1,0 2-1,-1 0 0,1 3 0,-44-1 0,-11 6-2,1 3-1,0 3 1,-165 40 0,0 24-1355,10 17-3611,180-64-744</inkml:trace>
</inkml:ink>
</file>

<file path=ppt/ink/ink17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46:57.261"/>
    </inkml:context>
    <inkml:brush xml:id="br0">
      <inkml:brushProperty name="width" value="0.025" units="cm"/>
      <inkml:brushProperty name="height" value="0.025" units="cm"/>
    </inkml:brush>
  </inkml:definitions>
  <inkml:trace contextRef="#ctx0" brushRef="#br0">2299 251 8968,'-5'-9'1095,"-3"-7"-756,0 1 0,-1-1 0,-1 2 0,0-1 0,-1 2 1,-1-1-1,0 2 0,-1-1 0,0 2 0,-1 0 0,0 0 0,-1 1 1,0 1-1,-1 0 0,1 2 0,-2-1 0,1 2 0,-19-5 0,-4 3-322,-1 3 0,0 1 1,-1 1-1,1 3 0,-54 5 0,-201 42 4,290-46-17,-167 34 580,-208 71 0,291-74-152,1 4-1,2 3 1,1 4 0,-79 56-1,135-79-401,0 1 1,1 2-1,1 1 0,2 1 0,0 2 0,2 0 0,1 1 1,1 1-1,1 1 0,2 1 0,1 1 0,1 0 0,2 1 1,1 1-1,2 0 0,2 1 0,0 0 0,3 0 1,1 0-1,1 1 0,2 0 0,5 63 0,-2-81 4,2 1-1,0 0 1,1-1 0,1 0-1,0 0 1,1 0 0,2 0-1,-1-1 1,2 0 0,0-1-1,1 0 1,1 0 0,16 17-1,-12-18-9,0-1 0,0 0-1,1-2 1,1 1 0,0-2 0,1-1-1,0 0 1,1-1 0,0-1-1,0 0 1,0-2 0,24 5 0,39 2 119,1-3 0,0-4 0,0-4 0,121-11 0,-73-3 39,-1-6 0,-1-5 0,0-6 1,-3-6-1,-1-5 0,-2-5 0,181-95 0,-241 106-79,-1-2 0,-3-4-1,-1-1 1,80-75 0,-116 93-57,-1-1 1,-1 0 0,-1-1-1,-1-2 1,17-33 0,-25 40 26,0-1 1,-2 0 0,-1-1 0,-1 0 0,0 0-1,-2 0 1,-1-1 0,1-24 0,-3 36-52,-2 1 0,1-1 1,-1 1-1,-1-1 0,0 1 0,0 0 1,-1 0-1,0 0 0,-1 0 0,0 0 1,0 1-1,-12-18 0,7 16 3,0 0 1,0 0-1,-1 1 0,-1 1 0,1-1 1,-2 2-1,1-1 0,-22-10 0,-2 3 0,0 1 0,-2 1-1,0 3 1,0 1-1,-1 1 1,-48-4-1,-50 0-15,-1 5 0,-195 15 0,-269 73 23,601-80-33,-233 50 19,181-36-223,0 2 0,-64 30 0,103-40-268,1 0-1,0 1 1,-19 13-1,28-17 119,0 0 0,-1 0 0,2 0 0,-1 0 0,0 1 0,1-1 0,-1 1 0,1-1 0,0 1-1,0 0 1,0 0 0,1 0 0,-1 0 0,1 0 0,-1 7 0,0 23-5047</inkml:trace>
</inkml:ink>
</file>

<file path=ppt/ink/ink17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47:09.420"/>
    </inkml:context>
    <inkml:brush xml:id="br0">
      <inkml:brushProperty name="width" value="0.025" units="cm"/>
      <inkml:brushProperty name="height" value="0.025" units="cm"/>
    </inkml:brush>
  </inkml:definitions>
  <inkml:trace contextRef="#ctx0" brushRef="#br0">870 171 9033,'0'0'1478,"-12"-1"-415,3 0-910,5 0-86,0 1 0,0-1 0,-1 1 0,1 0 0,0 0 0,0 0 1,-1 0-1,1 1 0,0 0 0,0 0 0,0 0 0,-1 0 0,1 1 0,1-1 0,-1 1 0,0 0 0,0 0 0,1 1 0,-5 2 0,-32 33 99,2 2 0,2 1-1,2 2 1,-42 65 0,31-32 307,4 1 0,-33 84 0,35-54-345,5 1 0,4 2 0,5 0 0,-16 174 1,15 457 890,80 216-496,72-4-480,214 669 384,-326-1565-450,67 235 777,-61-232-359,2-1 0,52 96 0,-64-137-363,1 0-1,1 0 1,1-1-1,1-1 1,0 0-1,0-1 1,2 0-1,0-1 0,1-1 1,32 19-1,-37-26-32,0 0 0,1-1 0,-1 0 0,1-1 0,0-1 0,1 0 0,-1-1-1,0 0 1,1-1 0,-1-1 0,1 0 0,-1 0 0,1-2 0,-1 1-1,1-2 1,-1 0 0,23-8 0,-5-2 14,0-1 1,-1-2-1,-1-1 1,28-21-1,104-89 75,-125 98-107,-2-2 0,-1-1 0,-1-2 0,-2-1 0,-1-1 1,-2-1-1,-2-2 0,-2-1 0,-1 0 0,-2-2 0,-2 0 0,21-73 0,-15 14 125,-5-1-1,10-184 1,-24-214 1205,-6 348-857,-14-477 536,0-54-741,15 375-233,-8-534-32,-8 563 3,-51-279-1,-26 66 38,61 361-4,-80-213 0,96 305-4,-1 1 0,-2 0 0,-2 1 0,-1 1 0,-30-36 0,41 58 25,-1 1-1,0 1 0,-1 0 0,0 0 0,-1 2 1,-1-1-1,1 2 0,-1 0 0,-1 1 0,0 0 1,0 1-1,0 1 0,-1 1 0,-33-7 1,21 9-2,0 1 0,0 2 1,0 1-1,1 1 1,-1 2-1,0 1 1,1 1-1,0 1 0,0 1 1,1 2-1,0 1 1,-44 24-1,-17 17-81,3 4 1,-98 82-1,147-109 44,-97 74-819,-204 164-5145,222-167 1531</inkml:trace>
</inkml:ink>
</file>

<file path=ppt/ink/ink17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47:17.916"/>
    </inkml:context>
    <inkml:brush xml:id="br0">
      <inkml:brushProperty name="width" value="0.025" units="cm"/>
      <inkml:brushProperty name="height" value="0.025" units="cm"/>
    </inkml:brush>
  </inkml:definitions>
  <inkml:trace contextRef="#ctx0" brushRef="#br0">997 455 12460,'-16'-3'240,"-39"-8"7,-2 3 1,-70-2-1,120 11-114,0 0-1,0 0 1,1 1-1,-1 0 1,0 1-1,1-1 1,0 1-1,-1 0 1,1 1 0,0-1-1,1 1 1,-1 1-1,1-1 1,0 1-1,0 0 1,0 0-1,0 0 1,1 1-1,0-1 1,-5 10 0,-5 10 45,1 0 0,1 1 0,-15 46 1,-3 27 126,4 2 0,-13 107 0,-6 211 477,27 480 387,102-89 67,81-12-854,-112-586-157,105 274 0,-125-403-180,5-1 0,3-2-1,3-2 1,4-1 0,3-3 0,65 72-1,-99-126-50,1-2 1,1-1-1,1 0 0,0-1 0,1-1 0,1-1 0,0-1 1,1-1-1,35 13 0,-44-20 5,0-1 0,0-1-1,1 0 1,-1-1 0,0 0 0,1-1 0,0 0 0,-1-2 0,1 0-1,-1 0 1,1-1 0,-1-1 0,0 0 0,0-1 0,0-1 0,0 0 0,-1-1-1,14-8 1,-7 1 16,-1-1 0,0-1 0,0-1 0,-2 0 0,0-1 0,-1-1 0,0-1 0,-2 0 0,0-1 0,-2-1 0,16-33 0,7-24 55,44-153 1,-75 220-66,55-210 379,-9-2 1,-9-2-1,-11-2 0,2-316 1,-44-477 349,-5 813-381,-8 1 0,-100-390 0,74 423 414,-134-302-1,152 406-702,-3 3 0,-2 1 0,-4 2 0,-2 1 0,-3 3 0,-2 2 0,-61-56 0,80 87-35,-1 2 1,-1 1-1,-1 1 1,-1 1-1,0 3 1,-2 0-1,-49-16 1,60 26-52,0 1 0,0 2 0,-1 0 0,1 2 1,-1 0-1,0 2 0,0 1 0,0 1 0,0 2 0,0 0 1,0 1-1,-28 10 0,15 0-466,1 2 0,1 2 0,0 2 0,2 1 0,0 1 0,1 2 0,2 2 0,-56 55 0,4 9-4825,-122 168 1,75-71-5028</inkml:trace>
</inkml:ink>
</file>

<file path=ppt/ink/ink17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47:31.746"/>
    </inkml:context>
    <inkml:brush xml:id="br0">
      <inkml:brushProperty name="width" value="0.025" units="cm"/>
      <inkml:brushProperty name="height" value="0.025" units="cm"/>
    </inkml:brush>
  </inkml:definitions>
  <inkml:trace contextRef="#ctx0" brushRef="#br0">82 728 15246,'-9'6'1362,"-44"28"553,34-23 3697,192-180-3668,-59 53-1304,366-324-139,-475 438-507,-10 13 15,-13 18 63,-57 63 72,-136 129-1,-106 62 264,211-193 79,223-204-648,-26 22 228,187-157 17,-25 24-65,-236 209-99,-9 10-95,-1 0 0,0-1 0,0 0 0,-1 0 0,1-1 0,-2 0 0,1 0 0,4-10 0,-10 18 128,0 0 0,0 0 0,0-1 0,0 1 0,0 0 0,0-1 0,0 1 0,0 0 0,0 0 0,0-1 0,0 1 0,0 0 0,0 0 0,0-1 0,-1 1 0,1 0 0,0 0 0,0-1 0,0 1 0,0 0 0,-1 0 0,1 0 0,0 0 0,0-1 0,0 1 0,-1 0 0,1 0 0,0 0 0,0 0 0,-1 0 0,1 0 0,0-1 0,0 1 0,-1 0 0,1 0 0,0 0 0,-1 0 0,1 0 0,0 0 0,0 0 0,-1 0 0,1 0 0,0 0 0,0 0 0,-1 0 0,1 1 0,0-1 0,-1 0 0,1 0 0,0 0 0,0 0 0,0 0 0,-1 1 0,1-1 0,0 0 0,0 0 0,-1 0 0,1 1 0,-2-1-393,-11 4-1032,1-1-1,0 2 1,0 0 0,-13 8-1,-26 11-5316</inkml:trace>
</inkml:ink>
</file>

<file path=ppt/ink/ink17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47:32.107"/>
    </inkml:context>
    <inkml:brush xml:id="br0">
      <inkml:brushProperty name="width" value="0.025" units="cm"/>
      <inkml:brushProperty name="height" value="0.025" units="cm"/>
    </inkml:brush>
  </inkml:definitions>
  <inkml:trace contextRef="#ctx0" brushRef="#br0">0 150 15791,'0'0'1276,"3"-8"-22,-2 3-1145,0 0 0,1 1 0,0 0-1,0-1 1,0 1 0,0 0 0,1 0-1,-1 0 1,1 0 0,0 1 0,0-1 0,1 1-1,-1 0 1,1 0 0,-1 0 0,1 0-1,0 1 1,0-1 0,1 1 0,-1 0 0,0 0-1,1 0 1,4 0 0,259-50-439,-203 42 959,-64 11-549,-1-1 0,1 0 0,-1 1 0,0-1 0,1 0 0,-1 1 0,0-1 0,1 0 0,-1 1 0,0-1 0,0 1 0,1-1 0,-1 1 0,0-1 1,0 1-1,0-1 0,0 1 0,0-1 0,1 1 0,-1-1 0,0 1 0,0-1 0,0 1 0,0-1 0,0 1 0,-1-1 0,1 1 0,0-1 0,0 1 0,0-1 0,0 0 0,-1 1 0,1-1 1,0 1-1,0-1 0,-1 1 0,1-1 0,0 0 0,-1 1 0,1-1 0,-1 1 0,-11 25 844,-105 160 1840,-26 47-801,120-192-2448,3 2 0,1 0 0,-21 76 0,30-66-4752,9-22-3897</inkml:trace>
</inkml:ink>
</file>

<file path=ppt/ink/ink17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45:35.416"/>
    </inkml:context>
    <inkml:brush xml:id="br0">
      <inkml:brushProperty name="width" value="0.025" units="cm"/>
      <inkml:brushProperty name="height" value="0.025" units="cm"/>
    </inkml:brush>
  </inkml:definitions>
  <inkml:trace contextRef="#ctx0" brushRef="#br0">8291 723 5701,'-668'-208'4619,"363"124"-2330,-769-162-890,-21 105-545,-695 98-785,1340 70 126,-704 135 0,560-17 1581,435-95-1137,-249 114 0,354-138-425,2 3 0,0 1-1,2 3 1,1 2 0,2 2 0,-44 45 0,70-61-178,2 1 0,0 1-1,2 0 1,0 1 0,2 2 0,1-1-1,1 1 1,1 1 0,1 1 0,1-1 0,2 2-1,1-1 1,1 1 0,-3 35 0,8-28-24,1 0 0,2 0 0,2 0 0,1 0 0,2-1 0,1 0 0,2 0 0,1 0 0,2-2 0,29 58 0,-7-31-8,2 0 1,3-3-1,2-1 1,81 82-1,-77-92 0,3-2 0,2-3 0,1-1-1,3-4 1,67 36 0,-41-32 189,2-3 0,1-4 0,103 25 0,-41-23 283,175 19 0,148-14 84,3-22-377,0-20 0,-1-22 0,-1-20 1,-2-20-1,509-139 0,793-381 202,-1430 437-322,-273 113-60,-2-2 1,114-83 0,-162 105-70,-1 0 0,0 0 0,-1-2 0,0 0 0,23-33 0,-33 40-69,0 1-1,-1-1 1,0 1 0,0-1-1,-1-1 1,0 1-1,-1 0 1,0-1 0,0 1-1,-1-1 1,0 0 0,-1 1-1,0-1 1,-1 0-1,-1-11 1,-1 7-552,-1 0-1,0 0 1,-8-16 0,-25-48-4465</inkml:trace>
</inkml:ink>
</file>

<file path=ppt/ink/ink17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45:36.196"/>
    </inkml:context>
    <inkml:brush xml:id="br0">
      <inkml:brushProperty name="width" value="0.025" units="cm"/>
      <inkml:brushProperty name="height" value="0.025" units="cm"/>
    </inkml:brush>
  </inkml:definitions>
  <inkml:trace contextRef="#ctx0" brushRef="#br0">1637 218 8680,'2'-5'172,"-1"1"-1,0-1 0,-1 1 1,1-1-1,-1 0 0,0 1 1,0-1-1,0 1 1,-1-1-1,0 0 0,0 1 1,0-1-1,0 1 1,0 0-1,-1-1 0,0 1 1,0 0-1,0 0 0,-1 0 1,1 0-1,-1 0 1,0 1-1,0-1 0,0 1 1,-1 0-1,1 0 0,-1 0 1,-6-4-1,-10-5-134,0 0 0,-1 1-1,0 2 1,-1 0 0,0 1-1,0 1 1,-1 1 0,-41-5-1,5 5 242,-1 3 0,-75 4 0,89 3 29,1 2 0,-1 3 0,1 1 0,1 2 0,0 2-1,1 2 1,0 2 0,1 1 0,-57 37 0,40-17-229,2 2 1,1 2-1,3 3 1,2 2-1,-70 84 0,91-95-3,1 2-1,2 1 0,2 1 1,-23 52-1,40-74 7,0 0 1,1 0-1,1 0 1,1 1-1,0 0 1,2 0-1,0 0 1,1 1-1,2-1 1,0 0-1,1 1 1,5 29-1,-3-39-31,0 1-1,1-1 1,0-1-1,1 1 1,0-1 0,1 1-1,0-1 1,1-1 0,0 1-1,13 12 1,-7-8 87,2-2 1,-1 0-1,2-1 0,-1 0 1,35 16-1,-11-10 147,1-2 0,0-1 1,1-3-1,1-1 0,46 5 0,7-5 218,0-3 0,0-5 0,0-4 1,0-4-1,105-21 0,-121 12-232,-1-4-1,-1-2 1,-1-5 0,-1-2-1,-2-4 1,102-60 0,-137 68-221,-2-1 0,-1-1 0,-1-3 0,-2 0 0,0-2 0,-2-2 0,-2 0 1,25-38-1,-43 54-41,0 0 1,-1-1-1,-1 0 1,0 0 0,-2 0-1,0-1 1,-1 0-1,5-36 1,-9 41-15,-1-1 0,0 1 0,-1-1 1,-1 1-1,0 0 0,-1 0 0,-1 0 0,0 0 0,0 0 1,-2 1-1,1 0 0,-2 0 0,-9-15 0,3 9-35,-1 1 0,-1 1-1,0 0 1,-1 1 0,-1 0-1,0 2 1,-1 0 0,-1 1-1,-29-16 1,1 6-120,0 1 0,-1 3 0,-61-16 0,10 10-358,-1 5 0,0 4 0,-104-2 0,-311 11-5029,445 8 4305,-218 3-6684</inkml:trace>
</inkml:ink>
</file>

<file path=ppt/ink/ink17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45:42.661"/>
    </inkml:context>
    <inkml:brush xml:id="br0">
      <inkml:brushProperty name="width" value="0.025" units="cm"/>
      <inkml:brushProperty name="height" value="0.025" units="cm"/>
    </inkml:brush>
  </inkml:definitions>
  <inkml:trace contextRef="#ctx0" brushRef="#br0">2 362 4837,'0'0'4393,"0"-9"-4014,0 4-359,0 4-15,-1-1 0,1 1 0,0-1 0,0 1 1,0-1-1,0 1 0,0-1 0,0 1 0,1-1 0,-1 1 0,0-1 1,1 1-1,-1 0 0,1-1 0,-1 1 0,1-1 0,0 1 0,-1 0 1,1 0-1,0-1 0,0 1 0,0 0 0,0 0 0,0 0 0,0 0 1,1 0-1,-1 0 0,0 0 0,0 1 0,1-1 0,-1 0 0,0 1 1,1-1-1,-1 1 0,1-1 0,-1 1 0,1 0 0,-1-1 0,1 1 0,-1 0 1,1 0-1,-1 0 0,1 0 0,-1 0 0,3 1 0,19 1 16,0 0 0,0 1 0,38 12 1,-34-8 19,1-1 0,29 2 1,43-6-81,0-5 0,-1-5 0,124-24 1,6 0 107,49-1-35,724-51-20,-911 83-2,1027-51 120,-900 27-139,799-55 239,-299 105-166,-5 40 87,-569-50-106,43 2-25,294-11-1,-399-16-218,-15-5-359</inkml:trace>
</inkml:ink>
</file>

<file path=ppt/ink/ink17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45:43.348"/>
    </inkml:context>
    <inkml:brush xml:id="br0">
      <inkml:brushProperty name="width" value="0.025" units="cm"/>
      <inkml:brushProperty name="height" value="0.025" units="cm"/>
    </inkml:brush>
  </inkml:definitions>
  <inkml:trace contextRef="#ctx0" brushRef="#br0">1281 82 5317,'-17'-9'1740,"-10"-3"-1659,-1 0 0,0 2 0,0 1 0,-1 2 0,-49-7 0,16 8 724,1 4 0,-1 2 0,0 2 0,1 4 0,-93 19 0,126-18-609,0 2 0,0 0-1,1 2 1,1 0 0,0 2-1,0 1 1,1 1 0,1 2-1,1 0 1,0 1 0,1 1 0,1 1-1,-35 44 1,32-28-173,0 1 0,2 1 0,2 1 0,2 1 0,2 1 0,1 0 0,-12 54 0,16-41 36,1 0 1,3 1-1,3 0 0,1 0 0,8 74 0,-3-106-42,1 0-1,2 0 1,0-1-1,1 1 1,2-1-1,0-1 1,1 0-1,1 0 1,23 35-1,-24-44-4,0 0 1,1 0-1,0 0 1,1-1-1,0-1 0,1 0 1,1-1-1,-1 0 0,1-1 1,0 0-1,1-1 1,0 0-1,0-1 0,1-1 1,24 6-1,-6-6 189,1-2 0,0-1 0,-1-1-1,1-2 1,0-1 0,0-2 0,-1-1 0,1-2-1,-2-1 1,1-2 0,38-16 0,11-10 92,-2-4 0,-1-3 0,76-56 0,-100 62-180,-2-3-1,-2-2 1,61-64-1,-94 87-54,-1 0-1,-1-1 0,-1-1 0,-1 0 1,-1-1-1,-1 0 0,-1-1 0,0-1 1,-2 0-1,-1 0 0,8-42 0,-14 56-22,0 0 1,-1 1-1,-1-1 0,0 0 0,0 0 0,-1 0 1,0 0-1,0 1 0,-1-1 0,-1 1 0,0-1 1,0 1-1,0 0 0,-1 0 0,-1 0 0,0 0 1,0 1-1,0 0 0,-1 0 0,0 0 0,-1 1 1,0 0-1,0 0 0,0 0 0,-1 1 0,0 0 1,0 1-1,-1 0 0,1 0 0,-1 1 0,-11-4 1,-5-1-58,-2 1 1,1 1 0,-1 1-1,0 1 1,-39-2-1,-3 5-346,-70 7 0,64 3-445,1 3 1,-129 35-1,-140 68-3539,254-82 2558,-133 46-4692</inkml:trace>
</inkml:ink>
</file>

<file path=ppt/ink/ink17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45:49.174"/>
    </inkml:context>
    <inkml:brush xml:id="br0">
      <inkml:brushProperty name="width" value="0.025" units="cm"/>
      <inkml:brushProperty name="height" value="0.025" units="cm"/>
    </inkml:brush>
  </inkml:definitions>
  <inkml:trace contextRef="#ctx0" brushRef="#br0">43 0 5701,'0'0'2883,"-7"9"-2397,3-3-375,0 0 1,1 1 0,-1-1-1,1 1 1,1-1-1,-1 1 1,1 0-1,0 0 1,1 0-1,-1 8 1,-3 90 951,4 379-625,8 914 1062,92 373-995,-39-928-337,-28 922 2266,-33-1338-1831,7-514-5466,-1 16 1783</inkml:trace>
</inkml:ink>
</file>

<file path=ppt/ink/ink17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45:49.691"/>
    </inkml:context>
    <inkml:brush xml:id="br0">
      <inkml:brushProperty name="width" value="0.025" units="cm"/>
      <inkml:brushProperty name="height" value="0.025" units="cm"/>
    </inkml:brush>
  </inkml:definitions>
  <inkml:trace contextRef="#ctx0" brushRef="#br0">90 1 17328,'-9'11'801,"8"-10"-791,-7 9 33,1-1 1,0 1-1,0 1 0,1-1 1,0 1-1,1 1 1,0-1-1,-5 22 1,1 30-24,3 1 0,2 0 0,11 125 0,45 228 18,31 0 29,-38-197-44,34 211-231,23 454-1,-67-115 616,49 528 195,-81-1273-756,-1 3-275,1-1 0,2 0 0,0 0 0,2 0 0,19 47 0,-10-52-2875,-2-19-1090</inkml:trace>
</inkml:ink>
</file>

<file path=ppt/ink/ink17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45:50.033"/>
    </inkml:context>
    <inkml:brush xml:id="br0">
      <inkml:brushProperty name="width" value="0.025" units="cm"/>
      <inkml:brushProperty name="height" value="0.025" units="cm"/>
    </inkml:brush>
  </inkml:definitions>
  <inkml:trace contextRef="#ctx0" brushRef="#br0">0 0 10890,'0'0'-288,"0"84"-5029</inkml:trace>
</inkml:ink>
</file>

<file path=ppt/ink/ink17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45:50.391"/>
    </inkml:context>
    <inkml:brush xml:id="br0">
      <inkml:brushProperty name="width" value="0.025" units="cm"/>
      <inkml:brushProperty name="height" value="0.025" units="cm"/>
    </inkml:brush>
  </inkml:definitions>
  <inkml:trace contextRef="#ctx0" brushRef="#br0">21 5993 8200,'0'0'881,"6"-13"-593,11-23-321,-3-1 0,0 0 0,-3-1 0,-1 0 0,6-45 0,-7-328 1100,-32-3 629,21 380-1672,-9-136-34,-66-1306 2479,72 985-634,62-494-1,141-572-1561,-167 1385-3578,-35 203 444,-15 10 85</inkml:trace>
</inkml:ink>
</file>

<file path=ppt/ink/ink17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47:40.455"/>
    </inkml:context>
    <inkml:brush xml:id="br0">
      <inkml:brushProperty name="width" value="0.025" units="cm"/>
      <inkml:brushProperty name="height" value="0.025" units="cm"/>
    </inkml:brush>
  </inkml:definitions>
  <inkml:trace contextRef="#ctx0" brushRef="#br0">1928 147 7911,'-9'-7'1618,"-11"-9"-1108,0 2 0,-1 0 1,0 1-1,-1 2 0,0 0 0,-29-9 0,8 9-290,0 2 1,-1 2-1,-45-2 0,-136 5 401,176 4-361,-10 2-134,-1 2 1,1 4-1,0 2 0,1 2 1,0 3-1,-63 26 0,53-14 105,1 3 0,2 3 0,1 3 0,-95 71 0,126-82-102,1 3-1,1 0 1,2 2-1,1 2 1,1 0-1,2 2 1,1 0 0,-32 63-1,45-73-112,0 0 0,2 1-1,0 1 1,2-1 0,1 1 0,1 1-1,1-1 1,1 1 0,2-1 0,0 1 0,2 0-1,1-1 1,1 1 0,11 44 0,-9-55-6,1 1-1,1-1 1,0 0 0,1-1 0,0 0 0,1 0 0,1 0 0,1-1 0,0-1 0,0 0 0,1 0 0,1-1 0,0-1-1,1 0 1,0-1 0,1-1 0,0 0 0,0 0 0,1-2 0,32 11 0,-3-4 32,0-3 0,1-2 0,1-2 0,-1-2 0,1-1 0,76-6-1,-22-6 245,0-4-1,-1-5 1,136-40-1,284-120 353,-511 174-640,477-185 661,-21-39 65,-443 215-528,-1-1 1,0-1-1,-1-1 0,34-33 1,-50 45-85,0-1 0,-1 0-1,1-1 1,-1 1 0,0-1 0,0 1 0,0-1 0,-1 0 0,1 0 0,-1 0 0,0 0 0,-1-1 0,1 1 0,-1 0 0,0-1 0,-1 1 0,1-1-1,-1 1 1,0-1 0,0 1 0,-1-1 0,0 1 0,0-1 0,0 1 0,0 0 0,-1-1 0,0 1 0,-4-8 0,-1 2-53,-1 0-1,-1 1 1,1 0 0,-2 0 0,1 1 0,-1 0 0,-1 1 0,0 0-1,0 0 1,-12-5 0,-25-13-84,-56-21 1,12 13-19,0 5-1,-2 3 1,-1 4 0,-136-13 0,25 18-25,-212 11-1,8 38-102,333-20-165,1 4 0,1 3-1,-93 36 1,148-47-96,0 1 0,0 1-1,1 0 1,0 2 0,1 0-1,1 1 1,0 1 0,0 0-1,2 1 1,-20 24 0,26-26-283,0 0 1,0 1 0,2 0-1,0 1 1,0 0 0,1 0-1,1 0 1,1 0 0,0 1-1,1 0 1,1 0 0,0 0-1,1 0 1,1 23 0,6 30-5943</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5240" cy="501640"/>
          </a:xfrm>
          <a:prstGeom prst="rect">
            <a:avLst/>
          </a:prstGeom>
        </p:spPr>
        <p:txBody>
          <a:bodyPr vert="horz" lIns="96359" tIns="48180" rIns="96359" bIns="48180" rtlCol="0"/>
          <a:lstStyle>
            <a:lvl1pPr algn="l">
              <a:defRPr sz="1300"/>
            </a:lvl1pPr>
          </a:lstStyle>
          <a:p>
            <a:endParaRPr lang="de-DE"/>
          </a:p>
        </p:txBody>
      </p:sp>
      <p:sp>
        <p:nvSpPr>
          <p:cNvPr id="3" name="Datumsplatzhalter 2"/>
          <p:cNvSpPr>
            <a:spLocks noGrp="1"/>
          </p:cNvSpPr>
          <p:nvPr>
            <p:ph type="dt" idx="1"/>
          </p:nvPr>
        </p:nvSpPr>
        <p:spPr>
          <a:xfrm>
            <a:off x="3889109" y="0"/>
            <a:ext cx="2975240" cy="501640"/>
          </a:xfrm>
          <a:prstGeom prst="rect">
            <a:avLst/>
          </a:prstGeom>
        </p:spPr>
        <p:txBody>
          <a:bodyPr vert="horz" lIns="96359" tIns="48180" rIns="96359" bIns="48180" rtlCol="0"/>
          <a:lstStyle>
            <a:lvl1pPr algn="r">
              <a:defRPr sz="1300"/>
            </a:lvl1pPr>
          </a:lstStyle>
          <a:p>
            <a:fld id="{0524BEED-E0BF-4555-8E2F-C31A69315841}" type="datetimeFigureOut">
              <a:rPr lang="de-DE" smtClean="0"/>
              <a:t>14.10.2026</a:t>
            </a:fld>
            <a:endParaRPr lang="de-DE"/>
          </a:p>
        </p:txBody>
      </p:sp>
      <p:sp>
        <p:nvSpPr>
          <p:cNvPr id="4" name="Folienbildplatzhalter 3"/>
          <p:cNvSpPr>
            <a:spLocks noGrp="1" noRot="1" noChangeAspect="1"/>
          </p:cNvSpPr>
          <p:nvPr>
            <p:ph type="sldImg" idx="2"/>
          </p:nvPr>
        </p:nvSpPr>
        <p:spPr>
          <a:xfrm>
            <a:off x="434975" y="1249363"/>
            <a:ext cx="5997575" cy="3375025"/>
          </a:xfrm>
          <a:prstGeom prst="rect">
            <a:avLst/>
          </a:prstGeom>
          <a:noFill/>
          <a:ln w="12700">
            <a:solidFill>
              <a:prstClr val="black"/>
            </a:solidFill>
          </a:ln>
        </p:spPr>
        <p:txBody>
          <a:bodyPr vert="horz" lIns="96359" tIns="48180" rIns="96359" bIns="48180" rtlCol="0" anchor="ctr"/>
          <a:lstStyle/>
          <a:p>
            <a:endParaRPr lang="de-DE"/>
          </a:p>
        </p:txBody>
      </p:sp>
      <p:sp>
        <p:nvSpPr>
          <p:cNvPr id="5" name="Notizenplatzhalter 4"/>
          <p:cNvSpPr>
            <a:spLocks noGrp="1"/>
          </p:cNvSpPr>
          <p:nvPr>
            <p:ph type="body" sz="quarter" idx="3"/>
          </p:nvPr>
        </p:nvSpPr>
        <p:spPr>
          <a:xfrm>
            <a:off x="686594" y="4811574"/>
            <a:ext cx="5492750" cy="3936742"/>
          </a:xfrm>
          <a:prstGeom prst="rect">
            <a:avLst/>
          </a:prstGeom>
        </p:spPr>
        <p:txBody>
          <a:bodyPr vert="horz" lIns="96359" tIns="48180" rIns="96359" bIns="4818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9496437"/>
            <a:ext cx="2975240" cy="501639"/>
          </a:xfrm>
          <a:prstGeom prst="rect">
            <a:avLst/>
          </a:prstGeom>
        </p:spPr>
        <p:txBody>
          <a:bodyPr vert="horz" lIns="96359" tIns="48180" rIns="96359" bIns="48180" rtlCol="0" anchor="b"/>
          <a:lstStyle>
            <a:lvl1pPr algn="l">
              <a:defRPr sz="1300"/>
            </a:lvl1pPr>
          </a:lstStyle>
          <a:p>
            <a:endParaRPr lang="de-DE"/>
          </a:p>
        </p:txBody>
      </p:sp>
      <p:sp>
        <p:nvSpPr>
          <p:cNvPr id="7" name="Foliennummernplatzhalter 6"/>
          <p:cNvSpPr>
            <a:spLocks noGrp="1"/>
          </p:cNvSpPr>
          <p:nvPr>
            <p:ph type="sldNum" sz="quarter" idx="5"/>
          </p:nvPr>
        </p:nvSpPr>
        <p:spPr>
          <a:xfrm>
            <a:off x="3889109" y="9496437"/>
            <a:ext cx="2975240" cy="501639"/>
          </a:xfrm>
          <a:prstGeom prst="rect">
            <a:avLst/>
          </a:prstGeom>
        </p:spPr>
        <p:txBody>
          <a:bodyPr vert="horz" lIns="96359" tIns="48180" rIns="96359" bIns="48180" rtlCol="0" anchor="b"/>
          <a:lstStyle>
            <a:lvl1pPr algn="r">
              <a:defRPr sz="1300"/>
            </a:lvl1pPr>
          </a:lstStyle>
          <a:p>
            <a:fld id="{B85F1F99-80BC-4C62-BD17-0AD959982CD1}" type="slidenum">
              <a:rPr lang="de-DE" smtClean="0"/>
              <a:t>‹Nr.›</a:t>
            </a:fld>
            <a:endParaRPr lang="de-DE"/>
          </a:p>
        </p:txBody>
      </p:sp>
    </p:spTree>
    <p:extLst>
      <p:ext uri="{BB962C8B-B14F-4D97-AF65-F5344CB8AC3E}">
        <p14:creationId xmlns:p14="http://schemas.microsoft.com/office/powerpoint/2010/main" val="36483304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26"/>
          <p:cNvSpPr>
            <a:spLocks noGrp="1" noChangeArrowheads="1"/>
          </p:cNvSpPr>
          <p:nvPr>
            <p:ph type="sldNum"/>
          </p:nvPr>
        </p:nvSpPr>
        <p:spPr>
          <a:ln/>
        </p:spPr>
        <p:txBody>
          <a:bodyPr/>
          <a:lstStyle/>
          <a:p>
            <a:fld id="{D9894258-9A99-43E2-A812-A5BDFDD33DA4}" type="slidenum">
              <a:rPr lang="de-DE"/>
              <a:pPr/>
              <a:t>1</a:t>
            </a:fld>
            <a:endParaRPr lang="de-DE"/>
          </a:p>
        </p:txBody>
      </p:sp>
      <p:sp>
        <p:nvSpPr>
          <p:cNvPr id="473090" name="Rectangle 2"/>
          <p:cNvSpPr txBox="1">
            <a:spLocks noGrp="1" noRot="1" noChangeAspect="1" noChangeArrowheads="1" noTextEdit="1"/>
          </p:cNvSpPr>
          <p:nvPr>
            <p:ph type="sldImg"/>
          </p:nvPr>
        </p:nvSpPr>
        <p:spPr>
          <a:xfrm>
            <a:off x="87313" y="742950"/>
            <a:ext cx="6623050" cy="3725863"/>
          </a:xfrm>
          <a:ln/>
        </p:spPr>
      </p:sp>
      <p:sp>
        <p:nvSpPr>
          <p:cNvPr id="473091" name="Rectangle 3"/>
          <p:cNvSpPr txBox="1">
            <a:spLocks noGrp="1" noChangeArrowheads="1"/>
          </p:cNvSpPr>
          <p:nvPr>
            <p:ph type="body" idx="1"/>
          </p:nvPr>
        </p:nvSpPr>
        <p:spPr>
          <a:xfrm>
            <a:off x="904432" y="4717732"/>
            <a:ext cx="4990332" cy="4465216"/>
          </a:xfrm>
          <a:noFill/>
          <a:ln/>
        </p:spPr>
        <p:txBody>
          <a:bodyPr wrap="none" anchor="ctr"/>
          <a:lstStyle/>
          <a:p>
            <a:endParaRPr lang="de-DE"/>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34243879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11772071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26"/>
          <p:cNvSpPr>
            <a:spLocks noGrp="1" noChangeArrowheads="1"/>
          </p:cNvSpPr>
          <p:nvPr>
            <p:ph type="sldNum"/>
          </p:nvPr>
        </p:nvSpPr>
        <p:spPr>
          <a:ln/>
        </p:spPr>
        <p:txBody>
          <a:bodyPr/>
          <a:lstStyle/>
          <a:p>
            <a:fld id="{FEE52045-57BA-4681-B080-A72A34E7F599}" type="slidenum">
              <a:rPr lang="de-DE"/>
              <a:pPr/>
              <a:t>4</a:t>
            </a:fld>
            <a:endParaRPr lang="de-DE"/>
          </a:p>
        </p:txBody>
      </p:sp>
      <p:sp>
        <p:nvSpPr>
          <p:cNvPr id="479234" name="Rectangle 2"/>
          <p:cNvSpPr txBox="1">
            <a:spLocks noGrp="1" noRot="1" noChangeAspect="1" noChangeArrowheads="1" noTextEdit="1"/>
          </p:cNvSpPr>
          <p:nvPr>
            <p:ph type="sldImg"/>
          </p:nvPr>
        </p:nvSpPr>
        <p:spPr>
          <a:xfrm>
            <a:off x="87313" y="742950"/>
            <a:ext cx="6623050" cy="3725863"/>
          </a:xfrm>
          <a:ln/>
        </p:spPr>
      </p:sp>
      <p:sp>
        <p:nvSpPr>
          <p:cNvPr id="479235" name="Rectangle 3"/>
          <p:cNvSpPr txBox="1">
            <a:spLocks noGrp="1" noChangeArrowheads="1"/>
          </p:cNvSpPr>
          <p:nvPr>
            <p:ph type="body" idx="1"/>
          </p:nvPr>
        </p:nvSpPr>
        <p:spPr>
          <a:xfrm>
            <a:off x="904432" y="4717732"/>
            <a:ext cx="4990332" cy="4465216"/>
          </a:xfrm>
          <a:noFill/>
          <a:ln/>
        </p:spPr>
        <p:txBody>
          <a:bodyPr wrap="none" anchor="ctr"/>
          <a:lstStyle/>
          <a:p>
            <a:endParaRPr lang="de-DE"/>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5539622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24982174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28972984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416877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41917191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18395773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26"/>
          <p:cNvSpPr>
            <a:spLocks noGrp="1" noChangeArrowheads="1"/>
          </p:cNvSpPr>
          <p:nvPr>
            <p:ph type="sldNum"/>
          </p:nvPr>
        </p:nvSpPr>
        <p:spPr>
          <a:ln/>
        </p:spPr>
        <p:txBody>
          <a:bodyPr/>
          <a:lstStyle/>
          <a:p>
            <a:fld id="{667D3BA4-C826-496B-816E-FA612258FAF1}" type="slidenum">
              <a:rPr lang="de-DE"/>
              <a:pPr/>
              <a:t>11</a:t>
            </a:fld>
            <a:endParaRPr lang="de-DE"/>
          </a:p>
        </p:txBody>
      </p:sp>
      <p:sp>
        <p:nvSpPr>
          <p:cNvPr id="481282" name="Rectangle 2"/>
          <p:cNvSpPr txBox="1">
            <a:spLocks noGrp="1" noRot="1" noChangeAspect="1" noChangeArrowheads="1" noTextEdit="1"/>
          </p:cNvSpPr>
          <p:nvPr>
            <p:ph type="sldImg"/>
          </p:nvPr>
        </p:nvSpPr>
        <p:spPr>
          <a:xfrm>
            <a:off x="87313" y="742950"/>
            <a:ext cx="6623050" cy="3725863"/>
          </a:xfrm>
          <a:ln/>
        </p:spPr>
      </p:sp>
      <p:sp>
        <p:nvSpPr>
          <p:cNvPr id="481283" name="Rectangle 3"/>
          <p:cNvSpPr txBox="1">
            <a:spLocks noGrp="1" noChangeArrowheads="1"/>
          </p:cNvSpPr>
          <p:nvPr>
            <p:ph type="body" idx="1"/>
          </p:nvPr>
        </p:nvSpPr>
        <p:spPr>
          <a:xfrm>
            <a:off x="904432" y="4717732"/>
            <a:ext cx="4990332" cy="4465216"/>
          </a:xfrm>
          <a:noFill/>
          <a:ln/>
        </p:spPr>
        <p:txBody>
          <a:bodyPr wrap="none" anchor="ctr"/>
          <a:lstStyle/>
          <a:p>
            <a:endParaRPr lang="de-DE"/>
          </a:p>
        </p:txBody>
      </p:sp>
    </p:spTree>
    <p:extLst>
      <p:ext uri="{BB962C8B-B14F-4D97-AF65-F5344CB8AC3E}">
        <p14:creationId xmlns:p14="http://schemas.microsoft.com/office/powerpoint/2010/main" val="36540366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74786"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8DD3533A-9447-4D4D-8C68-7162F12C3DDB}" type="slidenum">
              <a:rPr lang="de-DE" sz="1200">
                <a:solidFill>
                  <a:srgbClr val="000000"/>
                </a:solidFill>
                <a:latin typeface="Sparkasse Rg" pitchFamily="34" charset="0"/>
              </a:rPr>
              <a:pPr eaLnBrk="1" hangingPunct="1"/>
              <a:t>12</a:t>
            </a:fld>
            <a:endParaRPr lang="de-DE" sz="1200">
              <a:solidFill>
                <a:srgbClr val="000000"/>
              </a:solidFill>
              <a:latin typeface="Sparkasse Rg" pitchFamily="34" charset="0"/>
            </a:endParaRPr>
          </a:p>
        </p:txBody>
      </p:sp>
      <p:sp>
        <p:nvSpPr>
          <p:cNvPr id="374787" name="Rectangle 2"/>
          <p:cNvSpPr>
            <a:spLocks noGrp="1" noRot="1" noChangeAspect="1" noChangeArrowheads="1" noTextEdit="1"/>
          </p:cNvSpPr>
          <p:nvPr>
            <p:ph type="sldImg"/>
          </p:nvPr>
        </p:nvSpPr>
        <p:spPr>
          <a:xfrm>
            <a:off x="93663" y="742950"/>
            <a:ext cx="6619875" cy="3724275"/>
          </a:xfrm>
          <a:ln/>
        </p:spPr>
      </p:sp>
      <p:sp>
        <p:nvSpPr>
          <p:cNvPr id="374788"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1965617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75810"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1CB57CA6-6D5E-4E11-AD6B-B5417ACA0A32}" type="slidenum">
              <a:rPr lang="de-DE" sz="1200">
                <a:solidFill>
                  <a:srgbClr val="000000"/>
                </a:solidFill>
                <a:latin typeface="Sparkasse Rg" pitchFamily="34" charset="0"/>
              </a:rPr>
              <a:pPr eaLnBrk="1" hangingPunct="1"/>
              <a:t>13</a:t>
            </a:fld>
            <a:endParaRPr lang="de-DE" sz="1200">
              <a:solidFill>
                <a:srgbClr val="000000"/>
              </a:solidFill>
              <a:latin typeface="Sparkasse Rg" pitchFamily="34" charset="0"/>
            </a:endParaRPr>
          </a:p>
        </p:txBody>
      </p:sp>
      <p:sp>
        <p:nvSpPr>
          <p:cNvPr id="375811" name="Rectangle 2"/>
          <p:cNvSpPr>
            <a:spLocks noGrp="1" noRot="1" noChangeAspect="1" noChangeArrowheads="1" noTextEdit="1"/>
          </p:cNvSpPr>
          <p:nvPr>
            <p:ph type="sldImg"/>
          </p:nvPr>
        </p:nvSpPr>
        <p:spPr>
          <a:xfrm>
            <a:off x="93663" y="742950"/>
            <a:ext cx="6619875" cy="3724275"/>
          </a:xfrm>
          <a:ln/>
        </p:spPr>
      </p:sp>
      <p:sp>
        <p:nvSpPr>
          <p:cNvPr id="375812"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13089779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42452900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12295925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19581395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79906"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4BFE1B2D-07F3-499D-9B85-08002EEE54CB}" type="slidenum">
              <a:rPr lang="de-DE" sz="1200">
                <a:solidFill>
                  <a:srgbClr val="000000"/>
                </a:solidFill>
                <a:latin typeface="Sparkasse Rg" pitchFamily="34" charset="0"/>
              </a:rPr>
              <a:pPr eaLnBrk="1" hangingPunct="1"/>
              <a:t>17</a:t>
            </a:fld>
            <a:endParaRPr lang="de-DE" sz="1200">
              <a:solidFill>
                <a:srgbClr val="000000"/>
              </a:solidFill>
              <a:latin typeface="Sparkasse Rg" pitchFamily="34" charset="0"/>
            </a:endParaRPr>
          </a:p>
        </p:txBody>
      </p:sp>
      <p:sp>
        <p:nvSpPr>
          <p:cNvPr id="379907" name="Rectangle 2"/>
          <p:cNvSpPr>
            <a:spLocks noGrp="1" noRot="1" noChangeAspect="1" noChangeArrowheads="1" noTextEdit="1"/>
          </p:cNvSpPr>
          <p:nvPr>
            <p:ph type="sldImg"/>
          </p:nvPr>
        </p:nvSpPr>
        <p:spPr>
          <a:xfrm>
            <a:off x="93663" y="742950"/>
            <a:ext cx="6619875" cy="3724275"/>
          </a:xfrm>
          <a:ln/>
        </p:spPr>
      </p:sp>
      <p:sp>
        <p:nvSpPr>
          <p:cNvPr id="379908"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2184027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79906"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4BFE1B2D-07F3-499D-9B85-08002EEE54CB}" type="slidenum">
              <a:rPr lang="de-DE" sz="1200">
                <a:solidFill>
                  <a:srgbClr val="000000"/>
                </a:solidFill>
                <a:latin typeface="Sparkasse Rg" pitchFamily="34" charset="0"/>
              </a:rPr>
              <a:pPr eaLnBrk="1" hangingPunct="1"/>
              <a:t>18</a:t>
            </a:fld>
            <a:endParaRPr lang="de-DE" sz="1200">
              <a:solidFill>
                <a:srgbClr val="000000"/>
              </a:solidFill>
              <a:latin typeface="Sparkasse Rg" pitchFamily="34" charset="0"/>
            </a:endParaRPr>
          </a:p>
        </p:txBody>
      </p:sp>
      <p:sp>
        <p:nvSpPr>
          <p:cNvPr id="379907" name="Rectangle 2"/>
          <p:cNvSpPr>
            <a:spLocks noGrp="1" noRot="1" noChangeAspect="1" noChangeArrowheads="1" noTextEdit="1"/>
          </p:cNvSpPr>
          <p:nvPr>
            <p:ph type="sldImg"/>
          </p:nvPr>
        </p:nvSpPr>
        <p:spPr>
          <a:xfrm>
            <a:off x="93663" y="742950"/>
            <a:ext cx="6619875" cy="3724275"/>
          </a:xfrm>
          <a:ln/>
        </p:spPr>
      </p:sp>
      <p:sp>
        <p:nvSpPr>
          <p:cNvPr id="379908"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26624533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26"/>
          <p:cNvSpPr>
            <a:spLocks noGrp="1" noChangeArrowheads="1"/>
          </p:cNvSpPr>
          <p:nvPr>
            <p:ph type="sldNum"/>
          </p:nvPr>
        </p:nvSpPr>
        <p:spPr>
          <a:ln/>
        </p:spPr>
        <p:txBody>
          <a:bodyPr/>
          <a:lstStyle/>
          <a:p>
            <a:fld id="{354BF954-DCBE-409C-AF58-1F1EC3553479}" type="slidenum">
              <a:rPr lang="de-DE"/>
              <a:pPr/>
              <a:t>19</a:t>
            </a:fld>
            <a:endParaRPr lang="de-DE"/>
          </a:p>
        </p:txBody>
      </p:sp>
      <p:sp>
        <p:nvSpPr>
          <p:cNvPr id="483330" name="Rectangle 2"/>
          <p:cNvSpPr txBox="1">
            <a:spLocks noGrp="1" noRot="1" noChangeAspect="1" noChangeArrowheads="1" noTextEdit="1"/>
          </p:cNvSpPr>
          <p:nvPr>
            <p:ph type="sldImg"/>
          </p:nvPr>
        </p:nvSpPr>
        <p:spPr>
          <a:xfrm>
            <a:off x="87313" y="742950"/>
            <a:ext cx="6623050" cy="3725863"/>
          </a:xfrm>
          <a:ln/>
        </p:spPr>
      </p:sp>
      <p:sp>
        <p:nvSpPr>
          <p:cNvPr id="483331" name="Rectangle 3"/>
          <p:cNvSpPr txBox="1">
            <a:spLocks noGrp="1" noChangeArrowheads="1"/>
          </p:cNvSpPr>
          <p:nvPr>
            <p:ph type="body" idx="1"/>
          </p:nvPr>
        </p:nvSpPr>
        <p:spPr>
          <a:xfrm>
            <a:off x="904432" y="4717732"/>
            <a:ext cx="4990332" cy="4465216"/>
          </a:xfrm>
          <a:noFill/>
          <a:ln/>
        </p:spPr>
        <p:txBody>
          <a:bodyPr wrap="none" anchor="ctr"/>
          <a:lstStyle/>
          <a:p>
            <a:endParaRPr lang="de-DE"/>
          </a:p>
        </p:txBody>
      </p:sp>
    </p:spTree>
    <p:extLst>
      <p:ext uri="{BB962C8B-B14F-4D97-AF65-F5344CB8AC3E}">
        <p14:creationId xmlns:p14="http://schemas.microsoft.com/office/powerpoint/2010/main" val="19378414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33493001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14978634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76834"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9D0616EB-C823-4719-AC60-1E9A01BCEA34}" type="slidenum">
              <a:rPr lang="de-DE" sz="1200">
                <a:solidFill>
                  <a:srgbClr val="000000"/>
                </a:solidFill>
                <a:latin typeface="Sparkasse Rg" pitchFamily="34" charset="0"/>
              </a:rPr>
              <a:pPr eaLnBrk="1" hangingPunct="1"/>
              <a:t>22</a:t>
            </a:fld>
            <a:endParaRPr lang="de-DE" sz="1200">
              <a:solidFill>
                <a:srgbClr val="000000"/>
              </a:solidFill>
              <a:latin typeface="Sparkasse Rg" pitchFamily="34" charset="0"/>
            </a:endParaRPr>
          </a:p>
        </p:txBody>
      </p:sp>
      <p:sp>
        <p:nvSpPr>
          <p:cNvPr id="376835" name="Rectangle 2"/>
          <p:cNvSpPr>
            <a:spLocks noGrp="1" noRot="1" noChangeAspect="1" noChangeArrowheads="1" noTextEdit="1"/>
          </p:cNvSpPr>
          <p:nvPr>
            <p:ph type="sldImg"/>
          </p:nvPr>
        </p:nvSpPr>
        <p:spPr>
          <a:xfrm>
            <a:off x="93663" y="742950"/>
            <a:ext cx="6619875" cy="3724275"/>
          </a:xfrm>
          <a:ln/>
        </p:spPr>
      </p:sp>
      <p:sp>
        <p:nvSpPr>
          <p:cNvPr id="376836"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338654518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78882"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46C91F46-67A2-4F50-BC16-FE131C3E1787}" type="slidenum">
              <a:rPr lang="de-DE" sz="1200">
                <a:solidFill>
                  <a:srgbClr val="000000"/>
                </a:solidFill>
                <a:latin typeface="Sparkasse Rg" pitchFamily="34" charset="0"/>
              </a:rPr>
              <a:pPr eaLnBrk="1" hangingPunct="1"/>
              <a:t>23</a:t>
            </a:fld>
            <a:endParaRPr lang="de-DE" sz="1200">
              <a:solidFill>
                <a:srgbClr val="000000"/>
              </a:solidFill>
              <a:latin typeface="Sparkasse Rg" pitchFamily="34" charset="0"/>
            </a:endParaRPr>
          </a:p>
        </p:txBody>
      </p:sp>
      <p:sp>
        <p:nvSpPr>
          <p:cNvPr id="378883" name="Rectangle 2"/>
          <p:cNvSpPr>
            <a:spLocks noGrp="1" noRot="1" noChangeAspect="1" noChangeArrowheads="1" noTextEdit="1"/>
          </p:cNvSpPr>
          <p:nvPr>
            <p:ph type="sldImg"/>
          </p:nvPr>
        </p:nvSpPr>
        <p:spPr>
          <a:xfrm>
            <a:off x="93663" y="742950"/>
            <a:ext cx="6619875" cy="3724275"/>
          </a:xfrm>
          <a:ln/>
        </p:spPr>
      </p:sp>
      <p:sp>
        <p:nvSpPr>
          <p:cNvPr id="378884"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26468520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1ABF8F0E-1AFA-5DCD-D841-E570CD731D29}"/>
            </a:ext>
          </a:extLst>
        </p:cNvPr>
        <p:cNvGrpSpPr/>
        <p:nvPr/>
      </p:nvGrpSpPr>
      <p:grpSpPr>
        <a:xfrm>
          <a:off x="0" y="0"/>
          <a:ext cx="0" cy="0"/>
          <a:chOff x="0" y="0"/>
          <a:chExt cx="0" cy="0"/>
        </a:xfrm>
      </p:grpSpPr>
      <p:sp>
        <p:nvSpPr>
          <p:cNvPr id="378882" name="Rectangle 26">
            <a:extLst>
              <a:ext uri="{FF2B5EF4-FFF2-40B4-BE49-F238E27FC236}">
                <a16:creationId xmlns:a16="http://schemas.microsoft.com/office/drawing/2014/main" id="{40339C49-9A6B-8945-8235-D0921CE51E56}"/>
              </a:ext>
            </a:extLst>
          </p:cNvPr>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46C91F46-67A2-4F50-BC16-FE131C3E1787}" type="slidenum">
              <a:rPr lang="de-DE" sz="1200">
                <a:solidFill>
                  <a:srgbClr val="000000"/>
                </a:solidFill>
                <a:latin typeface="Sparkasse Rg" pitchFamily="34" charset="0"/>
              </a:rPr>
              <a:pPr eaLnBrk="1" hangingPunct="1"/>
              <a:t>24</a:t>
            </a:fld>
            <a:endParaRPr lang="de-DE" sz="1200">
              <a:solidFill>
                <a:srgbClr val="000000"/>
              </a:solidFill>
              <a:latin typeface="Sparkasse Rg" pitchFamily="34" charset="0"/>
            </a:endParaRPr>
          </a:p>
        </p:txBody>
      </p:sp>
      <p:sp>
        <p:nvSpPr>
          <p:cNvPr id="378883" name="Rectangle 2">
            <a:extLst>
              <a:ext uri="{FF2B5EF4-FFF2-40B4-BE49-F238E27FC236}">
                <a16:creationId xmlns:a16="http://schemas.microsoft.com/office/drawing/2014/main" id="{3C6D3165-08D3-FB15-C86B-760511735302}"/>
              </a:ext>
            </a:extLst>
          </p:cNvPr>
          <p:cNvSpPr>
            <a:spLocks noGrp="1" noRot="1" noChangeAspect="1" noChangeArrowheads="1" noTextEdit="1"/>
          </p:cNvSpPr>
          <p:nvPr>
            <p:ph type="sldImg"/>
          </p:nvPr>
        </p:nvSpPr>
        <p:spPr>
          <a:xfrm>
            <a:off x="93663" y="742950"/>
            <a:ext cx="6619875" cy="3724275"/>
          </a:xfrm>
          <a:ln/>
        </p:spPr>
      </p:sp>
      <p:sp>
        <p:nvSpPr>
          <p:cNvPr id="378884" name="Rectangle 3">
            <a:extLst>
              <a:ext uri="{FF2B5EF4-FFF2-40B4-BE49-F238E27FC236}">
                <a16:creationId xmlns:a16="http://schemas.microsoft.com/office/drawing/2014/main" id="{9D52B9CF-E4D1-969B-8337-56EE0D7807A4}"/>
              </a:ext>
            </a:extLst>
          </p:cNvPr>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237800528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85815C09-0FC3-6574-CFDF-B02B4B3F4673}"/>
            </a:ext>
          </a:extLst>
        </p:cNvPr>
        <p:cNvGrpSpPr/>
        <p:nvPr/>
      </p:nvGrpSpPr>
      <p:grpSpPr>
        <a:xfrm>
          <a:off x="0" y="0"/>
          <a:ext cx="0" cy="0"/>
          <a:chOff x="0" y="0"/>
          <a:chExt cx="0" cy="0"/>
        </a:xfrm>
      </p:grpSpPr>
      <p:sp>
        <p:nvSpPr>
          <p:cNvPr id="378882" name="Rectangle 26">
            <a:extLst>
              <a:ext uri="{FF2B5EF4-FFF2-40B4-BE49-F238E27FC236}">
                <a16:creationId xmlns:a16="http://schemas.microsoft.com/office/drawing/2014/main" id="{B814E7C7-CFFE-4020-20D8-E4C33B13DD67}"/>
              </a:ext>
            </a:extLst>
          </p:cNvPr>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46C91F46-67A2-4F50-BC16-FE131C3E1787}" type="slidenum">
              <a:rPr lang="de-DE" sz="1200">
                <a:solidFill>
                  <a:srgbClr val="000000"/>
                </a:solidFill>
                <a:latin typeface="Sparkasse Rg" pitchFamily="34" charset="0"/>
              </a:rPr>
              <a:pPr eaLnBrk="1" hangingPunct="1"/>
              <a:t>25</a:t>
            </a:fld>
            <a:endParaRPr lang="de-DE" sz="1200">
              <a:solidFill>
                <a:srgbClr val="000000"/>
              </a:solidFill>
              <a:latin typeface="Sparkasse Rg" pitchFamily="34" charset="0"/>
            </a:endParaRPr>
          </a:p>
        </p:txBody>
      </p:sp>
      <p:sp>
        <p:nvSpPr>
          <p:cNvPr id="378883" name="Rectangle 2">
            <a:extLst>
              <a:ext uri="{FF2B5EF4-FFF2-40B4-BE49-F238E27FC236}">
                <a16:creationId xmlns:a16="http://schemas.microsoft.com/office/drawing/2014/main" id="{77FBEEED-60A5-3A93-0BD0-D224F1BDC8B8}"/>
              </a:ext>
            </a:extLst>
          </p:cNvPr>
          <p:cNvSpPr>
            <a:spLocks noGrp="1" noRot="1" noChangeAspect="1" noChangeArrowheads="1" noTextEdit="1"/>
          </p:cNvSpPr>
          <p:nvPr>
            <p:ph type="sldImg"/>
          </p:nvPr>
        </p:nvSpPr>
        <p:spPr>
          <a:xfrm>
            <a:off x="93663" y="742950"/>
            <a:ext cx="6619875" cy="3724275"/>
          </a:xfrm>
          <a:ln/>
        </p:spPr>
      </p:sp>
      <p:sp>
        <p:nvSpPr>
          <p:cNvPr id="378884" name="Rectangle 3">
            <a:extLst>
              <a:ext uri="{FF2B5EF4-FFF2-40B4-BE49-F238E27FC236}">
                <a16:creationId xmlns:a16="http://schemas.microsoft.com/office/drawing/2014/main" id="{606B641C-791F-B6CE-3FBC-DE85E5982BD3}"/>
              </a:ext>
            </a:extLst>
          </p:cNvPr>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406593968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81954"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0468201D-C911-4012-9DD8-43E7A284D292}" type="slidenum">
              <a:rPr lang="de-DE" sz="1200">
                <a:solidFill>
                  <a:srgbClr val="000000"/>
                </a:solidFill>
                <a:latin typeface="Sparkasse Rg" pitchFamily="34" charset="0"/>
              </a:rPr>
              <a:pPr eaLnBrk="1" hangingPunct="1"/>
              <a:t>26</a:t>
            </a:fld>
            <a:endParaRPr lang="de-DE" sz="1200">
              <a:solidFill>
                <a:srgbClr val="000000"/>
              </a:solidFill>
              <a:latin typeface="Sparkasse Rg" pitchFamily="34" charset="0"/>
            </a:endParaRPr>
          </a:p>
        </p:txBody>
      </p:sp>
      <p:sp>
        <p:nvSpPr>
          <p:cNvPr id="381955" name="Rectangle 2"/>
          <p:cNvSpPr>
            <a:spLocks noGrp="1" noRot="1" noChangeAspect="1" noChangeArrowheads="1" noTextEdit="1"/>
          </p:cNvSpPr>
          <p:nvPr>
            <p:ph type="sldImg"/>
          </p:nvPr>
        </p:nvSpPr>
        <p:spPr>
          <a:xfrm>
            <a:off x="93663" y="742950"/>
            <a:ext cx="6619875" cy="3724275"/>
          </a:xfrm>
          <a:ln/>
        </p:spPr>
      </p:sp>
      <p:sp>
        <p:nvSpPr>
          <p:cNvPr id="381956"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306637906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80930"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A423A066-B1CF-4DC4-A7A9-D6EE4AB30EB8}" type="slidenum">
              <a:rPr lang="de-DE" sz="1200">
                <a:solidFill>
                  <a:srgbClr val="000000"/>
                </a:solidFill>
                <a:latin typeface="Sparkasse Rg" pitchFamily="34" charset="0"/>
              </a:rPr>
              <a:pPr eaLnBrk="1" hangingPunct="1"/>
              <a:t>27</a:t>
            </a:fld>
            <a:endParaRPr lang="de-DE" sz="1200">
              <a:solidFill>
                <a:srgbClr val="000000"/>
              </a:solidFill>
              <a:latin typeface="Sparkasse Rg" pitchFamily="34" charset="0"/>
            </a:endParaRPr>
          </a:p>
        </p:txBody>
      </p:sp>
      <p:sp>
        <p:nvSpPr>
          <p:cNvPr id="380931" name="Rectangle 2"/>
          <p:cNvSpPr>
            <a:spLocks noGrp="1" noRot="1" noChangeAspect="1" noChangeArrowheads="1" noTextEdit="1"/>
          </p:cNvSpPr>
          <p:nvPr>
            <p:ph type="sldImg"/>
          </p:nvPr>
        </p:nvSpPr>
        <p:spPr>
          <a:xfrm>
            <a:off x="93663" y="742950"/>
            <a:ext cx="6619875" cy="3724275"/>
          </a:xfrm>
          <a:ln/>
        </p:spPr>
      </p:sp>
      <p:sp>
        <p:nvSpPr>
          <p:cNvPr id="380932"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34378119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26"/>
          <p:cNvSpPr>
            <a:spLocks noGrp="1" noChangeArrowheads="1"/>
          </p:cNvSpPr>
          <p:nvPr>
            <p:ph type="sldNum"/>
          </p:nvPr>
        </p:nvSpPr>
        <p:spPr>
          <a:ln/>
        </p:spPr>
        <p:txBody>
          <a:bodyPr/>
          <a:lstStyle/>
          <a:p>
            <a:fld id="{F7E041A3-935E-4547-BFC8-42EC311BE9EB}" type="slidenum">
              <a:rPr lang="de-DE"/>
              <a:pPr/>
              <a:t>28</a:t>
            </a:fld>
            <a:endParaRPr lang="de-DE"/>
          </a:p>
        </p:txBody>
      </p:sp>
      <p:sp>
        <p:nvSpPr>
          <p:cNvPr id="487426" name="Rectangle 2"/>
          <p:cNvSpPr txBox="1">
            <a:spLocks noGrp="1" noRot="1" noChangeAspect="1" noChangeArrowheads="1" noTextEdit="1"/>
          </p:cNvSpPr>
          <p:nvPr>
            <p:ph type="sldImg"/>
          </p:nvPr>
        </p:nvSpPr>
        <p:spPr>
          <a:xfrm>
            <a:off x="87313" y="742950"/>
            <a:ext cx="6623050" cy="3725863"/>
          </a:xfrm>
          <a:ln/>
        </p:spPr>
      </p:sp>
      <p:sp>
        <p:nvSpPr>
          <p:cNvPr id="487427" name="Rectangle 3"/>
          <p:cNvSpPr txBox="1">
            <a:spLocks noGrp="1" noChangeArrowheads="1"/>
          </p:cNvSpPr>
          <p:nvPr>
            <p:ph type="body" idx="1"/>
          </p:nvPr>
        </p:nvSpPr>
        <p:spPr>
          <a:xfrm>
            <a:off x="904432" y="4717732"/>
            <a:ext cx="4990332" cy="4465216"/>
          </a:xfrm>
          <a:noFill/>
          <a:ln/>
        </p:spPr>
        <p:txBody>
          <a:bodyPr wrap="none" anchor="ctr"/>
          <a:lstStyle/>
          <a:p>
            <a:endParaRPr lang="de-DE"/>
          </a:p>
        </p:txBody>
      </p:sp>
    </p:spTree>
    <p:extLst>
      <p:ext uri="{BB962C8B-B14F-4D97-AF65-F5344CB8AC3E}">
        <p14:creationId xmlns:p14="http://schemas.microsoft.com/office/powerpoint/2010/main" val="201067813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62498"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A39139B9-EBBB-4FD7-9E6A-D792144CFDCA}" type="slidenum">
              <a:rPr lang="de-DE" sz="1200">
                <a:solidFill>
                  <a:srgbClr val="000000"/>
                </a:solidFill>
                <a:latin typeface="Sparkasse Rg" pitchFamily="34" charset="0"/>
              </a:rPr>
              <a:pPr eaLnBrk="1" hangingPunct="1"/>
              <a:t>29</a:t>
            </a:fld>
            <a:endParaRPr lang="de-DE" sz="1200">
              <a:solidFill>
                <a:srgbClr val="000000"/>
              </a:solidFill>
              <a:latin typeface="Sparkasse Rg" pitchFamily="34" charset="0"/>
            </a:endParaRPr>
          </a:p>
        </p:txBody>
      </p:sp>
      <p:sp>
        <p:nvSpPr>
          <p:cNvPr id="362499" name="Rectangle 2"/>
          <p:cNvSpPr>
            <a:spLocks noGrp="1" noRot="1" noChangeAspect="1" noChangeArrowheads="1" noTextEdit="1"/>
          </p:cNvSpPr>
          <p:nvPr>
            <p:ph type="sldImg"/>
          </p:nvPr>
        </p:nvSpPr>
        <p:spPr>
          <a:xfrm>
            <a:off x="93663" y="742950"/>
            <a:ext cx="6619875" cy="3724275"/>
          </a:xfrm>
          <a:ln/>
        </p:spPr>
      </p:sp>
      <p:sp>
        <p:nvSpPr>
          <p:cNvPr id="362500"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110948143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63522"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70794984-4538-4862-B949-D8817848F907}" type="slidenum">
              <a:rPr lang="de-DE" sz="1200">
                <a:solidFill>
                  <a:srgbClr val="000000"/>
                </a:solidFill>
                <a:latin typeface="Sparkasse Rg" pitchFamily="34" charset="0"/>
              </a:rPr>
              <a:pPr eaLnBrk="1" hangingPunct="1"/>
              <a:t>30</a:t>
            </a:fld>
            <a:endParaRPr lang="de-DE" sz="1200">
              <a:solidFill>
                <a:srgbClr val="000000"/>
              </a:solidFill>
              <a:latin typeface="Sparkasse Rg" pitchFamily="34" charset="0"/>
            </a:endParaRPr>
          </a:p>
        </p:txBody>
      </p:sp>
      <p:sp>
        <p:nvSpPr>
          <p:cNvPr id="363523" name="Rectangle 2"/>
          <p:cNvSpPr>
            <a:spLocks noGrp="1" noRot="1" noChangeAspect="1" noChangeArrowheads="1" noTextEdit="1"/>
          </p:cNvSpPr>
          <p:nvPr>
            <p:ph type="sldImg"/>
          </p:nvPr>
        </p:nvSpPr>
        <p:spPr>
          <a:xfrm>
            <a:off x="93663" y="742950"/>
            <a:ext cx="6619875" cy="3724275"/>
          </a:xfrm>
          <a:ln/>
        </p:spPr>
      </p:sp>
      <p:sp>
        <p:nvSpPr>
          <p:cNvPr id="363524"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60026521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66594"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A337C616-BD52-49BA-B1BF-8A8B2D075DBB}" type="slidenum">
              <a:rPr lang="de-DE" sz="1200">
                <a:solidFill>
                  <a:srgbClr val="000000"/>
                </a:solidFill>
                <a:latin typeface="Sparkasse Rg" pitchFamily="34" charset="0"/>
              </a:rPr>
              <a:pPr eaLnBrk="1" hangingPunct="1"/>
              <a:t>31</a:t>
            </a:fld>
            <a:endParaRPr lang="de-DE" sz="1200">
              <a:solidFill>
                <a:srgbClr val="000000"/>
              </a:solidFill>
              <a:latin typeface="Sparkasse Rg" pitchFamily="34" charset="0"/>
            </a:endParaRPr>
          </a:p>
        </p:txBody>
      </p:sp>
      <p:sp>
        <p:nvSpPr>
          <p:cNvPr id="366595" name="Rectangle 2"/>
          <p:cNvSpPr>
            <a:spLocks noGrp="1" noRot="1" noChangeAspect="1" noChangeArrowheads="1" noTextEdit="1"/>
          </p:cNvSpPr>
          <p:nvPr>
            <p:ph type="sldImg"/>
          </p:nvPr>
        </p:nvSpPr>
        <p:spPr>
          <a:xfrm>
            <a:off x="93663" y="742950"/>
            <a:ext cx="6619875" cy="3724275"/>
          </a:xfrm>
          <a:ln/>
        </p:spPr>
      </p:sp>
      <p:sp>
        <p:nvSpPr>
          <p:cNvPr id="366596"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52465674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67618"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E11575C7-254A-4E97-98EC-CFDC4EE472B3}" type="slidenum">
              <a:rPr lang="de-DE" sz="1200">
                <a:solidFill>
                  <a:srgbClr val="000000"/>
                </a:solidFill>
                <a:latin typeface="Sparkasse Rg" pitchFamily="34" charset="0"/>
              </a:rPr>
              <a:pPr eaLnBrk="1" hangingPunct="1"/>
              <a:t>32</a:t>
            </a:fld>
            <a:endParaRPr lang="de-DE" sz="1200">
              <a:solidFill>
                <a:srgbClr val="000000"/>
              </a:solidFill>
              <a:latin typeface="Sparkasse Rg" pitchFamily="34" charset="0"/>
            </a:endParaRPr>
          </a:p>
        </p:txBody>
      </p:sp>
      <p:sp>
        <p:nvSpPr>
          <p:cNvPr id="367619" name="Rectangle 2"/>
          <p:cNvSpPr>
            <a:spLocks noGrp="1" noRot="1" noChangeAspect="1" noChangeArrowheads="1" noTextEdit="1"/>
          </p:cNvSpPr>
          <p:nvPr>
            <p:ph type="sldImg"/>
          </p:nvPr>
        </p:nvSpPr>
        <p:spPr>
          <a:xfrm>
            <a:off x="93663" y="742950"/>
            <a:ext cx="6619875" cy="3724275"/>
          </a:xfrm>
          <a:ln/>
        </p:spPr>
      </p:sp>
      <p:sp>
        <p:nvSpPr>
          <p:cNvPr id="367620"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340019200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68642"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00FE689E-BF72-4A8C-B8F6-C3A8F960CBF5}" type="slidenum">
              <a:rPr lang="de-DE" sz="1200">
                <a:solidFill>
                  <a:srgbClr val="000000"/>
                </a:solidFill>
                <a:latin typeface="Sparkasse Rg" pitchFamily="34" charset="0"/>
              </a:rPr>
              <a:pPr eaLnBrk="1" hangingPunct="1"/>
              <a:t>33</a:t>
            </a:fld>
            <a:endParaRPr lang="de-DE" sz="1200">
              <a:solidFill>
                <a:srgbClr val="000000"/>
              </a:solidFill>
              <a:latin typeface="Sparkasse Rg" pitchFamily="34" charset="0"/>
            </a:endParaRPr>
          </a:p>
        </p:txBody>
      </p:sp>
      <p:sp>
        <p:nvSpPr>
          <p:cNvPr id="368643" name="Rectangle 2"/>
          <p:cNvSpPr>
            <a:spLocks noGrp="1" noRot="1" noChangeAspect="1" noChangeArrowheads="1" noTextEdit="1"/>
          </p:cNvSpPr>
          <p:nvPr>
            <p:ph type="sldImg"/>
          </p:nvPr>
        </p:nvSpPr>
        <p:spPr>
          <a:xfrm>
            <a:off x="93663" y="742950"/>
            <a:ext cx="6619875" cy="3724275"/>
          </a:xfrm>
          <a:ln/>
        </p:spPr>
      </p:sp>
      <p:sp>
        <p:nvSpPr>
          <p:cNvPr id="368644"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229938157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69666"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E300AD6E-65F9-4309-9C0C-9ED38E9DA83C}" type="slidenum">
              <a:rPr lang="de-DE" sz="1200">
                <a:solidFill>
                  <a:srgbClr val="000000"/>
                </a:solidFill>
                <a:latin typeface="Sparkasse Rg" pitchFamily="34" charset="0"/>
              </a:rPr>
              <a:pPr eaLnBrk="1" hangingPunct="1"/>
              <a:t>34</a:t>
            </a:fld>
            <a:endParaRPr lang="de-DE" sz="1200">
              <a:solidFill>
                <a:srgbClr val="000000"/>
              </a:solidFill>
              <a:latin typeface="Sparkasse Rg" pitchFamily="34" charset="0"/>
            </a:endParaRPr>
          </a:p>
        </p:txBody>
      </p:sp>
      <p:sp>
        <p:nvSpPr>
          <p:cNvPr id="369667" name="Rectangle 2"/>
          <p:cNvSpPr>
            <a:spLocks noGrp="1" noRot="1" noChangeAspect="1" noChangeArrowheads="1" noTextEdit="1"/>
          </p:cNvSpPr>
          <p:nvPr>
            <p:ph type="sldImg"/>
          </p:nvPr>
        </p:nvSpPr>
        <p:spPr>
          <a:xfrm>
            <a:off x="93663" y="742950"/>
            <a:ext cx="6619875" cy="3724275"/>
          </a:xfrm>
          <a:ln/>
        </p:spPr>
      </p:sp>
      <p:sp>
        <p:nvSpPr>
          <p:cNvPr id="369668"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344483859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C090AFE8-7004-57D6-5CC2-5C4D4E9E1311}"/>
            </a:ext>
          </a:extLst>
        </p:cNvPr>
        <p:cNvGrpSpPr/>
        <p:nvPr/>
      </p:nvGrpSpPr>
      <p:grpSpPr>
        <a:xfrm>
          <a:off x="0" y="0"/>
          <a:ext cx="0" cy="0"/>
          <a:chOff x="0" y="0"/>
          <a:chExt cx="0" cy="0"/>
        </a:xfrm>
      </p:grpSpPr>
      <p:sp>
        <p:nvSpPr>
          <p:cNvPr id="369666" name="Rectangle 26">
            <a:extLst>
              <a:ext uri="{FF2B5EF4-FFF2-40B4-BE49-F238E27FC236}">
                <a16:creationId xmlns:a16="http://schemas.microsoft.com/office/drawing/2014/main" id="{A3C8A49A-1916-A27E-DE89-29CF0CCD9A76}"/>
              </a:ext>
            </a:extLst>
          </p:cNvPr>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E300AD6E-65F9-4309-9C0C-9ED38E9DA83C}" type="slidenum">
              <a:rPr lang="de-DE" sz="1200">
                <a:solidFill>
                  <a:srgbClr val="000000"/>
                </a:solidFill>
                <a:latin typeface="Sparkasse Rg" pitchFamily="34" charset="0"/>
              </a:rPr>
              <a:pPr eaLnBrk="1" hangingPunct="1"/>
              <a:t>35</a:t>
            </a:fld>
            <a:endParaRPr lang="de-DE" sz="1200">
              <a:solidFill>
                <a:srgbClr val="000000"/>
              </a:solidFill>
              <a:latin typeface="Sparkasse Rg" pitchFamily="34" charset="0"/>
            </a:endParaRPr>
          </a:p>
        </p:txBody>
      </p:sp>
      <p:sp>
        <p:nvSpPr>
          <p:cNvPr id="369667" name="Rectangle 2">
            <a:extLst>
              <a:ext uri="{FF2B5EF4-FFF2-40B4-BE49-F238E27FC236}">
                <a16:creationId xmlns:a16="http://schemas.microsoft.com/office/drawing/2014/main" id="{EC6F97D5-7E3E-3A63-E36F-5868DDFAC10B}"/>
              </a:ext>
            </a:extLst>
          </p:cNvPr>
          <p:cNvSpPr>
            <a:spLocks noGrp="1" noRot="1" noChangeAspect="1" noChangeArrowheads="1" noTextEdit="1"/>
          </p:cNvSpPr>
          <p:nvPr>
            <p:ph type="sldImg"/>
          </p:nvPr>
        </p:nvSpPr>
        <p:spPr>
          <a:xfrm>
            <a:off x="93663" y="742950"/>
            <a:ext cx="6619875" cy="3724275"/>
          </a:xfrm>
          <a:ln/>
        </p:spPr>
      </p:sp>
      <p:sp>
        <p:nvSpPr>
          <p:cNvPr id="369668" name="Rectangle 3">
            <a:extLst>
              <a:ext uri="{FF2B5EF4-FFF2-40B4-BE49-F238E27FC236}">
                <a16:creationId xmlns:a16="http://schemas.microsoft.com/office/drawing/2014/main" id="{9162928F-4886-E5C6-7559-B01B1383C662}"/>
              </a:ext>
            </a:extLst>
          </p:cNvPr>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224051060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70690"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3161AB3E-DD77-44D9-AC97-2928F5F87C62}" type="slidenum">
              <a:rPr lang="de-DE" sz="1200">
                <a:solidFill>
                  <a:srgbClr val="000000"/>
                </a:solidFill>
                <a:latin typeface="Sparkasse Rg" pitchFamily="34" charset="0"/>
              </a:rPr>
              <a:pPr eaLnBrk="1" hangingPunct="1"/>
              <a:t>36</a:t>
            </a:fld>
            <a:endParaRPr lang="de-DE" sz="1200">
              <a:solidFill>
                <a:srgbClr val="000000"/>
              </a:solidFill>
              <a:latin typeface="Sparkasse Rg" pitchFamily="34" charset="0"/>
            </a:endParaRPr>
          </a:p>
        </p:txBody>
      </p:sp>
      <p:sp>
        <p:nvSpPr>
          <p:cNvPr id="370691" name="Rectangle 2"/>
          <p:cNvSpPr>
            <a:spLocks noGrp="1" noRot="1" noChangeAspect="1" noChangeArrowheads="1" noTextEdit="1"/>
          </p:cNvSpPr>
          <p:nvPr>
            <p:ph type="sldImg"/>
          </p:nvPr>
        </p:nvSpPr>
        <p:spPr>
          <a:xfrm>
            <a:off x="93663" y="742950"/>
            <a:ext cx="6619875" cy="3724275"/>
          </a:xfrm>
          <a:ln/>
        </p:spPr>
      </p:sp>
      <p:sp>
        <p:nvSpPr>
          <p:cNvPr id="370692"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259745799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71714"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B9DEB884-CAFA-4896-A5C0-9B0ED68CD259}" type="slidenum">
              <a:rPr lang="de-DE" sz="1200">
                <a:solidFill>
                  <a:srgbClr val="000000"/>
                </a:solidFill>
                <a:latin typeface="Sparkasse Rg" pitchFamily="34" charset="0"/>
              </a:rPr>
              <a:pPr eaLnBrk="1" hangingPunct="1"/>
              <a:t>37</a:t>
            </a:fld>
            <a:endParaRPr lang="de-DE" sz="1200">
              <a:solidFill>
                <a:srgbClr val="000000"/>
              </a:solidFill>
              <a:latin typeface="Sparkasse Rg" pitchFamily="34" charset="0"/>
            </a:endParaRPr>
          </a:p>
        </p:txBody>
      </p:sp>
      <p:sp>
        <p:nvSpPr>
          <p:cNvPr id="371715" name="Rectangle 2"/>
          <p:cNvSpPr>
            <a:spLocks noGrp="1" noRot="1" noChangeAspect="1" noChangeArrowheads="1" noTextEdit="1"/>
          </p:cNvSpPr>
          <p:nvPr>
            <p:ph type="sldImg"/>
          </p:nvPr>
        </p:nvSpPr>
        <p:spPr>
          <a:xfrm>
            <a:off x="93663" y="742950"/>
            <a:ext cx="6619875" cy="3724275"/>
          </a:xfrm>
          <a:ln/>
        </p:spPr>
      </p:sp>
      <p:sp>
        <p:nvSpPr>
          <p:cNvPr id="371716"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320155363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BD59BFE0-36F7-2CC7-A7E3-D1363F5CD38D}"/>
            </a:ext>
          </a:extLst>
        </p:cNvPr>
        <p:cNvGrpSpPr/>
        <p:nvPr/>
      </p:nvGrpSpPr>
      <p:grpSpPr>
        <a:xfrm>
          <a:off x="0" y="0"/>
          <a:ext cx="0" cy="0"/>
          <a:chOff x="0" y="0"/>
          <a:chExt cx="0" cy="0"/>
        </a:xfrm>
      </p:grpSpPr>
      <p:sp>
        <p:nvSpPr>
          <p:cNvPr id="371714" name="Rectangle 26">
            <a:extLst>
              <a:ext uri="{FF2B5EF4-FFF2-40B4-BE49-F238E27FC236}">
                <a16:creationId xmlns:a16="http://schemas.microsoft.com/office/drawing/2014/main" id="{37B0BC4B-D315-27A5-0DA6-6EB76CA9489E}"/>
              </a:ext>
            </a:extLst>
          </p:cNvPr>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B9DEB884-CAFA-4896-A5C0-9B0ED68CD259}" type="slidenum">
              <a:rPr lang="de-DE" sz="1200">
                <a:solidFill>
                  <a:srgbClr val="000000"/>
                </a:solidFill>
                <a:latin typeface="Sparkasse Rg" pitchFamily="34" charset="0"/>
              </a:rPr>
              <a:pPr eaLnBrk="1" hangingPunct="1"/>
              <a:t>38</a:t>
            </a:fld>
            <a:endParaRPr lang="de-DE" sz="1200">
              <a:solidFill>
                <a:srgbClr val="000000"/>
              </a:solidFill>
              <a:latin typeface="Sparkasse Rg" pitchFamily="34" charset="0"/>
            </a:endParaRPr>
          </a:p>
        </p:txBody>
      </p:sp>
      <p:sp>
        <p:nvSpPr>
          <p:cNvPr id="371715" name="Rectangle 2">
            <a:extLst>
              <a:ext uri="{FF2B5EF4-FFF2-40B4-BE49-F238E27FC236}">
                <a16:creationId xmlns:a16="http://schemas.microsoft.com/office/drawing/2014/main" id="{8C7FBA2C-4CD6-077A-D1AC-D0BC15960D4A}"/>
              </a:ext>
            </a:extLst>
          </p:cNvPr>
          <p:cNvSpPr>
            <a:spLocks noGrp="1" noRot="1" noChangeAspect="1" noChangeArrowheads="1" noTextEdit="1"/>
          </p:cNvSpPr>
          <p:nvPr>
            <p:ph type="sldImg"/>
          </p:nvPr>
        </p:nvSpPr>
        <p:spPr>
          <a:xfrm>
            <a:off x="93663" y="742950"/>
            <a:ext cx="6619875" cy="3724275"/>
          </a:xfrm>
          <a:ln/>
        </p:spPr>
      </p:sp>
      <p:sp>
        <p:nvSpPr>
          <p:cNvPr id="371716" name="Rectangle 3">
            <a:extLst>
              <a:ext uri="{FF2B5EF4-FFF2-40B4-BE49-F238E27FC236}">
                <a16:creationId xmlns:a16="http://schemas.microsoft.com/office/drawing/2014/main" id="{3216C827-A748-4310-B2E4-8FDE9A2C7E3C}"/>
              </a:ext>
            </a:extLst>
          </p:cNvPr>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148101612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367271391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26"/>
          <p:cNvSpPr>
            <a:spLocks noGrp="1" noChangeArrowheads="1"/>
          </p:cNvSpPr>
          <p:nvPr>
            <p:ph type="sldNum"/>
          </p:nvPr>
        </p:nvSpPr>
        <p:spPr>
          <a:ln/>
        </p:spPr>
        <p:txBody>
          <a:bodyPr/>
          <a:lstStyle/>
          <a:p>
            <a:fld id="{49F0B7FD-EAB7-41D6-9601-A77E8113FF78}" type="slidenum">
              <a:rPr lang="de-DE"/>
              <a:pPr/>
              <a:t>40</a:t>
            </a:fld>
            <a:endParaRPr lang="de-DE"/>
          </a:p>
        </p:txBody>
      </p:sp>
      <p:sp>
        <p:nvSpPr>
          <p:cNvPr id="491522" name="Rectangle 2"/>
          <p:cNvSpPr txBox="1">
            <a:spLocks noGrp="1" noRot="1" noChangeAspect="1" noChangeArrowheads="1" noTextEdit="1"/>
          </p:cNvSpPr>
          <p:nvPr>
            <p:ph type="sldImg"/>
          </p:nvPr>
        </p:nvSpPr>
        <p:spPr>
          <a:xfrm>
            <a:off x="87313" y="742950"/>
            <a:ext cx="6623050" cy="3725863"/>
          </a:xfrm>
          <a:ln/>
        </p:spPr>
      </p:sp>
      <p:sp>
        <p:nvSpPr>
          <p:cNvPr id="491523" name="Rectangle 3"/>
          <p:cNvSpPr txBox="1">
            <a:spLocks noGrp="1" noChangeArrowheads="1"/>
          </p:cNvSpPr>
          <p:nvPr>
            <p:ph type="body" idx="1"/>
          </p:nvPr>
        </p:nvSpPr>
        <p:spPr>
          <a:xfrm>
            <a:off x="904432" y="4717732"/>
            <a:ext cx="4990332" cy="4465216"/>
          </a:xfrm>
          <a:noFill/>
          <a:ln/>
        </p:spPr>
        <p:txBody>
          <a:bodyPr wrap="none" anchor="ctr"/>
          <a:lstStyle/>
          <a:p>
            <a:endParaRPr lang="de-DE"/>
          </a:p>
        </p:txBody>
      </p:sp>
    </p:spTree>
    <p:extLst>
      <p:ext uri="{BB962C8B-B14F-4D97-AF65-F5344CB8AC3E}">
        <p14:creationId xmlns:p14="http://schemas.microsoft.com/office/powerpoint/2010/main" val="93767571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26"/>
          <p:cNvSpPr>
            <a:spLocks noGrp="1" noChangeArrowheads="1"/>
          </p:cNvSpPr>
          <p:nvPr>
            <p:ph type="sldNum"/>
          </p:nvPr>
        </p:nvSpPr>
        <p:spPr>
          <a:ln/>
        </p:spPr>
        <p:txBody>
          <a:bodyPr/>
          <a:lstStyle/>
          <a:p>
            <a:fld id="{EDB53AC3-F79C-4526-A9B2-B64A4DED83AC}" type="slidenum">
              <a:rPr lang="de-DE"/>
              <a:pPr/>
              <a:t>41</a:t>
            </a:fld>
            <a:endParaRPr lang="de-DE"/>
          </a:p>
        </p:txBody>
      </p:sp>
      <p:sp>
        <p:nvSpPr>
          <p:cNvPr id="493570" name="Rectangle 2"/>
          <p:cNvSpPr txBox="1">
            <a:spLocks noGrp="1" noRot="1" noChangeAspect="1" noChangeArrowheads="1" noTextEdit="1"/>
          </p:cNvSpPr>
          <p:nvPr>
            <p:ph type="sldImg"/>
          </p:nvPr>
        </p:nvSpPr>
        <p:spPr>
          <a:xfrm>
            <a:off x="87313" y="742950"/>
            <a:ext cx="6623050" cy="3725863"/>
          </a:xfrm>
          <a:ln/>
        </p:spPr>
      </p:sp>
      <p:sp>
        <p:nvSpPr>
          <p:cNvPr id="493571" name="Rectangle 3"/>
          <p:cNvSpPr txBox="1">
            <a:spLocks noGrp="1" noChangeArrowheads="1"/>
          </p:cNvSpPr>
          <p:nvPr>
            <p:ph type="body" idx="1"/>
          </p:nvPr>
        </p:nvSpPr>
        <p:spPr>
          <a:xfrm>
            <a:off x="904432" y="4717732"/>
            <a:ext cx="4990332" cy="4465216"/>
          </a:xfrm>
          <a:noFill/>
          <a:ln/>
        </p:spPr>
        <p:txBody>
          <a:bodyPr wrap="none" anchor="ctr"/>
          <a:lstStyle/>
          <a:p>
            <a:endParaRPr lang="de-DE"/>
          </a:p>
        </p:txBody>
      </p:sp>
    </p:spTree>
    <p:extLst>
      <p:ext uri="{BB962C8B-B14F-4D97-AF65-F5344CB8AC3E}">
        <p14:creationId xmlns:p14="http://schemas.microsoft.com/office/powerpoint/2010/main" val="103074189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33826"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A9D37A7D-E720-4A45-9D64-0A7ACBBC781D}" type="slidenum">
              <a:rPr lang="de-DE" sz="1200">
                <a:solidFill>
                  <a:srgbClr val="000000"/>
                </a:solidFill>
                <a:latin typeface="Sparkasse Rg" pitchFamily="34" charset="0"/>
              </a:rPr>
              <a:pPr eaLnBrk="1" hangingPunct="1"/>
              <a:t>42</a:t>
            </a:fld>
            <a:endParaRPr lang="de-DE" sz="1200">
              <a:solidFill>
                <a:srgbClr val="000000"/>
              </a:solidFill>
              <a:latin typeface="Sparkasse Rg" pitchFamily="34" charset="0"/>
            </a:endParaRPr>
          </a:p>
        </p:txBody>
      </p:sp>
      <p:sp>
        <p:nvSpPr>
          <p:cNvPr id="333827" name="Rectangle 28"/>
          <p:cNvSpPr txBox="1">
            <a:spLocks noGrp="1" noChangeArrowheads="1"/>
          </p:cNvSpPr>
          <p:nvPr/>
        </p:nvSpPr>
        <p:spPr bwMode="auto">
          <a:xfrm>
            <a:off x="3852863" y="9428163"/>
            <a:ext cx="2911475" cy="4619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9991" tIns="46796" rIns="89991" bIns="46796" anchor="b"/>
          <a:lstStyle>
            <a:lvl1pPr eaLnBrk="0" hangingPunct="0">
              <a:tabLst>
                <a:tab pos="723900" algn="l"/>
                <a:tab pos="1444625" algn="l"/>
                <a:tab pos="2173288" algn="l"/>
                <a:tab pos="2895600" algn="l"/>
              </a:tabLst>
              <a:defRPr sz="2200">
                <a:solidFill>
                  <a:schemeClr val="bg1"/>
                </a:solidFill>
                <a:latin typeface="Times New Roman" pitchFamily="18" charset="0"/>
              </a:defRPr>
            </a:lvl1pPr>
            <a:lvl2pPr eaLnBrk="0" hangingPunct="0">
              <a:tabLst>
                <a:tab pos="723900" algn="l"/>
                <a:tab pos="1444625" algn="l"/>
                <a:tab pos="2173288" algn="l"/>
                <a:tab pos="2895600" algn="l"/>
              </a:tabLst>
              <a:defRPr sz="2200">
                <a:solidFill>
                  <a:schemeClr val="bg1"/>
                </a:solidFill>
                <a:latin typeface="Times New Roman" pitchFamily="18" charset="0"/>
              </a:defRPr>
            </a:lvl2pPr>
            <a:lvl3pPr eaLnBrk="0" hangingPunct="0">
              <a:tabLst>
                <a:tab pos="723900" algn="l"/>
                <a:tab pos="1444625" algn="l"/>
                <a:tab pos="2173288" algn="l"/>
                <a:tab pos="2895600" algn="l"/>
              </a:tabLst>
              <a:defRPr sz="2200">
                <a:solidFill>
                  <a:schemeClr val="bg1"/>
                </a:solidFill>
                <a:latin typeface="Times New Roman" pitchFamily="18" charset="0"/>
              </a:defRPr>
            </a:lvl3pPr>
            <a:lvl4pPr eaLnBrk="0" hangingPunct="0">
              <a:tabLst>
                <a:tab pos="723900" algn="l"/>
                <a:tab pos="1444625" algn="l"/>
                <a:tab pos="2173288" algn="l"/>
                <a:tab pos="2895600" algn="l"/>
              </a:tabLst>
              <a:defRPr sz="2200">
                <a:solidFill>
                  <a:schemeClr val="bg1"/>
                </a:solidFill>
                <a:latin typeface="Times New Roman" pitchFamily="18" charset="0"/>
              </a:defRPr>
            </a:lvl4pPr>
            <a:lvl5pPr eaLnBrk="0" hangingPunct="0">
              <a:tabLst>
                <a:tab pos="723900" algn="l"/>
                <a:tab pos="1444625"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4625"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4625"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4625"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4625" algn="l"/>
                <a:tab pos="2173288" algn="l"/>
                <a:tab pos="2895600" algn="l"/>
              </a:tabLst>
              <a:defRPr sz="2200">
                <a:solidFill>
                  <a:schemeClr val="bg1"/>
                </a:solidFill>
                <a:latin typeface="Times New Roman" pitchFamily="18" charset="0"/>
              </a:defRPr>
            </a:lvl9pPr>
          </a:lstStyle>
          <a:p>
            <a:pPr algn="r" eaLnBrk="1" hangingPunct="1">
              <a:buClrTx/>
              <a:buFontTx/>
              <a:buNone/>
            </a:pPr>
            <a:fld id="{B22B2BB9-1ADA-498A-BFE4-0490C2CA987E}" type="slidenum">
              <a:rPr lang="de-DE" sz="1200">
                <a:solidFill>
                  <a:srgbClr val="000000"/>
                </a:solidFill>
                <a:latin typeface="Sparkasse Rg" pitchFamily="34" charset="0"/>
              </a:rPr>
              <a:pPr algn="r" eaLnBrk="1" hangingPunct="1">
                <a:buClrTx/>
                <a:buFontTx/>
                <a:buNone/>
              </a:pPr>
              <a:t>42</a:t>
            </a:fld>
            <a:endParaRPr lang="de-DE" sz="1200">
              <a:solidFill>
                <a:srgbClr val="000000"/>
              </a:solidFill>
              <a:latin typeface="Sparkasse Rg" pitchFamily="34" charset="0"/>
            </a:endParaRPr>
          </a:p>
        </p:txBody>
      </p:sp>
      <p:sp>
        <p:nvSpPr>
          <p:cNvPr id="333828" name="Rectangle 1"/>
          <p:cNvSpPr>
            <a:spLocks noGrp="1" noRot="1" noChangeAspect="1" noChangeArrowheads="1" noTextEdit="1"/>
          </p:cNvSpPr>
          <p:nvPr>
            <p:ph type="sldImg"/>
          </p:nvPr>
        </p:nvSpPr>
        <p:spPr>
          <a:xfrm>
            <a:off x="93663" y="742950"/>
            <a:ext cx="6619875" cy="3724275"/>
          </a:xfrm>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33829" name="Rectangle 2"/>
          <p:cNvSpPr>
            <a:spLocks noGrp="1" noChangeArrowheads="1"/>
          </p:cNvSpPr>
          <p:nvPr>
            <p:ph type="body" idx="1"/>
          </p:nvPr>
        </p:nvSpPr>
        <p:spPr>
          <a:xfrm>
            <a:off x="903288" y="4716463"/>
            <a:ext cx="4992687" cy="4467225"/>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9991" tIns="46796" rIns="89991" bIns="46796" anchor="ctr"/>
          <a:lstStyle/>
          <a:p>
            <a:endParaRPr lang="de-DE"/>
          </a:p>
        </p:txBody>
      </p:sp>
    </p:spTree>
    <p:extLst>
      <p:ext uri="{BB962C8B-B14F-4D97-AF65-F5344CB8AC3E}">
        <p14:creationId xmlns:p14="http://schemas.microsoft.com/office/powerpoint/2010/main" val="423452057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34850"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A5625151-3D25-46E5-8C05-3F39028BCDDC}" type="slidenum">
              <a:rPr lang="de-DE" sz="1200">
                <a:solidFill>
                  <a:srgbClr val="000000"/>
                </a:solidFill>
                <a:latin typeface="Sparkasse Rg" pitchFamily="34" charset="0"/>
              </a:rPr>
              <a:pPr eaLnBrk="1" hangingPunct="1"/>
              <a:t>43</a:t>
            </a:fld>
            <a:endParaRPr lang="de-DE" sz="1200">
              <a:solidFill>
                <a:srgbClr val="000000"/>
              </a:solidFill>
              <a:latin typeface="Sparkasse Rg" pitchFamily="34" charset="0"/>
            </a:endParaRPr>
          </a:p>
        </p:txBody>
      </p:sp>
      <p:sp>
        <p:nvSpPr>
          <p:cNvPr id="334851" name="Rectangle 28"/>
          <p:cNvSpPr txBox="1">
            <a:spLocks noGrp="1" noChangeArrowheads="1"/>
          </p:cNvSpPr>
          <p:nvPr/>
        </p:nvSpPr>
        <p:spPr bwMode="auto">
          <a:xfrm>
            <a:off x="3852863" y="9428163"/>
            <a:ext cx="2911475" cy="4619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9991" tIns="46796" rIns="89991" bIns="46796" anchor="b"/>
          <a:lstStyle>
            <a:lvl1pPr eaLnBrk="0" hangingPunct="0">
              <a:tabLst>
                <a:tab pos="723900" algn="l"/>
                <a:tab pos="1444625" algn="l"/>
                <a:tab pos="2173288" algn="l"/>
                <a:tab pos="2895600" algn="l"/>
              </a:tabLst>
              <a:defRPr sz="2200">
                <a:solidFill>
                  <a:schemeClr val="bg1"/>
                </a:solidFill>
                <a:latin typeface="Times New Roman" pitchFamily="18" charset="0"/>
              </a:defRPr>
            </a:lvl1pPr>
            <a:lvl2pPr eaLnBrk="0" hangingPunct="0">
              <a:tabLst>
                <a:tab pos="723900" algn="l"/>
                <a:tab pos="1444625" algn="l"/>
                <a:tab pos="2173288" algn="l"/>
                <a:tab pos="2895600" algn="l"/>
              </a:tabLst>
              <a:defRPr sz="2200">
                <a:solidFill>
                  <a:schemeClr val="bg1"/>
                </a:solidFill>
                <a:latin typeface="Times New Roman" pitchFamily="18" charset="0"/>
              </a:defRPr>
            </a:lvl2pPr>
            <a:lvl3pPr eaLnBrk="0" hangingPunct="0">
              <a:tabLst>
                <a:tab pos="723900" algn="l"/>
                <a:tab pos="1444625" algn="l"/>
                <a:tab pos="2173288" algn="l"/>
                <a:tab pos="2895600" algn="l"/>
              </a:tabLst>
              <a:defRPr sz="2200">
                <a:solidFill>
                  <a:schemeClr val="bg1"/>
                </a:solidFill>
                <a:latin typeface="Times New Roman" pitchFamily="18" charset="0"/>
              </a:defRPr>
            </a:lvl3pPr>
            <a:lvl4pPr eaLnBrk="0" hangingPunct="0">
              <a:tabLst>
                <a:tab pos="723900" algn="l"/>
                <a:tab pos="1444625" algn="l"/>
                <a:tab pos="2173288" algn="l"/>
                <a:tab pos="2895600" algn="l"/>
              </a:tabLst>
              <a:defRPr sz="2200">
                <a:solidFill>
                  <a:schemeClr val="bg1"/>
                </a:solidFill>
                <a:latin typeface="Times New Roman" pitchFamily="18" charset="0"/>
              </a:defRPr>
            </a:lvl4pPr>
            <a:lvl5pPr eaLnBrk="0" hangingPunct="0">
              <a:tabLst>
                <a:tab pos="723900" algn="l"/>
                <a:tab pos="1444625"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4625"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4625"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4625"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4625" algn="l"/>
                <a:tab pos="2173288" algn="l"/>
                <a:tab pos="2895600" algn="l"/>
              </a:tabLst>
              <a:defRPr sz="2200">
                <a:solidFill>
                  <a:schemeClr val="bg1"/>
                </a:solidFill>
                <a:latin typeface="Times New Roman" pitchFamily="18" charset="0"/>
              </a:defRPr>
            </a:lvl9pPr>
          </a:lstStyle>
          <a:p>
            <a:pPr algn="r" eaLnBrk="1" hangingPunct="1">
              <a:buClrTx/>
              <a:buFontTx/>
              <a:buNone/>
            </a:pPr>
            <a:fld id="{DC4F38AA-52C0-4EBE-B07A-1615AFCDD3F3}" type="slidenum">
              <a:rPr lang="de-DE" sz="1200">
                <a:solidFill>
                  <a:srgbClr val="000000"/>
                </a:solidFill>
                <a:latin typeface="Sparkasse Rg" pitchFamily="34" charset="0"/>
              </a:rPr>
              <a:pPr algn="r" eaLnBrk="1" hangingPunct="1">
                <a:buClrTx/>
                <a:buFontTx/>
                <a:buNone/>
              </a:pPr>
              <a:t>43</a:t>
            </a:fld>
            <a:endParaRPr lang="de-DE" sz="1200">
              <a:solidFill>
                <a:srgbClr val="000000"/>
              </a:solidFill>
              <a:latin typeface="Sparkasse Rg" pitchFamily="34" charset="0"/>
            </a:endParaRPr>
          </a:p>
        </p:txBody>
      </p:sp>
      <p:sp>
        <p:nvSpPr>
          <p:cNvPr id="334852" name="Rectangle 1"/>
          <p:cNvSpPr>
            <a:spLocks noGrp="1" noRot="1" noChangeAspect="1" noChangeArrowheads="1" noTextEdit="1"/>
          </p:cNvSpPr>
          <p:nvPr>
            <p:ph type="sldImg"/>
          </p:nvPr>
        </p:nvSpPr>
        <p:spPr>
          <a:xfrm>
            <a:off x="93663" y="742950"/>
            <a:ext cx="6619875" cy="3724275"/>
          </a:xfrm>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34853" name="Rectangle 2"/>
          <p:cNvSpPr>
            <a:spLocks noGrp="1" noChangeArrowheads="1"/>
          </p:cNvSpPr>
          <p:nvPr>
            <p:ph type="body" idx="1"/>
          </p:nvPr>
        </p:nvSpPr>
        <p:spPr>
          <a:xfrm>
            <a:off x="903288" y="4716463"/>
            <a:ext cx="4992687" cy="4467225"/>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9991" tIns="46796" rIns="89991" bIns="46796" anchor="ctr"/>
          <a:lstStyle/>
          <a:p>
            <a:endParaRPr lang="de-DE"/>
          </a:p>
        </p:txBody>
      </p:sp>
    </p:spTree>
    <p:extLst>
      <p:ext uri="{BB962C8B-B14F-4D97-AF65-F5344CB8AC3E}">
        <p14:creationId xmlns:p14="http://schemas.microsoft.com/office/powerpoint/2010/main" val="268480751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20188456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20188456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2601523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27842134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9615CB2-164D-45E6-81B7-F9CF999FDF34}"/>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9FC8AC0E-B42C-4009-94F5-37F408DD09F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80FCB69C-750A-416A-B650-4459DCD8BE5F}"/>
              </a:ext>
            </a:extLst>
          </p:cNvPr>
          <p:cNvSpPr>
            <a:spLocks noGrp="1"/>
          </p:cNvSpPr>
          <p:nvPr>
            <p:ph type="dt" sz="half" idx="10"/>
          </p:nvPr>
        </p:nvSpPr>
        <p:spPr/>
        <p:txBody>
          <a:bodyPr/>
          <a:lstStyle/>
          <a:p>
            <a:fld id="{3D566509-52CD-4576-A1AB-8D0CC0C7B472}" type="datetimeFigureOut">
              <a:rPr lang="de-DE" smtClean="0"/>
              <a:t>14.10.2026</a:t>
            </a:fld>
            <a:endParaRPr lang="de-DE"/>
          </a:p>
        </p:txBody>
      </p:sp>
      <p:sp>
        <p:nvSpPr>
          <p:cNvPr id="5" name="Fußzeilenplatzhalter 4">
            <a:extLst>
              <a:ext uri="{FF2B5EF4-FFF2-40B4-BE49-F238E27FC236}">
                <a16:creationId xmlns:a16="http://schemas.microsoft.com/office/drawing/2014/main" id="{3D7216FC-CDDA-4FC7-856F-6D1BF7657745}"/>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C507EAD6-C532-4CB3-BDD4-5B25A832A4C4}"/>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42091124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AA77072-9838-42DE-9738-1E38E8CA45C9}"/>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43FA340A-F7F9-4297-A59B-8597B8C5DA41}"/>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2EF45680-A9F5-47DC-9FEE-218898FF417F}"/>
              </a:ext>
            </a:extLst>
          </p:cNvPr>
          <p:cNvSpPr>
            <a:spLocks noGrp="1"/>
          </p:cNvSpPr>
          <p:nvPr>
            <p:ph type="dt" sz="half" idx="10"/>
          </p:nvPr>
        </p:nvSpPr>
        <p:spPr/>
        <p:txBody>
          <a:bodyPr/>
          <a:lstStyle/>
          <a:p>
            <a:fld id="{3D566509-52CD-4576-A1AB-8D0CC0C7B472}" type="datetimeFigureOut">
              <a:rPr lang="de-DE" smtClean="0"/>
              <a:t>14.10.2026</a:t>
            </a:fld>
            <a:endParaRPr lang="de-DE"/>
          </a:p>
        </p:txBody>
      </p:sp>
      <p:sp>
        <p:nvSpPr>
          <p:cNvPr id="5" name="Fußzeilenplatzhalter 4">
            <a:extLst>
              <a:ext uri="{FF2B5EF4-FFF2-40B4-BE49-F238E27FC236}">
                <a16:creationId xmlns:a16="http://schemas.microsoft.com/office/drawing/2014/main" id="{33EA3E5B-4D65-4F5C-AA51-BE43420037F2}"/>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9C9447C8-8C37-4773-8BD4-CF43165FAD63}"/>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19949612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5835BA-3C4B-49D3-8BA5-2B5FB969159C}"/>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39578CB4-1C3A-4F80-A91B-B36E5963B81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0A7463A4-F863-4846-804B-5B4B35AF4C7F}"/>
              </a:ext>
            </a:extLst>
          </p:cNvPr>
          <p:cNvSpPr>
            <a:spLocks noGrp="1"/>
          </p:cNvSpPr>
          <p:nvPr>
            <p:ph type="dt" sz="half" idx="10"/>
          </p:nvPr>
        </p:nvSpPr>
        <p:spPr/>
        <p:txBody>
          <a:bodyPr/>
          <a:lstStyle/>
          <a:p>
            <a:fld id="{3D566509-52CD-4576-A1AB-8D0CC0C7B472}" type="datetimeFigureOut">
              <a:rPr lang="de-DE" smtClean="0"/>
              <a:t>14.10.2026</a:t>
            </a:fld>
            <a:endParaRPr lang="de-DE"/>
          </a:p>
        </p:txBody>
      </p:sp>
      <p:sp>
        <p:nvSpPr>
          <p:cNvPr id="5" name="Fußzeilenplatzhalter 4">
            <a:extLst>
              <a:ext uri="{FF2B5EF4-FFF2-40B4-BE49-F238E27FC236}">
                <a16:creationId xmlns:a16="http://schemas.microsoft.com/office/drawing/2014/main" id="{1CC99560-DED2-44F0-A62A-C280BA670747}"/>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1F446564-D7E0-4FC7-84EB-EDC4C0D59810}"/>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18607630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112DBB5-E341-4F05-9A36-02A7A279A7C0}"/>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DAFA02BB-95C1-46BD-A783-3D7A0FEF9E68}"/>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488EF066-687C-42E1-9080-B54BFAE44934}"/>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E6A4718D-56E8-457D-87D1-B9F47998A93C}"/>
              </a:ext>
            </a:extLst>
          </p:cNvPr>
          <p:cNvSpPr>
            <a:spLocks noGrp="1"/>
          </p:cNvSpPr>
          <p:nvPr>
            <p:ph type="dt" sz="half" idx="10"/>
          </p:nvPr>
        </p:nvSpPr>
        <p:spPr/>
        <p:txBody>
          <a:bodyPr/>
          <a:lstStyle/>
          <a:p>
            <a:fld id="{3D566509-52CD-4576-A1AB-8D0CC0C7B472}" type="datetimeFigureOut">
              <a:rPr lang="de-DE" smtClean="0"/>
              <a:t>14.10.2026</a:t>
            </a:fld>
            <a:endParaRPr lang="de-DE"/>
          </a:p>
        </p:txBody>
      </p:sp>
      <p:sp>
        <p:nvSpPr>
          <p:cNvPr id="6" name="Fußzeilenplatzhalter 5">
            <a:extLst>
              <a:ext uri="{FF2B5EF4-FFF2-40B4-BE49-F238E27FC236}">
                <a16:creationId xmlns:a16="http://schemas.microsoft.com/office/drawing/2014/main" id="{178FD24A-9CF2-4CD7-8B3E-2F775593A015}"/>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FA16550E-EAAF-4911-A231-2907F17E15BF}"/>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17599815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493FD2C-65F5-4272-BDFB-8F73792630CC}"/>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82D78C2D-0DE4-4D23-82CD-7330DE94D9D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923BADA4-F8AA-4D37-BC58-CE0545591DE2}"/>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5A8DC1A4-70D5-4838-A2A2-52A9F27F2D5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2731E668-ED59-4B2B-B32E-FD24F457713B}"/>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0FF5175B-967C-43EC-A81E-DB8AE2DDE2C1}"/>
              </a:ext>
            </a:extLst>
          </p:cNvPr>
          <p:cNvSpPr>
            <a:spLocks noGrp="1"/>
          </p:cNvSpPr>
          <p:nvPr>
            <p:ph type="dt" sz="half" idx="10"/>
          </p:nvPr>
        </p:nvSpPr>
        <p:spPr/>
        <p:txBody>
          <a:bodyPr/>
          <a:lstStyle/>
          <a:p>
            <a:fld id="{3D566509-52CD-4576-A1AB-8D0CC0C7B472}" type="datetimeFigureOut">
              <a:rPr lang="de-DE" smtClean="0"/>
              <a:t>14.10.2026</a:t>
            </a:fld>
            <a:endParaRPr lang="de-DE"/>
          </a:p>
        </p:txBody>
      </p:sp>
      <p:sp>
        <p:nvSpPr>
          <p:cNvPr id="8" name="Fußzeilenplatzhalter 7">
            <a:extLst>
              <a:ext uri="{FF2B5EF4-FFF2-40B4-BE49-F238E27FC236}">
                <a16:creationId xmlns:a16="http://schemas.microsoft.com/office/drawing/2014/main" id="{3C18A539-8D53-4E47-BEB3-A02BA46AA6EA}"/>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9E9B1300-DECA-4AAA-AEC4-6D613B117052}"/>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18339471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CB9E8FD-3A8F-45F0-918D-433651BC44E7}"/>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E1E34814-E549-4F5D-BBDA-26EA8D1EA400}"/>
              </a:ext>
            </a:extLst>
          </p:cNvPr>
          <p:cNvSpPr>
            <a:spLocks noGrp="1"/>
          </p:cNvSpPr>
          <p:nvPr>
            <p:ph type="dt" sz="half" idx="10"/>
          </p:nvPr>
        </p:nvSpPr>
        <p:spPr/>
        <p:txBody>
          <a:bodyPr/>
          <a:lstStyle/>
          <a:p>
            <a:fld id="{3D566509-52CD-4576-A1AB-8D0CC0C7B472}" type="datetimeFigureOut">
              <a:rPr lang="de-DE" smtClean="0"/>
              <a:t>14.10.2026</a:t>
            </a:fld>
            <a:endParaRPr lang="de-DE"/>
          </a:p>
        </p:txBody>
      </p:sp>
      <p:sp>
        <p:nvSpPr>
          <p:cNvPr id="4" name="Fußzeilenplatzhalter 3">
            <a:extLst>
              <a:ext uri="{FF2B5EF4-FFF2-40B4-BE49-F238E27FC236}">
                <a16:creationId xmlns:a16="http://schemas.microsoft.com/office/drawing/2014/main" id="{15817922-9D56-4558-BA69-BDAD2C1C0E34}"/>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8A5B991F-7519-4BA1-983B-70277BC27C4A}"/>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8507202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C0E3B0A2-06E1-43B4-B3A5-C1BEE069D7C9}"/>
              </a:ext>
            </a:extLst>
          </p:cNvPr>
          <p:cNvSpPr>
            <a:spLocks noGrp="1"/>
          </p:cNvSpPr>
          <p:nvPr>
            <p:ph type="dt" sz="half" idx="10"/>
          </p:nvPr>
        </p:nvSpPr>
        <p:spPr/>
        <p:txBody>
          <a:bodyPr/>
          <a:lstStyle/>
          <a:p>
            <a:fld id="{3D566509-52CD-4576-A1AB-8D0CC0C7B472}" type="datetimeFigureOut">
              <a:rPr lang="de-DE" smtClean="0"/>
              <a:t>14.10.2026</a:t>
            </a:fld>
            <a:endParaRPr lang="de-DE"/>
          </a:p>
        </p:txBody>
      </p:sp>
      <p:sp>
        <p:nvSpPr>
          <p:cNvPr id="3" name="Fußzeilenplatzhalter 2">
            <a:extLst>
              <a:ext uri="{FF2B5EF4-FFF2-40B4-BE49-F238E27FC236}">
                <a16:creationId xmlns:a16="http://schemas.microsoft.com/office/drawing/2014/main" id="{455C4017-C068-43F7-8C83-D20824A744B4}"/>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692927ED-0109-42D7-A20B-3635323938D8}"/>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40001709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B810113-C27D-4DFD-AB0F-A090B75170C2}"/>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666794ED-E4E3-4CAB-9803-58C798D7C92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C075357A-B974-4F7C-BD2F-AD88D59548C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2D0F3F03-70D5-4E57-822E-36E24CA5ED01}"/>
              </a:ext>
            </a:extLst>
          </p:cNvPr>
          <p:cNvSpPr>
            <a:spLocks noGrp="1"/>
          </p:cNvSpPr>
          <p:nvPr>
            <p:ph type="dt" sz="half" idx="10"/>
          </p:nvPr>
        </p:nvSpPr>
        <p:spPr/>
        <p:txBody>
          <a:bodyPr/>
          <a:lstStyle/>
          <a:p>
            <a:fld id="{3D566509-52CD-4576-A1AB-8D0CC0C7B472}" type="datetimeFigureOut">
              <a:rPr lang="de-DE" smtClean="0"/>
              <a:t>14.10.2026</a:t>
            </a:fld>
            <a:endParaRPr lang="de-DE"/>
          </a:p>
        </p:txBody>
      </p:sp>
      <p:sp>
        <p:nvSpPr>
          <p:cNvPr id="6" name="Fußzeilenplatzhalter 5">
            <a:extLst>
              <a:ext uri="{FF2B5EF4-FFF2-40B4-BE49-F238E27FC236}">
                <a16:creationId xmlns:a16="http://schemas.microsoft.com/office/drawing/2014/main" id="{D7F198CB-399D-4196-AD5E-C3E822C2464D}"/>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BC7466C0-BC3C-4E32-9B9C-817462FE4B5D}"/>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32508380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70B12A0-FA96-4F2D-BBD1-D18DB12FE0E5}"/>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6862DB75-3F7B-4F33-A6A3-DF686245E00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A04915E9-990C-46A4-BAB7-FC6217343C6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1D1CB4F7-2473-473C-9668-000BC70C5313}"/>
              </a:ext>
            </a:extLst>
          </p:cNvPr>
          <p:cNvSpPr>
            <a:spLocks noGrp="1"/>
          </p:cNvSpPr>
          <p:nvPr>
            <p:ph type="dt" sz="half" idx="10"/>
          </p:nvPr>
        </p:nvSpPr>
        <p:spPr/>
        <p:txBody>
          <a:bodyPr/>
          <a:lstStyle/>
          <a:p>
            <a:fld id="{3D566509-52CD-4576-A1AB-8D0CC0C7B472}" type="datetimeFigureOut">
              <a:rPr lang="de-DE" smtClean="0"/>
              <a:t>14.10.2026</a:t>
            </a:fld>
            <a:endParaRPr lang="de-DE"/>
          </a:p>
        </p:txBody>
      </p:sp>
      <p:sp>
        <p:nvSpPr>
          <p:cNvPr id="6" name="Fußzeilenplatzhalter 5">
            <a:extLst>
              <a:ext uri="{FF2B5EF4-FFF2-40B4-BE49-F238E27FC236}">
                <a16:creationId xmlns:a16="http://schemas.microsoft.com/office/drawing/2014/main" id="{F87A5594-DD81-4A7F-8819-122D3F36A65F}"/>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A9ED47D4-6DE6-44B6-9583-46117EB1B7D9}"/>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17871075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4F5622B-77DC-4621-9F34-AAB053DB0296}"/>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22D3FE9F-066E-48C2-A6E9-6A535EE520F6}"/>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E88923FA-6CAC-4572-A797-292068B6B2BD}"/>
              </a:ext>
            </a:extLst>
          </p:cNvPr>
          <p:cNvSpPr>
            <a:spLocks noGrp="1"/>
          </p:cNvSpPr>
          <p:nvPr>
            <p:ph type="dt" sz="half" idx="10"/>
          </p:nvPr>
        </p:nvSpPr>
        <p:spPr/>
        <p:txBody>
          <a:bodyPr/>
          <a:lstStyle/>
          <a:p>
            <a:fld id="{3D566509-52CD-4576-A1AB-8D0CC0C7B472}" type="datetimeFigureOut">
              <a:rPr lang="de-DE" smtClean="0"/>
              <a:t>14.10.2026</a:t>
            </a:fld>
            <a:endParaRPr lang="de-DE"/>
          </a:p>
        </p:txBody>
      </p:sp>
      <p:sp>
        <p:nvSpPr>
          <p:cNvPr id="5" name="Fußzeilenplatzhalter 4">
            <a:extLst>
              <a:ext uri="{FF2B5EF4-FFF2-40B4-BE49-F238E27FC236}">
                <a16:creationId xmlns:a16="http://schemas.microsoft.com/office/drawing/2014/main" id="{A846BFD5-5C63-412F-9FE3-D7DE010F3C92}"/>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12298081-41C9-44DC-ADE1-6A320FEE714F}"/>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31299438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3BC5AE35-7A10-4D44-85E7-23D69967DD58}"/>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31766F43-CBDD-4128-9318-2F1BBB7E360A}"/>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5D8ADD35-D1AC-44EE-AB57-95A3D90A469C}"/>
              </a:ext>
            </a:extLst>
          </p:cNvPr>
          <p:cNvSpPr>
            <a:spLocks noGrp="1"/>
          </p:cNvSpPr>
          <p:nvPr>
            <p:ph type="dt" sz="half" idx="10"/>
          </p:nvPr>
        </p:nvSpPr>
        <p:spPr/>
        <p:txBody>
          <a:bodyPr/>
          <a:lstStyle/>
          <a:p>
            <a:fld id="{3D566509-52CD-4576-A1AB-8D0CC0C7B472}" type="datetimeFigureOut">
              <a:rPr lang="de-DE" smtClean="0"/>
              <a:t>14.10.2026</a:t>
            </a:fld>
            <a:endParaRPr lang="de-DE"/>
          </a:p>
        </p:txBody>
      </p:sp>
      <p:sp>
        <p:nvSpPr>
          <p:cNvPr id="5" name="Fußzeilenplatzhalter 4">
            <a:extLst>
              <a:ext uri="{FF2B5EF4-FFF2-40B4-BE49-F238E27FC236}">
                <a16:creationId xmlns:a16="http://schemas.microsoft.com/office/drawing/2014/main" id="{E37B51C0-C5FE-43BD-B471-BE358A07568D}"/>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64627E67-7EB3-4AC3-8844-CFDC3F66588E}"/>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32371085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5528A667-8FFB-4005-AC59-C410C8413AB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60A12286-93FF-421B-8567-16971882805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6EA553E2-6455-47F5-801A-FAB9452252E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D566509-52CD-4576-A1AB-8D0CC0C7B472}" type="datetimeFigureOut">
              <a:rPr lang="de-DE" smtClean="0"/>
              <a:t>14.10.2026</a:t>
            </a:fld>
            <a:endParaRPr lang="de-DE"/>
          </a:p>
        </p:txBody>
      </p:sp>
      <p:sp>
        <p:nvSpPr>
          <p:cNvPr id="5" name="Fußzeilenplatzhalter 4">
            <a:extLst>
              <a:ext uri="{FF2B5EF4-FFF2-40B4-BE49-F238E27FC236}">
                <a16:creationId xmlns:a16="http://schemas.microsoft.com/office/drawing/2014/main" id="{6D983ED2-A3DB-496A-B968-74A4AA2D3F5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a:extLst>
              <a:ext uri="{FF2B5EF4-FFF2-40B4-BE49-F238E27FC236}">
                <a16:creationId xmlns:a16="http://schemas.microsoft.com/office/drawing/2014/main" id="{3EDEE7F7-FB34-452D-8DEE-1D81F27D8C4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0858EB4-1C7E-42E6-B93A-94A84A4D4353}" type="slidenum">
              <a:rPr lang="de-DE" smtClean="0"/>
              <a:t>‹Nr.›</a:t>
            </a:fld>
            <a:endParaRPr lang="de-DE"/>
          </a:p>
        </p:txBody>
      </p:sp>
    </p:spTree>
    <p:extLst>
      <p:ext uri="{BB962C8B-B14F-4D97-AF65-F5344CB8AC3E}">
        <p14:creationId xmlns:p14="http://schemas.microsoft.com/office/powerpoint/2010/main" val="20537779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6" Type="http://schemas.openxmlformats.org/officeDocument/2006/relationships/image" Target="../media/image2757.png"/><Relationship Id="rId21" Type="http://schemas.openxmlformats.org/officeDocument/2006/relationships/customXml" Target="../ink/ink10.xml"/><Relationship Id="rId42" Type="http://schemas.openxmlformats.org/officeDocument/2006/relationships/image" Target="../media/image2765.png"/><Relationship Id="rId47" Type="http://schemas.openxmlformats.org/officeDocument/2006/relationships/customXml" Target="../ink/ink23.xml"/><Relationship Id="rId63" Type="http://schemas.openxmlformats.org/officeDocument/2006/relationships/customXml" Target="../ink/ink31.xml"/><Relationship Id="rId68" Type="http://schemas.openxmlformats.org/officeDocument/2006/relationships/image" Target="../media/image2778.png"/><Relationship Id="rId84" Type="http://schemas.openxmlformats.org/officeDocument/2006/relationships/image" Target="../media/image2786.png"/><Relationship Id="rId89" Type="http://schemas.openxmlformats.org/officeDocument/2006/relationships/customXml" Target="../ink/ink44.xml"/><Relationship Id="rId16" Type="http://schemas.openxmlformats.org/officeDocument/2006/relationships/image" Target="../media/image1.png"/><Relationship Id="rId11" Type="http://schemas.openxmlformats.org/officeDocument/2006/relationships/customXml" Target="../ink/ink5.xml"/><Relationship Id="rId32" Type="http://schemas.openxmlformats.org/officeDocument/2006/relationships/image" Target="../media/image2760.png"/><Relationship Id="rId37" Type="http://schemas.openxmlformats.org/officeDocument/2006/relationships/customXml" Target="../ink/ink18.xml"/><Relationship Id="rId53" Type="http://schemas.openxmlformats.org/officeDocument/2006/relationships/customXml" Target="../ink/ink26.xml"/><Relationship Id="rId58" Type="http://schemas.openxmlformats.org/officeDocument/2006/relationships/image" Target="../media/image2773.png"/><Relationship Id="rId74" Type="http://schemas.openxmlformats.org/officeDocument/2006/relationships/image" Target="../media/image2781.png"/><Relationship Id="rId79" Type="http://schemas.openxmlformats.org/officeDocument/2006/relationships/customXml" Target="../ink/ink39.xml"/><Relationship Id="rId5" Type="http://schemas.openxmlformats.org/officeDocument/2006/relationships/customXml" Target="../ink/ink2.xml"/><Relationship Id="rId90" Type="http://schemas.openxmlformats.org/officeDocument/2006/relationships/image" Target="../media/image2789.png"/><Relationship Id="rId22" Type="http://schemas.openxmlformats.org/officeDocument/2006/relationships/image" Target="../media/image2755.png"/><Relationship Id="rId27" Type="http://schemas.openxmlformats.org/officeDocument/2006/relationships/customXml" Target="../ink/ink13.xml"/><Relationship Id="rId43" Type="http://schemas.openxmlformats.org/officeDocument/2006/relationships/customXml" Target="../ink/ink21.xml"/><Relationship Id="rId48" Type="http://schemas.openxmlformats.org/officeDocument/2006/relationships/image" Target="../media/image2768.png"/><Relationship Id="rId64" Type="http://schemas.openxmlformats.org/officeDocument/2006/relationships/image" Target="../media/image2776.png"/><Relationship Id="rId69" Type="http://schemas.openxmlformats.org/officeDocument/2006/relationships/customXml" Target="../ink/ink34.xml"/><Relationship Id="rId8" Type="http://schemas.openxmlformats.org/officeDocument/2006/relationships/image" Target="../media/image2748.png"/><Relationship Id="rId51" Type="http://schemas.openxmlformats.org/officeDocument/2006/relationships/customXml" Target="../ink/ink25.xml"/><Relationship Id="rId72" Type="http://schemas.openxmlformats.org/officeDocument/2006/relationships/image" Target="../media/image2780.png"/><Relationship Id="rId80" Type="http://schemas.openxmlformats.org/officeDocument/2006/relationships/image" Target="../media/image2784.png"/><Relationship Id="rId85" Type="http://schemas.openxmlformats.org/officeDocument/2006/relationships/customXml" Target="../ink/ink42.xml"/><Relationship Id="rId93" Type="http://schemas.openxmlformats.org/officeDocument/2006/relationships/customXml" Target="../ink/ink46.xml"/><Relationship Id="rId3" Type="http://schemas.openxmlformats.org/officeDocument/2006/relationships/customXml" Target="../ink/ink1.xml"/><Relationship Id="rId12" Type="http://schemas.openxmlformats.org/officeDocument/2006/relationships/image" Target="../media/image2750.png"/><Relationship Id="rId17" Type="http://schemas.openxmlformats.org/officeDocument/2006/relationships/customXml" Target="../ink/ink8.xml"/><Relationship Id="rId25" Type="http://schemas.openxmlformats.org/officeDocument/2006/relationships/customXml" Target="../ink/ink12.xml"/><Relationship Id="rId33" Type="http://schemas.openxmlformats.org/officeDocument/2006/relationships/customXml" Target="../ink/ink16.xml"/><Relationship Id="rId38" Type="http://schemas.openxmlformats.org/officeDocument/2006/relationships/image" Target="../media/image2763.png"/><Relationship Id="rId46" Type="http://schemas.openxmlformats.org/officeDocument/2006/relationships/image" Target="../media/image2767.png"/><Relationship Id="rId59" Type="http://schemas.openxmlformats.org/officeDocument/2006/relationships/customXml" Target="../ink/ink29.xml"/><Relationship Id="rId67" Type="http://schemas.openxmlformats.org/officeDocument/2006/relationships/customXml" Target="../ink/ink33.xml"/><Relationship Id="rId20" Type="http://schemas.openxmlformats.org/officeDocument/2006/relationships/image" Target="../media/image2754.png"/><Relationship Id="rId41" Type="http://schemas.openxmlformats.org/officeDocument/2006/relationships/customXml" Target="../ink/ink20.xml"/><Relationship Id="rId54" Type="http://schemas.openxmlformats.org/officeDocument/2006/relationships/image" Target="../media/image2771.png"/><Relationship Id="rId62" Type="http://schemas.openxmlformats.org/officeDocument/2006/relationships/image" Target="../media/image2775.png"/><Relationship Id="rId70" Type="http://schemas.openxmlformats.org/officeDocument/2006/relationships/image" Target="../media/image2779.png"/><Relationship Id="rId75" Type="http://schemas.openxmlformats.org/officeDocument/2006/relationships/customXml" Target="../ink/ink37.xml"/><Relationship Id="rId83" Type="http://schemas.openxmlformats.org/officeDocument/2006/relationships/customXml" Target="../ink/ink41.xml"/><Relationship Id="rId88" Type="http://schemas.openxmlformats.org/officeDocument/2006/relationships/image" Target="../media/image2788.png"/><Relationship Id="rId91" Type="http://schemas.openxmlformats.org/officeDocument/2006/relationships/customXml" Target="../ink/ink45.xml"/><Relationship Id="rId1" Type="http://schemas.openxmlformats.org/officeDocument/2006/relationships/slideLayout" Target="../slideLayouts/slideLayout7.xml"/><Relationship Id="rId6" Type="http://schemas.openxmlformats.org/officeDocument/2006/relationships/image" Target="../media/image2747.png"/><Relationship Id="rId15" Type="http://schemas.openxmlformats.org/officeDocument/2006/relationships/customXml" Target="../ink/ink7.xml"/><Relationship Id="rId23" Type="http://schemas.openxmlformats.org/officeDocument/2006/relationships/customXml" Target="../ink/ink11.xml"/><Relationship Id="rId28" Type="http://schemas.openxmlformats.org/officeDocument/2006/relationships/image" Target="../media/image2758.png"/><Relationship Id="rId36" Type="http://schemas.openxmlformats.org/officeDocument/2006/relationships/image" Target="../media/image2762.png"/><Relationship Id="rId49" Type="http://schemas.openxmlformats.org/officeDocument/2006/relationships/customXml" Target="../ink/ink24.xml"/><Relationship Id="rId57" Type="http://schemas.openxmlformats.org/officeDocument/2006/relationships/customXml" Target="../ink/ink28.xml"/><Relationship Id="rId10" Type="http://schemas.openxmlformats.org/officeDocument/2006/relationships/image" Target="../media/image2749.png"/><Relationship Id="rId31" Type="http://schemas.openxmlformats.org/officeDocument/2006/relationships/customXml" Target="../ink/ink15.xml"/><Relationship Id="rId44" Type="http://schemas.openxmlformats.org/officeDocument/2006/relationships/image" Target="../media/image2766.png"/><Relationship Id="rId52" Type="http://schemas.openxmlformats.org/officeDocument/2006/relationships/image" Target="../media/image2770.png"/><Relationship Id="rId60" Type="http://schemas.openxmlformats.org/officeDocument/2006/relationships/image" Target="../media/image2774.png"/><Relationship Id="rId65" Type="http://schemas.openxmlformats.org/officeDocument/2006/relationships/customXml" Target="../ink/ink32.xml"/><Relationship Id="rId73" Type="http://schemas.openxmlformats.org/officeDocument/2006/relationships/customXml" Target="../ink/ink36.xml"/><Relationship Id="rId78" Type="http://schemas.openxmlformats.org/officeDocument/2006/relationships/image" Target="../media/image2783.png"/><Relationship Id="rId81" Type="http://schemas.openxmlformats.org/officeDocument/2006/relationships/customXml" Target="../ink/ink40.xml"/><Relationship Id="rId86" Type="http://schemas.openxmlformats.org/officeDocument/2006/relationships/image" Target="../media/image2787.png"/><Relationship Id="rId94" Type="http://schemas.openxmlformats.org/officeDocument/2006/relationships/image" Target="../media/image2.png"/><Relationship Id="rId4" Type="http://schemas.openxmlformats.org/officeDocument/2006/relationships/image" Target="../media/image2746.png"/><Relationship Id="rId9" Type="http://schemas.openxmlformats.org/officeDocument/2006/relationships/customXml" Target="../ink/ink4.xml"/><Relationship Id="rId13" Type="http://schemas.openxmlformats.org/officeDocument/2006/relationships/customXml" Target="../ink/ink6.xml"/><Relationship Id="rId18" Type="http://schemas.openxmlformats.org/officeDocument/2006/relationships/image" Target="../media/image2753.png"/><Relationship Id="rId39" Type="http://schemas.openxmlformats.org/officeDocument/2006/relationships/customXml" Target="../ink/ink19.xml"/><Relationship Id="rId34" Type="http://schemas.openxmlformats.org/officeDocument/2006/relationships/image" Target="../media/image2761.png"/><Relationship Id="rId50" Type="http://schemas.openxmlformats.org/officeDocument/2006/relationships/image" Target="../media/image2769.png"/><Relationship Id="rId55" Type="http://schemas.openxmlformats.org/officeDocument/2006/relationships/customXml" Target="../ink/ink27.xml"/><Relationship Id="rId76" Type="http://schemas.openxmlformats.org/officeDocument/2006/relationships/image" Target="../media/image2782.png"/><Relationship Id="rId7" Type="http://schemas.openxmlformats.org/officeDocument/2006/relationships/customXml" Target="../ink/ink3.xml"/><Relationship Id="rId71" Type="http://schemas.openxmlformats.org/officeDocument/2006/relationships/customXml" Target="../ink/ink35.xml"/><Relationship Id="rId92" Type="http://schemas.openxmlformats.org/officeDocument/2006/relationships/image" Target="../media/image2790.png"/><Relationship Id="rId2" Type="http://schemas.openxmlformats.org/officeDocument/2006/relationships/notesSlide" Target="../notesSlides/notesSlide1.xml"/><Relationship Id="rId29" Type="http://schemas.openxmlformats.org/officeDocument/2006/relationships/customXml" Target="../ink/ink14.xml"/><Relationship Id="rId24" Type="http://schemas.openxmlformats.org/officeDocument/2006/relationships/image" Target="../media/image2756.png"/><Relationship Id="rId40" Type="http://schemas.openxmlformats.org/officeDocument/2006/relationships/image" Target="../media/image2764.png"/><Relationship Id="rId45" Type="http://schemas.openxmlformats.org/officeDocument/2006/relationships/customXml" Target="../ink/ink22.xml"/><Relationship Id="rId66" Type="http://schemas.openxmlformats.org/officeDocument/2006/relationships/image" Target="../media/image2777.png"/><Relationship Id="rId87" Type="http://schemas.openxmlformats.org/officeDocument/2006/relationships/customXml" Target="../ink/ink43.xml"/><Relationship Id="rId61" Type="http://schemas.openxmlformats.org/officeDocument/2006/relationships/customXml" Target="../ink/ink30.xml"/><Relationship Id="rId82" Type="http://schemas.openxmlformats.org/officeDocument/2006/relationships/image" Target="../media/image2785.png"/><Relationship Id="rId19" Type="http://schemas.openxmlformats.org/officeDocument/2006/relationships/customXml" Target="../ink/ink9.xml"/><Relationship Id="rId14" Type="http://schemas.openxmlformats.org/officeDocument/2006/relationships/image" Target="../media/image2751.png"/><Relationship Id="rId30" Type="http://schemas.openxmlformats.org/officeDocument/2006/relationships/image" Target="../media/image2759.png"/><Relationship Id="rId35" Type="http://schemas.openxmlformats.org/officeDocument/2006/relationships/customXml" Target="../ink/ink17.xml"/><Relationship Id="rId56" Type="http://schemas.openxmlformats.org/officeDocument/2006/relationships/image" Target="../media/image2772.png"/><Relationship Id="rId77" Type="http://schemas.openxmlformats.org/officeDocument/2006/relationships/customXml" Target="../ink/ink38.xml"/></Relationships>
</file>

<file path=ppt/slides/_rels/slide2.xml.rels><?xml version="1.0" encoding="UTF-8" standalone="yes"?>
<Relationships xmlns="http://schemas.openxmlformats.org/package/2006/relationships"><Relationship Id="rId8" Type="http://schemas.openxmlformats.org/officeDocument/2006/relationships/image" Target="../media/image2793.png"/><Relationship Id="rId13" Type="http://schemas.openxmlformats.org/officeDocument/2006/relationships/customXml" Target="../ink/ink52.xml"/><Relationship Id="rId3" Type="http://schemas.openxmlformats.org/officeDocument/2006/relationships/customXml" Target="../ink/ink47.xml"/><Relationship Id="rId7" Type="http://schemas.openxmlformats.org/officeDocument/2006/relationships/customXml" Target="../ink/ink49.xml"/><Relationship Id="rId12" Type="http://schemas.openxmlformats.org/officeDocument/2006/relationships/image" Target="../media/image2795.png"/><Relationship Id="rId2" Type="http://schemas.openxmlformats.org/officeDocument/2006/relationships/notesSlide" Target="../notesSlides/notesSlide2.xml"/><Relationship Id="rId16" Type="http://schemas.openxmlformats.org/officeDocument/2006/relationships/image" Target="../media/image2797.png"/><Relationship Id="rId1" Type="http://schemas.openxmlformats.org/officeDocument/2006/relationships/slideLayout" Target="../slideLayouts/slideLayout7.xml"/><Relationship Id="rId6" Type="http://schemas.openxmlformats.org/officeDocument/2006/relationships/image" Target="../media/image2792.png"/><Relationship Id="rId11" Type="http://schemas.openxmlformats.org/officeDocument/2006/relationships/customXml" Target="../ink/ink51.xml"/><Relationship Id="rId5" Type="http://schemas.openxmlformats.org/officeDocument/2006/relationships/customXml" Target="../ink/ink48.xml"/><Relationship Id="rId15" Type="http://schemas.openxmlformats.org/officeDocument/2006/relationships/customXml" Target="../ink/ink53.xml"/><Relationship Id="rId10" Type="http://schemas.openxmlformats.org/officeDocument/2006/relationships/image" Target="../media/image2794.png"/><Relationship Id="rId4" Type="http://schemas.openxmlformats.org/officeDocument/2006/relationships/image" Target="../media/image2791.png"/><Relationship Id="rId9" Type="http://schemas.openxmlformats.org/officeDocument/2006/relationships/customXml" Target="../ink/ink50.xml"/><Relationship Id="rId14" Type="http://schemas.openxmlformats.org/officeDocument/2006/relationships/image" Target="../media/image2796.png"/></Relationships>
</file>

<file path=ppt/slides/_rels/slide3.xml.rels><?xml version="1.0" encoding="UTF-8" standalone="yes"?>
<Relationships xmlns="http://schemas.openxmlformats.org/package/2006/relationships"><Relationship Id="rId26" Type="http://schemas.openxmlformats.org/officeDocument/2006/relationships/image" Target="../media/image13.png"/><Relationship Id="rId117" Type="http://schemas.openxmlformats.org/officeDocument/2006/relationships/customXml" Target="../ink/ink111.xml"/><Relationship Id="rId21" Type="http://schemas.openxmlformats.org/officeDocument/2006/relationships/customXml" Target="../ink/ink63.xml"/><Relationship Id="rId42" Type="http://schemas.openxmlformats.org/officeDocument/2006/relationships/image" Target="../media/image21.png"/><Relationship Id="rId47" Type="http://schemas.openxmlformats.org/officeDocument/2006/relationships/customXml" Target="../ink/ink76.xml"/><Relationship Id="rId63" Type="http://schemas.openxmlformats.org/officeDocument/2006/relationships/customXml" Target="../ink/ink84.xml"/><Relationship Id="rId68" Type="http://schemas.openxmlformats.org/officeDocument/2006/relationships/image" Target="../media/image34.png"/><Relationship Id="rId84" Type="http://schemas.openxmlformats.org/officeDocument/2006/relationships/image" Target="../media/image42.png"/><Relationship Id="rId89" Type="http://schemas.openxmlformats.org/officeDocument/2006/relationships/customXml" Target="../ink/ink97.xml"/><Relationship Id="rId112" Type="http://schemas.openxmlformats.org/officeDocument/2006/relationships/image" Target="../media/image56.png"/><Relationship Id="rId16" Type="http://schemas.openxmlformats.org/officeDocument/2006/relationships/image" Target="../media/image8.png"/><Relationship Id="rId107" Type="http://schemas.openxmlformats.org/officeDocument/2006/relationships/customXml" Target="../ink/ink106.xml"/><Relationship Id="rId11" Type="http://schemas.openxmlformats.org/officeDocument/2006/relationships/customXml" Target="../ink/ink58.xml"/><Relationship Id="rId32" Type="http://schemas.openxmlformats.org/officeDocument/2006/relationships/image" Target="../media/image16.png"/><Relationship Id="rId37" Type="http://schemas.openxmlformats.org/officeDocument/2006/relationships/customXml" Target="../ink/ink71.xml"/><Relationship Id="rId53" Type="http://schemas.openxmlformats.org/officeDocument/2006/relationships/customXml" Target="../ink/ink79.xml"/><Relationship Id="rId58" Type="http://schemas.openxmlformats.org/officeDocument/2006/relationships/image" Target="../media/image29.png"/><Relationship Id="rId74" Type="http://schemas.openxmlformats.org/officeDocument/2006/relationships/image" Target="../media/image37.png"/><Relationship Id="rId79" Type="http://schemas.openxmlformats.org/officeDocument/2006/relationships/customXml" Target="../ink/ink92.xml"/><Relationship Id="rId102" Type="http://schemas.openxmlformats.org/officeDocument/2006/relationships/image" Target="../media/image51.png"/><Relationship Id="rId5" Type="http://schemas.openxmlformats.org/officeDocument/2006/relationships/customXml" Target="../ink/ink55.xml"/><Relationship Id="rId90" Type="http://schemas.openxmlformats.org/officeDocument/2006/relationships/image" Target="../media/image45.png"/><Relationship Id="rId95" Type="http://schemas.openxmlformats.org/officeDocument/2006/relationships/customXml" Target="../ink/ink100.xml"/><Relationship Id="rId22" Type="http://schemas.openxmlformats.org/officeDocument/2006/relationships/image" Target="../media/image11.png"/><Relationship Id="rId27" Type="http://schemas.openxmlformats.org/officeDocument/2006/relationships/customXml" Target="../ink/ink66.xml"/><Relationship Id="rId43" Type="http://schemas.openxmlformats.org/officeDocument/2006/relationships/customXml" Target="../ink/ink74.xml"/><Relationship Id="rId48" Type="http://schemas.openxmlformats.org/officeDocument/2006/relationships/image" Target="../media/image24.png"/><Relationship Id="rId64" Type="http://schemas.openxmlformats.org/officeDocument/2006/relationships/image" Target="../media/image32.png"/><Relationship Id="rId69" Type="http://schemas.openxmlformats.org/officeDocument/2006/relationships/customXml" Target="../ink/ink87.xml"/><Relationship Id="rId113" Type="http://schemas.openxmlformats.org/officeDocument/2006/relationships/customXml" Target="../ink/ink109.xml"/><Relationship Id="rId118" Type="http://schemas.openxmlformats.org/officeDocument/2006/relationships/image" Target="../media/image59.png"/><Relationship Id="rId80" Type="http://schemas.openxmlformats.org/officeDocument/2006/relationships/image" Target="../media/image40.png"/><Relationship Id="rId85" Type="http://schemas.openxmlformats.org/officeDocument/2006/relationships/customXml" Target="../ink/ink95.xml"/><Relationship Id="rId12" Type="http://schemas.openxmlformats.org/officeDocument/2006/relationships/image" Target="../media/image6.png"/><Relationship Id="rId17" Type="http://schemas.openxmlformats.org/officeDocument/2006/relationships/customXml" Target="../ink/ink61.xml"/><Relationship Id="rId33" Type="http://schemas.openxmlformats.org/officeDocument/2006/relationships/customXml" Target="../ink/ink69.xml"/><Relationship Id="rId38" Type="http://schemas.openxmlformats.org/officeDocument/2006/relationships/image" Target="../media/image19.png"/><Relationship Id="rId59" Type="http://schemas.openxmlformats.org/officeDocument/2006/relationships/customXml" Target="../ink/ink82.xml"/><Relationship Id="rId103" Type="http://schemas.openxmlformats.org/officeDocument/2006/relationships/customXml" Target="../ink/ink104.xml"/><Relationship Id="rId108" Type="http://schemas.openxmlformats.org/officeDocument/2006/relationships/image" Target="../media/image54.png"/><Relationship Id="rId54" Type="http://schemas.openxmlformats.org/officeDocument/2006/relationships/image" Target="../media/image27.png"/><Relationship Id="rId70" Type="http://schemas.openxmlformats.org/officeDocument/2006/relationships/image" Target="../media/image35.png"/><Relationship Id="rId75" Type="http://schemas.openxmlformats.org/officeDocument/2006/relationships/customXml" Target="../ink/ink90.xml"/><Relationship Id="rId91" Type="http://schemas.openxmlformats.org/officeDocument/2006/relationships/customXml" Target="../ink/ink98.xml"/><Relationship Id="rId96" Type="http://schemas.openxmlformats.org/officeDocument/2006/relationships/image" Target="../media/image48.png"/><Relationship Id="rId1" Type="http://schemas.openxmlformats.org/officeDocument/2006/relationships/slideLayout" Target="../slideLayouts/slideLayout7.xml"/><Relationship Id="rId6" Type="http://schemas.openxmlformats.org/officeDocument/2006/relationships/image" Target="../media/image3.png"/><Relationship Id="rId23" Type="http://schemas.openxmlformats.org/officeDocument/2006/relationships/customXml" Target="../ink/ink64.xml"/><Relationship Id="rId28" Type="http://schemas.openxmlformats.org/officeDocument/2006/relationships/image" Target="../media/image14.png"/><Relationship Id="rId49" Type="http://schemas.openxmlformats.org/officeDocument/2006/relationships/customXml" Target="../ink/ink77.xml"/><Relationship Id="rId114" Type="http://schemas.openxmlformats.org/officeDocument/2006/relationships/image" Target="../media/image57.png"/><Relationship Id="rId10" Type="http://schemas.openxmlformats.org/officeDocument/2006/relationships/image" Target="../media/image5.png"/><Relationship Id="rId31" Type="http://schemas.openxmlformats.org/officeDocument/2006/relationships/customXml" Target="../ink/ink68.xml"/><Relationship Id="rId44" Type="http://schemas.openxmlformats.org/officeDocument/2006/relationships/image" Target="../media/image22.png"/><Relationship Id="rId52" Type="http://schemas.openxmlformats.org/officeDocument/2006/relationships/image" Target="../media/image26.png"/><Relationship Id="rId60" Type="http://schemas.openxmlformats.org/officeDocument/2006/relationships/image" Target="../media/image30.png"/><Relationship Id="rId65" Type="http://schemas.openxmlformats.org/officeDocument/2006/relationships/customXml" Target="../ink/ink85.xml"/><Relationship Id="rId73" Type="http://schemas.openxmlformats.org/officeDocument/2006/relationships/customXml" Target="../ink/ink89.xml"/><Relationship Id="rId78" Type="http://schemas.openxmlformats.org/officeDocument/2006/relationships/image" Target="../media/image39.png"/><Relationship Id="rId81" Type="http://schemas.openxmlformats.org/officeDocument/2006/relationships/customXml" Target="../ink/ink93.xml"/><Relationship Id="rId86" Type="http://schemas.openxmlformats.org/officeDocument/2006/relationships/image" Target="../media/image43.png"/><Relationship Id="rId94" Type="http://schemas.openxmlformats.org/officeDocument/2006/relationships/image" Target="../media/image47.png"/><Relationship Id="rId99" Type="http://schemas.openxmlformats.org/officeDocument/2006/relationships/customXml" Target="../ink/ink102.xml"/><Relationship Id="rId101" Type="http://schemas.openxmlformats.org/officeDocument/2006/relationships/customXml" Target="../ink/ink103.xml"/><Relationship Id="rId4" Type="http://schemas.openxmlformats.org/officeDocument/2006/relationships/image" Target="../media/image2100.png"/><Relationship Id="rId9" Type="http://schemas.openxmlformats.org/officeDocument/2006/relationships/customXml" Target="../ink/ink57.xml"/><Relationship Id="rId13" Type="http://schemas.openxmlformats.org/officeDocument/2006/relationships/customXml" Target="../ink/ink59.xml"/><Relationship Id="rId18" Type="http://schemas.openxmlformats.org/officeDocument/2006/relationships/image" Target="../media/image9.png"/><Relationship Id="rId39" Type="http://schemas.openxmlformats.org/officeDocument/2006/relationships/customXml" Target="../ink/ink72.xml"/><Relationship Id="rId109" Type="http://schemas.openxmlformats.org/officeDocument/2006/relationships/customXml" Target="../ink/ink107.xml"/><Relationship Id="rId34" Type="http://schemas.openxmlformats.org/officeDocument/2006/relationships/image" Target="../media/image17.png"/><Relationship Id="rId50" Type="http://schemas.openxmlformats.org/officeDocument/2006/relationships/image" Target="../media/image25.png"/><Relationship Id="rId55" Type="http://schemas.openxmlformats.org/officeDocument/2006/relationships/customXml" Target="../ink/ink80.xml"/><Relationship Id="rId76" Type="http://schemas.openxmlformats.org/officeDocument/2006/relationships/image" Target="../media/image38.png"/><Relationship Id="rId97" Type="http://schemas.openxmlformats.org/officeDocument/2006/relationships/customXml" Target="../ink/ink101.xml"/><Relationship Id="rId104" Type="http://schemas.openxmlformats.org/officeDocument/2006/relationships/image" Target="../media/image52.png"/><Relationship Id="rId7" Type="http://schemas.openxmlformats.org/officeDocument/2006/relationships/customXml" Target="../ink/ink56.xml"/><Relationship Id="rId71" Type="http://schemas.openxmlformats.org/officeDocument/2006/relationships/customXml" Target="../ink/ink88.xml"/><Relationship Id="rId92" Type="http://schemas.openxmlformats.org/officeDocument/2006/relationships/image" Target="../media/image46.png"/><Relationship Id="rId2" Type="http://schemas.openxmlformats.org/officeDocument/2006/relationships/notesSlide" Target="../notesSlides/notesSlide3.xml"/><Relationship Id="rId29" Type="http://schemas.openxmlformats.org/officeDocument/2006/relationships/customXml" Target="../ink/ink67.xml"/><Relationship Id="rId24" Type="http://schemas.openxmlformats.org/officeDocument/2006/relationships/image" Target="../media/image12.png"/><Relationship Id="rId40" Type="http://schemas.openxmlformats.org/officeDocument/2006/relationships/image" Target="../media/image20.png"/><Relationship Id="rId45" Type="http://schemas.openxmlformats.org/officeDocument/2006/relationships/customXml" Target="../ink/ink75.xml"/><Relationship Id="rId66" Type="http://schemas.openxmlformats.org/officeDocument/2006/relationships/image" Target="../media/image33.png"/><Relationship Id="rId87" Type="http://schemas.openxmlformats.org/officeDocument/2006/relationships/customXml" Target="../ink/ink96.xml"/><Relationship Id="rId110" Type="http://schemas.openxmlformats.org/officeDocument/2006/relationships/image" Target="../media/image55.png"/><Relationship Id="rId115" Type="http://schemas.openxmlformats.org/officeDocument/2006/relationships/customXml" Target="../ink/ink110.xml"/><Relationship Id="rId61" Type="http://schemas.openxmlformats.org/officeDocument/2006/relationships/customXml" Target="../ink/ink83.xml"/><Relationship Id="rId82" Type="http://schemas.openxmlformats.org/officeDocument/2006/relationships/image" Target="../media/image41.png"/><Relationship Id="rId19" Type="http://schemas.openxmlformats.org/officeDocument/2006/relationships/customXml" Target="../ink/ink62.xml"/><Relationship Id="rId14" Type="http://schemas.openxmlformats.org/officeDocument/2006/relationships/image" Target="../media/image7.png"/><Relationship Id="rId30" Type="http://schemas.openxmlformats.org/officeDocument/2006/relationships/image" Target="../media/image15.png"/><Relationship Id="rId35" Type="http://schemas.openxmlformats.org/officeDocument/2006/relationships/customXml" Target="../ink/ink70.xml"/><Relationship Id="rId56" Type="http://schemas.openxmlformats.org/officeDocument/2006/relationships/image" Target="../media/image28.png"/><Relationship Id="rId77" Type="http://schemas.openxmlformats.org/officeDocument/2006/relationships/customXml" Target="../ink/ink91.xml"/><Relationship Id="rId100" Type="http://schemas.openxmlformats.org/officeDocument/2006/relationships/image" Target="../media/image50.png"/><Relationship Id="rId105" Type="http://schemas.openxmlformats.org/officeDocument/2006/relationships/customXml" Target="../ink/ink105.xml"/><Relationship Id="rId8" Type="http://schemas.openxmlformats.org/officeDocument/2006/relationships/image" Target="../media/image4.png"/><Relationship Id="rId51" Type="http://schemas.openxmlformats.org/officeDocument/2006/relationships/customXml" Target="../ink/ink78.xml"/><Relationship Id="rId72" Type="http://schemas.openxmlformats.org/officeDocument/2006/relationships/image" Target="../media/image36.png"/><Relationship Id="rId93" Type="http://schemas.openxmlformats.org/officeDocument/2006/relationships/customXml" Target="../ink/ink99.xml"/><Relationship Id="rId98" Type="http://schemas.openxmlformats.org/officeDocument/2006/relationships/image" Target="../media/image49.png"/><Relationship Id="rId3" Type="http://schemas.openxmlformats.org/officeDocument/2006/relationships/customXml" Target="../ink/ink54.xml"/><Relationship Id="rId25" Type="http://schemas.openxmlformats.org/officeDocument/2006/relationships/customXml" Target="../ink/ink65.xml"/><Relationship Id="rId46" Type="http://schemas.openxmlformats.org/officeDocument/2006/relationships/image" Target="../media/image23.png"/><Relationship Id="rId67" Type="http://schemas.openxmlformats.org/officeDocument/2006/relationships/customXml" Target="../ink/ink86.xml"/><Relationship Id="rId116" Type="http://schemas.openxmlformats.org/officeDocument/2006/relationships/image" Target="../media/image58.png"/><Relationship Id="rId20" Type="http://schemas.openxmlformats.org/officeDocument/2006/relationships/image" Target="../media/image10.png"/><Relationship Id="rId41" Type="http://schemas.openxmlformats.org/officeDocument/2006/relationships/customXml" Target="../ink/ink73.xml"/><Relationship Id="rId62" Type="http://schemas.openxmlformats.org/officeDocument/2006/relationships/image" Target="../media/image31.png"/><Relationship Id="rId83" Type="http://schemas.openxmlformats.org/officeDocument/2006/relationships/customXml" Target="../ink/ink94.xml"/><Relationship Id="rId88" Type="http://schemas.openxmlformats.org/officeDocument/2006/relationships/image" Target="../media/image44.png"/><Relationship Id="rId111" Type="http://schemas.openxmlformats.org/officeDocument/2006/relationships/customXml" Target="../ink/ink108.xml"/><Relationship Id="rId15" Type="http://schemas.openxmlformats.org/officeDocument/2006/relationships/customXml" Target="../ink/ink60.xml"/><Relationship Id="rId36" Type="http://schemas.openxmlformats.org/officeDocument/2006/relationships/image" Target="../media/image18.png"/><Relationship Id="rId57" Type="http://schemas.openxmlformats.org/officeDocument/2006/relationships/customXml" Target="../ink/ink81.xml"/><Relationship Id="rId106" Type="http://schemas.openxmlformats.org/officeDocument/2006/relationships/image" Target="../media/image53.png"/></Relationships>
</file>

<file path=ppt/slides/_rels/slide4.xml.rels><?xml version="1.0" encoding="UTF-8" standalone="yes"?>
<Relationships xmlns="http://schemas.openxmlformats.org/package/2006/relationships"><Relationship Id="rId117" Type="http://schemas.openxmlformats.org/officeDocument/2006/relationships/customXml" Target="../ink/ink169.xml"/><Relationship Id="rId21" Type="http://schemas.openxmlformats.org/officeDocument/2006/relationships/image" Target="../media/image66.png"/><Relationship Id="rId42" Type="http://schemas.openxmlformats.org/officeDocument/2006/relationships/customXml" Target="../ink/ink131.xml"/><Relationship Id="rId63" Type="http://schemas.openxmlformats.org/officeDocument/2006/relationships/image" Target="../media/image86.png"/><Relationship Id="rId84" Type="http://schemas.openxmlformats.org/officeDocument/2006/relationships/customXml" Target="../ink/ink152.xml"/><Relationship Id="rId138" Type="http://schemas.openxmlformats.org/officeDocument/2006/relationships/image" Target="../media/image123.png"/><Relationship Id="rId159" Type="http://schemas.openxmlformats.org/officeDocument/2006/relationships/customXml" Target="../ink/ink190.xml"/><Relationship Id="rId170" Type="http://schemas.openxmlformats.org/officeDocument/2006/relationships/image" Target="../media/image139.png"/><Relationship Id="rId191" Type="http://schemas.openxmlformats.org/officeDocument/2006/relationships/customXml" Target="../ink/ink206.xml"/><Relationship Id="rId205" Type="http://schemas.openxmlformats.org/officeDocument/2006/relationships/customXml" Target="../ink/ink213.xml"/><Relationship Id="rId226" Type="http://schemas.openxmlformats.org/officeDocument/2006/relationships/image" Target="../media/image167.png"/><Relationship Id="rId247" Type="http://schemas.openxmlformats.org/officeDocument/2006/relationships/customXml" Target="../ink/ink234.xml"/><Relationship Id="rId107" Type="http://schemas.openxmlformats.org/officeDocument/2006/relationships/customXml" Target="../ink/ink164.xml"/><Relationship Id="rId11" Type="http://schemas.openxmlformats.org/officeDocument/2006/relationships/image" Target="../media/image61.png"/><Relationship Id="rId32" Type="http://schemas.openxmlformats.org/officeDocument/2006/relationships/customXml" Target="../ink/ink126.xml"/><Relationship Id="rId53" Type="http://schemas.openxmlformats.org/officeDocument/2006/relationships/image" Target="../media/image82.png"/><Relationship Id="rId74" Type="http://schemas.openxmlformats.org/officeDocument/2006/relationships/customXml" Target="../ink/ink147.xml"/><Relationship Id="rId128" Type="http://schemas.openxmlformats.org/officeDocument/2006/relationships/image" Target="../media/image118.png"/><Relationship Id="rId149" Type="http://schemas.openxmlformats.org/officeDocument/2006/relationships/customXml" Target="../ink/ink185.xml"/><Relationship Id="rId5" Type="http://schemas.openxmlformats.org/officeDocument/2006/relationships/image" Target="../media/image5810.png"/><Relationship Id="rId95" Type="http://schemas.openxmlformats.org/officeDocument/2006/relationships/customXml" Target="../ink/ink158.xml"/><Relationship Id="rId160" Type="http://schemas.openxmlformats.org/officeDocument/2006/relationships/image" Target="../media/image134.png"/><Relationship Id="rId181" Type="http://schemas.openxmlformats.org/officeDocument/2006/relationships/customXml" Target="../ink/ink201.xml"/><Relationship Id="rId216" Type="http://schemas.openxmlformats.org/officeDocument/2006/relationships/image" Target="../media/image162.png"/><Relationship Id="rId237" Type="http://schemas.openxmlformats.org/officeDocument/2006/relationships/customXml" Target="../ink/ink229.xml"/><Relationship Id="rId258" Type="http://schemas.openxmlformats.org/officeDocument/2006/relationships/image" Target="../media/image183.png"/><Relationship Id="rId22" Type="http://schemas.openxmlformats.org/officeDocument/2006/relationships/customXml" Target="../ink/ink121.xml"/><Relationship Id="rId43" Type="http://schemas.openxmlformats.org/officeDocument/2006/relationships/image" Target="../media/image77.png"/><Relationship Id="rId64" Type="http://schemas.openxmlformats.org/officeDocument/2006/relationships/customXml" Target="../ink/ink142.xml"/><Relationship Id="rId118" Type="http://schemas.openxmlformats.org/officeDocument/2006/relationships/image" Target="../media/image113.png"/><Relationship Id="rId139" Type="http://schemas.openxmlformats.org/officeDocument/2006/relationships/customXml" Target="../ink/ink180.xml"/><Relationship Id="rId85" Type="http://schemas.openxmlformats.org/officeDocument/2006/relationships/image" Target="../media/image97.png"/><Relationship Id="rId150" Type="http://schemas.openxmlformats.org/officeDocument/2006/relationships/image" Target="../media/image129.png"/><Relationship Id="rId171" Type="http://schemas.openxmlformats.org/officeDocument/2006/relationships/customXml" Target="../ink/ink196.xml"/><Relationship Id="rId192" Type="http://schemas.openxmlformats.org/officeDocument/2006/relationships/image" Target="../media/image150.png"/><Relationship Id="rId206" Type="http://schemas.openxmlformats.org/officeDocument/2006/relationships/image" Target="../media/image157.png"/><Relationship Id="rId227" Type="http://schemas.openxmlformats.org/officeDocument/2006/relationships/customXml" Target="../ink/ink224.xml"/><Relationship Id="rId248" Type="http://schemas.openxmlformats.org/officeDocument/2006/relationships/image" Target="../media/image178.png"/><Relationship Id="rId12" Type="http://schemas.openxmlformats.org/officeDocument/2006/relationships/customXml" Target="../ink/ink116.xml"/><Relationship Id="rId33" Type="http://schemas.openxmlformats.org/officeDocument/2006/relationships/image" Target="../media/image72.png"/><Relationship Id="rId108" Type="http://schemas.openxmlformats.org/officeDocument/2006/relationships/image" Target="../media/image108.png"/><Relationship Id="rId129" Type="http://schemas.openxmlformats.org/officeDocument/2006/relationships/customXml" Target="../ink/ink175.xml"/><Relationship Id="rId54" Type="http://schemas.openxmlformats.org/officeDocument/2006/relationships/customXml" Target="../ink/ink137.xml"/><Relationship Id="rId75" Type="http://schemas.openxmlformats.org/officeDocument/2006/relationships/image" Target="../media/image92.png"/><Relationship Id="rId96" Type="http://schemas.openxmlformats.org/officeDocument/2006/relationships/image" Target="../media/image102.png"/><Relationship Id="rId140" Type="http://schemas.openxmlformats.org/officeDocument/2006/relationships/image" Target="../media/image124.png"/><Relationship Id="rId161" Type="http://schemas.openxmlformats.org/officeDocument/2006/relationships/customXml" Target="../ink/ink191.xml"/><Relationship Id="rId182" Type="http://schemas.openxmlformats.org/officeDocument/2006/relationships/image" Target="../media/image145.png"/><Relationship Id="rId217" Type="http://schemas.openxmlformats.org/officeDocument/2006/relationships/customXml" Target="../ink/ink219.xml"/><Relationship Id="rId6" Type="http://schemas.openxmlformats.org/officeDocument/2006/relationships/customXml" Target="../ink/ink113.xml"/><Relationship Id="rId238" Type="http://schemas.openxmlformats.org/officeDocument/2006/relationships/image" Target="../media/image173.png"/><Relationship Id="rId259" Type="http://schemas.openxmlformats.org/officeDocument/2006/relationships/customXml" Target="../ink/ink240.xml"/><Relationship Id="rId23" Type="http://schemas.openxmlformats.org/officeDocument/2006/relationships/image" Target="../media/image67.png"/><Relationship Id="rId119" Type="http://schemas.openxmlformats.org/officeDocument/2006/relationships/customXml" Target="../ink/ink170.xml"/><Relationship Id="rId44" Type="http://schemas.openxmlformats.org/officeDocument/2006/relationships/customXml" Target="../ink/ink132.xml"/><Relationship Id="rId65" Type="http://schemas.openxmlformats.org/officeDocument/2006/relationships/image" Target="../media/image87.png"/><Relationship Id="rId86" Type="http://schemas.openxmlformats.org/officeDocument/2006/relationships/customXml" Target="../ink/ink153.xml"/><Relationship Id="rId130" Type="http://schemas.openxmlformats.org/officeDocument/2006/relationships/image" Target="../media/image119.png"/><Relationship Id="rId151" Type="http://schemas.openxmlformats.org/officeDocument/2006/relationships/customXml" Target="../ink/ink186.xml"/><Relationship Id="rId172" Type="http://schemas.openxmlformats.org/officeDocument/2006/relationships/image" Target="../media/image140.png"/><Relationship Id="rId193" Type="http://schemas.openxmlformats.org/officeDocument/2006/relationships/customXml" Target="../ink/ink207.xml"/><Relationship Id="rId207" Type="http://schemas.openxmlformats.org/officeDocument/2006/relationships/customXml" Target="../ink/ink214.xml"/><Relationship Id="rId228" Type="http://schemas.openxmlformats.org/officeDocument/2006/relationships/image" Target="../media/image168.png"/><Relationship Id="rId249" Type="http://schemas.openxmlformats.org/officeDocument/2006/relationships/customXml" Target="../ink/ink235.xml"/><Relationship Id="rId13" Type="http://schemas.openxmlformats.org/officeDocument/2006/relationships/image" Target="../media/image62.png"/><Relationship Id="rId109" Type="http://schemas.openxmlformats.org/officeDocument/2006/relationships/customXml" Target="../ink/ink165.xml"/><Relationship Id="rId260" Type="http://schemas.openxmlformats.org/officeDocument/2006/relationships/image" Target="../media/image184.png"/><Relationship Id="rId34" Type="http://schemas.openxmlformats.org/officeDocument/2006/relationships/customXml" Target="../ink/ink127.xml"/><Relationship Id="rId55" Type="http://schemas.openxmlformats.org/officeDocument/2006/relationships/image" Target="../media/image83.png"/><Relationship Id="rId76" Type="http://schemas.openxmlformats.org/officeDocument/2006/relationships/customXml" Target="../ink/ink148.xml"/><Relationship Id="rId97" Type="http://schemas.openxmlformats.org/officeDocument/2006/relationships/customXml" Target="../ink/ink159.xml"/><Relationship Id="rId120" Type="http://schemas.openxmlformats.org/officeDocument/2006/relationships/image" Target="../media/image114.png"/><Relationship Id="rId141" Type="http://schemas.openxmlformats.org/officeDocument/2006/relationships/customXml" Target="../ink/ink181.xml"/><Relationship Id="rId7" Type="http://schemas.openxmlformats.org/officeDocument/2006/relationships/image" Target="../media/image5910.png"/><Relationship Id="rId162" Type="http://schemas.openxmlformats.org/officeDocument/2006/relationships/image" Target="../media/image135.png"/><Relationship Id="rId183" Type="http://schemas.openxmlformats.org/officeDocument/2006/relationships/customXml" Target="../ink/ink202.xml"/><Relationship Id="rId218" Type="http://schemas.openxmlformats.org/officeDocument/2006/relationships/image" Target="../media/image163.png"/><Relationship Id="rId239" Type="http://schemas.openxmlformats.org/officeDocument/2006/relationships/customXml" Target="../ink/ink230.xml"/><Relationship Id="rId250" Type="http://schemas.openxmlformats.org/officeDocument/2006/relationships/image" Target="../media/image179.png"/><Relationship Id="rId24" Type="http://schemas.openxmlformats.org/officeDocument/2006/relationships/customXml" Target="../ink/ink122.xml"/><Relationship Id="rId45" Type="http://schemas.openxmlformats.org/officeDocument/2006/relationships/image" Target="../media/image78.png"/><Relationship Id="rId66" Type="http://schemas.openxmlformats.org/officeDocument/2006/relationships/customXml" Target="../ink/ink143.xml"/><Relationship Id="rId87" Type="http://schemas.openxmlformats.org/officeDocument/2006/relationships/customXml" Target="../ink/ink154.xml"/><Relationship Id="rId110" Type="http://schemas.openxmlformats.org/officeDocument/2006/relationships/image" Target="../media/image109.png"/><Relationship Id="rId131" Type="http://schemas.openxmlformats.org/officeDocument/2006/relationships/customXml" Target="../ink/ink176.xml"/><Relationship Id="rId152" Type="http://schemas.openxmlformats.org/officeDocument/2006/relationships/image" Target="../media/image130.png"/><Relationship Id="rId173" Type="http://schemas.openxmlformats.org/officeDocument/2006/relationships/customXml" Target="../ink/ink197.xml"/><Relationship Id="rId194" Type="http://schemas.openxmlformats.org/officeDocument/2006/relationships/image" Target="../media/image151.png"/><Relationship Id="rId208" Type="http://schemas.openxmlformats.org/officeDocument/2006/relationships/image" Target="../media/image158.png"/><Relationship Id="rId229" Type="http://schemas.openxmlformats.org/officeDocument/2006/relationships/customXml" Target="../ink/ink225.xml"/><Relationship Id="rId240" Type="http://schemas.openxmlformats.org/officeDocument/2006/relationships/image" Target="../media/image174.png"/><Relationship Id="rId14" Type="http://schemas.openxmlformats.org/officeDocument/2006/relationships/customXml" Target="../ink/ink117.xml"/><Relationship Id="rId35" Type="http://schemas.openxmlformats.org/officeDocument/2006/relationships/image" Target="../media/image73.png"/><Relationship Id="rId56" Type="http://schemas.openxmlformats.org/officeDocument/2006/relationships/customXml" Target="../ink/ink138.xml"/><Relationship Id="rId77" Type="http://schemas.openxmlformats.org/officeDocument/2006/relationships/image" Target="../media/image93.png"/><Relationship Id="rId100" Type="http://schemas.openxmlformats.org/officeDocument/2006/relationships/image" Target="../media/image104.png"/><Relationship Id="rId8" Type="http://schemas.openxmlformats.org/officeDocument/2006/relationships/customXml" Target="../ink/ink114.xml"/><Relationship Id="rId98" Type="http://schemas.openxmlformats.org/officeDocument/2006/relationships/image" Target="../media/image103.png"/><Relationship Id="rId121" Type="http://schemas.openxmlformats.org/officeDocument/2006/relationships/customXml" Target="../ink/ink171.xml"/><Relationship Id="rId142" Type="http://schemas.openxmlformats.org/officeDocument/2006/relationships/image" Target="../media/image125.png"/><Relationship Id="rId163" Type="http://schemas.openxmlformats.org/officeDocument/2006/relationships/customXml" Target="../ink/ink192.xml"/><Relationship Id="rId184" Type="http://schemas.openxmlformats.org/officeDocument/2006/relationships/image" Target="../media/image146.png"/><Relationship Id="rId219" Type="http://schemas.openxmlformats.org/officeDocument/2006/relationships/customXml" Target="../ink/ink220.xml"/><Relationship Id="rId230" Type="http://schemas.openxmlformats.org/officeDocument/2006/relationships/image" Target="../media/image169.png"/><Relationship Id="rId251" Type="http://schemas.openxmlformats.org/officeDocument/2006/relationships/customXml" Target="../ink/ink236.xml"/><Relationship Id="rId25" Type="http://schemas.openxmlformats.org/officeDocument/2006/relationships/image" Target="../media/image68.png"/><Relationship Id="rId46" Type="http://schemas.openxmlformats.org/officeDocument/2006/relationships/customXml" Target="../ink/ink133.xml"/><Relationship Id="rId67" Type="http://schemas.openxmlformats.org/officeDocument/2006/relationships/image" Target="../media/image88.png"/><Relationship Id="rId88" Type="http://schemas.openxmlformats.org/officeDocument/2006/relationships/image" Target="../media/image98.png"/><Relationship Id="rId111" Type="http://schemas.openxmlformats.org/officeDocument/2006/relationships/customXml" Target="../ink/ink166.xml"/><Relationship Id="rId132" Type="http://schemas.openxmlformats.org/officeDocument/2006/relationships/image" Target="../media/image120.png"/><Relationship Id="rId153" Type="http://schemas.openxmlformats.org/officeDocument/2006/relationships/customXml" Target="../ink/ink187.xml"/><Relationship Id="rId174" Type="http://schemas.openxmlformats.org/officeDocument/2006/relationships/image" Target="../media/image141.png"/><Relationship Id="rId195" Type="http://schemas.openxmlformats.org/officeDocument/2006/relationships/customXml" Target="../ink/ink208.xml"/><Relationship Id="rId209" Type="http://schemas.openxmlformats.org/officeDocument/2006/relationships/customXml" Target="../ink/ink215.xml"/><Relationship Id="rId220" Type="http://schemas.openxmlformats.org/officeDocument/2006/relationships/image" Target="../media/image164.png"/><Relationship Id="rId241" Type="http://schemas.openxmlformats.org/officeDocument/2006/relationships/customXml" Target="../ink/ink231.xml"/><Relationship Id="rId15" Type="http://schemas.openxmlformats.org/officeDocument/2006/relationships/image" Target="../media/image63.png"/><Relationship Id="rId36" Type="http://schemas.openxmlformats.org/officeDocument/2006/relationships/customXml" Target="../ink/ink128.xml"/><Relationship Id="rId57" Type="http://schemas.openxmlformats.org/officeDocument/2006/relationships/image" Target="../media/image84.png"/><Relationship Id="rId78" Type="http://schemas.openxmlformats.org/officeDocument/2006/relationships/customXml" Target="../ink/ink149.xml"/><Relationship Id="rId99" Type="http://schemas.openxmlformats.org/officeDocument/2006/relationships/customXml" Target="../ink/ink160.xml"/><Relationship Id="rId101" Type="http://schemas.openxmlformats.org/officeDocument/2006/relationships/customXml" Target="../ink/ink161.xml"/><Relationship Id="rId122" Type="http://schemas.openxmlformats.org/officeDocument/2006/relationships/image" Target="../media/image115.png"/><Relationship Id="rId143" Type="http://schemas.openxmlformats.org/officeDocument/2006/relationships/customXml" Target="../ink/ink182.xml"/><Relationship Id="rId164" Type="http://schemas.openxmlformats.org/officeDocument/2006/relationships/image" Target="../media/image136.png"/><Relationship Id="rId185" Type="http://schemas.openxmlformats.org/officeDocument/2006/relationships/customXml" Target="../ink/ink203.xml"/><Relationship Id="rId9" Type="http://schemas.openxmlformats.org/officeDocument/2006/relationships/image" Target="../media/image6010.png"/><Relationship Id="rId210" Type="http://schemas.openxmlformats.org/officeDocument/2006/relationships/image" Target="../media/image159.png"/><Relationship Id="rId26" Type="http://schemas.openxmlformats.org/officeDocument/2006/relationships/customXml" Target="../ink/ink123.xml"/><Relationship Id="rId231" Type="http://schemas.openxmlformats.org/officeDocument/2006/relationships/customXml" Target="../ink/ink226.xml"/><Relationship Id="rId252" Type="http://schemas.openxmlformats.org/officeDocument/2006/relationships/image" Target="../media/image180.png"/><Relationship Id="rId47" Type="http://schemas.openxmlformats.org/officeDocument/2006/relationships/image" Target="../media/image79.png"/><Relationship Id="rId68" Type="http://schemas.openxmlformats.org/officeDocument/2006/relationships/customXml" Target="../ink/ink144.xml"/><Relationship Id="rId89" Type="http://schemas.openxmlformats.org/officeDocument/2006/relationships/customXml" Target="../ink/ink155.xml"/><Relationship Id="rId112" Type="http://schemas.openxmlformats.org/officeDocument/2006/relationships/image" Target="../media/image110.png"/><Relationship Id="rId133" Type="http://schemas.openxmlformats.org/officeDocument/2006/relationships/customXml" Target="../ink/ink177.xml"/><Relationship Id="rId154" Type="http://schemas.openxmlformats.org/officeDocument/2006/relationships/image" Target="../media/image131.png"/><Relationship Id="rId175" Type="http://schemas.openxmlformats.org/officeDocument/2006/relationships/customXml" Target="../ink/ink198.xml"/><Relationship Id="rId196" Type="http://schemas.openxmlformats.org/officeDocument/2006/relationships/image" Target="../media/image152.png"/><Relationship Id="rId200" Type="http://schemas.openxmlformats.org/officeDocument/2006/relationships/image" Target="../media/image154.png"/><Relationship Id="rId16" Type="http://schemas.openxmlformats.org/officeDocument/2006/relationships/customXml" Target="../ink/ink118.xml"/><Relationship Id="rId221" Type="http://schemas.openxmlformats.org/officeDocument/2006/relationships/customXml" Target="../ink/ink221.xml"/><Relationship Id="rId242" Type="http://schemas.openxmlformats.org/officeDocument/2006/relationships/image" Target="../media/image175.png"/><Relationship Id="rId37" Type="http://schemas.openxmlformats.org/officeDocument/2006/relationships/image" Target="../media/image74.png"/><Relationship Id="rId58" Type="http://schemas.openxmlformats.org/officeDocument/2006/relationships/customXml" Target="../ink/ink139.xml"/><Relationship Id="rId79" Type="http://schemas.openxmlformats.org/officeDocument/2006/relationships/image" Target="../media/image94.png"/><Relationship Id="rId102" Type="http://schemas.openxmlformats.org/officeDocument/2006/relationships/image" Target="../media/image105.png"/><Relationship Id="rId123" Type="http://schemas.openxmlformats.org/officeDocument/2006/relationships/customXml" Target="../ink/ink172.xml"/><Relationship Id="rId144" Type="http://schemas.openxmlformats.org/officeDocument/2006/relationships/image" Target="../media/image126.png"/><Relationship Id="rId90" Type="http://schemas.openxmlformats.org/officeDocument/2006/relationships/image" Target="../media/image99.png"/><Relationship Id="rId165" Type="http://schemas.openxmlformats.org/officeDocument/2006/relationships/customXml" Target="../ink/ink193.xml"/><Relationship Id="rId186" Type="http://schemas.openxmlformats.org/officeDocument/2006/relationships/image" Target="../media/image147.png"/><Relationship Id="rId211" Type="http://schemas.openxmlformats.org/officeDocument/2006/relationships/customXml" Target="../ink/ink216.xml"/><Relationship Id="rId232" Type="http://schemas.openxmlformats.org/officeDocument/2006/relationships/image" Target="../media/image170.png"/><Relationship Id="rId253" Type="http://schemas.openxmlformats.org/officeDocument/2006/relationships/customXml" Target="../ink/ink237.xml"/><Relationship Id="rId27" Type="http://schemas.openxmlformats.org/officeDocument/2006/relationships/image" Target="../media/image69.png"/><Relationship Id="rId48" Type="http://schemas.openxmlformats.org/officeDocument/2006/relationships/customXml" Target="../ink/ink134.xml"/><Relationship Id="rId69" Type="http://schemas.openxmlformats.org/officeDocument/2006/relationships/image" Target="../media/image89.png"/><Relationship Id="rId113" Type="http://schemas.openxmlformats.org/officeDocument/2006/relationships/customXml" Target="../ink/ink167.xml"/><Relationship Id="rId134" Type="http://schemas.openxmlformats.org/officeDocument/2006/relationships/image" Target="../media/image121.png"/><Relationship Id="rId80" Type="http://schemas.openxmlformats.org/officeDocument/2006/relationships/customXml" Target="../ink/ink150.xml"/><Relationship Id="rId155" Type="http://schemas.openxmlformats.org/officeDocument/2006/relationships/customXml" Target="../ink/ink188.xml"/><Relationship Id="rId176" Type="http://schemas.openxmlformats.org/officeDocument/2006/relationships/image" Target="../media/image142.png"/><Relationship Id="rId197" Type="http://schemas.openxmlformats.org/officeDocument/2006/relationships/customXml" Target="../ink/ink209.xml"/><Relationship Id="rId201" Type="http://schemas.openxmlformats.org/officeDocument/2006/relationships/customXml" Target="../ink/ink211.xml"/><Relationship Id="rId222" Type="http://schemas.openxmlformats.org/officeDocument/2006/relationships/image" Target="../media/image165.png"/><Relationship Id="rId243" Type="http://schemas.openxmlformats.org/officeDocument/2006/relationships/customXml" Target="../ink/ink232.xml"/><Relationship Id="rId17" Type="http://schemas.openxmlformats.org/officeDocument/2006/relationships/image" Target="../media/image64.png"/><Relationship Id="rId38" Type="http://schemas.openxmlformats.org/officeDocument/2006/relationships/customXml" Target="../ink/ink129.xml"/><Relationship Id="rId59" Type="http://schemas.openxmlformats.org/officeDocument/2006/relationships/image" Target="../media/image44.png"/><Relationship Id="rId103" Type="http://schemas.openxmlformats.org/officeDocument/2006/relationships/customXml" Target="../ink/ink162.xml"/><Relationship Id="rId124" Type="http://schemas.openxmlformats.org/officeDocument/2006/relationships/image" Target="../media/image116.png"/><Relationship Id="rId70" Type="http://schemas.openxmlformats.org/officeDocument/2006/relationships/customXml" Target="../ink/ink145.xml"/><Relationship Id="rId91" Type="http://schemas.openxmlformats.org/officeDocument/2006/relationships/customXml" Target="../ink/ink156.xml"/><Relationship Id="rId145" Type="http://schemas.openxmlformats.org/officeDocument/2006/relationships/customXml" Target="../ink/ink183.xml"/><Relationship Id="rId166" Type="http://schemas.openxmlformats.org/officeDocument/2006/relationships/image" Target="../media/image137.png"/><Relationship Id="rId187" Type="http://schemas.openxmlformats.org/officeDocument/2006/relationships/customXml" Target="../ink/ink204.xml"/><Relationship Id="rId1" Type="http://schemas.openxmlformats.org/officeDocument/2006/relationships/slideLayout" Target="../slideLayouts/slideLayout7.xml"/><Relationship Id="rId212" Type="http://schemas.openxmlformats.org/officeDocument/2006/relationships/image" Target="../media/image160.png"/><Relationship Id="rId233" Type="http://schemas.openxmlformats.org/officeDocument/2006/relationships/customXml" Target="../ink/ink227.xml"/><Relationship Id="rId254" Type="http://schemas.openxmlformats.org/officeDocument/2006/relationships/image" Target="../media/image181.png"/><Relationship Id="rId28" Type="http://schemas.openxmlformats.org/officeDocument/2006/relationships/customXml" Target="../ink/ink124.xml"/><Relationship Id="rId49" Type="http://schemas.openxmlformats.org/officeDocument/2006/relationships/image" Target="../media/image80.png"/><Relationship Id="rId114" Type="http://schemas.openxmlformats.org/officeDocument/2006/relationships/image" Target="../media/image111.png"/><Relationship Id="rId60" Type="http://schemas.openxmlformats.org/officeDocument/2006/relationships/customXml" Target="../ink/ink140.xml"/><Relationship Id="rId81" Type="http://schemas.openxmlformats.org/officeDocument/2006/relationships/image" Target="../media/image95.png"/><Relationship Id="rId135" Type="http://schemas.openxmlformats.org/officeDocument/2006/relationships/customXml" Target="../ink/ink178.xml"/><Relationship Id="rId156" Type="http://schemas.openxmlformats.org/officeDocument/2006/relationships/image" Target="../media/image132.png"/><Relationship Id="rId177" Type="http://schemas.openxmlformats.org/officeDocument/2006/relationships/customXml" Target="../ink/ink199.xml"/><Relationship Id="rId198" Type="http://schemas.openxmlformats.org/officeDocument/2006/relationships/image" Target="../media/image153.png"/><Relationship Id="rId202" Type="http://schemas.openxmlformats.org/officeDocument/2006/relationships/image" Target="../media/image155.png"/><Relationship Id="rId223" Type="http://schemas.openxmlformats.org/officeDocument/2006/relationships/customXml" Target="../ink/ink222.xml"/><Relationship Id="rId244" Type="http://schemas.openxmlformats.org/officeDocument/2006/relationships/image" Target="../media/image176.png"/><Relationship Id="rId18" Type="http://schemas.openxmlformats.org/officeDocument/2006/relationships/customXml" Target="../ink/ink119.xml"/><Relationship Id="rId39" Type="http://schemas.openxmlformats.org/officeDocument/2006/relationships/image" Target="../media/image75.png"/><Relationship Id="rId50" Type="http://schemas.openxmlformats.org/officeDocument/2006/relationships/customXml" Target="../ink/ink135.xml"/><Relationship Id="rId104" Type="http://schemas.openxmlformats.org/officeDocument/2006/relationships/image" Target="../media/image106.png"/><Relationship Id="rId125" Type="http://schemas.openxmlformats.org/officeDocument/2006/relationships/customXml" Target="../ink/ink173.xml"/><Relationship Id="rId146" Type="http://schemas.openxmlformats.org/officeDocument/2006/relationships/image" Target="../media/image127.png"/><Relationship Id="rId167" Type="http://schemas.openxmlformats.org/officeDocument/2006/relationships/customXml" Target="../ink/ink194.xml"/><Relationship Id="rId188" Type="http://schemas.openxmlformats.org/officeDocument/2006/relationships/image" Target="../media/image148.png"/><Relationship Id="rId71" Type="http://schemas.openxmlformats.org/officeDocument/2006/relationships/image" Target="../media/image90.png"/><Relationship Id="rId92" Type="http://schemas.openxmlformats.org/officeDocument/2006/relationships/image" Target="../media/image100.png"/><Relationship Id="rId213" Type="http://schemas.openxmlformats.org/officeDocument/2006/relationships/customXml" Target="../ink/ink217.xml"/><Relationship Id="rId234" Type="http://schemas.openxmlformats.org/officeDocument/2006/relationships/image" Target="../media/image171.png"/><Relationship Id="rId2" Type="http://schemas.openxmlformats.org/officeDocument/2006/relationships/notesSlide" Target="../notesSlides/notesSlide4.xml"/><Relationship Id="rId29" Type="http://schemas.openxmlformats.org/officeDocument/2006/relationships/image" Target="../media/image70.png"/><Relationship Id="rId255" Type="http://schemas.openxmlformats.org/officeDocument/2006/relationships/customXml" Target="../ink/ink238.xml"/><Relationship Id="rId40" Type="http://schemas.openxmlformats.org/officeDocument/2006/relationships/customXml" Target="../ink/ink130.xml"/><Relationship Id="rId115" Type="http://schemas.openxmlformats.org/officeDocument/2006/relationships/customXml" Target="../ink/ink168.xml"/><Relationship Id="rId136" Type="http://schemas.openxmlformats.org/officeDocument/2006/relationships/image" Target="../media/image122.png"/><Relationship Id="rId157" Type="http://schemas.openxmlformats.org/officeDocument/2006/relationships/customXml" Target="../ink/ink189.xml"/><Relationship Id="rId178" Type="http://schemas.openxmlformats.org/officeDocument/2006/relationships/image" Target="../media/image143.png"/><Relationship Id="rId61" Type="http://schemas.openxmlformats.org/officeDocument/2006/relationships/image" Target="../media/image85.png"/><Relationship Id="rId82" Type="http://schemas.openxmlformats.org/officeDocument/2006/relationships/customXml" Target="../ink/ink151.xml"/><Relationship Id="rId199" Type="http://schemas.openxmlformats.org/officeDocument/2006/relationships/customXml" Target="../ink/ink210.xml"/><Relationship Id="rId203" Type="http://schemas.openxmlformats.org/officeDocument/2006/relationships/customXml" Target="../ink/ink212.xml"/><Relationship Id="rId19" Type="http://schemas.openxmlformats.org/officeDocument/2006/relationships/image" Target="../media/image65.png"/><Relationship Id="rId224" Type="http://schemas.openxmlformats.org/officeDocument/2006/relationships/image" Target="../media/image166.png"/><Relationship Id="rId245" Type="http://schemas.openxmlformats.org/officeDocument/2006/relationships/customXml" Target="../ink/ink233.xml"/><Relationship Id="rId30" Type="http://schemas.openxmlformats.org/officeDocument/2006/relationships/customXml" Target="../ink/ink125.xml"/><Relationship Id="rId105" Type="http://schemas.openxmlformats.org/officeDocument/2006/relationships/customXml" Target="../ink/ink163.xml"/><Relationship Id="rId126" Type="http://schemas.openxmlformats.org/officeDocument/2006/relationships/image" Target="../media/image117.png"/><Relationship Id="rId147" Type="http://schemas.openxmlformats.org/officeDocument/2006/relationships/customXml" Target="../ink/ink184.xml"/><Relationship Id="rId168" Type="http://schemas.openxmlformats.org/officeDocument/2006/relationships/image" Target="../media/image138.png"/><Relationship Id="rId51" Type="http://schemas.openxmlformats.org/officeDocument/2006/relationships/image" Target="../media/image81.png"/><Relationship Id="rId72" Type="http://schemas.openxmlformats.org/officeDocument/2006/relationships/customXml" Target="../ink/ink146.xml"/><Relationship Id="rId93" Type="http://schemas.openxmlformats.org/officeDocument/2006/relationships/customXml" Target="../ink/ink157.xml"/><Relationship Id="rId189" Type="http://schemas.openxmlformats.org/officeDocument/2006/relationships/customXml" Target="../ink/ink205.xml"/><Relationship Id="rId3" Type="http://schemas.openxmlformats.org/officeDocument/2006/relationships/image" Target="../media/image60.png"/><Relationship Id="rId214" Type="http://schemas.openxmlformats.org/officeDocument/2006/relationships/image" Target="../media/image161.png"/><Relationship Id="rId235" Type="http://schemas.openxmlformats.org/officeDocument/2006/relationships/customXml" Target="../ink/ink228.xml"/><Relationship Id="rId256" Type="http://schemas.openxmlformats.org/officeDocument/2006/relationships/image" Target="../media/image182.png"/><Relationship Id="rId116" Type="http://schemas.openxmlformats.org/officeDocument/2006/relationships/image" Target="../media/image112.png"/><Relationship Id="rId137" Type="http://schemas.openxmlformats.org/officeDocument/2006/relationships/customXml" Target="../ink/ink179.xml"/><Relationship Id="rId158" Type="http://schemas.openxmlformats.org/officeDocument/2006/relationships/image" Target="../media/image133.png"/><Relationship Id="rId20" Type="http://schemas.openxmlformats.org/officeDocument/2006/relationships/customXml" Target="../ink/ink120.xml"/><Relationship Id="rId41" Type="http://schemas.openxmlformats.org/officeDocument/2006/relationships/image" Target="../media/image76.png"/><Relationship Id="rId62" Type="http://schemas.openxmlformats.org/officeDocument/2006/relationships/customXml" Target="../ink/ink141.xml"/><Relationship Id="rId83" Type="http://schemas.openxmlformats.org/officeDocument/2006/relationships/image" Target="../media/image96.png"/><Relationship Id="rId179" Type="http://schemas.openxmlformats.org/officeDocument/2006/relationships/customXml" Target="../ink/ink200.xml"/><Relationship Id="rId190" Type="http://schemas.openxmlformats.org/officeDocument/2006/relationships/image" Target="../media/image149.png"/><Relationship Id="rId204" Type="http://schemas.openxmlformats.org/officeDocument/2006/relationships/image" Target="../media/image156.png"/><Relationship Id="rId225" Type="http://schemas.openxmlformats.org/officeDocument/2006/relationships/customXml" Target="../ink/ink223.xml"/><Relationship Id="rId246" Type="http://schemas.openxmlformats.org/officeDocument/2006/relationships/image" Target="../media/image177.png"/><Relationship Id="rId106" Type="http://schemas.openxmlformats.org/officeDocument/2006/relationships/image" Target="../media/image107.png"/><Relationship Id="rId127" Type="http://schemas.openxmlformats.org/officeDocument/2006/relationships/customXml" Target="../ink/ink174.xml"/><Relationship Id="rId10" Type="http://schemas.openxmlformats.org/officeDocument/2006/relationships/customXml" Target="../ink/ink115.xml"/><Relationship Id="rId31" Type="http://schemas.openxmlformats.org/officeDocument/2006/relationships/image" Target="../media/image71.png"/><Relationship Id="rId52" Type="http://schemas.openxmlformats.org/officeDocument/2006/relationships/customXml" Target="../ink/ink136.xml"/><Relationship Id="rId73" Type="http://schemas.openxmlformats.org/officeDocument/2006/relationships/image" Target="../media/image91.png"/><Relationship Id="rId94" Type="http://schemas.openxmlformats.org/officeDocument/2006/relationships/image" Target="../media/image101.png"/><Relationship Id="rId148" Type="http://schemas.openxmlformats.org/officeDocument/2006/relationships/image" Target="../media/image128.png"/><Relationship Id="rId169" Type="http://schemas.openxmlformats.org/officeDocument/2006/relationships/customXml" Target="../ink/ink195.xml"/><Relationship Id="rId4" Type="http://schemas.openxmlformats.org/officeDocument/2006/relationships/customXml" Target="../ink/ink112.xml"/><Relationship Id="rId180" Type="http://schemas.openxmlformats.org/officeDocument/2006/relationships/image" Target="../media/image144.png"/><Relationship Id="rId215" Type="http://schemas.openxmlformats.org/officeDocument/2006/relationships/customXml" Target="../ink/ink218.xml"/><Relationship Id="rId236" Type="http://schemas.openxmlformats.org/officeDocument/2006/relationships/image" Target="../media/image172.png"/><Relationship Id="rId257" Type="http://schemas.openxmlformats.org/officeDocument/2006/relationships/customXml" Target="../ink/ink239.xml"/></Relationships>
</file>

<file path=ppt/slides/_rels/slide5.xml.rels><?xml version="1.0" encoding="UTF-8" standalone="yes"?>
<Relationships xmlns="http://schemas.openxmlformats.org/package/2006/relationships"><Relationship Id="rId117" Type="http://schemas.openxmlformats.org/officeDocument/2006/relationships/customXml" Target="../ink/ink298.xml"/><Relationship Id="rId299" Type="http://schemas.openxmlformats.org/officeDocument/2006/relationships/customXml" Target="../ink/ink389.xml"/><Relationship Id="rId21" Type="http://schemas.openxmlformats.org/officeDocument/2006/relationships/customXml" Target="../ink/ink250.xml"/><Relationship Id="rId63" Type="http://schemas.openxmlformats.org/officeDocument/2006/relationships/customXml" Target="../ink/ink271.xml"/><Relationship Id="rId159" Type="http://schemas.openxmlformats.org/officeDocument/2006/relationships/customXml" Target="../ink/ink319.xml"/><Relationship Id="rId324" Type="http://schemas.openxmlformats.org/officeDocument/2006/relationships/image" Target="../media/image343.png"/><Relationship Id="rId366" Type="http://schemas.openxmlformats.org/officeDocument/2006/relationships/customXml" Target="../ink/ink423.xml"/><Relationship Id="rId170" Type="http://schemas.openxmlformats.org/officeDocument/2006/relationships/image" Target="../media/image266.png"/><Relationship Id="rId226" Type="http://schemas.openxmlformats.org/officeDocument/2006/relationships/image" Target="../media/image294.png"/><Relationship Id="rId433" Type="http://schemas.openxmlformats.org/officeDocument/2006/relationships/customXml" Target="../ink/ink457.xml"/><Relationship Id="rId268" Type="http://schemas.openxmlformats.org/officeDocument/2006/relationships/image" Target="../media/image315.png"/><Relationship Id="rId475" Type="http://schemas.openxmlformats.org/officeDocument/2006/relationships/customXml" Target="../ink/ink478.xml"/><Relationship Id="rId32" Type="http://schemas.openxmlformats.org/officeDocument/2006/relationships/image" Target="../media/image198.png"/><Relationship Id="rId74" Type="http://schemas.openxmlformats.org/officeDocument/2006/relationships/image" Target="../media/image219.png"/><Relationship Id="rId128" Type="http://schemas.openxmlformats.org/officeDocument/2006/relationships/image" Target="../media/image246.png"/><Relationship Id="rId335" Type="http://schemas.openxmlformats.org/officeDocument/2006/relationships/customXml" Target="../ink/ink407.xml"/><Relationship Id="rId377" Type="http://schemas.openxmlformats.org/officeDocument/2006/relationships/customXml" Target="../ink/ink429.xml"/><Relationship Id="rId5" Type="http://schemas.openxmlformats.org/officeDocument/2006/relationships/customXml" Target="../ink/ink242.xml"/><Relationship Id="rId181" Type="http://schemas.openxmlformats.org/officeDocument/2006/relationships/customXml" Target="../ink/ink330.xml"/><Relationship Id="rId237" Type="http://schemas.openxmlformats.org/officeDocument/2006/relationships/customXml" Target="../ink/ink358.xml"/><Relationship Id="rId402" Type="http://schemas.openxmlformats.org/officeDocument/2006/relationships/image" Target="../media/image381.png"/><Relationship Id="rId279" Type="http://schemas.openxmlformats.org/officeDocument/2006/relationships/customXml" Target="../ink/ink379.xml"/><Relationship Id="rId444" Type="http://schemas.openxmlformats.org/officeDocument/2006/relationships/image" Target="../media/image402.png"/><Relationship Id="rId43" Type="http://schemas.openxmlformats.org/officeDocument/2006/relationships/customXml" Target="../ink/ink261.xml"/><Relationship Id="rId139" Type="http://schemas.openxmlformats.org/officeDocument/2006/relationships/customXml" Target="../ink/ink309.xml"/><Relationship Id="rId290" Type="http://schemas.openxmlformats.org/officeDocument/2006/relationships/image" Target="../media/image326.png"/><Relationship Id="rId304" Type="http://schemas.openxmlformats.org/officeDocument/2006/relationships/image" Target="../media/image333.png"/><Relationship Id="rId346" Type="http://schemas.openxmlformats.org/officeDocument/2006/relationships/image" Target="../media/image354.png"/><Relationship Id="rId388" Type="http://schemas.openxmlformats.org/officeDocument/2006/relationships/image" Target="../media/image374.png"/><Relationship Id="rId85" Type="http://schemas.openxmlformats.org/officeDocument/2006/relationships/customXml" Target="../ink/ink282.xml"/><Relationship Id="rId150" Type="http://schemas.openxmlformats.org/officeDocument/2006/relationships/image" Target="../media/image256.png"/><Relationship Id="rId192" Type="http://schemas.openxmlformats.org/officeDocument/2006/relationships/image" Target="../media/image277.png"/><Relationship Id="rId206" Type="http://schemas.openxmlformats.org/officeDocument/2006/relationships/image" Target="../media/image284.png"/><Relationship Id="rId413" Type="http://schemas.openxmlformats.org/officeDocument/2006/relationships/customXml" Target="../ink/ink447.xml"/><Relationship Id="rId248" Type="http://schemas.openxmlformats.org/officeDocument/2006/relationships/image" Target="../media/image305.png"/><Relationship Id="rId455" Type="http://schemas.openxmlformats.org/officeDocument/2006/relationships/customXml" Target="../ink/ink468.xml"/><Relationship Id="rId12" Type="http://schemas.openxmlformats.org/officeDocument/2006/relationships/image" Target="../media/image188.png"/><Relationship Id="rId108" Type="http://schemas.openxmlformats.org/officeDocument/2006/relationships/image" Target="../media/image236.png"/><Relationship Id="rId315" Type="http://schemas.openxmlformats.org/officeDocument/2006/relationships/customXml" Target="../ink/ink397.xml"/><Relationship Id="rId357" Type="http://schemas.openxmlformats.org/officeDocument/2006/relationships/image" Target="../media/image359.png"/><Relationship Id="rId54" Type="http://schemas.openxmlformats.org/officeDocument/2006/relationships/image" Target="../media/image209.png"/><Relationship Id="rId96" Type="http://schemas.openxmlformats.org/officeDocument/2006/relationships/image" Target="../media/image230.png"/><Relationship Id="rId161" Type="http://schemas.openxmlformats.org/officeDocument/2006/relationships/customXml" Target="../ink/ink320.xml"/><Relationship Id="rId217" Type="http://schemas.openxmlformats.org/officeDocument/2006/relationships/customXml" Target="../ink/ink348.xml"/><Relationship Id="rId399" Type="http://schemas.openxmlformats.org/officeDocument/2006/relationships/customXml" Target="../ink/ink440.xml"/><Relationship Id="rId259" Type="http://schemas.openxmlformats.org/officeDocument/2006/relationships/customXml" Target="../ink/ink369.xml"/><Relationship Id="rId424" Type="http://schemas.openxmlformats.org/officeDocument/2006/relationships/image" Target="../media/image392.png"/><Relationship Id="rId466" Type="http://schemas.openxmlformats.org/officeDocument/2006/relationships/image" Target="../media/image413.png"/><Relationship Id="rId23" Type="http://schemas.openxmlformats.org/officeDocument/2006/relationships/customXml" Target="../ink/ink251.xml"/><Relationship Id="rId119" Type="http://schemas.openxmlformats.org/officeDocument/2006/relationships/customXml" Target="../ink/ink299.xml"/><Relationship Id="rId270" Type="http://schemas.openxmlformats.org/officeDocument/2006/relationships/image" Target="../media/image316.png"/><Relationship Id="rId326" Type="http://schemas.openxmlformats.org/officeDocument/2006/relationships/image" Target="../media/image344.png"/><Relationship Id="rId65" Type="http://schemas.openxmlformats.org/officeDocument/2006/relationships/customXml" Target="../ink/ink272.xml"/><Relationship Id="rId130" Type="http://schemas.openxmlformats.org/officeDocument/2006/relationships/image" Target="../media/image247.png"/><Relationship Id="rId368" Type="http://schemas.openxmlformats.org/officeDocument/2006/relationships/image" Target="../media/image364.png"/><Relationship Id="rId172" Type="http://schemas.openxmlformats.org/officeDocument/2006/relationships/image" Target="../media/image267.png"/><Relationship Id="rId228" Type="http://schemas.openxmlformats.org/officeDocument/2006/relationships/image" Target="../media/image295.png"/><Relationship Id="rId435" Type="http://schemas.openxmlformats.org/officeDocument/2006/relationships/customXml" Target="../ink/ink458.xml"/><Relationship Id="rId281" Type="http://schemas.openxmlformats.org/officeDocument/2006/relationships/customXml" Target="../ink/ink380.xml"/><Relationship Id="rId337" Type="http://schemas.openxmlformats.org/officeDocument/2006/relationships/customXml" Target="../ink/ink408.xml"/><Relationship Id="rId34" Type="http://schemas.openxmlformats.org/officeDocument/2006/relationships/image" Target="../media/image199.png"/><Relationship Id="rId76" Type="http://schemas.openxmlformats.org/officeDocument/2006/relationships/image" Target="../media/image220.png"/><Relationship Id="rId141" Type="http://schemas.openxmlformats.org/officeDocument/2006/relationships/customXml" Target="../ink/ink310.xml"/><Relationship Id="rId379" Type="http://schemas.openxmlformats.org/officeDocument/2006/relationships/customXml" Target="../ink/ink430.xml"/><Relationship Id="rId7" Type="http://schemas.openxmlformats.org/officeDocument/2006/relationships/customXml" Target="../ink/ink243.xml"/><Relationship Id="rId183" Type="http://schemas.openxmlformats.org/officeDocument/2006/relationships/customXml" Target="../ink/ink331.xml"/><Relationship Id="rId239" Type="http://schemas.openxmlformats.org/officeDocument/2006/relationships/customXml" Target="../ink/ink359.xml"/><Relationship Id="rId390" Type="http://schemas.openxmlformats.org/officeDocument/2006/relationships/image" Target="../media/image375.png"/><Relationship Id="rId404" Type="http://schemas.openxmlformats.org/officeDocument/2006/relationships/image" Target="../media/image382.png"/><Relationship Id="rId446" Type="http://schemas.openxmlformats.org/officeDocument/2006/relationships/image" Target="../media/image403.png"/><Relationship Id="rId250" Type="http://schemas.openxmlformats.org/officeDocument/2006/relationships/image" Target="../media/image306.png"/><Relationship Id="rId292" Type="http://schemas.openxmlformats.org/officeDocument/2006/relationships/image" Target="../media/image327.png"/><Relationship Id="rId306" Type="http://schemas.openxmlformats.org/officeDocument/2006/relationships/image" Target="../media/image334.png"/><Relationship Id="rId45" Type="http://schemas.openxmlformats.org/officeDocument/2006/relationships/customXml" Target="../ink/ink262.xml"/><Relationship Id="rId87" Type="http://schemas.openxmlformats.org/officeDocument/2006/relationships/customXml" Target="../ink/ink283.xml"/><Relationship Id="rId110" Type="http://schemas.openxmlformats.org/officeDocument/2006/relationships/image" Target="../media/image237.png"/><Relationship Id="rId348" Type="http://schemas.openxmlformats.org/officeDocument/2006/relationships/image" Target="../media/image355.png"/><Relationship Id="rId152" Type="http://schemas.openxmlformats.org/officeDocument/2006/relationships/image" Target="../media/image257.png"/><Relationship Id="rId194" Type="http://schemas.openxmlformats.org/officeDocument/2006/relationships/image" Target="../media/image278.png"/><Relationship Id="rId208" Type="http://schemas.openxmlformats.org/officeDocument/2006/relationships/image" Target="../media/image285.png"/><Relationship Id="rId415" Type="http://schemas.openxmlformats.org/officeDocument/2006/relationships/customXml" Target="../ink/ink448.xml"/><Relationship Id="rId457" Type="http://schemas.openxmlformats.org/officeDocument/2006/relationships/customXml" Target="../ink/ink469.xml"/><Relationship Id="rId261" Type="http://schemas.openxmlformats.org/officeDocument/2006/relationships/customXml" Target="../ink/ink370.xml"/><Relationship Id="rId14" Type="http://schemas.openxmlformats.org/officeDocument/2006/relationships/image" Target="../media/image189.png"/><Relationship Id="rId56" Type="http://schemas.openxmlformats.org/officeDocument/2006/relationships/image" Target="../media/image210.png"/><Relationship Id="rId317" Type="http://schemas.openxmlformats.org/officeDocument/2006/relationships/customXml" Target="../ink/ink398.xml"/><Relationship Id="rId359" Type="http://schemas.openxmlformats.org/officeDocument/2006/relationships/image" Target="../media/image360.png"/><Relationship Id="rId98" Type="http://schemas.openxmlformats.org/officeDocument/2006/relationships/image" Target="../media/image231.png"/><Relationship Id="rId121" Type="http://schemas.openxmlformats.org/officeDocument/2006/relationships/customXml" Target="../ink/ink300.xml"/><Relationship Id="rId163" Type="http://schemas.openxmlformats.org/officeDocument/2006/relationships/customXml" Target="../ink/ink321.xml"/><Relationship Id="rId219" Type="http://schemas.openxmlformats.org/officeDocument/2006/relationships/customXml" Target="../ink/ink349.xml"/><Relationship Id="rId370" Type="http://schemas.openxmlformats.org/officeDocument/2006/relationships/image" Target="../media/image365.png"/><Relationship Id="rId426" Type="http://schemas.openxmlformats.org/officeDocument/2006/relationships/image" Target="../media/image393.png"/><Relationship Id="rId230" Type="http://schemas.openxmlformats.org/officeDocument/2006/relationships/image" Target="../media/image296.png"/><Relationship Id="rId468" Type="http://schemas.openxmlformats.org/officeDocument/2006/relationships/image" Target="../media/image414.png"/><Relationship Id="rId25" Type="http://schemas.openxmlformats.org/officeDocument/2006/relationships/customXml" Target="../ink/ink252.xml"/><Relationship Id="rId67" Type="http://schemas.openxmlformats.org/officeDocument/2006/relationships/customXml" Target="../ink/ink273.xml"/><Relationship Id="rId272" Type="http://schemas.openxmlformats.org/officeDocument/2006/relationships/image" Target="../media/image317.png"/><Relationship Id="rId328" Type="http://schemas.openxmlformats.org/officeDocument/2006/relationships/image" Target="../media/image345.png"/><Relationship Id="rId132" Type="http://schemas.openxmlformats.org/officeDocument/2006/relationships/image" Target="../media/image248.png"/><Relationship Id="rId174" Type="http://schemas.openxmlformats.org/officeDocument/2006/relationships/image" Target="../media/image268.png"/><Relationship Id="rId381" Type="http://schemas.openxmlformats.org/officeDocument/2006/relationships/customXml" Target="../ink/ink431.xml"/><Relationship Id="rId241" Type="http://schemas.openxmlformats.org/officeDocument/2006/relationships/customXml" Target="../ink/ink360.xml"/><Relationship Id="rId437" Type="http://schemas.openxmlformats.org/officeDocument/2006/relationships/customXml" Target="../ink/ink459.xml"/><Relationship Id="rId36" Type="http://schemas.openxmlformats.org/officeDocument/2006/relationships/image" Target="../media/image200.png"/><Relationship Id="rId283" Type="http://schemas.openxmlformats.org/officeDocument/2006/relationships/customXml" Target="../ink/ink381.xml"/><Relationship Id="rId339" Type="http://schemas.openxmlformats.org/officeDocument/2006/relationships/customXml" Target="../ink/ink409.xml"/><Relationship Id="rId78" Type="http://schemas.openxmlformats.org/officeDocument/2006/relationships/image" Target="../media/image221.png"/><Relationship Id="rId101" Type="http://schemas.openxmlformats.org/officeDocument/2006/relationships/customXml" Target="../ink/ink290.xml"/><Relationship Id="rId143" Type="http://schemas.openxmlformats.org/officeDocument/2006/relationships/customXml" Target="../ink/ink311.xml"/><Relationship Id="rId185" Type="http://schemas.openxmlformats.org/officeDocument/2006/relationships/customXml" Target="../ink/ink332.xml"/><Relationship Id="rId350" Type="http://schemas.openxmlformats.org/officeDocument/2006/relationships/image" Target="../media/image356.png"/><Relationship Id="rId406" Type="http://schemas.openxmlformats.org/officeDocument/2006/relationships/image" Target="../media/image383.png"/><Relationship Id="rId9" Type="http://schemas.openxmlformats.org/officeDocument/2006/relationships/customXml" Target="../ink/ink244.xml"/><Relationship Id="rId210" Type="http://schemas.openxmlformats.org/officeDocument/2006/relationships/image" Target="../media/image286.png"/><Relationship Id="rId392" Type="http://schemas.openxmlformats.org/officeDocument/2006/relationships/image" Target="../media/image376.png"/><Relationship Id="rId448" Type="http://schemas.openxmlformats.org/officeDocument/2006/relationships/image" Target="../media/image404.png"/><Relationship Id="rId252" Type="http://schemas.openxmlformats.org/officeDocument/2006/relationships/image" Target="../media/image307.png"/><Relationship Id="rId294" Type="http://schemas.openxmlformats.org/officeDocument/2006/relationships/image" Target="../media/image328.png"/><Relationship Id="rId308" Type="http://schemas.openxmlformats.org/officeDocument/2006/relationships/image" Target="../media/image335.png"/><Relationship Id="rId47" Type="http://schemas.openxmlformats.org/officeDocument/2006/relationships/customXml" Target="../ink/ink263.xml"/><Relationship Id="rId89" Type="http://schemas.openxmlformats.org/officeDocument/2006/relationships/customXml" Target="../ink/ink284.xml"/><Relationship Id="rId112" Type="http://schemas.openxmlformats.org/officeDocument/2006/relationships/image" Target="../media/image238.png"/><Relationship Id="rId154" Type="http://schemas.openxmlformats.org/officeDocument/2006/relationships/image" Target="../media/image258.png"/><Relationship Id="rId361" Type="http://schemas.openxmlformats.org/officeDocument/2006/relationships/image" Target="../media/image361.png"/><Relationship Id="rId196" Type="http://schemas.openxmlformats.org/officeDocument/2006/relationships/image" Target="../media/image279.png"/><Relationship Id="rId417" Type="http://schemas.openxmlformats.org/officeDocument/2006/relationships/customXml" Target="../ink/ink449.xml"/><Relationship Id="rId459" Type="http://schemas.openxmlformats.org/officeDocument/2006/relationships/customXml" Target="../ink/ink470.xml"/><Relationship Id="rId16" Type="http://schemas.openxmlformats.org/officeDocument/2006/relationships/image" Target="../media/image190.png"/><Relationship Id="rId221" Type="http://schemas.openxmlformats.org/officeDocument/2006/relationships/customXml" Target="../ink/ink350.xml"/><Relationship Id="rId263" Type="http://schemas.openxmlformats.org/officeDocument/2006/relationships/customXml" Target="../ink/ink371.xml"/><Relationship Id="rId319" Type="http://schemas.openxmlformats.org/officeDocument/2006/relationships/customXml" Target="../ink/ink399.xml"/><Relationship Id="rId470" Type="http://schemas.openxmlformats.org/officeDocument/2006/relationships/image" Target="../media/image415.png"/><Relationship Id="rId58" Type="http://schemas.openxmlformats.org/officeDocument/2006/relationships/image" Target="../media/image211.png"/><Relationship Id="rId123" Type="http://schemas.openxmlformats.org/officeDocument/2006/relationships/customXml" Target="../ink/ink301.xml"/><Relationship Id="rId330" Type="http://schemas.openxmlformats.org/officeDocument/2006/relationships/image" Target="../media/image346.png"/><Relationship Id="rId165" Type="http://schemas.openxmlformats.org/officeDocument/2006/relationships/customXml" Target="../ink/ink322.xml"/><Relationship Id="rId372" Type="http://schemas.openxmlformats.org/officeDocument/2006/relationships/image" Target="../media/image366.png"/><Relationship Id="rId428" Type="http://schemas.openxmlformats.org/officeDocument/2006/relationships/image" Target="../media/image394.png"/><Relationship Id="rId232" Type="http://schemas.openxmlformats.org/officeDocument/2006/relationships/image" Target="../media/image297.png"/><Relationship Id="rId274" Type="http://schemas.openxmlformats.org/officeDocument/2006/relationships/image" Target="../media/image318.png"/><Relationship Id="rId27" Type="http://schemas.openxmlformats.org/officeDocument/2006/relationships/customXml" Target="../ink/ink253.xml"/><Relationship Id="rId69" Type="http://schemas.openxmlformats.org/officeDocument/2006/relationships/customXml" Target="../ink/ink274.xml"/><Relationship Id="rId134" Type="http://schemas.openxmlformats.org/officeDocument/2006/relationships/image" Target="../media/image249.png"/><Relationship Id="rId80" Type="http://schemas.openxmlformats.org/officeDocument/2006/relationships/image" Target="../media/image222.png"/><Relationship Id="rId176" Type="http://schemas.openxmlformats.org/officeDocument/2006/relationships/image" Target="../media/image269.png"/><Relationship Id="rId341" Type="http://schemas.openxmlformats.org/officeDocument/2006/relationships/customXml" Target="../ink/ink410.xml"/><Relationship Id="rId383" Type="http://schemas.openxmlformats.org/officeDocument/2006/relationships/customXml" Target="../ink/ink432.xml"/><Relationship Id="rId439" Type="http://schemas.openxmlformats.org/officeDocument/2006/relationships/customXml" Target="../ink/ink460.xml"/><Relationship Id="rId201" Type="http://schemas.openxmlformats.org/officeDocument/2006/relationships/customXml" Target="../ink/ink340.xml"/><Relationship Id="rId243" Type="http://schemas.openxmlformats.org/officeDocument/2006/relationships/customXml" Target="../ink/ink361.xml"/><Relationship Id="rId285" Type="http://schemas.openxmlformats.org/officeDocument/2006/relationships/customXml" Target="../ink/ink382.xml"/><Relationship Id="rId450" Type="http://schemas.openxmlformats.org/officeDocument/2006/relationships/image" Target="../media/image405.png"/><Relationship Id="rId38" Type="http://schemas.openxmlformats.org/officeDocument/2006/relationships/image" Target="../media/image201.png"/><Relationship Id="rId103" Type="http://schemas.openxmlformats.org/officeDocument/2006/relationships/customXml" Target="../ink/ink291.xml"/><Relationship Id="rId310" Type="http://schemas.openxmlformats.org/officeDocument/2006/relationships/image" Target="../media/image336.png"/><Relationship Id="rId91" Type="http://schemas.openxmlformats.org/officeDocument/2006/relationships/customXml" Target="../ink/ink285.xml"/><Relationship Id="rId145" Type="http://schemas.openxmlformats.org/officeDocument/2006/relationships/customXml" Target="../ink/ink312.xml"/><Relationship Id="rId187" Type="http://schemas.openxmlformats.org/officeDocument/2006/relationships/customXml" Target="../ink/ink333.xml"/><Relationship Id="rId352" Type="http://schemas.openxmlformats.org/officeDocument/2006/relationships/customXml" Target="../ink/ink416.xml"/><Relationship Id="rId394" Type="http://schemas.openxmlformats.org/officeDocument/2006/relationships/image" Target="../media/image377.png"/><Relationship Id="rId408" Type="http://schemas.openxmlformats.org/officeDocument/2006/relationships/image" Target="../media/image384.png"/><Relationship Id="rId212" Type="http://schemas.openxmlformats.org/officeDocument/2006/relationships/image" Target="../media/image287.png"/><Relationship Id="rId254" Type="http://schemas.openxmlformats.org/officeDocument/2006/relationships/image" Target="../media/image308.png"/><Relationship Id="rId49" Type="http://schemas.openxmlformats.org/officeDocument/2006/relationships/customXml" Target="../ink/ink264.xml"/><Relationship Id="rId114" Type="http://schemas.openxmlformats.org/officeDocument/2006/relationships/image" Target="../media/image239.png"/><Relationship Id="rId296" Type="http://schemas.openxmlformats.org/officeDocument/2006/relationships/image" Target="../media/image329.png"/><Relationship Id="rId461" Type="http://schemas.openxmlformats.org/officeDocument/2006/relationships/customXml" Target="../ink/ink471.xml"/><Relationship Id="rId60" Type="http://schemas.openxmlformats.org/officeDocument/2006/relationships/image" Target="../media/image212.png"/><Relationship Id="rId156" Type="http://schemas.openxmlformats.org/officeDocument/2006/relationships/image" Target="../media/image259.png"/><Relationship Id="rId198" Type="http://schemas.openxmlformats.org/officeDocument/2006/relationships/image" Target="../media/image280.png"/><Relationship Id="rId321" Type="http://schemas.openxmlformats.org/officeDocument/2006/relationships/customXml" Target="../ink/ink400.xml"/><Relationship Id="rId363" Type="http://schemas.openxmlformats.org/officeDocument/2006/relationships/image" Target="../media/image362.png"/><Relationship Id="rId419" Type="http://schemas.openxmlformats.org/officeDocument/2006/relationships/customXml" Target="../ink/ink450.xml"/><Relationship Id="rId223" Type="http://schemas.openxmlformats.org/officeDocument/2006/relationships/customXml" Target="../ink/ink351.xml"/><Relationship Id="rId430" Type="http://schemas.openxmlformats.org/officeDocument/2006/relationships/image" Target="../media/image395.png"/><Relationship Id="rId18" Type="http://schemas.openxmlformats.org/officeDocument/2006/relationships/image" Target="../media/image191.png"/><Relationship Id="rId265" Type="http://schemas.openxmlformats.org/officeDocument/2006/relationships/customXml" Target="../ink/ink372.xml"/><Relationship Id="rId472" Type="http://schemas.openxmlformats.org/officeDocument/2006/relationships/image" Target="../media/image416.png"/><Relationship Id="rId125" Type="http://schemas.openxmlformats.org/officeDocument/2006/relationships/customXml" Target="../ink/ink302.xml"/><Relationship Id="rId167" Type="http://schemas.openxmlformats.org/officeDocument/2006/relationships/customXml" Target="../ink/ink323.xml"/><Relationship Id="rId332" Type="http://schemas.openxmlformats.org/officeDocument/2006/relationships/image" Target="../media/image347.png"/><Relationship Id="rId374" Type="http://schemas.openxmlformats.org/officeDocument/2006/relationships/image" Target="../media/image367.png"/><Relationship Id="rId71" Type="http://schemas.openxmlformats.org/officeDocument/2006/relationships/customXml" Target="../ink/ink275.xml"/><Relationship Id="rId234" Type="http://schemas.openxmlformats.org/officeDocument/2006/relationships/image" Target="../media/image298.png"/><Relationship Id="rId2" Type="http://schemas.openxmlformats.org/officeDocument/2006/relationships/notesSlide" Target="../notesSlides/notesSlide5.xml"/><Relationship Id="rId29" Type="http://schemas.openxmlformats.org/officeDocument/2006/relationships/customXml" Target="../ink/ink254.xml"/><Relationship Id="rId276" Type="http://schemas.openxmlformats.org/officeDocument/2006/relationships/image" Target="../media/image319.png"/><Relationship Id="rId441" Type="http://schemas.openxmlformats.org/officeDocument/2006/relationships/customXml" Target="../ink/ink461.xml"/><Relationship Id="rId40" Type="http://schemas.openxmlformats.org/officeDocument/2006/relationships/image" Target="../media/image202.png"/><Relationship Id="rId136" Type="http://schemas.openxmlformats.org/officeDocument/2006/relationships/image" Target="../media/image250.png"/><Relationship Id="rId178" Type="http://schemas.openxmlformats.org/officeDocument/2006/relationships/image" Target="../media/image270.png"/><Relationship Id="rId301" Type="http://schemas.openxmlformats.org/officeDocument/2006/relationships/customXml" Target="../ink/ink390.xml"/><Relationship Id="rId343" Type="http://schemas.openxmlformats.org/officeDocument/2006/relationships/customXml" Target="../ink/ink411.xml"/><Relationship Id="rId82" Type="http://schemas.openxmlformats.org/officeDocument/2006/relationships/image" Target="../media/image223.png"/><Relationship Id="rId203" Type="http://schemas.openxmlformats.org/officeDocument/2006/relationships/customXml" Target="../ink/ink341.xml"/><Relationship Id="rId385" Type="http://schemas.openxmlformats.org/officeDocument/2006/relationships/customXml" Target="../ink/ink433.xml"/><Relationship Id="rId245" Type="http://schemas.openxmlformats.org/officeDocument/2006/relationships/customXml" Target="../ink/ink362.xml"/><Relationship Id="rId287" Type="http://schemas.openxmlformats.org/officeDocument/2006/relationships/customXml" Target="../ink/ink383.xml"/><Relationship Id="rId410" Type="http://schemas.openxmlformats.org/officeDocument/2006/relationships/image" Target="../media/image385.png"/><Relationship Id="rId452" Type="http://schemas.openxmlformats.org/officeDocument/2006/relationships/image" Target="../media/image406.png"/><Relationship Id="rId30" Type="http://schemas.openxmlformats.org/officeDocument/2006/relationships/image" Target="../media/image197.png"/><Relationship Id="rId105" Type="http://schemas.openxmlformats.org/officeDocument/2006/relationships/customXml" Target="../ink/ink292.xml"/><Relationship Id="rId126" Type="http://schemas.openxmlformats.org/officeDocument/2006/relationships/image" Target="../media/image245.png"/><Relationship Id="rId147" Type="http://schemas.openxmlformats.org/officeDocument/2006/relationships/customXml" Target="../ink/ink313.xml"/><Relationship Id="rId168" Type="http://schemas.openxmlformats.org/officeDocument/2006/relationships/image" Target="../media/image265.png"/><Relationship Id="rId312" Type="http://schemas.openxmlformats.org/officeDocument/2006/relationships/image" Target="../media/image337.png"/><Relationship Id="rId333" Type="http://schemas.openxmlformats.org/officeDocument/2006/relationships/customXml" Target="../ink/ink406.xml"/><Relationship Id="rId354" Type="http://schemas.openxmlformats.org/officeDocument/2006/relationships/customXml" Target="../ink/ink417.xml"/><Relationship Id="rId51" Type="http://schemas.openxmlformats.org/officeDocument/2006/relationships/customXml" Target="../ink/ink265.xml"/><Relationship Id="rId72" Type="http://schemas.openxmlformats.org/officeDocument/2006/relationships/image" Target="../media/image218.png"/><Relationship Id="rId93" Type="http://schemas.openxmlformats.org/officeDocument/2006/relationships/customXml" Target="../ink/ink286.xml"/><Relationship Id="rId189" Type="http://schemas.openxmlformats.org/officeDocument/2006/relationships/customXml" Target="../ink/ink334.xml"/><Relationship Id="rId375" Type="http://schemas.openxmlformats.org/officeDocument/2006/relationships/customXml" Target="../ink/ink428.xml"/><Relationship Id="rId396" Type="http://schemas.openxmlformats.org/officeDocument/2006/relationships/image" Target="../media/image378.png"/><Relationship Id="rId3" Type="http://schemas.openxmlformats.org/officeDocument/2006/relationships/customXml" Target="../ink/ink241.xml"/><Relationship Id="rId214" Type="http://schemas.openxmlformats.org/officeDocument/2006/relationships/image" Target="../media/image288.png"/><Relationship Id="rId235" Type="http://schemas.openxmlformats.org/officeDocument/2006/relationships/customXml" Target="../ink/ink357.xml"/><Relationship Id="rId256" Type="http://schemas.openxmlformats.org/officeDocument/2006/relationships/image" Target="../media/image309.png"/><Relationship Id="rId277" Type="http://schemas.openxmlformats.org/officeDocument/2006/relationships/customXml" Target="../ink/ink378.xml"/><Relationship Id="rId298" Type="http://schemas.openxmlformats.org/officeDocument/2006/relationships/image" Target="../media/image330.png"/><Relationship Id="rId400" Type="http://schemas.openxmlformats.org/officeDocument/2006/relationships/image" Target="../media/image380.png"/><Relationship Id="rId421" Type="http://schemas.openxmlformats.org/officeDocument/2006/relationships/customXml" Target="../ink/ink451.xml"/><Relationship Id="rId442" Type="http://schemas.openxmlformats.org/officeDocument/2006/relationships/image" Target="../media/image401.png"/><Relationship Id="rId463" Type="http://schemas.openxmlformats.org/officeDocument/2006/relationships/customXml" Target="../ink/ink472.xml"/><Relationship Id="rId116" Type="http://schemas.openxmlformats.org/officeDocument/2006/relationships/image" Target="../media/image240.png"/><Relationship Id="rId137" Type="http://schemas.openxmlformats.org/officeDocument/2006/relationships/customXml" Target="../ink/ink308.xml"/><Relationship Id="rId158" Type="http://schemas.openxmlformats.org/officeDocument/2006/relationships/image" Target="../media/image260.png"/><Relationship Id="rId302" Type="http://schemas.openxmlformats.org/officeDocument/2006/relationships/image" Target="../media/image332.png"/><Relationship Id="rId323" Type="http://schemas.openxmlformats.org/officeDocument/2006/relationships/customXml" Target="../ink/ink401.xml"/><Relationship Id="rId344" Type="http://schemas.openxmlformats.org/officeDocument/2006/relationships/image" Target="../media/image353.png"/><Relationship Id="rId20" Type="http://schemas.openxmlformats.org/officeDocument/2006/relationships/image" Target="../media/image192.png"/><Relationship Id="rId41" Type="http://schemas.openxmlformats.org/officeDocument/2006/relationships/customXml" Target="../ink/ink260.xml"/><Relationship Id="rId62" Type="http://schemas.openxmlformats.org/officeDocument/2006/relationships/image" Target="../media/image213.png"/><Relationship Id="rId83" Type="http://schemas.openxmlformats.org/officeDocument/2006/relationships/customXml" Target="../ink/ink281.xml"/><Relationship Id="rId179" Type="http://schemas.openxmlformats.org/officeDocument/2006/relationships/customXml" Target="../ink/ink329.xml"/><Relationship Id="rId365" Type="http://schemas.openxmlformats.org/officeDocument/2006/relationships/image" Target="../media/image363.png"/><Relationship Id="rId386" Type="http://schemas.openxmlformats.org/officeDocument/2006/relationships/image" Target="../media/image373.png"/><Relationship Id="rId190" Type="http://schemas.openxmlformats.org/officeDocument/2006/relationships/image" Target="../media/image276.png"/><Relationship Id="rId204" Type="http://schemas.openxmlformats.org/officeDocument/2006/relationships/image" Target="../media/image283.png"/><Relationship Id="rId225" Type="http://schemas.openxmlformats.org/officeDocument/2006/relationships/customXml" Target="../ink/ink352.xml"/><Relationship Id="rId246" Type="http://schemas.openxmlformats.org/officeDocument/2006/relationships/image" Target="../media/image304.png"/><Relationship Id="rId267" Type="http://schemas.openxmlformats.org/officeDocument/2006/relationships/customXml" Target="../ink/ink373.xml"/><Relationship Id="rId288" Type="http://schemas.openxmlformats.org/officeDocument/2006/relationships/image" Target="../media/image325.png"/><Relationship Id="rId411" Type="http://schemas.openxmlformats.org/officeDocument/2006/relationships/customXml" Target="../ink/ink446.xml"/><Relationship Id="rId432" Type="http://schemas.openxmlformats.org/officeDocument/2006/relationships/image" Target="../media/image396.png"/><Relationship Id="rId453" Type="http://schemas.openxmlformats.org/officeDocument/2006/relationships/customXml" Target="../ink/ink467.xml"/><Relationship Id="rId474" Type="http://schemas.openxmlformats.org/officeDocument/2006/relationships/image" Target="../media/image417.png"/><Relationship Id="rId106" Type="http://schemas.openxmlformats.org/officeDocument/2006/relationships/image" Target="../media/image235.png"/><Relationship Id="rId127" Type="http://schemas.openxmlformats.org/officeDocument/2006/relationships/customXml" Target="../ink/ink303.xml"/><Relationship Id="rId313" Type="http://schemas.openxmlformats.org/officeDocument/2006/relationships/customXml" Target="../ink/ink396.xml"/><Relationship Id="rId10" Type="http://schemas.openxmlformats.org/officeDocument/2006/relationships/image" Target="../media/image187.png"/><Relationship Id="rId31" Type="http://schemas.openxmlformats.org/officeDocument/2006/relationships/customXml" Target="../ink/ink255.xml"/><Relationship Id="rId52" Type="http://schemas.openxmlformats.org/officeDocument/2006/relationships/image" Target="../media/image208.png"/><Relationship Id="rId73" Type="http://schemas.openxmlformats.org/officeDocument/2006/relationships/customXml" Target="../ink/ink276.xml"/><Relationship Id="rId94" Type="http://schemas.openxmlformats.org/officeDocument/2006/relationships/image" Target="../media/image229.png"/><Relationship Id="rId148" Type="http://schemas.openxmlformats.org/officeDocument/2006/relationships/image" Target="../media/image44.png"/><Relationship Id="rId169" Type="http://schemas.openxmlformats.org/officeDocument/2006/relationships/customXml" Target="../ink/ink324.xml"/><Relationship Id="rId334" Type="http://schemas.openxmlformats.org/officeDocument/2006/relationships/image" Target="../media/image348.png"/><Relationship Id="rId355" Type="http://schemas.openxmlformats.org/officeDocument/2006/relationships/image" Target="../media/image358.png"/><Relationship Id="rId376" Type="http://schemas.openxmlformats.org/officeDocument/2006/relationships/image" Target="../media/image368.png"/><Relationship Id="rId397" Type="http://schemas.openxmlformats.org/officeDocument/2006/relationships/customXml" Target="../ink/ink439.xml"/><Relationship Id="rId4" Type="http://schemas.openxmlformats.org/officeDocument/2006/relationships/image" Target="../media/image1840.png"/><Relationship Id="rId180" Type="http://schemas.openxmlformats.org/officeDocument/2006/relationships/image" Target="../media/image271.png"/><Relationship Id="rId215" Type="http://schemas.openxmlformats.org/officeDocument/2006/relationships/customXml" Target="../ink/ink347.xml"/><Relationship Id="rId236" Type="http://schemas.openxmlformats.org/officeDocument/2006/relationships/image" Target="../media/image299.png"/><Relationship Id="rId257" Type="http://schemas.openxmlformats.org/officeDocument/2006/relationships/customXml" Target="../ink/ink368.xml"/><Relationship Id="rId278" Type="http://schemas.openxmlformats.org/officeDocument/2006/relationships/image" Target="../media/image320.png"/><Relationship Id="rId401" Type="http://schemas.openxmlformats.org/officeDocument/2006/relationships/customXml" Target="../ink/ink441.xml"/><Relationship Id="rId422" Type="http://schemas.openxmlformats.org/officeDocument/2006/relationships/image" Target="../media/image391.png"/><Relationship Id="rId443" Type="http://schemas.openxmlformats.org/officeDocument/2006/relationships/customXml" Target="../ink/ink462.xml"/><Relationship Id="rId464" Type="http://schemas.openxmlformats.org/officeDocument/2006/relationships/image" Target="../media/image412.png"/><Relationship Id="rId303" Type="http://schemas.openxmlformats.org/officeDocument/2006/relationships/customXml" Target="../ink/ink391.xml"/><Relationship Id="rId42" Type="http://schemas.openxmlformats.org/officeDocument/2006/relationships/image" Target="../media/image203.png"/><Relationship Id="rId84" Type="http://schemas.openxmlformats.org/officeDocument/2006/relationships/image" Target="../media/image224.png"/><Relationship Id="rId138" Type="http://schemas.openxmlformats.org/officeDocument/2006/relationships/image" Target="../media/image251.png"/><Relationship Id="rId345" Type="http://schemas.openxmlformats.org/officeDocument/2006/relationships/customXml" Target="../ink/ink412.xml"/><Relationship Id="rId387" Type="http://schemas.openxmlformats.org/officeDocument/2006/relationships/customXml" Target="../ink/ink434.xml"/><Relationship Id="rId191" Type="http://schemas.openxmlformats.org/officeDocument/2006/relationships/customXml" Target="../ink/ink335.xml"/><Relationship Id="rId205" Type="http://schemas.openxmlformats.org/officeDocument/2006/relationships/customXml" Target="../ink/ink342.xml"/><Relationship Id="rId247" Type="http://schemas.openxmlformats.org/officeDocument/2006/relationships/customXml" Target="../ink/ink363.xml"/><Relationship Id="rId412" Type="http://schemas.openxmlformats.org/officeDocument/2006/relationships/image" Target="../media/image386.png"/><Relationship Id="rId107" Type="http://schemas.openxmlformats.org/officeDocument/2006/relationships/customXml" Target="../ink/ink293.xml"/><Relationship Id="rId289" Type="http://schemas.openxmlformats.org/officeDocument/2006/relationships/customXml" Target="../ink/ink384.xml"/><Relationship Id="rId454" Type="http://schemas.openxmlformats.org/officeDocument/2006/relationships/image" Target="../media/image407.png"/><Relationship Id="rId11" Type="http://schemas.openxmlformats.org/officeDocument/2006/relationships/customXml" Target="../ink/ink245.xml"/><Relationship Id="rId53" Type="http://schemas.openxmlformats.org/officeDocument/2006/relationships/customXml" Target="../ink/ink266.xml"/><Relationship Id="rId149" Type="http://schemas.openxmlformats.org/officeDocument/2006/relationships/customXml" Target="../ink/ink314.xml"/><Relationship Id="rId314" Type="http://schemas.openxmlformats.org/officeDocument/2006/relationships/image" Target="../media/image338.png"/><Relationship Id="rId356" Type="http://schemas.openxmlformats.org/officeDocument/2006/relationships/customXml" Target="../ink/ink418.xml"/><Relationship Id="rId398" Type="http://schemas.openxmlformats.org/officeDocument/2006/relationships/image" Target="../media/image379.png"/><Relationship Id="rId95" Type="http://schemas.openxmlformats.org/officeDocument/2006/relationships/customXml" Target="../ink/ink287.xml"/><Relationship Id="rId160" Type="http://schemas.openxmlformats.org/officeDocument/2006/relationships/image" Target="../media/image261.png"/><Relationship Id="rId216" Type="http://schemas.openxmlformats.org/officeDocument/2006/relationships/image" Target="../media/image289.png"/><Relationship Id="rId423" Type="http://schemas.openxmlformats.org/officeDocument/2006/relationships/customXml" Target="../ink/ink452.xml"/><Relationship Id="rId258" Type="http://schemas.openxmlformats.org/officeDocument/2006/relationships/image" Target="../media/image310.png"/><Relationship Id="rId465" Type="http://schemas.openxmlformats.org/officeDocument/2006/relationships/customXml" Target="../ink/ink473.xml"/><Relationship Id="rId22" Type="http://schemas.openxmlformats.org/officeDocument/2006/relationships/image" Target="../media/image193.png"/><Relationship Id="rId64" Type="http://schemas.openxmlformats.org/officeDocument/2006/relationships/image" Target="../media/image214.png"/><Relationship Id="rId118" Type="http://schemas.openxmlformats.org/officeDocument/2006/relationships/image" Target="../media/image241.png"/><Relationship Id="rId325" Type="http://schemas.openxmlformats.org/officeDocument/2006/relationships/customXml" Target="../ink/ink402.xml"/><Relationship Id="rId367" Type="http://schemas.openxmlformats.org/officeDocument/2006/relationships/customXml" Target="../ink/ink424.xml"/><Relationship Id="rId171" Type="http://schemas.openxmlformats.org/officeDocument/2006/relationships/customXml" Target="../ink/ink325.xml"/><Relationship Id="rId227" Type="http://schemas.openxmlformats.org/officeDocument/2006/relationships/customXml" Target="../ink/ink353.xml"/><Relationship Id="rId269" Type="http://schemas.openxmlformats.org/officeDocument/2006/relationships/customXml" Target="../ink/ink374.xml"/><Relationship Id="rId434" Type="http://schemas.openxmlformats.org/officeDocument/2006/relationships/image" Target="../media/image397.png"/><Relationship Id="rId476" Type="http://schemas.openxmlformats.org/officeDocument/2006/relationships/image" Target="../media/image418.png"/><Relationship Id="rId33" Type="http://schemas.openxmlformats.org/officeDocument/2006/relationships/customXml" Target="../ink/ink256.xml"/><Relationship Id="rId129" Type="http://schemas.openxmlformats.org/officeDocument/2006/relationships/customXml" Target="../ink/ink304.xml"/><Relationship Id="rId280" Type="http://schemas.openxmlformats.org/officeDocument/2006/relationships/image" Target="../media/image321.png"/><Relationship Id="rId336" Type="http://schemas.openxmlformats.org/officeDocument/2006/relationships/image" Target="../media/image349.png"/><Relationship Id="rId75" Type="http://schemas.openxmlformats.org/officeDocument/2006/relationships/customXml" Target="../ink/ink277.xml"/><Relationship Id="rId140" Type="http://schemas.openxmlformats.org/officeDocument/2006/relationships/image" Target="../media/image252.png"/><Relationship Id="rId182" Type="http://schemas.openxmlformats.org/officeDocument/2006/relationships/image" Target="../media/image272.png"/><Relationship Id="rId378" Type="http://schemas.openxmlformats.org/officeDocument/2006/relationships/image" Target="../media/image369.png"/><Relationship Id="rId403" Type="http://schemas.openxmlformats.org/officeDocument/2006/relationships/customXml" Target="../ink/ink442.xml"/><Relationship Id="rId6" Type="http://schemas.openxmlformats.org/officeDocument/2006/relationships/image" Target="../media/image185.png"/><Relationship Id="rId238" Type="http://schemas.openxmlformats.org/officeDocument/2006/relationships/image" Target="../media/image300.png"/><Relationship Id="rId445" Type="http://schemas.openxmlformats.org/officeDocument/2006/relationships/customXml" Target="../ink/ink463.xml"/><Relationship Id="rId291" Type="http://schemas.openxmlformats.org/officeDocument/2006/relationships/customXml" Target="../ink/ink385.xml"/><Relationship Id="rId305" Type="http://schemas.openxmlformats.org/officeDocument/2006/relationships/customXml" Target="../ink/ink392.xml"/><Relationship Id="rId347" Type="http://schemas.openxmlformats.org/officeDocument/2006/relationships/customXml" Target="../ink/ink413.xml"/><Relationship Id="rId44" Type="http://schemas.openxmlformats.org/officeDocument/2006/relationships/image" Target="../media/image204.png"/><Relationship Id="rId86" Type="http://schemas.openxmlformats.org/officeDocument/2006/relationships/image" Target="../media/image225.png"/><Relationship Id="rId151" Type="http://schemas.openxmlformats.org/officeDocument/2006/relationships/customXml" Target="../ink/ink315.xml"/><Relationship Id="rId389" Type="http://schemas.openxmlformats.org/officeDocument/2006/relationships/customXml" Target="../ink/ink435.xml"/><Relationship Id="rId193" Type="http://schemas.openxmlformats.org/officeDocument/2006/relationships/customXml" Target="../ink/ink336.xml"/><Relationship Id="rId207" Type="http://schemas.openxmlformats.org/officeDocument/2006/relationships/customXml" Target="../ink/ink343.xml"/><Relationship Id="rId249" Type="http://schemas.openxmlformats.org/officeDocument/2006/relationships/customXml" Target="../ink/ink364.xml"/><Relationship Id="rId414" Type="http://schemas.openxmlformats.org/officeDocument/2006/relationships/image" Target="../media/image387.png"/><Relationship Id="rId456" Type="http://schemas.openxmlformats.org/officeDocument/2006/relationships/image" Target="../media/image408.png"/><Relationship Id="rId13" Type="http://schemas.openxmlformats.org/officeDocument/2006/relationships/customXml" Target="../ink/ink246.xml"/><Relationship Id="rId109" Type="http://schemas.openxmlformats.org/officeDocument/2006/relationships/customXml" Target="../ink/ink294.xml"/><Relationship Id="rId260" Type="http://schemas.openxmlformats.org/officeDocument/2006/relationships/image" Target="../media/image311.png"/><Relationship Id="rId316" Type="http://schemas.openxmlformats.org/officeDocument/2006/relationships/image" Target="../media/image339.png"/><Relationship Id="rId55" Type="http://schemas.openxmlformats.org/officeDocument/2006/relationships/customXml" Target="../ink/ink267.xml"/><Relationship Id="rId97" Type="http://schemas.openxmlformats.org/officeDocument/2006/relationships/customXml" Target="../ink/ink288.xml"/><Relationship Id="rId120" Type="http://schemas.openxmlformats.org/officeDocument/2006/relationships/image" Target="../media/image242.png"/><Relationship Id="rId358" Type="http://schemas.openxmlformats.org/officeDocument/2006/relationships/customXml" Target="../ink/ink419.xml"/><Relationship Id="rId162" Type="http://schemas.openxmlformats.org/officeDocument/2006/relationships/image" Target="../media/image262.png"/><Relationship Id="rId218" Type="http://schemas.openxmlformats.org/officeDocument/2006/relationships/image" Target="../media/image290.png"/><Relationship Id="rId425" Type="http://schemas.openxmlformats.org/officeDocument/2006/relationships/customXml" Target="../ink/ink453.xml"/><Relationship Id="rId467" Type="http://schemas.openxmlformats.org/officeDocument/2006/relationships/customXml" Target="../ink/ink474.xml"/><Relationship Id="rId271" Type="http://schemas.openxmlformats.org/officeDocument/2006/relationships/customXml" Target="../ink/ink375.xml"/><Relationship Id="rId24" Type="http://schemas.openxmlformats.org/officeDocument/2006/relationships/image" Target="../media/image194.png"/><Relationship Id="rId66" Type="http://schemas.openxmlformats.org/officeDocument/2006/relationships/image" Target="../media/image215.png"/><Relationship Id="rId131" Type="http://schemas.openxmlformats.org/officeDocument/2006/relationships/customXml" Target="../ink/ink305.xml"/><Relationship Id="rId327" Type="http://schemas.openxmlformats.org/officeDocument/2006/relationships/customXml" Target="../ink/ink403.xml"/><Relationship Id="rId369" Type="http://schemas.openxmlformats.org/officeDocument/2006/relationships/customXml" Target="../ink/ink425.xml"/><Relationship Id="rId173" Type="http://schemas.openxmlformats.org/officeDocument/2006/relationships/customXml" Target="../ink/ink326.xml"/><Relationship Id="rId229" Type="http://schemas.openxmlformats.org/officeDocument/2006/relationships/customXml" Target="../ink/ink354.xml"/><Relationship Id="rId380" Type="http://schemas.openxmlformats.org/officeDocument/2006/relationships/image" Target="../media/image370.png"/><Relationship Id="rId436" Type="http://schemas.openxmlformats.org/officeDocument/2006/relationships/image" Target="../media/image398.png"/><Relationship Id="rId240" Type="http://schemas.openxmlformats.org/officeDocument/2006/relationships/image" Target="../media/image301.png"/><Relationship Id="rId35" Type="http://schemas.openxmlformats.org/officeDocument/2006/relationships/customXml" Target="../ink/ink257.xml"/><Relationship Id="rId77" Type="http://schemas.openxmlformats.org/officeDocument/2006/relationships/customXml" Target="../ink/ink278.xml"/><Relationship Id="rId100" Type="http://schemas.openxmlformats.org/officeDocument/2006/relationships/image" Target="../media/image232.png"/><Relationship Id="rId282" Type="http://schemas.openxmlformats.org/officeDocument/2006/relationships/image" Target="../media/image322.png"/><Relationship Id="rId338" Type="http://schemas.openxmlformats.org/officeDocument/2006/relationships/image" Target="../media/image350.png"/><Relationship Id="rId8" Type="http://schemas.openxmlformats.org/officeDocument/2006/relationships/image" Target="../media/image186.png"/><Relationship Id="rId142" Type="http://schemas.openxmlformats.org/officeDocument/2006/relationships/image" Target="../media/image253.png"/><Relationship Id="rId184" Type="http://schemas.openxmlformats.org/officeDocument/2006/relationships/image" Target="../media/image273.png"/><Relationship Id="rId391" Type="http://schemas.openxmlformats.org/officeDocument/2006/relationships/customXml" Target="../ink/ink436.xml"/><Relationship Id="rId405" Type="http://schemas.openxmlformats.org/officeDocument/2006/relationships/customXml" Target="../ink/ink443.xml"/><Relationship Id="rId447" Type="http://schemas.openxmlformats.org/officeDocument/2006/relationships/customXml" Target="../ink/ink464.xml"/><Relationship Id="rId251" Type="http://schemas.openxmlformats.org/officeDocument/2006/relationships/customXml" Target="../ink/ink365.xml"/><Relationship Id="rId46" Type="http://schemas.openxmlformats.org/officeDocument/2006/relationships/image" Target="../media/image205.png"/><Relationship Id="rId293" Type="http://schemas.openxmlformats.org/officeDocument/2006/relationships/customXml" Target="../ink/ink386.xml"/><Relationship Id="rId307" Type="http://schemas.openxmlformats.org/officeDocument/2006/relationships/customXml" Target="../ink/ink393.xml"/><Relationship Id="rId349" Type="http://schemas.openxmlformats.org/officeDocument/2006/relationships/customXml" Target="../ink/ink414.xml"/><Relationship Id="rId88" Type="http://schemas.openxmlformats.org/officeDocument/2006/relationships/image" Target="../media/image226.png"/><Relationship Id="rId111" Type="http://schemas.openxmlformats.org/officeDocument/2006/relationships/customXml" Target="../ink/ink295.xml"/><Relationship Id="rId153" Type="http://schemas.openxmlformats.org/officeDocument/2006/relationships/customXml" Target="../ink/ink316.xml"/><Relationship Id="rId195" Type="http://schemas.openxmlformats.org/officeDocument/2006/relationships/customXml" Target="../ink/ink337.xml"/><Relationship Id="rId209" Type="http://schemas.openxmlformats.org/officeDocument/2006/relationships/customXml" Target="../ink/ink344.xml"/><Relationship Id="rId360" Type="http://schemas.openxmlformats.org/officeDocument/2006/relationships/customXml" Target="../ink/ink420.xml"/><Relationship Id="rId416" Type="http://schemas.openxmlformats.org/officeDocument/2006/relationships/image" Target="../media/image388.png"/><Relationship Id="rId220" Type="http://schemas.openxmlformats.org/officeDocument/2006/relationships/image" Target="../media/image291.png"/><Relationship Id="rId458" Type="http://schemas.openxmlformats.org/officeDocument/2006/relationships/image" Target="../media/image409.png"/><Relationship Id="rId15" Type="http://schemas.openxmlformats.org/officeDocument/2006/relationships/customXml" Target="../ink/ink247.xml"/><Relationship Id="rId57" Type="http://schemas.openxmlformats.org/officeDocument/2006/relationships/customXml" Target="../ink/ink268.xml"/><Relationship Id="rId262" Type="http://schemas.openxmlformats.org/officeDocument/2006/relationships/image" Target="../media/image312.png"/><Relationship Id="rId318" Type="http://schemas.openxmlformats.org/officeDocument/2006/relationships/image" Target="../media/image340.png"/><Relationship Id="rId99" Type="http://schemas.openxmlformats.org/officeDocument/2006/relationships/customXml" Target="../ink/ink289.xml"/><Relationship Id="rId122" Type="http://schemas.openxmlformats.org/officeDocument/2006/relationships/image" Target="../media/image243.png"/><Relationship Id="rId164" Type="http://schemas.openxmlformats.org/officeDocument/2006/relationships/image" Target="../media/image263.png"/><Relationship Id="rId371" Type="http://schemas.openxmlformats.org/officeDocument/2006/relationships/customXml" Target="../ink/ink426.xml"/><Relationship Id="rId427" Type="http://schemas.openxmlformats.org/officeDocument/2006/relationships/customXml" Target="../ink/ink454.xml"/><Relationship Id="rId469" Type="http://schemas.openxmlformats.org/officeDocument/2006/relationships/customXml" Target="../ink/ink475.xml"/><Relationship Id="rId26" Type="http://schemas.openxmlformats.org/officeDocument/2006/relationships/image" Target="../media/image195.png"/><Relationship Id="rId231" Type="http://schemas.openxmlformats.org/officeDocument/2006/relationships/customXml" Target="../ink/ink355.xml"/><Relationship Id="rId273" Type="http://schemas.openxmlformats.org/officeDocument/2006/relationships/customXml" Target="../ink/ink376.xml"/><Relationship Id="rId329" Type="http://schemas.openxmlformats.org/officeDocument/2006/relationships/customXml" Target="../ink/ink404.xml"/><Relationship Id="rId68" Type="http://schemas.openxmlformats.org/officeDocument/2006/relationships/image" Target="../media/image216.png"/><Relationship Id="rId133" Type="http://schemas.openxmlformats.org/officeDocument/2006/relationships/customXml" Target="../ink/ink306.xml"/><Relationship Id="rId175" Type="http://schemas.openxmlformats.org/officeDocument/2006/relationships/customXml" Target="../ink/ink327.xml"/><Relationship Id="rId340" Type="http://schemas.openxmlformats.org/officeDocument/2006/relationships/image" Target="../media/image351.png"/><Relationship Id="rId200" Type="http://schemas.openxmlformats.org/officeDocument/2006/relationships/image" Target="../media/image281.png"/><Relationship Id="rId382" Type="http://schemas.openxmlformats.org/officeDocument/2006/relationships/image" Target="../media/image371.png"/><Relationship Id="rId438" Type="http://schemas.openxmlformats.org/officeDocument/2006/relationships/image" Target="../media/image399.png"/><Relationship Id="rId242" Type="http://schemas.openxmlformats.org/officeDocument/2006/relationships/image" Target="../media/image302.png"/><Relationship Id="rId284" Type="http://schemas.openxmlformats.org/officeDocument/2006/relationships/image" Target="../media/image323.png"/><Relationship Id="rId37" Type="http://schemas.openxmlformats.org/officeDocument/2006/relationships/customXml" Target="../ink/ink258.xml"/><Relationship Id="rId79" Type="http://schemas.openxmlformats.org/officeDocument/2006/relationships/customXml" Target="../ink/ink279.xml"/><Relationship Id="rId102" Type="http://schemas.openxmlformats.org/officeDocument/2006/relationships/image" Target="../media/image233.png"/><Relationship Id="rId144" Type="http://schemas.openxmlformats.org/officeDocument/2006/relationships/image" Target="../media/image254.png"/><Relationship Id="rId90" Type="http://schemas.openxmlformats.org/officeDocument/2006/relationships/image" Target="../media/image227.png"/><Relationship Id="rId186" Type="http://schemas.openxmlformats.org/officeDocument/2006/relationships/image" Target="../media/image274.png"/><Relationship Id="rId351" Type="http://schemas.openxmlformats.org/officeDocument/2006/relationships/customXml" Target="../ink/ink415.xml"/><Relationship Id="rId393" Type="http://schemas.openxmlformats.org/officeDocument/2006/relationships/customXml" Target="../ink/ink437.xml"/><Relationship Id="rId407" Type="http://schemas.openxmlformats.org/officeDocument/2006/relationships/customXml" Target="../ink/ink444.xml"/><Relationship Id="rId449" Type="http://schemas.openxmlformats.org/officeDocument/2006/relationships/customXml" Target="../ink/ink465.xml"/><Relationship Id="rId211" Type="http://schemas.openxmlformats.org/officeDocument/2006/relationships/customXml" Target="../ink/ink345.xml"/><Relationship Id="rId253" Type="http://schemas.openxmlformats.org/officeDocument/2006/relationships/customXml" Target="../ink/ink366.xml"/><Relationship Id="rId295" Type="http://schemas.openxmlformats.org/officeDocument/2006/relationships/customXml" Target="../ink/ink387.xml"/><Relationship Id="rId309" Type="http://schemas.openxmlformats.org/officeDocument/2006/relationships/customXml" Target="../ink/ink394.xml"/><Relationship Id="rId460" Type="http://schemas.openxmlformats.org/officeDocument/2006/relationships/image" Target="../media/image410.png"/><Relationship Id="rId48" Type="http://schemas.openxmlformats.org/officeDocument/2006/relationships/image" Target="../media/image206.png"/><Relationship Id="rId113" Type="http://schemas.openxmlformats.org/officeDocument/2006/relationships/customXml" Target="../ink/ink296.xml"/><Relationship Id="rId320" Type="http://schemas.openxmlformats.org/officeDocument/2006/relationships/image" Target="../media/image341.png"/><Relationship Id="rId155" Type="http://schemas.openxmlformats.org/officeDocument/2006/relationships/customXml" Target="../ink/ink317.xml"/><Relationship Id="rId197" Type="http://schemas.openxmlformats.org/officeDocument/2006/relationships/customXml" Target="../ink/ink338.xml"/><Relationship Id="rId362" Type="http://schemas.openxmlformats.org/officeDocument/2006/relationships/customXml" Target="../ink/ink421.xml"/><Relationship Id="rId418" Type="http://schemas.openxmlformats.org/officeDocument/2006/relationships/image" Target="../media/image389.png"/><Relationship Id="rId222" Type="http://schemas.openxmlformats.org/officeDocument/2006/relationships/image" Target="../media/image292.png"/><Relationship Id="rId264" Type="http://schemas.openxmlformats.org/officeDocument/2006/relationships/image" Target="../media/image313.png"/><Relationship Id="rId471" Type="http://schemas.openxmlformats.org/officeDocument/2006/relationships/customXml" Target="../ink/ink476.xml"/><Relationship Id="rId17" Type="http://schemas.openxmlformats.org/officeDocument/2006/relationships/customXml" Target="../ink/ink248.xml"/><Relationship Id="rId59" Type="http://schemas.openxmlformats.org/officeDocument/2006/relationships/customXml" Target="../ink/ink269.xml"/><Relationship Id="rId124" Type="http://schemas.openxmlformats.org/officeDocument/2006/relationships/image" Target="../media/image244.png"/><Relationship Id="rId70" Type="http://schemas.openxmlformats.org/officeDocument/2006/relationships/image" Target="../media/image217.png"/><Relationship Id="rId166" Type="http://schemas.openxmlformats.org/officeDocument/2006/relationships/image" Target="../media/image264.png"/><Relationship Id="rId331" Type="http://schemas.openxmlformats.org/officeDocument/2006/relationships/customXml" Target="../ink/ink405.xml"/><Relationship Id="rId373" Type="http://schemas.openxmlformats.org/officeDocument/2006/relationships/customXml" Target="../ink/ink427.xml"/><Relationship Id="rId429" Type="http://schemas.openxmlformats.org/officeDocument/2006/relationships/customXml" Target="../ink/ink455.xml"/><Relationship Id="rId1" Type="http://schemas.openxmlformats.org/officeDocument/2006/relationships/slideLayout" Target="../slideLayouts/slideLayout7.xml"/><Relationship Id="rId233" Type="http://schemas.openxmlformats.org/officeDocument/2006/relationships/customXml" Target="../ink/ink356.xml"/><Relationship Id="rId440" Type="http://schemas.openxmlformats.org/officeDocument/2006/relationships/image" Target="../media/image400.png"/><Relationship Id="rId28" Type="http://schemas.openxmlformats.org/officeDocument/2006/relationships/image" Target="../media/image196.png"/><Relationship Id="rId275" Type="http://schemas.openxmlformats.org/officeDocument/2006/relationships/customXml" Target="../ink/ink377.xml"/><Relationship Id="rId300" Type="http://schemas.openxmlformats.org/officeDocument/2006/relationships/image" Target="../media/image331.png"/><Relationship Id="rId81" Type="http://schemas.openxmlformats.org/officeDocument/2006/relationships/customXml" Target="../ink/ink280.xml"/><Relationship Id="rId135" Type="http://schemas.openxmlformats.org/officeDocument/2006/relationships/customXml" Target="../ink/ink307.xml"/><Relationship Id="rId177" Type="http://schemas.openxmlformats.org/officeDocument/2006/relationships/customXml" Target="../ink/ink328.xml"/><Relationship Id="rId342" Type="http://schemas.openxmlformats.org/officeDocument/2006/relationships/image" Target="../media/image352.png"/><Relationship Id="rId384" Type="http://schemas.openxmlformats.org/officeDocument/2006/relationships/image" Target="../media/image372.png"/><Relationship Id="rId202" Type="http://schemas.openxmlformats.org/officeDocument/2006/relationships/image" Target="../media/image282.png"/><Relationship Id="rId244" Type="http://schemas.openxmlformats.org/officeDocument/2006/relationships/image" Target="../media/image303.png"/><Relationship Id="rId39" Type="http://schemas.openxmlformats.org/officeDocument/2006/relationships/customXml" Target="../ink/ink259.xml"/><Relationship Id="rId286" Type="http://schemas.openxmlformats.org/officeDocument/2006/relationships/image" Target="../media/image324.png"/><Relationship Id="rId451" Type="http://schemas.openxmlformats.org/officeDocument/2006/relationships/customXml" Target="../ink/ink466.xml"/><Relationship Id="rId50" Type="http://schemas.openxmlformats.org/officeDocument/2006/relationships/image" Target="../media/image207.png"/><Relationship Id="rId104" Type="http://schemas.openxmlformats.org/officeDocument/2006/relationships/image" Target="../media/image234.png"/><Relationship Id="rId146" Type="http://schemas.openxmlformats.org/officeDocument/2006/relationships/image" Target="../media/image255.png"/><Relationship Id="rId188" Type="http://schemas.openxmlformats.org/officeDocument/2006/relationships/image" Target="../media/image275.png"/><Relationship Id="rId311" Type="http://schemas.openxmlformats.org/officeDocument/2006/relationships/customXml" Target="../ink/ink395.xml"/><Relationship Id="rId353" Type="http://schemas.openxmlformats.org/officeDocument/2006/relationships/image" Target="../media/image357.png"/><Relationship Id="rId395" Type="http://schemas.openxmlformats.org/officeDocument/2006/relationships/customXml" Target="../ink/ink438.xml"/><Relationship Id="rId409" Type="http://schemas.openxmlformats.org/officeDocument/2006/relationships/customXml" Target="../ink/ink445.xml"/><Relationship Id="rId92" Type="http://schemas.openxmlformats.org/officeDocument/2006/relationships/image" Target="../media/image228.png"/><Relationship Id="rId213" Type="http://schemas.openxmlformats.org/officeDocument/2006/relationships/customXml" Target="../ink/ink346.xml"/><Relationship Id="rId420" Type="http://schemas.openxmlformats.org/officeDocument/2006/relationships/image" Target="../media/image390.png"/><Relationship Id="rId255" Type="http://schemas.openxmlformats.org/officeDocument/2006/relationships/customXml" Target="../ink/ink367.xml"/><Relationship Id="rId297" Type="http://schemas.openxmlformats.org/officeDocument/2006/relationships/customXml" Target="../ink/ink388.xml"/><Relationship Id="rId462" Type="http://schemas.openxmlformats.org/officeDocument/2006/relationships/image" Target="../media/image411.png"/><Relationship Id="rId115" Type="http://schemas.openxmlformats.org/officeDocument/2006/relationships/customXml" Target="../ink/ink297.xml"/><Relationship Id="rId157" Type="http://schemas.openxmlformats.org/officeDocument/2006/relationships/customXml" Target="../ink/ink318.xml"/><Relationship Id="rId322" Type="http://schemas.openxmlformats.org/officeDocument/2006/relationships/image" Target="../media/image342.png"/><Relationship Id="rId364" Type="http://schemas.openxmlformats.org/officeDocument/2006/relationships/customXml" Target="../ink/ink422.xml"/><Relationship Id="rId61" Type="http://schemas.openxmlformats.org/officeDocument/2006/relationships/customXml" Target="../ink/ink270.xml"/><Relationship Id="rId199" Type="http://schemas.openxmlformats.org/officeDocument/2006/relationships/customXml" Target="../ink/ink339.xml"/><Relationship Id="rId19" Type="http://schemas.openxmlformats.org/officeDocument/2006/relationships/customXml" Target="../ink/ink249.xml"/><Relationship Id="rId224" Type="http://schemas.openxmlformats.org/officeDocument/2006/relationships/image" Target="../media/image293.png"/><Relationship Id="rId266" Type="http://schemas.openxmlformats.org/officeDocument/2006/relationships/image" Target="../media/image314.png"/><Relationship Id="rId431" Type="http://schemas.openxmlformats.org/officeDocument/2006/relationships/customXml" Target="../ink/ink456.xml"/><Relationship Id="rId473" Type="http://schemas.openxmlformats.org/officeDocument/2006/relationships/customXml" Target="../ink/ink477.xml"/></Relationships>
</file>

<file path=ppt/slides/_rels/slide6.xml.rels><?xml version="1.0" encoding="UTF-8" standalone="yes"?>
<Relationships xmlns="http://schemas.openxmlformats.org/package/2006/relationships"><Relationship Id="rId117" Type="http://schemas.openxmlformats.org/officeDocument/2006/relationships/customXml" Target="../ink/ink536.xml"/><Relationship Id="rId21" Type="http://schemas.openxmlformats.org/officeDocument/2006/relationships/customXml" Target="../ink/ink488.xml"/><Relationship Id="rId42" Type="http://schemas.openxmlformats.org/officeDocument/2006/relationships/image" Target="../media/image432.png"/><Relationship Id="rId63" Type="http://schemas.openxmlformats.org/officeDocument/2006/relationships/customXml" Target="../ink/ink509.xml"/><Relationship Id="rId84" Type="http://schemas.openxmlformats.org/officeDocument/2006/relationships/image" Target="../media/image453.png"/><Relationship Id="rId138" Type="http://schemas.openxmlformats.org/officeDocument/2006/relationships/image" Target="../media/image479.png"/><Relationship Id="rId159" Type="http://schemas.openxmlformats.org/officeDocument/2006/relationships/customXml" Target="../ink/ink557.xml"/><Relationship Id="rId107" Type="http://schemas.openxmlformats.org/officeDocument/2006/relationships/customXml" Target="../ink/ink531.xml"/><Relationship Id="rId11" Type="http://schemas.openxmlformats.org/officeDocument/2006/relationships/customXml" Target="../ink/ink483.xml"/><Relationship Id="rId32" Type="http://schemas.openxmlformats.org/officeDocument/2006/relationships/image" Target="../media/image427.png"/><Relationship Id="rId53" Type="http://schemas.openxmlformats.org/officeDocument/2006/relationships/customXml" Target="../ink/ink504.xml"/><Relationship Id="rId74" Type="http://schemas.openxmlformats.org/officeDocument/2006/relationships/image" Target="../media/image448.png"/><Relationship Id="rId128" Type="http://schemas.openxmlformats.org/officeDocument/2006/relationships/image" Target="../media/image474.png"/><Relationship Id="rId149" Type="http://schemas.openxmlformats.org/officeDocument/2006/relationships/customXml" Target="../ink/ink552.xml"/><Relationship Id="rId5" Type="http://schemas.openxmlformats.org/officeDocument/2006/relationships/customXml" Target="../ink/ink480.xml"/><Relationship Id="rId95" Type="http://schemas.openxmlformats.org/officeDocument/2006/relationships/customXml" Target="../ink/ink525.xml"/><Relationship Id="rId160" Type="http://schemas.openxmlformats.org/officeDocument/2006/relationships/image" Target="../media/image490.png"/><Relationship Id="rId22" Type="http://schemas.openxmlformats.org/officeDocument/2006/relationships/image" Target="../media/image422.png"/><Relationship Id="rId43" Type="http://schemas.openxmlformats.org/officeDocument/2006/relationships/customXml" Target="../ink/ink499.xml"/><Relationship Id="rId64" Type="http://schemas.openxmlformats.org/officeDocument/2006/relationships/image" Target="../media/image443.png"/><Relationship Id="rId118" Type="http://schemas.openxmlformats.org/officeDocument/2006/relationships/image" Target="../media/image469.png"/><Relationship Id="rId139" Type="http://schemas.openxmlformats.org/officeDocument/2006/relationships/customXml" Target="../ink/ink547.xml"/><Relationship Id="rId85" Type="http://schemas.openxmlformats.org/officeDocument/2006/relationships/customXml" Target="../ink/ink520.xml"/><Relationship Id="rId150" Type="http://schemas.openxmlformats.org/officeDocument/2006/relationships/image" Target="../media/image485.png"/><Relationship Id="rId12" Type="http://schemas.openxmlformats.org/officeDocument/2006/relationships/image" Target="../media/image4170.png"/><Relationship Id="rId17" Type="http://schemas.openxmlformats.org/officeDocument/2006/relationships/customXml" Target="../ink/ink486.xml"/><Relationship Id="rId33" Type="http://schemas.openxmlformats.org/officeDocument/2006/relationships/customXml" Target="../ink/ink494.xml"/><Relationship Id="rId38" Type="http://schemas.openxmlformats.org/officeDocument/2006/relationships/image" Target="../media/image430.png"/><Relationship Id="rId59" Type="http://schemas.openxmlformats.org/officeDocument/2006/relationships/customXml" Target="../ink/ink507.xml"/><Relationship Id="rId103" Type="http://schemas.openxmlformats.org/officeDocument/2006/relationships/customXml" Target="../ink/ink529.xml"/><Relationship Id="rId108" Type="http://schemas.openxmlformats.org/officeDocument/2006/relationships/image" Target="../media/image464.png"/><Relationship Id="rId124" Type="http://schemas.openxmlformats.org/officeDocument/2006/relationships/image" Target="../media/image472.png"/><Relationship Id="rId129" Type="http://schemas.openxmlformats.org/officeDocument/2006/relationships/customXml" Target="../ink/ink542.xml"/><Relationship Id="rId54" Type="http://schemas.openxmlformats.org/officeDocument/2006/relationships/image" Target="../media/image438.png"/><Relationship Id="rId70" Type="http://schemas.openxmlformats.org/officeDocument/2006/relationships/image" Target="../media/image446.png"/><Relationship Id="rId75" Type="http://schemas.openxmlformats.org/officeDocument/2006/relationships/customXml" Target="../ink/ink515.xml"/><Relationship Id="rId91" Type="http://schemas.openxmlformats.org/officeDocument/2006/relationships/customXml" Target="../ink/ink523.xml"/><Relationship Id="rId96" Type="http://schemas.openxmlformats.org/officeDocument/2006/relationships/image" Target="../media/image458.png"/><Relationship Id="rId140" Type="http://schemas.openxmlformats.org/officeDocument/2006/relationships/image" Target="../media/image480.png"/><Relationship Id="rId145" Type="http://schemas.openxmlformats.org/officeDocument/2006/relationships/customXml" Target="../ink/ink550.xml"/><Relationship Id="rId161" Type="http://schemas.openxmlformats.org/officeDocument/2006/relationships/customXml" Target="../ink/ink558.xml"/><Relationship Id="rId1" Type="http://schemas.openxmlformats.org/officeDocument/2006/relationships/slideLayout" Target="../slideLayouts/slideLayout7.xml"/><Relationship Id="rId6" Type="http://schemas.openxmlformats.org/officeDocument/2006/relationships/image" Target="../media/image4140.png"/><Relationship Id="rId23" Type="http://schemas.openxmlformats.org/officeDocument/2006/relationships/customXml" Target="../ink/ink489.xml"/><Relationship Id="rId28" Type="http://schemas.openxmlformats.org/officeDocument/2006/relationships/image" Target="../media/image425.png"/><Relationship Id="rId49" Type="http://schemas.openxmlformats.org/officeDocument/2006/relationships/customXml" Target="../ink/ink502.xml"/><Relationship Id="rId114" Type="http://schemas.openxmlformats.org/officeDocument/2006/relationships/image" Target="../media/image467.png"/><Relationship Id="rId119" Type="http://schemas.openxmlformats.org/officeDocument/2006/relationships/customXml" Target="../ink/ink537.xml"/><Relationship Id="rId44" Type="http://schemas.openxmlformats.org/officeDocument/2006/relationships/image" Target="../media/image433.png"/><Relationship Id="rId60" Type="http://schemas.openxmlformats.org/officeDocument/2006/relationships/image" Target="../media/image441.png"/><Relationship Id="rId65" Type="http://schemas.openxmlformats.org/officeDocument/2006/relationships/customXml" Target="../ink/ink510.xml"/><Relationship Id="rId81" Type="http://schemas.openxmlformats.org/officeDocument/2006/relationships/customXml" Target="../ink/ink518.xml"/><Relationship Id="rId86" Type="http://schemas.openxmlformats.org/officeDocument/2006/relationships/image" Target="../media/image454.png"/><Relationship Id="rId130" Type="http://schemas.openxmlformats.org/officeDocument/2006/relationships/image" Target="../media/image475.png"/><Relationship Id="rId135" Type="http://schemas.openxmlformats.org/officeDocument/2006/relationships/customXml" Target="../ink/ink545.xml"/><Relationship Id="rId151" Type="http://schemas.openxmlformats.org/officeDocument/2006/relationships/customXml" Target="../ink/ink553.xml"/><Relationship Id="rId156" Type="http://schemas.openxmlformats.org/officeDocument/2006/relationships/image" Target="../media/image488.png"/><Relationship Id="rId13" Type="http://schemas.openxmlformats.org/officeDocument/2006/relationships/customXml" Target="../ink/ink484.xml"/><Relationship Id="rId18" Type="http://schemas.openxmlformats.org/officeDocument/2006/relationships/image" Target="../media/image420.png"/><Relationship Id="rId39" Type="http://schemas.openxmlformats.org/officeDocument/2006/relationships/customXml" Target="../ink/ink497.xml"/><Relationship Id="rId109" Type="http://schemas.openxmlformats.org/officeDocument/2006/relationships/customXml" Target="../ink/ink532.xml"/><Relationship Id="rId34" Type="http://schemas.openxmlformats.org/officeDocument/2006/relationships/image" Target="../media/image428.png"/><Relationship Id="rId50" Type="http://schemas.openxmlformats.org/officeDocument/2006/relationships/image" Target="../media/image436.png"/><Relationship Id="rId55" Type="http://schemas.openxmlformats.org/officeDocument/2006/relationships/customXml" Target="../ink/ink505.xml"/><Relationship Id="rId76" Type="http://schemas.openxmlformats.org/officeDocument/2006/relationships/image" Target="../media/image449.png"/><Relationship Id="rId97" Type="http://schemas.openxmlformats.org/officeDocument/2006/relationships/customXml" Target="../ink/ink526.xml"/><Relationship Id="rId104" Type="http://schemas.openxmlformats.org/officeDocument/2006/relationships/image" Target="../media/image462.png"/><Relationship Id="rId120" Type="http://schemas.openxmlformats.org/officeDocument/2006/relationships/image" Target="../media/image470.png"/><Relationship Id="rId125" Type="http://schemas.openxmlformats.org/officeDocument/2006/relationships/customXml" Target="../ink/ink540.xml"/><Relationship Id="rId141" Type="http://schemas.openxmlformats.org/officeDocument/2006/relationships/customXml" Target="../ink/ink548.xml"/><Relationship Id="rId146" Type="http://schemas.openxmlformats.org/officeDocument/2006/relationships/image" Target="../media/image483.png"/><Relationship Id="rId7" Type="http://schemas.openxmlformats.org/officeDocument/2006/relationships/customXml" Target="../ink/ink481.xml"/><Relationship Id="rId71" Type="http://schemas.openxmlformats.org/officeDocument/2006/relationships/customXml" Target="../ink/ink513.xml"/><Relationship Id="rId92" Type="http://schemas.openxmlformats.org/officeDocument/2006/relationships/image" Target="../media/image456.png"/><Relationship Id="rId162" Type="http://schemas.openxmlformats.org/officeDocument/2006/relationships/image" Target="../media/image491.png"/><Relationship Id="rId2" Type="http://schemas.openxmlformats.org/officeDocument/2006/relationships/notesSlide" Target="../notesSlides/notesSlide6.xml"/><Relationship Id="rId29" Type="http://schemas.openxmlformats.org/officeDocument/2006/relationships/customXml" Target="../ink/ink492.xml"/><Relationship Id="rId24" Type="http://schemas.openxmlformats.org/officeDocument/2006/relationships/image" Target="../media/image423.png"/><Relationship Id="rId40" Type="http://schemas.openxmlformats.org/officeDocument/2006/relationships/image" Target="../media/image431.png"/><Relationship Id="rId45" Type="http://schemas.openxmlformats.org/officeDocument/2006/relationships/customXml" Target="../ink/ink500.xml"/><Relationship Id="rId66" Type="http://schemas.openxmlformats.org/officeDocument/2006/relationships/image" Target="../media/image444.png"/><Relationship Id="rId87" Type="http://schemas.openxmlformats.org/officeDocument/2006/relationships/customXml" Target="../ink/ink521.xml"/><Relationship Id="rId110" Type="http://schemas.openxmlformats.org/officeDocument/2006/relationships/image" Target="../media/image465.png"/><Relationship Id="rId115" Type="http://schemas.openxmlformats.org/officeDocument/2006/relationships/customXml" Target="../ink/ink535.xml"/><Relationship Id="rId131" Type="http://schemas.openxmlformats.org/officeDocument/2006/relationships/customXml" Target="../ink/ink543.xml"/><Relationship Id="rId136" Type="http://schemas.openxmlformats.org/officeDocument/2006/relationships/image" Target="../media/image478.png"/><Relationship Id="rId157" Type="http://schemas.openxmlformats.org/officeDocument/2006/relationships/customXml" Target="../ink/ink556.xml"/><Relationship Id="rId61" Type="http://schemas.openxmlformats.org/officeDocument/2006/relationships/customXml" Target="../ink/ink508.xml"/><Relationship Id="rId82" Type="http://schemas.openxmlformats.org/officeDocument/2006/relationships/image" Target="../media/image452.png"/><Relationship Id="rId152" Type="http://schemas.openxmlformats.org/officeDocument/2006/relationships/image" Target="../media/image486.png"/><Relationship Id="rId19" Type="http://schemas.openxmlformats.org/officeDocument/2006/relationships/customXml" Target="../ink/ink487.xml"/><Relationship Id="rId14" Type="http://schemas.openxmlformats.org/officeDocument/2006/relationships/image" Target="../media/image4180.png"/><Relationship Id="rId30" Type="http://schemas.openxmlformats.org/officeDocument/2006/relationships/image" Target="../media/image426.png"/><Relationship Id="rId35" Type="http://schemas.openxmlformats.org/officeDocument/2006/relationships/customXml" Target="../ink/ink495.xml"/><Relationship Id="rId56" Type="http://schemas.openxmlformats.org/officeDocument/2006/relationships/image" Target="../media/image439.png"/><Relationship Id="rId77" Type="http://schemas.openxmlformats.org/officeDocument/2006/relationships/customXml" Target="../ink/ink516.xml"/><Relationship Id="rId100" Type="http://schemas.openxmlformats.org/officeDocument/2006/relationships/image" Target="../media/image460.png"/><Relationship Id="rId105" Type="http://schemas.openxmlformats.org/officeDocument/2006/relationships/customXml" Target="../ink/ink530.xml"/><Relationship Id="rId126" Type="http://schemas.openxmlformats.org/officeDocument/2006/relationships/image" Target="../media/image473.png"/><Relationship Id="rId147" Type="http://schemas.openxmlformats.org/officeDocument/2006/relationships/customXml" Target="../ink/ink551.xml"/><Relationship Id="rId8" Type="http://schemas.openxmlformats.org/officeDocument/2006/relationships/image" Target="../media/image4150.png"/><Relationship Id="rId51" Type="http://schemas.openxmlformats.org/officeDocument/2006/relationships/customXml" Target="../ink/ink503.xml"/><Relationship Id="rId72" Type="http://schemas.openxmlformats.org/officeDocument/2006/relationships/image" Target="../media/image447.png"/><Relationship Id="rId93" Type="http://schemas.openxmlformats.org/officeDocument/2006/relationships/customXml" Target="../ink/ink524.xml"/><Relationship Id="rId98" Type="http://schemas.openxmlformats.org/officeDocument/2006/relationships/image" Target="../media/image459.png"/><Relationship Id="rId121" Type="http://schemas.openxmlformats.org/officeDocument/2006/relationships/customXml" Target="../ink/ink538.xml"/><Relationship Id="rId142" Type="http://schemas.openxmlformats.org/officeDocument/2006/relationships/image" Target="../media/image481.png"/><Relationship Id="rId3" Type="http://schemas.openxmlformats.org/officeDocument/2006/relationships/customXml" Target="../ink/ink479.xml"/><Relationship Id="rId25" Type="http://schemas.openxmlformats.org/officeDocument/2006/relationships/customXml" Target="../ink/ink490.xml"/><Relationship Id="rId46" Type="http://schemas.openxmlformats.org/officeDocument/2006/relationships/image" Target="../media/image434.png"/><Relationship Id="rId67" Type="http://schemas.openxmlformats.org/officeDocument/2006/relationships/customXml" Target="../ink/ink511.xml"/><Relationship Id="rId116" Type="http://schemas.openxmlformats.org/officeDocument/2006/relationships/image" Target="../media/image468.png"/><Relationship Id="rId137" Type="http://schemas.openxmlformats.org/officeDocument/2006/relationships/customXml" Target="../ink/ink546.xml"/><Relationship Id="rId158" Type="http://schemas.openxmlformats.org/officeDocument/2006/relationships/image" Target="../media/image489.png"/><Relationship Id="rId20" Type="http://schemas.openxmlformats.org/officeDocument/2006/relationships/image" Target="../media/image421.png"/><Relationship Id="rId41" Type="http://schemas.openxmlformats.org/officeDocument/2006/relationships/customXml" Target="../ink/ink498.xml"/><Relationship Id="rId62" Type="http://schemas.openxmlformats.org/officeDocument/2006/relationships/image" Target="../media/image442.png"/><Relationship Id="rId83" Type="http://schemas.openxmlformats.org/officeDocument/2006/relationships/customXml" Target="../ink/ink519.xml"/><Relationship Id="rId88" Type="http://schemas.openxmlformats.org/officeDocument/2006/relationships/image" Target="../media/image44.png"/><Relationship Id="rId111" Type="http://schemas.openxmlformats.org/officeDocument/2006/relationships/customXml" Target="../ink/ink533.xml"/><Relationship Id="rId132" Type="http://schemas.openxmlformats.org/officeDocument/2006/relationships/image" Target="../media/image476.png"/><Relationship Id="rId153" Type="http://schemas.openxmlformats.org/officeDocument/2006/relationships/customXml" Target="../ink/ink554.xml"/><Relationship Id="rId15" Type="http://schemas.openxmlformats.org/officeDocument/2006/relationships/customXml" Target="../ink/ink485.xml"/><Relationship Id="rId36" Type="http://schemas.openxmlformats.org/officeDocument/2006/relationships/image" Target="../media/image429.png"/><Relationship Id="rId57" Type="http://schemas.openxmlformats.org/officeDocument/2006/relationships/customXml" Target="../ink/ink506.xml"/><Relationship Id="rId106" Type="http://schemas.openxmlformats.org/officeDocument/2006/relationships/image" Target="../media/image463.png"/><Relationship Id="rId127" Type="http://schemas.openxmlformats.org/officeDocument/2006/relationships/customXml" Target="../ink/ink541.xml"/><Relationship Id="rId10" Type="http://schemas.openxmlformats.org/officeDocument/2006/relationships/image" Target="../media/image4160.png"/><Relationship Id="rId31" Type="http://schemas.openxmlformats.org/officeDocument/2006/relationships/customXml" Target="../ink/ink493.xml"/><Relationship Id="rId52" Type="http://schemas.openxmlformats.org/officeDocument/2006/relationships/image" Target="../media/image437.png"/><Relationship Id="rId73" Type="http://schemas.openxmlformats.org/officeDocument/2006/relationships/customXml" Target="../ink/ink514.xml"/><Relationship Id="rId78" Type="http://schemas.openxmlformats.org/officeDocument/2006/relationships/image" Target="../media/image450.png"/><Relationship Id="rId94" Type="http://schemas.openxmlformats.org/officeDocument/2006/relationships/image" Target="../media/image457.png"/><Relationship Id="rId99" Type="http://schemas.openxmlformats.org/officeDocument/2006/relationships/customXml" Target="../ink/ink527.xml"/><Relationship Id="rId101" Type="http://schemas.openxmlformats.org/officeDocument/2006/relationships/customXml" Target="../ink/ink528.xml"/><Relationship Id="rId122" Type="http://schemas.openxmlformats.org/officeDocument/2006/relationships/image" Target="../media/image471.png"/><Relationship Id="rId143" Type="http://schemas.openxmlformats.org/officeDocument/2006/relationships/customXml" Target="../ink/ink549.xml"/><Relationship Id="rId148" Type="http://schemas.openxmlformats.org/officeDocument/2006/relationships/image" Target="../media/image484.png"/><Relationship Id="rId4" Type="http://schemas.openxmlformats.org/officeDocument/2006/relationships/image" Target="../media/image4130.png"/><Relationship Id="rId9" Type="http://schemas.openxmlformats.org/officeDocument/2006/relationships/customXml" Target="../ink/ink482.xml"/><Relationship Id="rId26" Type="http://schemas.openxmlformats.org/officeDocument/2006/relationships/image" Target="../media/image424.png"/><Relationship Id="rId47" Type="http://schemas.openxmlformats.org/officeDocument/2006/relationships/customXml" Target="../ink/ink501.xml"/><Relationship Id="rId68" Type="http://schemas.openxmlformats.org/officeDocument/2006/relationships/image" Target="../media/image445.png"/><Relationship Id="rId89" Type="http://schemas.openxmlformats.org/officeDocument/2006/relationships/customXml" Target="../ink/ink522.xml"/><Relationship Id="rId112" Type="http://schemas.openxmlformats.org/officeDocument/2006/relationships/image" Target="../media/image466.png"/><Relationship Id="rId133" Type="http://schemas.openxmlformats.org/officeDocument/2006/relationships/customXml" Target="../ink/ink544.xml"/><Relationship Id="rId154" Type="http://schemas.openxmlformats.org/officeDocument/2006/relationships/image" Target="../media/image487.png"/><Relationship Id="rId16" Type="http://schemas.openxmlformats.org/officeDocument/2006/relationships/image" Target="../media/image419.png"/><Relationship Id="rId37" Type="http://schemas.openxmlformats.org/officeDocument/2006/relationships/customXml" Target="../ink/ink496.xml"/><Relationship Id="rId58" Type="http://schemas.openxmlformats.org/officeDocument/2006/relationships/image" Target="../media/image440.png"/><Relationship Id="rId79" Type="http://schemas.openxmlformats.org/officeDocument/2006/relationships/customXml" Target="../ink/ink517.xml"/><Relationship Id="rId102" Type="http://schemas.openxmlformats.org/officeDocument/2006/relationships/image" Target="../media/image461.png"/><Relationship Id="rId123" Type="http://schemas.openxmlformats.org/officeDocument/2006/relationships/customXml" Target="../ink/ink539.xml"/><Relationship Id="rId144" Type="http://schemas.openxmlformats.org/officeDocument/2006/relationships/image" Target="../media/image482.png"/><Relationship Id="rId90" Type="http://schemas.openxmlformats.org/officeDocument/2006/relationships/image" Target="../media/image455.png"/><Relationship Id="rId27" Type="http://schemas.openxmlformats.org/officeDocument/2006/relationships/customXml" Target="../ink/ink491.xml"/><Relationship Id="rId48" Type="http://schemas.openxmlformats.org/officeDocument/2006/relationships/image" Target="../media/image435.png"/><Relationship Id="rId69" Type="http://schemas.openxmlformats.org/officeDocument/2006/relationships/customXml" Target="../ink/ink512.xml"/><Relationship Id="rId113" Type="http://schemas.openxmlformats.org/officeDocument/2006/relationships/customXml" Target="../ink/ink534.xml"/><Relationship Id="rId134" Type="http://schemas.openxmlformats.org/officeDocument/2006/relationships/image" Target="../media/image477.png"/><Relationship Id="rId80" Type="http://schemas.openxmlformats.org/officeDocument/2006/relationships/image" Target="../media/image451.png"/><Relationship Id="rId155" Type="http://schemas.openxmlformats.org/officeDocument/2006/relationships/customXml" Target="../ink/ink555.xml"/></Relationships>
</file>

<file path=ppt/slides/_rels/slide7.xml.rels><?xml version="1.0" encoding="UTF-8" standalone="yes"?>
<Relationships xmlns="http://schemas.openxmlformats.org/package/2006/relationships"><Relationship Id="rId117" Type="http://schemas.openxmlformats.org/officeDocument/2006/relationships/image" Target="../media/image547.png"/><Relationship Id="rId671" Type="http://schemas.openxmlformats.org/officeDocument/2006/relationships/image" Target="../media/image822.png"/><Relationship Id="rId21" Type="http://schemas.openxmlformats.org/officeDocument/2006/relationships/image" Target="../media/image500.png"/><Relationship Id="rId324" Type="http://schemas.openxmlformats.org/officeDocument/2006/relationships/customXml" Target="../ink/ink718.xml"/><Relationship Id="rId531" Type="http://schemas.openxmlformats.org/officeDocument/2006/relationships/customXml" Target="../ink/ink823.xml"/><Relationship Id="rId629" Type="http://schemas.openxmlformats.org/officeDocument/2006/relationships/image" Target="../media/image801.png"/><Relationship Id="rId170" Type="http://schemas.openxmlformats.org/officeDocument/2006/relationships/customXml" Target="../ink/ink641.xml"/><Relationship Id="rId268" Type="http://schemas.openxmlformats.org/officeDocument/2006/relationships/customXml" Target="../ink/ink690.xml"/><Relationship Id="rId475" Type="http://schemas.openxmlformats.org/officeDocument/2006/relationships/customXml" Target="../ink/ink795.xml"/><Relationship Id="rId682" Type="http://schemas.openxmlformats.org/officeDocument/2006/relationships/image" Target="../media/image826.png"/><Relationship Id="rId32" Type="http://schemas.openxmlformats.org/officeDocument/2006/relationships/customXml" Target="../ink/ink572.xml"/><Relationship Id="rId128" Type="http://schemas.openxmlformats.org/officeDocument/2006/relationships/customXml" Target="../ink/ink620.xml"/><Relationship Id="rId335" Type="http://schemas.openxmlformats.org/officeDocument/2006/relationships/image" Target="../media/image656.png"/><Relationship Id="rId542" Type="http://schemas.openxmlformats.org/officeDocument/2006/relationships/image" Target="../media/image758.png"/><Relationship Id="rId181" Type="http://schemas.openxmlformats.org/officeDocument/2006/relationships/image" Target="../media/image579.png"/><Relationship Id="rId402" Type="http://schemas.openxmlformats.org/officeDocument/2006/relationships/image" Target="../media/image689.png"/><Relationship Id="rId279" Type="http://schemas.openxmlformats.org/officeDocument/2006/relationships/image" Target="../media/image628.png"/><Relationship Id="rId486" Type="http://schemas.openxmlformats.org/officeDocument/2006/relationships/image" Target="../media/image730.png"/><Relationship Id="rId693" Type="http://schemas.openxmlformats.org/officeDocument/2006/relationships/customXml" Target="../ink/ink904.xml"/><Relationship Id="rId707" Type="http://schemas.openxmlformats.org/officeDocument/2006/relationships/customXml" Target="../ink/ink911.xml"/><Relationship Id="rId43" Type="http://schemas.openxmlformats.org/officeDocument/2006/relationships/image" Target="../media/image511.png"/><Relationship Id="rId139" Type="http://schemas.openxmlformats.org/officeDocument/2006/relationships/image" Target="../media/image558.png"/><Relationship Id="rId346" Type="http://schemas.openxmlformats.org/officeDocument/2006/relationships/customXml" Target="../ink/ink729.xml"/><Relationship Id="rId553" Type="http://schemas.openxmlformats.org/officeDocument/2006/relationships/customXml" Target="../ink/ink834.xml"/><Relationship Id="rId192" Type="http://schemas.openxmlformats.org/officeDocument/2006/relationships/customXml" Target="../ink/ink652.xml"/><Relationship Id="rId206" Type="http://schemas.openxmlformats.org/officeDocument/2006/relationships/customXml" Target="../ink/ink659.xml"/><Relationship Id="rId413" Type="http://schemas.openxmlformats.org/officeDocument/2006/relationships/customXml" Target="../ink/ink763.xml"/><Relationship Id="rId497" Type="http://schemas.openxmlformats.org/officeDocument/2006/relationships/customXml" Target="../ink/ink806.xml"/><Relationship Id="rId620" Type="http://schemas.openxmlformats.org/officeDocument/2006/relationships/customXml" Target="../ink/ink868.xml"/><Relationship Id="rId357" Type="http://schemas.openxmlformats.org/officeDocument/2006/relationships/image" Target="../media/image667.png"/><Relationship Id="rId54" Type="http://schemas.openxmlformats.org/officeDocument/2006/relationships/customXml" Target="../ink/ink583.xml"/><Relationship Id="rId217" Type="http://schemas.openxmlformats.org/officeDocument/2006/relationships/image" Target="../media/image597.png"/><Relationship Id="rId564" Type="http://schemas.openxmlformats.org/officeDocument/2006/relationships/image" Target="../media/image769.png"/><Relationship Id="rId424" Type="http://schemas.openxmlformats.org/officeDocument/2006/relationships/image" Target="../media/image700.png"/><Relationship Id="rId631" Type="http://schemas.openxmlformats.org/officeDocument/2006/relationships/image" Target="../media/image802.png"/><Relationship Id="rId270" Type="http://schemas.openxmlformats.org/officeDocument/2006/relationships/customXml" Target="../ink/ink691.xml"/><Relationship Id="rId65" Type="http://schemas.openxmlformats.org/officeDocument/2006/relationships/image" Target="../media/image522.png"/><Relationship Id="rId130" Type="http://schemas.openxmlformats.org/officeDocument/2006/relationships/customXml" Target="../ink/ink621.xml"/><Relationship Id="rId368" Type="http://schemas.openxmlformats.org/officeDocument/2006/relationships/image" Target="../media/image672.png"/><Relationship Id="rId575" Type="http://schemas.openxmlformats.org/officeDocument/2006/relationships/customXml" Target="../ink/ink845.xml"/><Relationship Id="rId228" Type="http://schemas.openxmlformats.org/officeDocument/2006/relationships/customXml" Target="../ink/ink670.xml"/><Relationship Id="rId435" Type="http://schemas.openxmlformats.org/officeDocument/2006/relationships/customXml" Target="../ink/ink774.xml"/><Relationship Id="rId642" Type="http://schemas.openxmlformats.org/officeDocument/2006/relationships/customXml" Target="../ink/ink879.xml"/><Relationship Id="rId281" Type="http://schemas.openxmlformats.org/officeDocument/2006/relationships/image" Target="../media/image629.png"/><Relationship Id="rId502" Type="http://schemas.openxmlformats.org/officeDocument/2006/relationships/image" Target="../media/image738.png"/><Relationship Id="rId76" Type="http://schemas.openxmlformats.org/officeDocument/2006/relationships/customXml" Target="../ink/ink594.xml"/><Relationship Id="rId141" Type="http://schemas.openxmlformats.org/officeDocument/2006/relationships/image" Target="../media/image559.png"/><Relationship Id="rId379" Type="http://schemas.openxmlformats.org/officeDocument/2006/relationships/customXml" Target="../ink/ink746.xml"/><Relationship Id="rId586" Type="http://schemas.openxmlformats.org/officeDocument/2006/relationships/image" Target="../media/image780.png"/><Relationship Id="rId7" Type="http://schemas.openxmlformats.org/officeDocument/2006/relationships/image" Target="../media/image493.png"/><Relationship Id="rId239" Type="http://schemas.openxmlformats.org/officeDocument/2006/relationships/image" Target="../media/image608.png"/><Relationship Id="rId446" Type="http://schemas.openxmlformats.org/officeDocument/2006/relationships/customXml" Target="../ink/ink780.xml"/><Relationship Id="rId653" Type="http://schemas.openxmlformats.org/officeDocument/2006/relationships/image" Target="../media/image813.png"/><Relationship Id="rId292" Type="http://schemas.openxmlformats.org/officeDocument/2006/relationships/customXml" Target="../ink/ink702.xml"/><Relationship Id="rId306" Type="http://schemas.openxmlformats.org/officeDocument/2006/relationships/customXml" Target="../ink/ink709.xml"/><Relationship Id="rId87" Type="http://schemas.openxmlformats.org/officeDocument/2006/relationships/image" Target="../media/image532.png"/><Relationship Id="rId513" Type="http://schemas.openxmlformats.org/officeDocument/2006/relationships/customXml" Target="../ink/ink814.xml"/><Relationship Id="rId597" Type="http://schemas.openxmlformats.org/officeDocument/2006/relationships/customXml" Target="../ink/ink856.xml"/><Relationship Id="rId152" Type="http://schemas.openxmlformats.org/officeDocument/2006/relationships/customXml" Target="../ink/ink632.xml"/><Relationship Id="rId457" Type="http://schemas.openxmlformats.org/officeDocument/2006/relationships/image" Target="../media/image716.png"/><Relationship Id="rId664" Type="http://schemas.openxmlformats.org/officeDocument/2006/relationships/customXml" Target="../ink/ink890.xml"/><Relationship Id="rId14" Type="http://schemas.openxmlformats.org/officeDocument/2006/relationships/customXml" Target="../ink/ink563.xml"/><Relationship Id="rId317" Type="http://schemas.openxmlformats.org/officeDocument/2006/relationships/image" Target="../media/image647.png"/><Relationship Id="rId524" Type="http://schemas.openxmlformats.org/officeDocument/2006/relationships/image" Target="../media/image749.png"/><Relationship Id="rId98" Type="http://schemas.openxmlformats.org/officeDocument/2006/relationships/customXml" Target="../ink/ink605.xml"/><Relationship Id="rId163" Type="http://schemas.openxmlformats.org/officeDocument/2006/relationships/image" Target="../media/image570.png"/><Relationship Id="rId370" Type="http://schemas.openxmlformats.org/officeDocument/2006/relationships/image" Target="../media/image673.png"/><Relationship Id="rId230" Type="http://schemas.openxmlformats.org/officeDocument/2006/relationships/customXml" Target="../ink/ink671.xml"/><Relationship Id="rId468" Type="http://schemas.openxmlformats.org/officeDocument/2006/relationships/customXml" Target="../ink/ink791.xml"/><Relationship Id="rId675" Type="http://schemas.openxmlformats.org/officeDocument/2006/relationships/image" Target="../media/image824.png"/><Relationship Id="rId25" Type="http://schemas.openxmlformats.org/officeDocument/2006/relationships/image" Target="../media/image502.png"/><Relationship Id="rId328" Type="http://schemas.openxmlformats.org/officeDocument/2006/relationships/customXml" Target="../ink/ink720.xml"/><Relationship Id="rId535" Type="http://schemas.openxmlformats.org/officeDocument/2006/relationships/customXml" Target="../ink/ink825.xml"/><Relationship Id="rId174" Type="http://schemas.openxmlformats.org/officeDocument/2006/relationships/customXml" Target="../ink/ink643.xml"/><Relationship Id="rId381" Type="http://schemas.openxmlformats.org/officeDocument/2006/relationships/customXml" Target="../ink/ink747.xml"/><Relationship Id="rId602" Type="http://schemas.openxmlformats.org/officeDocument/2006/relationships/image" Target="../media/image788.png"/><Relationship Id="rId241" Type="http://schemas.openxmlformats.org/officeDocument/2006/relationships/image" Target="../media/image609.png"/><Relationship Id="rId479" Type="http://schemas.openxmlformats.org/officeDocument/2006/relationships/customXml" Target="../ink/ink797.xml"/><Relationship Id="rId686" Type="http://schemas.openxmlformats.org/officeDocument/2006/relationships/image" Target="../media/image828.png"/><Relationship Id="rId36" Type="http://schemas.openxmlformats.org/officeDocument/2006/relationships/customXml" Target="../ink/ink574.xml"/><Relationship Id="rId339" Type="http://schemas.openxmlformats.org/officeDocument/2006/relationships/image" Target="../media/image658.png"/><Relationship Id="rId546" Type="http://schemas.openxmlformats.org/officeDocument/2006/relationships/image" Target="../media/image760.png"/><Relationship Id="rId101" Type="http://schemas.openxmlformats.org/officeDocument/2006/relationships/image" Target="../media/image539.png"/><Relationship Id="rId185" Type="http://schemas.openxmlformats.org/officeDocument/2006/relationships/image" Target="../media/image581.png"/><Relationship Id="rId406" Type="http://schemas.openxmlformats.org/officeDocument/2006/relationships/image" Target="../media/image691.png"/><Relationship Id="rId392" Type="http://schemas.openxmlformats.org/officeDocument/2006/relationships/image" Target="../media/image684.png"/><Relationship Id="rId613" Type="http://schemas.openxmlformats.org/officeDocument/2006/relationships/customXml" Target="../ink/ink864.xml"/><Relationship Id="rId697" Type="http://schemas.openxmlformats.org/officeDocument/2006/relationships/customXml" Target="../ink/ink906.xml"/><Relationship Id="rId252" Type="http://schemas.openxmlformats.org/officeDocument/2006/relationships/customXml" Target="../ink/ink682.xml"/><Relationship Id="rId47" Type="http://schemas.openxmlformats.org/officeDocument/2006/relationships/image" Target="../media/image513.png"/><Relationship Id="rId112" Type="http://schemas.openxmlformats.org/officeDocument/2006/relationships/customXml" Target="../ink/ink612.xml"/><Relationship Id="rId557" Type="http://schemas.openxmlformats.org/officeDocument/2006/relationships/customXml" Target="../ink/ink836.xml"/><Relationship Id="rId196" Type="http://schemas.openxmlformats.org/officeDocument/2006/relationships/customXml" Target="../ink/ink654.xml"/><Relationship Id="rId417" Type="http://schemas.openxmlformats.org/officeDocument/2006/relationships/customXml" Target="../ink/ink765.xml"/><Relationship Id="rId624" Type="http://schemas.openxmlformats.org/officeDocument/2006/relationships/customXml" Target="../ink/ink870.xml"/><Relationship Id="rId263" Type="http://schemas.openxmlformats.org/officeDocument/2006/relationships/image" Target="../media/image620.png"/><Relationship Id="rId470" Type="http://schemas.openxmlformats.org/officeDocument/2006/relationships/image" Target="../media/image722.png"/><Relationship Id="rId58" Type="http://schemas.openxmlformats.org/officeDocument/2006/relationships/customXml" Target="../ink/ink585.xml"/><Relationship Id="rId123" Type="http://schemas.openxmlformats.org/officeDocument/2006/relationships/image" Target="../media/image550.png"/><Relationship Id="rId330" Type="http://schemas.openxmlformats.org/officeDocument/2006/relationships/customXml" Target="../ink/ink721.xml"/><Relationship Id="rId568" Type="http://schemas.openxmlformats.org/officeDocument/2006/relationships/image" Target="../media/image771.png"/><Relationship Id="rId428" Type="http://schemas.openxmlformats.org/officeDocument/2006/relationships/image" Target="../media/image702.png"/><Relationship Id="rId635" Type="http://schemas.openxmlformats.org/officeDocument/2006/relationships/image" Target="../media/image804.png"/><Relationship Id="rId274" Type="http://schemas.openxmlformats.org/officeDocument/2006/relationships/customXml" Target="../ink/ink693.xml"/><Relationship Id="rId481" Type="http://schemas.openxmlformats.org/officeDocument/2006/relationships/customXml" Target="../ink/ink798.xml"/><Relationship Id="rId702" Type="http://schemas.openxmlformats.org/officeDocument/2006/relationships/image" Target="../media/image836.png"/><Relationship Id="rId69" Type="http://schemas.openxmlformats.org/officeDocument/2006/relationships/image" Target="../media/image524.png"/><Relationship Id="rId134" Type="http://schemas.openxmlformats.org/officeDocument/2006/relationships/customXml" Target="../ink/ink623.xml"/><Relationship Id="rId579" Type="http://schemas.openxmlformats.org/officeDocument/2006/relationships/customXml" Target="../ink/ink847.xml"/><Relationship Id="rId341" Type="http://schemas.openxmlformats.org/officeDocument/2006/relationships/image" Target="../media/image659.png"/><Relationship Id="rId439" Type="http://schemas.openxmlformats.org/officeDocument/2006/relationships/customXml" Target="../ink/ink776.xml"/><Relationship Id="rId646" Type="http://schemas.openxmlformats.org/officeDocument/2006/relationships/customXml" Target="../ink/ink881.xml"/><Relationship Id="rId201" Type="http://schemas.openxmlformats.org/officeDocument/2006/relationships/image" Target="../media/image589.png"/><Relationship Id="rId285" Type="http://schemas.openxmlformats.org/officeDocument/2006/relationships/image" Target="../media/image631.png"/><Relationship Id="rId506" Type="http://schemas.openxmlformats.org/officeDocument/2006/relationships/image" Target="../media/image740.png"/><Relationship Id="rId492" Type="http://schemas.openxmlformats.org/officeDocument/2006/relationships/image" Target="../media/image733.png"/><Relationship Id="rId713" Type="http://schemas.openxmlformats.org/officeDocument/2006/relationships/customXml" Target="../ink/ink914.xml"/><Relationship Id="rId145" Type="http://schemas.openxmlformats.org/officeDocument/2006/relationships/image" Target="../media/image561.png"/><Relationship Id="rId352" Type="http://schemas.openxmlformats.org/officeDocument/2006/relationships/customXml" Target="../ink/ink732.xml"/><Relationship Id="rId212" Type="http://schemas.openxmlformats.org/officeDocument/2006/relationships/customXml" Target="../ink/ink662.xml"/><Relationship Id="rId657" Type="http://schemas.openxmlformats.org/officeDocument/2006/relationships/image" Target="../media/image815.png"/><Relationship Id="rId296" Type="http://schemas.openxmlformats.org/officeDocument/2006/relationships/customXml" Target="../ink/ink704.xml"/><Relationship Id="rId517" Type="http://schemas.openxmlformats.org/officeDocument/2006/relationships/customXml" Target="../ink/ink816.xml"/><Relationship Id="rId60" Type="http://schemas.openxmlformats.org/officeDocument/2006/relationships/customXml" Target="../ink/ink586.xml"/><Relationship Id="rId156" Type="http://schemas.openxmlformats.org/officeDocument/2006/relationships/customXml" Target="../ink/ink634.xml"/><Relationship Id="rId363" Type="http://schemas.openxmlformats.org/officeDocument/2006/relationships/image" Target="../media/image670.png"/><Relationship Id="rId570" Type="http://schemas.openxmlformats.org/officeDocument/2006/relationships/image" Target="../media/image772.png"/><Relationship Id="rId223" Type="http://schemas.openxmlformats.org/officeDocument/2006/relationships/image" Target="../media/image600.png"/><Relationship Id="rId430" Type="http://schemas.openxmlformats.org/officeDocument/2006/relationships/image" Target="../media/image703.png"/><Relationship Id="rId668" Type="http://schemas.openxmlformats.org/officeDocument/2006/relationships/customXml" Target="../ink/ink892.xml"/><Relationship Id="rId18" Type="http://schemas.openxmlformats.org/officeDocument/2006/relationships/customXml" Target="../ink/ink565.xml"/><Relationship Id="rId528" Type="http://schemas.openxmlformats.org/officeDocument/2006/relationships/image" Target="../media/image751.png"/><Relationship Id="rId167" Type="http://schemas.openxmlformats.org/officeDocument/2006/relationships/image" Target="../media/image572.png"/><Relationship Id="rId374" Type="http://schemas.openxmlformats.org/officeDocument/2006/relationships/image" Target="../media/image675.png"/><Relationship Id="rId581" Type="http://schemas.openxmlformats.org/officeDocument/2006/relationships/customXml" Target="../ink/ink848.xml"/><Relationship Id="rId71" Type="http://schemas.openxmlformats.org/officeDocument/2006/relationships/image" Target="../media/image525.png"/><Relationship Id="rId234" Type="http://schemas.openxmlformats.org/officeDocument/2006/relationships/customXml" Target="../ink/ink673.xml"/><Relationship Id="rId679" Type="http://schemas.openxmlformats.org/officeDocument/2006/relationships/customXml" Target="../ink/ink897.xml"/><Relationship Id="rId2" Type="http://schemas.openxmlformats.org/officeDocument/2006/relationships/slideLayout" Target="../slideLayouts/slideLayout7.xml"/><Relationship Id="rId29" Type="http://schemas.openxmlformats.org/officeDocument/2006/relationships/image" Target="../media/image504.png"/><Relationship Id="rId276" Type="http://schemas.openxmlformats.org/officeDocument/2006/relationships/customXml" Target="../ink/ink694.xml"/><Relationship Id="rId441" Type="http://schemas.openxmlformats.org/officeDocument/2006/relationships/customXml" Target="../ink/ink777.xml"/><Relationship Id="rId483" Type="http://schemas.openxmlformats.org/officeDocument/2006/relationships/customXml" Target="../ink/ink799.xml"/><Relationship Id="rId539" Type="http://schemas.openxmlformats.org/officeDocument/2006/relationships/customXml" Target="../ink/ink827.xml"/><Relationship Id="rId690" Type="http://schemas.openxmlformats.org/officeDocument/2006/relationships/image" Target="../media/image830.png"/><Relationship Id="rId704" Type="http://schemas.openxmlformats.org/officeDocument/2006/relationships/image" Target="../media/image837.png"/><Relationship Id="rId40" Type="http://schemas.openxmlformats.org/officeDocument/2006/relationships/customXml" Target="../ink/ink576.xml"/><Relationship Id="rId136" Type="http://schemas.openxmlformats.org/officeDocument/2006/relationships/customXml" Target="../ink/ink624.xml"/><Relationship Id="rId178" Type="http://schemas.openxmlformats.org/officeDocument/2006/relationships/customXml" Target="../ink/ink645.xml"/><Relationship Id="rId301" Type="http://schemas.openxmlformats.org/officeDocument/2006/relationships/image" Target="../media/image639.png"/><Relationship Id="rId343" Type="http://schemas.openxmlformats.org/officeDocument/2006/relationships/image" Target="../media/image660.png"/><Relationship Id="rId550" Type="http://schemas.openxmlformats.org/officeDocument/2006/relationships/image" Target="../media/image762.png"/><Relationship Id="rId82" Type="http://schemas.openxmlformats.org/officeDocument/2006/relationships/customXml" Target="../ink/ink597.xml"/><Relationship Id="rId203" Type="http://schemas.openxmlformats.org/officeDocument/2006/relationships/image" Target="../media/image590.png"/><Relationship Id="rId385" Type="http://schemas.openxmlformats.org/officeDocument/2006/relationships/customXml" Target="../ink/ink749.xml"/><Relationship Id="rId592" Type="http://schemas.openxmlformats.org/officeDocument/2006/relationships/image" Target="../media/image783.png"/><Relationship Id="rId606" Type="http://schemas.openxmlformats.org/officeDocument/2006/relationships/image" Target="../media/image790.png"/><Relationship Id="rId648" Type="http://schemas.openxmlformats.org/officeDocument/2006/relationships/customXml" Target="../ink/ink882.xml"/><Relationship Id="rId245" Type="http://schemas.openxmlformats.org/officeDocument/2006/relationships/image" Target="../media/image611.png"/><Relationship Id="rId287" Type="http://schemas.openxmlformats.org/officeDocument/2006/relationships/image" Target="../media/image632.png"/><Relationship Id="rId410" Type="http://schemas.openxmlformats.org/officeDocument/2006/relationships/image" Target="../media/image693.png"/><Relationship Id="rId452" Type="http://schemas.openxmlformats.org/officeDocument/2006/relationships/customXml" Target="../ink/ink783.xml"/><Relationship Id="rId494" Type="http://schemas.openxmlformats.org/officeDocument/2006/relationships/image" Target="../media/image734.png"/><Relationship Id="rId508" Type="http://schemas.openxmlformats.org/officeDocument/2006/relationships/image" Target="../media/image741.png"/><Relationship Id="rId105" Type="http://schemas.openxmlformats.org/officeDocument/2006/relationships/image" Target="../media/image541.png"/><Relationship Id="rId147" Type="http://schemas.openxmlformats.org/officeDocument/2006/relationships/image" Target="../media/image562.png"/><Relationship Id="rId312" Type="http://schemas.openxmlformats.org/officeDocument/2006/relationships/customXml" Target="../ink/ink712.xml"/><Relationship Id="rId354" Type="http://schemas.openxmlformats.org/officeDocument/2006/relationships/customXml" Target="../ink/ink733.xml"/><Relationship Id="rId51" Type="http://schemas.openxmlformats.org/officeDocument/2006/relationships/image" Target="../media/image515.png"/><Relationship Id="rId93" Type="http://schemas.openxmlformats.org/officeDocument/2006/relationships/image" Target="../media/image535.png"/><Relationship Id="rId189" Type="http://schemas.openxmlformats.org/officeDocument/2006/relationships/image" Target="../media/image583.png"/><Relationship Id="rId396" Type="http://schemas.openxmlformats.org/officeDocument/2006/relationships/image" Target="../media/image686.png"/><Relationship Id="rId561" Type="http://schemas.openxmlformats.org/officeDocument/2006/relationships/customXml" Target="../ink/ink838.xml"/><Relationship Id="rId617" Type="http://schemas.openxmlformats.org/officeDocument/2006/relationships/customXml" Target="../ink/ink866.xml"/><Relationship Id="rId659" Type="http://schemas.openxmlformats.org/officeDocument/2006/relationships/image" Target="../media/image816.png"/><Relationship Id="rId214" Type="http://schemas.openxmlformats.org/officeDocument/2006/relationships/customXml" Target="../ink/ink663.xml"/><Relationship Id="rId256" Type="http://schemas.openxmlformats.org/officeDocument/2006/relationships/customXml" Target="../ink/ink684.xml"/><Relationship Id="rId298" Type="http://schemas.openxmlformats.org/officeDocument/2006/relationships/customXml" Target="../ink/ink705.xml"/><Relationship Id="rId421" Type="http://schemas.openxmlformats.org/officeDocument/2006/relationships/customXml" Target="../ink/ink767.xml"/><Relationship Id="rId463" Type="http://schemas.openxmlformats.org/officeDocument/2006/relationships/image" Target="../media/image719.png"/><Relationship Id="rId519" Type="http://schemas.openxmlformats.org/officeDocument/2006/relationships/customXml" Target="../ink/ink817.xml"/><Relationship Id="rId670" Type="http://schemas.openxmlformats.org/officeDocument/2006/relationships/customXml" Target="../ink/ink893.xml"/><Relationship Id="rId116" Type="http://schemas.openxmlformats.org/officeDocument/2006/relationships/customXml" Target="../ink/ink614.xml"/><Relationship Id="rId158" Type="http://schemas.openxmlformats.org/officeDocument/2006/relationships/customXml" Target="../ink/ink635.xml"/><Relationship Id="rId323" Type="http://schemas.openxmlformats.org/officeDocument/2006/relationships/image" Target="../media/image650.png"/><Relationship Id="rId530" Type="http://schemas.openxmlformats.org/officeDocument/2006/relationships/image" Target="../media/image752.png"/><Relationship Id="rId20" Type="http://schemas.openxmlformats.org/officeDocument/2006/relationships/customXml" Target="../ink/ink566.xml"/><Relationship Id="rId62" Type="http://schemas.openxmlformats.org/officeDocument/2006/relationships/customXml" Target="../ink/ink587.xml"/><Relationship Id="rId365" Type="http://schemas.openxmlformats.org/officeDocument/2006/relationships/customXml" Target="../ink/ink739.xml"/><Relationship Id="rId572" Type="http://schemas.openxmlformats.org/officeDocument/2006/relationships/image" Target="../media/image773.png"/><Relationship Id="rId628" Type="http://schemas.openxmlformats.org/officeDocument/2006/relationships/customXml" Target="../ink/ink872.xml"/><Relationship Id="rId225" Type="http://schemas.openxmlformats.org/officeDocument/2006/relationships/image" Target="../media/image601.png"/><Relationship Id="rId267" Type="http://schemas.openxmlformats.org/officeDocument/2006/relationships/image" Target="../media/image622.png"/><Relationship Id="rId432" Type="http://schemas.openxmlformats.org/officeDocument/2006/relationships/image" Target="../media/image704.png"/><Relationship Id="rId474" Type="http://schemas.openxmlformats.org/officeDocument/2006/relationships/image" Target="../media/image724.png"/><Relationship Id="rId127" Type="http://schemas.openxmlformats.org/officeDocument/2006/relationships/image" Target="../media/image552.png"/><Relationship Id="rId681" Type="http://schemas.openxmlformats.org/officeDocument/2006/relationships/customXml" Target="../ink/ink898.xml"/><Relationship Id="rId31" Type="http://schemas.openxmlformats.org/officeDocument/2006/relationships/image" Target="../media/image505.png"/><Relationship Id="rId73" Type="http://schemas.openxmlformats.org/officeDocument/2006/relationships/image" Target="../media/image526.png"/><Relationship Id="rId169" Type="http://schemas.openxmlformats.org/officeDocument/2006/relationships/image" Target="../media/image573.png"/><Relationship Id="rId334" Type="http://schemas.openxmlformats.org/officeDocument/2006/relationships/customXml" Target="../ink/ink723.xml"/><Relationship Id="rId376" Type="http://schemas.openxmlformats.org/officeDocument/2006/relationships/image" Target="../media/image676.png"/><Relationship Id="rId541" Type="http://schemas.openxmlformats.org/officeDocument/2006/relationships/customXml" Target="../ink/ink828.xml"/><Relationship Id="rId583" Type="http://schemas.openxmlformats.org/officeDocument/2006/relationships/customXml" Target="../ink/ink849.xml"/><Relationship Id="rId639" Type="http://schemas.openxmlformats.org/officeDocument/2006/relationships/image" Target="../media/image806.png"/><Relationship Id="rId4" Type="http://schemas.openxmlformats.org/officeDocument/2006/relationships/package" Target="../embeddings/Microsoft_Excel_Worksheet.xlsx"/><Relationship Id="rId180" Type="http://schemas.openxmlformats.org/officeDocument/2006/relationships/customXml" Target="../ink/ink646.xml"/><Relationship Id="rId236" Type="http://schemas.openxmlformats.org/officeDocument/2006/relationships/customXml" Target="../ink/ink674.xml"/><Relationship Id="rId278" Type="http://schemas.openxmlformats.org/officeDocument/2006/relationships/customXml" Target="../ink/ink695.xml"/><Relationship Id="rId401" Type="http://schemas.openxmlformats.org/officeDocument/2006/relationships/customXml" Target="../ink/ink757.xml"/><Relationship Id="rId443" Type="http://schemas.openxmlformats.org/officeDocument/2006/relationships/customXml" Target="../ink/ink778.xml"/><Relationship Id="rId650" Type="http://schemas.openxmlformats.org/officeDocument/2006/relationships/customXml" Target="../ink/ink883.xml"/><Relationship Id="rId303" Type="http://schemas.openxmlformats.org/officeDocument/2006/relationships/image" Target="../media/image640.png"/><Relationship Id="rId485" Type="http://schemas.openxmlformats.org/officeDocument/2006/relationships/customXml" Target="../ink/ink800.xml"/><Relationship Id="rId692" Type="http://schemas.openxmlformats.org/officeDocument/2006/relationships/image" Target="../media/image831.png"/><Relationship Id="rId706" Type="http://schemas.openxmlformats.org/officeDocument/2006/relationships/image" Target="../media/image838.png"/><Relationship Id="rId42" Type="http://schemas.openxmlformats.org/officeDocument/2006/relationships/customXml" Target="../ink/ink577.xml"/><Relationship Id="rId84" Type="http://schemas.openxmlformats.org/officeDocument/2006/relationships/customXml" Target="../ink/ink598.xml"/><Relationship Id="rId138" Type="http://schemas.openxmlformats.org/officeDocument/2006/relationships/customXml" Target="../ink/ink625.xml"/><Relationship Id="rId345" Type="http://schemas.openxmlformats.org/officeDocument/2006/relationships/image" Target="../media/image661.png"/><Relationship Id="rId387" Type="http://schemas.openxmlformats.org/officeDocument/2006/relationships/customXml" Target="../ink/ink750.xml"/><Relationship Id="rId510" Type="http://schemas.openxmlformats.org/officeDocument/2006/relationships/image" Target="../media/image742.png"/><Relationship Id="rId552" Type="http://schemas.openxmlformats.org/officeDocument/2006/relationships/image" Target="../media/image763.png"/><Relationship Id="rId594" Type="http://schemas.openxmlformats.org/officeDocument/2006/relationships/image" Target="../media/image784.png"/><Relationship Id="rId608" Type="http://schemas.openxmlformats.org/officeDocument/2006/relationships/image" Target="../media/image791.png"/><Relationship Id="rId191" Type="http://schemas.openxmlformats.org/officeDocument/2006/relationships/image" Target="../media/image584.png"/><Relationship Id="rId205" Type="http://schemas.openxmlformats.org/officeDocument/2006/relationships/image" Target="../media/image591.png"/><Relationship Id="rId247" Type="http://schemas.openxmlformats.org/officeDocument/2006/relationships/image" Target="../media/image612.png"/><Relationship Id="rId412" Type="http://schemas.openxmlformats.org/officeDocument/2006/relationships/image" Target="../media/image694.png"/><Relationship Id="rId107" Type="http://schemas.openxmlformats.org/officeDocument/2006/relationships/image" Target="../media/image542.png"/><Relationship Id="rId289" Type="http://schemas.openxmlformats.org/officeDocument/2006/relationships/image" Target="../media/image633.png"/><Relationship Id="rId454" Type="http://schemas.openxmlformats.org/officeDocument/2006/relationships/customXml" Target="../ink/ink784.xml"/><Relationship Id="rId496" Type="http://schemas.openxmlformats.org/officeDocument/2006/relationships/image" Target="../media/image735.png"/><Relationship Id="rId661" Type="http://schemas.openxmlformats.org/officeDocument/2006/relationships/image" Target="../media/image817.png"/><Relationship Id="rId11" Type="http://schemas.openxmlformats.org/officeDocument/2006/relationships/image" Target="../media/image495.png"/><Relationship Id="rId53" Type="http://schemas.openxmlformats.org/officeDocument/2006/relationships/image" Target="../media/image516.png"/><Relationship Id="rId149" Type="http://schemas.openxmlformats.org/officeDocument/2006/relationships/image" Target="../media/image563.png"/><Relationship Id="rId314" Type="http://schemas.openxmlformats.org/officeDocument/2006/relationships/customXml" Target="../ink/ink713.xml"/><Relationship Id="rId356" Type="http://schemas.openxmlformats.org/officeDocument/2006/relationships/customXml" Target="../ink/ink734.xml"/><Relationship Id="rId398" Type="http://schemas.openxmlformats.org/officeDocument/2006/relationships/image" Target="../media/image687.png"/><Relationship Id="rId521" Type="http://schemas.openxmlformats.org/officeDocument/2006/relationships/customXml" Target="../ink/ink818.xml"/><Relationship Id="rId563" Type="http://schemas.openxmlformats.org/officeDocument/2006/relationships/customXml" Target="../ink/ink839.xml"/><Relationship Id="rId619" Type="http://schemas.openxmlformats.org/officeDocument/2006/relationships/image" Target="../media/image796.png"/><Relationship Id="rId95" Type="http://schemas.openxmlformats.org/officeDocument/2006/relationships/image" Target="../media/image536.png"/><Relationship Id="rId160" Type="http://schemas.openxmlformats.org/officeDocument/2006/relationships/customXml" Target="../ink/ink636.xml"/><Relationship Id="rId216" Type="http://schemas.openxmlformats.org/officeDocument/2006/relationships/customXml" Target="../ink/ink664.xml"/><Relationship Id="rId423" Type="http://schemas.openxmlformats.org/officeDocument/2006/relationships/customXml" Target="../ink/ink768.xml"/><Relationship Id="rId258" Type="http://schemas.openxmlformats.org/officeDocument/2006/relationships/customXml" Target="../ink/ink685.xml"/><Relationship Id="rId465" Type="http://schemas.openxmlformats.org/officeDocument/2006/relationships/image" Target="../media/image720.png"/><Relationship Id="rId630" Type="http://schemas.openxmlformats.org/officeDocument/2006/relationships/customXml" Target="../ink/ink873.xml"/><Relationship Id="rId672" Type="http://schemas.openxmlformats.org/officeDocument/2006/relationships/customXml" Target="../ink/ink894.xml"/><Relationship Id="rId22" Type="http://schemas.openxmlformats.org/officeDocument/2006/relationships/customXml" Target="../ink/ink567.xml"/><Relationship Id="rId64" Type="http://schemas.openxmlformats.org/officeDocument/2006/relationships/customXml" Target="../ink/ink588.xml"/><Relationship Id="rId118" Type="http://schemas.openxmlformats.org/officeDocument/2006/relationships/customXml" Target="../ink/ink615.xml"/><Relationship Id="rId325" Type="http://schemas.openxmlformats.org/officeDocument/2006/relationships/image" Target="../media/image651.png"/><Relationship Id="rId367" Type="http://schemas.openxmlformats.org/officeDocument/2006/relationships/customXml" Target="../ink/ink740.xml"/><Relationship Id="rId532" Type="http://schemas.openxmlformats.org/officeDocument/2006/relationships/image" Target="../media/image753.png"/><Relationship Id="rId574" Type="http://schemas.openxmlformats.org/officeDocument/2006/relationships/image" Target="../media/image774.png"/><Relationship Id="rId171" Type="http://schemas.openxmlformats.org/officeDocument/2006/relationships/image" Target="../media/image574.png"/><Relationship Id="rId227" Type="http://schemas.openxmlformats.org/officeDocument/2006/relationships/image" Target="../media/image602.png"/><Relationship Id="rId269" Type="http://schemas.openxmlformats.org/officeDocument/2006/relationships/image" Target="../media/image623.png"/><Relationship Id="rId434" Type="http://schemas.openxmlformats.org/officeDocument/2006/relationships/image" Target="../media/image705.png"/><Relationship Id="rId476" Type="http://schemas.openxmlformats.org/officeDocument/2006/relationships/image" Target="../media/image725.png"/><Relationship Id="rId641" Type="http://schemas.openxmlformats.org/officeDocument/2006/relationships/image" Target="../media/image807.png"/><Relationship Id="rId683" Type="http://schemas.openxmlformats.org/officeDocument/2006/relationships/customXml" Target="../ink/ink899.xml"/><Relationship Id="rId33" Type="http://schemas.openxmlformats.org/officeDocument/2006/relationships/image" Target="../media/image506.png"/><Relationship Id="rId129" Type="http://schemas.openxmlformats.org/officeDocument/2006/relationships/image" Target="../media/image553.png"/><Relationship Id="rId280" Type="http://schemas.openxmlformats.org/officeDocument/2006/relationships/customXml" Target="../ink/ink696.xml"/><Relationship Id="rId336" Type="http://schemas.openxmlformats.org/officeDocument/2006/relationships/customXml" Target="../ink/ink724.xml"/><Relationship Id="rId501" Type="http://schemas.openxmlformats.org/officeDocument/2006/relationships/customXml" Target="../ink/ink808.xml"/><Relationship Id="rId543" Type="http://schemas.openxmlformats.org/officeDocument/2006/relationships/customXml" Target="../ink/ink829.xml"/><Relationship Id="rId75" Type="http://schemas.openxmlformats.org/officeDocument/2006/relationships/image" Target="../media/image527.png"/><Relationship Id="rId140" Type="http://schemas.openxmlformats.org/officeDocument/2006/relationships/customXml" Target="../ink/ink626.xml"/><Relationship Id="rId182" Type="http://schemas.openxmlformats.org/officeDocument/2006/relationships/customXml" Target="../ink/ink647.xml"/><Relationship Id="rId378" Type="http://schemas.openxmlformats.org/officeDocument/2006/relationships/image" Target="../media/image677.png"/><Relationship Id="rId403" Type="http://schemas.openxmlformats.org/officeDocument/2006/relationships/customXml" Target="../ink/ink758.xml"/><Relationship Id="rId585" Type="http://schemas.openxmlformats.org/officeDocument/2006/relationships/customXml" Target="../ink/ink850.xml"/><Relationship Id="rId6" Type="http://schemas.openxmlformats.org/officeDocument/2006/relationships/customXml" Target="../ink/ink559.xml"/><Relationship Id="rId238" Type="http://schemas.openxmlformats.org/officeDocument/2006/relationships/customXml" Target="../ink/ink675.xml"/><Relationship Id="rId445" Type="http://schemas.openxmlformats.org/officeDocument/2006/relationships/image" Target="../media/image710.png"/><Relationship Id="rId487" Type="http://schemas.openxmlformats.org/officeDocument/2006/relationships/customXml" Target="../ink/ink801.xml"/><Relationship Id="rId610" Type="http://schemas.openxmlformats.org/officeDocument/2006/relationships/image" Target="../media/image792.png"/><Relationship Id="rId652" Type="http://schemas.openxmlformats.org/officeDocument/2006/relationships/customXml" Target="../ink/ink884.xml"/><Relationship Id="rId694" Type="http://schemas.openxmlformats.org/officeDocument/2006/relationships/image" Target="../media/image832.png"/><Relationship Id="rId708" Type="http://schemas.openxmlformats.org/officeDocument/2006/relationships/image" Target="../media/image839.png"/><Relationship Id="rId291" Type="http://schemas.openxmlformats.org/officeDocument/2006/relationships/image" Target="../media/image634.png"/><Relationship Id="rId305" Type="http://schemas.openxmlformats.org/officeDocument/2006/relationships/image" Target="../media/image641.png"/><Relationship Id="rId347" Type="http://schemas.openxmlformats.org/officeDocument/2006/relationships/image" Target="../media/image662.png"/><Relationship Id="rId512" Type="http://schemas.openxmlformats.org/officeDocument/2006/relationships/image" Target="../media/image743.png"/><Relationship Id="rId44" Type="http://schemas.openxmlformats.org/officeDocument/2006/relationships/customXml" Target="../ink/ink578.xml"/><Relationship Id="rId86" Type="http://schemas.openxmlformats.org/officeDocument/2006/relationships/customXml" Target="../ink/ink599.xml"/><Relationship Id="rId151" Type="http://schemas.openxmlformats.org/officeDocument/2006/relationships/image" Target="../media/image564.png"/><Relationship Id="rId389" Type="http://schemas.openxmlformats.org/officeDocument/2006/relationships/customXml" Target="../ink/ink751.xml"/><Relationship Id="rId554" Type="http://schemas.openxmlformats.org/officeDocument/2006/relationships/image" Target="../media/image764.png"/><Relationship Id="rId596" Type="http://schemas.openxmlformats.org/officeDocument/2006/relationships/image" Target="../media/image785.png"/><Relationship Id="rId193" Type="http://schemas.openxmlformats.org/officeDocument/2006/relationships/image" Target="../media/image585.png"/><Relationship Id="rId207" Type="http://schemas.openxmlformats.org/officeDocument/2006/relationships/image" Target="../media/image592.png"/><Relationship Id="rId249" Type="http://schemas.openxmlformats.org/officeDocument/2006/relationships/image" Target="../media/image613.png"/><Relationship Id="rId414" Type="http://schemas.openxmlformats.org/officeDocument/2006/relationships/image" Target="../media/image695.png"/><Relationship Id="rId456" Type="http://schemas.openxmlformats.org/officeDocument/2006/relationships/customXml" Target="../ink/ink785.xml"/><Relationship Id="rId498" Type="http://schemas.openxmlformats.org/officeDocument/2006/relationships/image" Target="../media/image736.png"/><Relationship Id="rId621" Type="http://schemas.openxmlformats.org/officeDocument/2006/relationships/image" Target="../media/image797.png"/><Relationship Id="rId663" Type="http://schemas.openxmlformats.org/officeDocument/2006/relationships/image" Target="../media/image818.png"/><Relationship Id="rId13" Type="http://schemas.openxmlformats.org/officeDocument/2006/relationships/image" Target="../media/image496.png"/><Relationship Id="rId109" Type="http://schemas.openxmlformats.org/officeDocument/2006/relationships/image" Target="../media/image543.png"/><Relationship Id="rId260" Type="http://schemas.openxmlformats.org/officeDocument/2006/relationships/customXml" Target="../ink/ink686.xml"/><Relationship Id="rId316" Type="http://schemas.openxmlformats.org/officeDocument/2006/relationships/customXml" Target="../ink/ink714.xml"/><Relationship Id="rId523" Type="http://schemas.openxmlformats.org/officeDocument/2006/relationships/customXml" Target="../ink/ink819.xml"/><Relationship Id="rId55" Type="http://schemas.openxmlformats.org/officeDocument/2006/relationships/image" Target="../media/image517.png"/><Relationship Id="rId97" Type="http://schemas.openxmlformats.org/officeDocument/2006/relationships/image" Target="../media/image537.png"/><Relationship Id="rId120" Type="http://schemas.openxmlformats.org/officeDocument/2006/relationships/customXml" Target="../ink/ink616.xml"/><Relationship Id="rId358" Type="http://schemas.openxmlformats.org/officeDocument/2006/relationships/customXml" Target="../ink/ink735.xml"/><Relationship Id="rId565" Type="http://schemas.openxmlformats.org/officeDocument/2006/relationships/customXml" Target="../ink/ink840.xml"/><Relationship Id="rId162" Type="http://schemas.openxmlformats.org/officeDocument/2006/relationships/customXml" Target="../ink/ink637.xml"/><Relationship Id="rId218" Type="http://schemas.openxmlformats.org/officeDocument/2006/relationships/customXml" Target="../ink/ink665.xml"/><Relationship Id="rId425" Type="http://schemas.openxmlformats.org/officeDocument/2006/relationships/customXml" Target="../ink/ink769.xml"/><Relationship Id="rId467" Type="http://schemas.openxmlformats.org/officeDocument/2006/relationships/image" Target="../media/image721.png"/><Relationship Id="rId632" Type="http://schemas.openxmlformats.org/officeDocument/2006/relationships/customXml" Target="../ink/ink874.xml"/><Relationship Id="rId271" Type="http://schemas.openxmlformats.org/officeDocument/2006/relationships/image" Target="../media/image624.png"/><Relationship Id="rId674" Type="http://schemas.openxmlformats.org/officeDocument/2006/relationships/customXml" Target="../ink/ink895.xml"/><Relationship Id="rId24" Type="http://schemas.openxmlformats.org/officeDocument/2006/relationships/customXml" Target="../ink/ink568.xml"/><Relationship Id="rId66" Type="http://schemas.openxmlformats.org/officeDocument/2006/relationships/customXml" Target="../ink/ink589.xml"/><Relationship Id="rId131" Type="http://schemas.openxmlformats.org/officeDocument/2006/relationships/image" Target="../media/image554.png"/><Relationship Id="rId327" Type="http://schemas.openxmlformats.org/officeDocument/2006/relationships/image" Target="../media/image652.png"/><Relationship Id="rId369" Type="http://schemas.openxmlformats.org/officeDocument/2006/relationships/customXml" Target="../ink/ink741.xml"/><Relationship Id="rId534" Type="http://schemas.openxmlformats.org/officeDocument/2006/relationships/image" Target="../media/image754.png"/><Relationship Id="rId576" Type="http://schemas.openxmlformats.org/officeDocument/2006/relationships/image" Target="../media/image775.png"/><Relationship Id="rId173" Type="http://schemas.openxmlformats.org/officeDocument/2006/relationships/image" Target="../media/image575.png"/><Relationship Id="rId229" Type="http://schemas.openxmlformats.org/officeDocument/2006/relationships/image" Target="../media/image603.png"/><Relationship Id="rId380" Type="http://schemas.openxmlformats.org/officeDocument/2006/relationships/image" Target="../media/image678.png"/><Relationship Id="rId436" Type="http://schemas.openxmlformats.org/officeDocument/2006/relationships/image" Target="../media/image706.png"/><Relationship Id="rId601" Type="http://schemas.openxmlformats.org/officeDocument/2006/relationships/customXml" Target="../ink/ink858.xml"/><Relationship Id="rId643" Type="http://schemas.openxmlformats.org/officeDocument/2006/relationships/image" Target="../media/image808.png"/><Relationship Id="rId240" Type="http://schemas.openxmlformats.org/officeDocument/2006/relationships/customXml" Target="../ink/ink676.xml"/><Relationship Id="rId478" Type="http://schemas.openxmlformats.org/officeDocument/2006/relationships/image" Target="../media/image726.png"/><Relationship Id="rId685" Type="http://schemas.openxmlformats.org/officeDocument/2006/relationships/customXml" Target="../ink/ink900.xml"/><Relationship Id="rId35" Type="http://schemas.openxmlformats.org/officeDocument/2006/relationships/image" Target="../media/image507.png"/><Relationship Id="rId77" Type="http://schemas.openxmlformats.org/officeDocument/2006/relationships/image" Target="../media/image528.png"/><Relationship Id="rId100" Type="http://schemas.openxmlformats.org/officeDocument/2006/relationships/customXml" Target="../ink/ink606.xml"/><Relationship Id="rId282" Type="http://schemas.openxmlformats.org/officeDocument/2006/relationships/customXml" Target="../ink/ink697.xml"/><Relationship Id="rId338" Type="http://schemas.openxmlformats.org/officeDocument/2006/relationships/customXml" Target="../ink/ink725.xml"/><Relationship Id="rId503" Type="http://schemas.openxmlformats.org/officeDocument/2006/relationships/customXml" Target="../ink/ink809.xml"/><Relationship Id="rId545" Type="http://schemas.openxmlformats.org/officeDocument/2006/relationships/customXml" Target="../ink/ink830.xml"/><Relationship Id="rId587" Type="http://schemas.openxmlformats.org/officeDocument/2006/relationships/customXml" Target="../ink/ink851.xml"/><Relationship Id="rId710" Type="http://schemas.openxmlformats.org/officeDocument/2006/relationships/image" Target="../media/image840.png"/><Relationship Id="rId8" Type="http://schemas.openxmlformats.org/officeDocument/2006/relationships/customXml" Target="../ink/ink560.xml"/><Relationship Id="rId142" Type="http://schemas.openxmlformats.org/officeDocument/2006/relationships/customXml" Target="../ink/ink627.xml"/><Relationship Id="rId184" Type="http://schemas.openxmlformats.org/officeDocument/2006/relationships/customXml" Target="../ink/ink648.xml"/><Relationship Id="rId391" Type="http://schemas.openxmlformats.org/officeDocument/2006/relationships/customXml" Target="../ink/ink752.xml"/><Relationship Id="rId405" Type="http://schemas.openxmlformats.org/officeDocument/2006/relationships/customXml" Target="../ink/ink759.xml"/><Relationship Id="rId447" Type="http://schemas.openxmlformats.org/officeDocument/2006/relationships/image" Target="../media/image711.png"/><Relationship Id="rId612" Type="http://schemas.openxmlformats.org/officeDocument/2006/relationships/image" Target="../media/image793.png"/><Relationship Id="rId251" Type="http://schemas.openxmlformats.org/officeDocument/2006/relationships/image" Target="../media/image614.png"/><Relationship Id="rId489" Type="http://schemas.openxmlformats.org/officeDocument/2006/relationships/customXml" Target="../ink/ink802.xml"/><Relationship Id="rId654" Type="http://schemas.openxmlformats.org/officeDocument/2006/relationships/customXml" Target="../ink/ink885.xml"/><Relationship Id="rId696" Type="http://schemas.openxmlformats.org/officeDocument/2006/relationships/image" Target="../media/image833.png"/><Relationship Id="rId46" Type="http://schemas.openxmlformats.org/officeDocument/2006/relationships/customXml" Target="../ink/ink579.xml"/><Relationship Id="rId293" Type="http://schemas.openxmlformats.org/officeDocument/2006/relationships/image" Target="../media/image635.png"/><Relationship Id="rId307" Type="http://schemas.openxmlformats.org/officeDocument/2006/relationships/image" Target="../media/image642.png"/><Relationship Id="rId349" Type="http://schemas.openxmlformats.org/officeDocument/2006/relationships/image" Target="../media/image663.png"/><Relationship Id="rId514" Type="http://schemas.openxmlformats.org/officeDocument/2006/relationships/image" Target="../media/image744.png"/><Relationship Id="rId556" Type="http://schemas.openxmlformats.org/officeDocument/2006/relationships/image" Target="../media/image765.png"/><Relationship Id="rId88" Type="http://schemas.openxmlformats.org/officeDocument/2006/relationships/customXml" Target="../ink/ink600.xml"/><Relationship Id="rId111" Type="http://schemas.openxmlformats.org/officeDocument/2006/relationships/image" Target="../media/image544.png"/><Relationship Id="rId153" Type="http://schemas.openxmlformats.org/officeDocument/2006/relationships/image" Target="../media/image565.png"/><Relationship Id="rId195" Type="http://schemas.openxmlformats.org/officeDocument/2006/relationships/image" Target="../media/image586.png"/><Relationship Id="rId209" Type="http://schemas.openxmlformats.org/officeDocument/2006/relationships/image" Target="../media/image593.png"/><Relationship Id="rId360" Type="http://schemas.openxmlformats.org/officeDocument/2006/relationships/customXml" Target="../ink/ink736.xml"/><Relationship Id="rId416" Type="http://schemas.openxmlformats.org/officeDocument/2006/relationships/image" Target="../media/image696.png"/><Relationship Id="rId598" Type="http://schemas.openxmlformats.org/officeDocument/2006/relationships/image" Target="../media/image786.png"/><Relationship Id="rId220" Type="http://schemas.openxmlformats.org/officeDocument/2006/relationships/customXml" Target="../ink/ink666.xml"/><Relationship Id="rId458" Type="http://schemas.openxmlformats.org/officeDocument/2006/relationships/customXml" Target="../ink/ink786.xml"/><Relationship Id="rId623" Type="http://schemas.openxmlformats.org/officeDocument/2006/relationships/image" Target="../media/image798.png"/><Relationship Id="rId665" Type="http://schemas.openxmlformats.org/officeDocument/2006/relationships/image" Target="../media/image819.png"/><Relationship Id="rId15" Type="http://schemas.openxmlformats.org/officeDocument/2006/relationships/image" Target="../media/image497.png"/><Relationship Id="rId57" Type="http://schemas.openxmlformats.org/officeDocument/2006/relationships/image" Target="../media/image518.png"/><Relationship Id="rId262" Type="http://schemas.openxmlformats.org/officeDocument/2006/relationships/customXml" Target="../ink/ink687.xml"/><Relationship Id="rId318" Type="http://schemas.openxmlformats.org/officeDocument/2006/relationships/customXml" Target="../ink/ink715.xml"/><Relationship Id="rId525" Type="http://schemas.openxmlformats.org/officeDocument/2006/relationships/customXml" Target="../ink/ink820.xml"/><Relationship Id="rId567" Type="http://schemas.openxmlformats.org/officeDocument/2006/relationships/customXml" Target="../ink/ink841.xml"/><Relationship Id="rId99" Type="http://schemas.openxmlformats.org/officeDocument/2006/relationships/image" Target="../media/image538.png"/><Relationship Id="rId122" Type="http://schemas.openxmlformats.org/officeDocument/2006/relationships/customXml" Target="../ink/ink617.xml"/><Relationship Id="rId164" Type="http://schemas.openxmlformats.org/officeDocument/2006/relationships/customXml" Target="../ink/ink638.xml"/><Relationship Id="rId371" Type="http://schemas.openxmlformats.org/officeDocument/2006/relationships/customXml" Target="../ink/ink742.xml"/><Relationship Id="rId427" Type="http://schemas.openxmlformats.org/officeDocument/2006/relationships/customXml" Target="../ink/ink770.xml"/><Relationship Id="rId469" Type="http://schemas.openxmlformats.org/officeDocument/2006/relationships/customXml" Target="../ink/ink792.xml"/><Relationship Id="rId634" Type="http://schemas.openxmlformats.org/officeDocument/2006/relationships/customXml" Target="../ink/ink875.xml"/><Relationship Id="rId676" Type="http://schemas.openxmlformats.org/officeDocument/2006/relationships/image" Target="../media/image420.emf"/><Relationship Id="rId26" Type="http://schemas.openxmlformats.org/officeDocument/2006/relationships/customXml" Target="../ink/ink569.xml"/><Relationship Id="rId231" Type="http://schemas.openxmlformats.org/officeDocument/2006/relationships/image" Target="../media/image604.png"/><Relationship Id="rId273" Type="http://schemas.openxmlformats.org/officeDocument/2006/relationships/image" Target="../media/image625.png"/><Relationship Id="rId329" Type="http://schemas.openxmlformats.org/officeDocument/2006/relationships/image" Target="../media/image653.png"/><Relationship Id="rId480" Type="http://schemas.openxmlformats.org/officeDocument/2006/relationships/image" Target="../media/image727.png"/><Relationship Id="rId536" Type="http://schemas.openxmlformats.org/officeDocument/2006/relationships/image" Target="../media/image755.png"/><Relationship Id="rId701" Type="http://schemas.openxmlformats.org/officeDocument/2006/relationships/customXml" Target="../ink/ink908.xml"/><Relationship Id="rId68" Type="http://schemas.openxmlformats.org/officeDocument/2006/relationships/customXml" Target="../ink/ink590.xml"/><Relationship Id="rId133" Type="http://schemas.openxmlformats.org/officeDocument/2006/relationships/image" Target="../media/image555.png"/><Relationship Id="rId175" Type="http://schemas.openxmlformats.org/officeDocument/2006/relationships/image" Target="../media/image576.png"/><Relationship Id="rId340" Type="http://schemas.openxmlformats.org/officeDocument/2006/relationships/customXml" Target="../ink/ink726.xml"/><Relationship Id="rId578" Type="http://schemas.openxmlformats.org/officeDocument/2006/relationships/image" Target="../media/image776.png"/><Relationship Id="rId200" Type="http://schemas.openxmlformats.org/officeDocument/2006/relationships/customXml" Target="../ink/ink656.xml"/><Relationship Id="rId382" Type="http://schemas.openxmlformats.org/officeDocument/2006/relationships/image" Target="../media/image679.png"/><Relationship Id="rId438" Type="http://schemas.openxmlformats.org/officeDocument/2006/relationships/image" Target="../media/image707.png"/><Relationship Id="rId603" Type="http://schemas.openxmlformats.org/officeDocument/2006/relationships/customXml" Target="../ink/ink859.xml"/><Relationship Id="rId645" Type="http://schemas.openxmlformats.org/officeDocument/2006/relationships/image" Target="../media/image809.png"/><Relationship Id="rId687" Type="http://schemas.openxmlformats.org/officeDocument/2006/relationships/customXml" Target="../ink/ink901.xml"/><Relationship Id="rId242" Type="http://schemas.openxmlformats.org/officeDocument/2006/relationships/customXml" Target="../ink/ink677.xml"/><Relationship Id="rId284" Type="http://schemas.openxmlformats.org/officeDocument/2006/relationships/customXml" Target="../ink/ink698.xml"/><Relationship Id="rId491" Type="http://schemas.openxmlformats.org/officeDocument/2006/relationships/customXml" Target="../ink/ink803.xml"/><Relationship Id="rId505" Type="http://schemas.openxmlformats.org/officeDocument/2006/relationships/customXml" Target="../ink/ink810.xml"/><Relationship Id="rId712" Type="http://schemas.openxmlformats.org/officeDocument/2006/relationships/image" Target="../media/image841.png"/><Relationship Id="rId37" Type="http://schemas.openxmlformats.org/officeDocument/2006/relationships/image" Target="../media/image508.png"/><Relationship Id="rId79" Type="http://schemas.openxmlformats.org/officeDocument/2006/relationships/image" Target="../media/image529.png"/><Relationship Id="rId102" Type="http://schemas.openxmlformats.org/officeDocument/2006/relationships/customXml" Target="../ink/ink607.xml"/><Relationship Id="rId144" Type="http://schemas.openxmlformats.org/officeDocument/2006/relationships/customXml" Target="../ink/ink628.xml"/><Relationship Id="rId547" Type="http://schemas.openxmlformats.org/officeDocument/2006/relationships/customXml" Target="../ink/ink831.xml"/><Relationship Id="rId589" Type="http://schemas.openxmlformats.org/officeDocument/2006/relationships/customXml" Target="../ink/ink852.xml"/><Relationship Id="rId90" Type="http://schemas.openxmlformats.org/officeDocument/2006/relationships/customXml" Target="../ink/ink601.xml"/><Relationship Id="rId186" Type="http://schemas.openxmlformats.org/officeDocument/2006/relationships/customXml" Target="../ink/ink649.xml"/><Relationship Id="rId351" Type="http://schemas.openxmlformats.org/officeDocument/2006/relationships/image" Target="../media/image664.png"/><Relationship Id="rId393" Type="http://schemas.openxmlformats.org/officeDocument/2006/relationships/customXml" Target="../ink/ink753.xml"/><Relationship Id="rId407" Type="http://schemas.openxmlformats.org/officeDocument/2006/relationships/customXml" Target="../ink/ink760.xml"/><Relationship Id="rId449" Type="http://schemas.openxmlformats.org/officeDocument/2006/relationships/image" Target="../media/image712.png"/><Relationship Id="rId614" Type="http://schemas.openxmlformats.org/officeDocument/2006/relationships/image" Target="../media/image794.png"/><Relationship Id="rId656" Type="http://schemas.openxmlformats.org/officeDocument/2006/relationships/customXml" Target="../ink/ink886.xml"/><Relationship Id="rId211" Type="http://schemas.openxmlformats.org/officeDocument/2006/relationships/image" Target="../media/image594.png"/><Relationship Id="rId253" Type="http://schemas.openxmlformats.org/officeDocument/2006/relationships/image" Target="../media/image615.png"/><Relationship Id="rId295" Type="http://schemas.openxmlformats.org/officeDocument/2006/relationships/image" Target="../media/image636.png"/><Relationship Id="rId309" Type="http://schemas.openxmlformats.org/officeDocument/2006/relationships/image" Target="../media/image643.png"/><Relationship Id="rId460" Type="http://schemas.openxmlformats.org/officeDocument/2006/relationships/customXml" Target="../ink/ink787.xml"/><Relationship Id="rId516" Type="http://schemas.openxmlformats.org/officeDocument/2006/relationships/image" Target="../media/image745.png"/><Relationship Id="rId698" Type="http://schemas.openxmlformats.org/officeDocument/2006/relationships/image" Target="../media/image834.png"/><Relationship Id="rId48" Type="http://schemas.openxmlformats.org/officeDocument/2006/relationships/customXml" Target="../ink/ink580.xml"/><Relationship Id="rId113" Type="http://schemas.openxmlformats.org/officeDocument/2006/relationships/image" Target="../media/image545.png"/><Relationship Id="rId320" Type="http://schemas.openxmlformats.org/officeDocument/2006/relationships/customXml" Target="../ink/ink716.xml"/><Relationship Id="rId558" Type="http://schemas.openxmlformats.org/officeDocument/2006/relationships/image" Target="../media/image766.png"/><Relationship Id="rId155" Type="http://schemas.openxmlformats.org/officeDocument/2006/relationships/image" Target="../media/image566.png"/><Relationship Id="rId197" Type="http://schemas.openxmlformats.org/officeDocument/2006/relationships/image" Target="../media/image587.png"/><Relationship Id="rId362" Type="http://schemas.openxmlformats.org/officeDocument/2006/relationships/customXml" Target="../ink/ink737.xml"/><Relationship Id="rId418" Type="http://schemas.openxmlformats.org/officeDocument/2006/relationships/image" Target="../media/image697.png"/><Relationship Id="rId625" Type="http://schemas.openxmlformats.org/officeDocument/2006/relationships/image" Target="../media/image799.png"/><Relationship Id="rId222" Type="http://schemas.openxmlformats.org/officeDocument/2006/relationships/customXml" Target="../ink/ink667.xml"/><Relationship Id="rId264" Type="http://schemas.openxmlformats.org/officeDocument/2006/relationships/customXml" Target="../ink/ink688.xml"/><Relationship Id="rId471" Type="http://schemas.openxmlformats.org/officeDocument/2006/relationships/customXml" Target="../ink/ink793.xml"/><Relationship Id="rId667" Type="http://schemas.openxmlformats.org/officeDocument/2006/relationships/image" Target="../media/image820.png"/><Relationship Id="rId17" Type="http://schemas.openxmlformats.org/officeDocument/2006/relationships/image" Target="../media/image498.png"/><Relationship Id="rId59" Type="http://schemas.openxmlformats.org/officeDocument/2006/relationships/image" Target="../media/image519.png"/><Relationship Id="rId124" Type="http://schemas.openxmlformats.org/officeDocument/2006/relationships/customXml" Target="../ink/ink618.xml"/><Relationship Id="rId527" Type="http://schemas.openxmlformats.org/officeDocument/2006/relationships/customXml" Target="../ink/ink821.xml"/><Relationship Id="rId569" Type="http://schemas.openxmlformats.org/officeDocument/2006/relationships/customXml" Target="../ink/ink842.xml"/><Relationship Id="rId70" Type="http://schemas.openxmlformats.org/officeDocument/2006/relationships/customXml" Target="../ink/ink591.xml"/><Relationship Id="rId166" Type="http://schemas.openxmlformats.org/officeDocument/2006/relationships/customXml" Target="../ink/ink639.xml"/><Relationship Id="rId331" Type="http://schemas.openxmlformats.org/officeDocument/2006/relationships/image" Target="../media/image654.png"/><Relationship Id="rId373" Type="http://schemas.openxmlformats.org/officeDocument/2006/relationships/customXml" Target="../ink/ink743.xml"/><Relationship Id="rId429" Type="http://schemas.openxmlformats.org/officeDocument/2006/relationships/customXml" Target="../ink/ink771.xml"/><Relationship Id="rId580" Type="http://schemas.openxmlformats.org/officeDocument/2006/relationships/image" Target="../media/image777.png"/><Relationship Id="rId636" Type="http://schemas.openxmlformats.org/officeDocument/2006/relationships/customXml" Target="../ink/ink876.xml"/><Relationship Id="rId1" Type="http://schemas.openxmlformats.org/officeDocument/2006/relationships/vmlDrawing" Target="../drawings/vmlDrawing1.vml"/><Relationship Id="rId233" Type="http://schemas.openxmlformats.org/officeDocument/2006/relationships/image" Target="../media/image605.png"/><Relationship Id="rId440" Type="http://schemas.openxmlformats.org/officeDocument/2006/relationships/image" Target="../media/image708.png"/><Relationship Id="rId678" Type="http://schemas.openxmlformats.org/officeDocument/2006/relationships/image" Target="../media/image492.png"/><Relationship Id="rId28" Type="http://schemas.openxmlformats.org/officeDocument/2006/relationships/customXml" Target="../ink/ink570.xml"/><Relationship Id="rId275" Type="http://schemas.openxmlformats.org/officeDocument/2006/relationships/image" Target="../media/image626.png"/><Relationship Id="rId300" Type="http://schemas.openxmlformats.org/officeDocument/2006/relationships/customXml" Target="../ink/ink706.xml"/><Relationship Id="rId482" Type="http://schemas.openxmlformats.org/officeDocument/2006/relationships/image" Target="../media/image728.png"/><Relationship Id="rId538" Type="http://schemas.openxmlformats.org/officeDocument/2006/relationships/image" Target="../media/image756.png"/><Relationship Id="rId703" Type="http://schemas.openxmlformats.org/officeDocument/2006/relationships/customXml" Target="../ink/ink909.xml"/><Relationship Id="rId81" Type="http://schemas.openxmlformats.org/officeDocument/2006/relationships/image" Target="../media/image530.png"/><Relationship Id="rId135" Type="http://schemas.openxmlformats.org/officeDocument/2006/relationships/image" Target="../media/image556.png"/><Relationship Id="rId177" Type="http://schemas.openxmlformats.org/officeDocument/2006/relationships/image" Target="../media/image577.png"/><Relationship Id="rId342" Type="http://schemas.openxmlformats.org/officeDocument/2006/relationships/customXml" Target="../ink/ink727.xml"/><Relationship Id="rId384" Type="http://schemas.openxmlformats.org/officeDocument/2006/relationships/image" Target="../media/image680.png"/><Relationship Id="rId591" Type="http://schemas.openxmlformats.org/officeDocument/2006/relationships/customXml" Target="../ink/ink853.xml"/><Relationship Id="rId605" Type="http://schemas.openxmlformats.org/officeDocument/2006/relationships/customXml" Target="../ink/ink860.xml"/><Relationship Id="rId202" Type="http://schemas.openxmlformats.org/officeDocument/2006/relationships/customXml" Target="../ink/ink657.xml"/><Relationship Id="rId244" Type="http://schemas.openxmlformats.org/officeDocument/2006/relationships/customXml" Target="../ink/ink678.xml"/><Relationship Id="rId647" Type="http://schemas.openxmlformats.org/officeDocument/2006/relationships/image" Target="../media/image810.png"/><Relationship Id="rId689" Type="http://schemas.openxmlformats.org/officeDocument/2006/relationships/customXml" Target="../ink/ink902.xml"/><Relationship Id="rId39" Type="http://schemas.openxmlformats.org/officeDocument/2006/relationships/image" Target="../media/image509.png"/><Relationship Id="rId286" Type="http://schemas.openxmlformats.org/officeDocument/2006/relationships/customXml" Target="../ink/ink699.xml"/><Relationship Id="rId451" Type="http://schemas.openxmlformats.org/officeDocument/2006/relationships/image" Target="../media/image713.png"/><Relationship Id="rId493" Type="http://schemas.openxmlformats.org/officeDocument/2006/relationships/customXml" Target="../ink/ink804.xml"/><Relationship Id="rId507" Type="http://schemas.openxmlformats.org/officeDocument/2006/relationships/customXml" Target="../ink/ink811.xml"/><Relationship Id="rId549" Type="http://schemas.openxmlformats.org/officeDocument/2006/relationships/customXml" Target="../ink/ink832.xml"/><Relationship Id="rId714" Type="http://schemas.openxmlformats.org/officeDocument/2006/relationships/image" Target="../media/image842.png"/><Relationship Id="rId50" Type="http://schemas.openxmlformats.org/officeDocument/2006/relationships/customXml" Target="../ink/ink581.xml"/><Relationship Id="rId104" Type="http://schemas.openxmlformats.org/officeDocument/2006/relationships/customXml" Target="../ink/ink608.xml"/><Relationship Id="rId146" Type="http://schemas.openxmlformats.org/officeDocument/2006/relationships/customXml" Target="../ink/ink629.xml"/><Relationship Id="rId188" Type="http://schemas.openxmlformats.org/officeDocument/2006/relationships/customXml" Target="../ink/ink650.xml"/><Relationship Id="rId311" Type="http://schemas.openxmlformats.org/officeDocument/2006/relationships/image" Target="../media/image644.png"/><Relationship Id="rId353" Type="http://schemas.openxmlformats.org/officeDocument/2006/relationships/image" Target="../media/image665.png"/><Relationship Id="rId395" Type="http://schemas.openxmlformats.org/officeDocument/2006/relationships/customXml" Target="../ink/ink754.xml"/><Relationship Id="rId409" Type="http://schemas.openxmlformats.org/officeDocument/2006/relationships/customXml" Target="../ink/ink761.xml"/><Relationship Id="rId560" Type="http://schemas.openxmlformats.org/officeDocument/2006/relationships/image" Target="../media/image767.png"/><Relationship Id="rId92" Type="http://schemas.openxmlformats.org/officeDocument/2006/relationships/customXml" Target="../ink/ink602.xml"/><Relationship Id="rId213" Type="http://schemas.openxmlformats.org/officeDocument/2006/relationships/image" Target="../media/image595.png"/><Relationship Id="rId420" Type="http://schemas.openxmlformats.org/officeDocument/2006/relationships/image" Target="../media/image698.png"/><Relationship Id="rId616" Type="http://schemas.openxmlformats.org/officeDocument/2006/relationships/image" Target="../media/image795.png"/><Relationship Id="rId658" Type="http://schemas.openxmlformats.org/officeDocument/2006/relationships/customXml" Target="../ink/ink887.xml"/><Relationship Id="rId255" Type="http://schemas.openxmlformats.org/officeDocument/2006/relationships/image" Target="../media/image616.png"/><Relationship Id="rId297" Type="http://schemas.openxmlformats.org/officeDocument/2006/relationships/image" Target="../media/image637.png"/><Relationship Id="rId462" Type="http://schemas.openxmlformats.org/officeDocument/2006/relationships/customXml" Target="../ink/ink788.xml"/><Relationship Id="rId518" Type="http://schemas.openxmlformats.org/officeDocument/2006/relationships/image" Target="../media/image746.png"/><Relationship Id="rId115" Type="http://schemas.openxmlformats.org/officeDocument/2006/relationships/image" Target="../media/image546.png"/><Relationship Id="rId157" Type="http://schemas.openxmlformats.org/officeDocument/2006/relationships/image" Target="../media/image567.png"/><Relationship Id="rId322" Type="http://schemas.openxmlformats.org/officeDocument/2006/relationships/customXml" Target="../ink/ink717.xml"/><Relationship Id="rId364" Type="http://schemas.openxmlformats.org/officeDocument/2006/relationships/customXml" Target="../ink/ink738.xml"/><Relationship Id="rId61" Type="http://schemas.openxmlformats.org/officeDocument/2006/relationships/image" Target="../media/image520.png"/><Relationship Id="rId199" Type="http://schemas.openxmlformats.org/officeDocument/2006/relationships/image" Target="../media/image588.png"/><Relationship Id="rId571" Type="http://schemas.openxmlformats.org/officeDocument/2006/relationships/customXml" Target="../ink/ink843.xml"/><Relationship Id="rId627" Type="http://schemas.openxmlformats.org/officeDocument/2006/relationships/image" Target="../media/image800.png"/><Relationship Id="rId669" Type="http://schemas.openxmlformats.org/officeDocument/2006/relationships/image" Target="../media/image821.png"/><Relationship Id="rId19" Type="http://schemas.openxmlformats.org/officeDocument/2006/relationships/image" Target="../media/image499.png"/><Relationship Id="rId224" Type="http://schemas.openxmlformats.org/officeDocument/2006/relationships/customXml" Target="../ink/ink668.xml"/><Relationship Id="rId266" Type="http://schemas.openxmlformats.org/officeDocument/2006/relationships/customXml" Target="../ink/ink689.xml"/><Relationship Id="rId431" Type="http://schemas.openxmlformats.org/officeDocument/2006/relationships/customXml" Target="../ink/ink772.xml"/><Relationship Id="rId473" Type="http://schemas.openxmlformats.org/officeDocument/2006/relationships/customXml" Target="../ink/ink794.xml"/><Relationship Id="rId529" Type="http://schemas.openxmlformats.org/officeDocument/2006/relationships/customXml" Target="../ink/ink822.xml"/><Relationship Id="rId680" Type="http://schemas.openxmlformats.org/officeDocument/2006/relationships/image" Target="../media/image825.png"/><Relationship Id="rId30" Type="http://schemas.openxmlformats.org/officeDocument/2006/relationships/customXml" Target="../ink/ink571.xml"/><Relationship Id="rId126" Type="http://schemas.openxmlformats.org/officeDocument/2006/relationships/customXml" Target="../ink/ink619.xml"/><Relationship Id="rId168" Type="http://schemas.openxmlformats.org/officeDocument/2006/relationships/customXml" Target="../ink/ink640.xml"/><Relationship Id="rId333" Type="http://schemas.openxmlformats.org/officeDocument/2006/relationships/image" Target="../media/image655.png"/><Relationship Id="rId540" Type="http://schemas.openxmlformats.org/officeDocument/2006/relationships/image" Target="../media/image757.png"/><Relationship Id="rId72" Type="http://schemas.openxmlformats.org/officeDocument/2006/relationships/customXml" Target="../ink/ink592.xml"/><Relationship Id="rId375" Type="http://schemas.openxmlformats.org/officeDocument/2006/relationships/customXml" Target="../ink/ink744.xml"/><Relationship Id="rId582" Type="http://schemas.openxmlformats.org/officeDocument/2006/relationships/image" Target="../media/image778.png"/><Relationship Id="rId638" Type="http://schemas.openxmlformats.org/officeDocument/2006/relationships/customXml" Target="../ink/ink877.xml"/><Relationship Id="rId3" Type="http://schemas.openxmlformats.org/officeDocument/2006/relationships/notesSlide" Target="../notesSlides/notesSlide7.xml"/><Relationship Id="rId235" Type="http://schemas.openxmlformats.org/officeDocument/2006/relationships/image" Target="../media/image606.png"/><Relationship Id="rId277" Type="http://schemas.openxmlformats.org/officeDocument/2006/relationships/image" Target="../media/image627.png"/><Relationship Id="rId400" Type="http://schemas.openxmlformats.org/officeDocument/2006/relationships/image" Target="../media/image688.png"/><Relationship Id="rId442" Type="http://schemas.openxmlformats.org/officeDocument/2006/relationships/image" Target="../media/image709.png"/><Relationship Id="rId484" Type="http://schemas.openxmlformats.org/officeDocument/2006/relationships/image" Target="../media/image729.png"/><Relationship Id="rId705" Type="http://schemas.openxmlformats.org/officeDocument/2006/relationships/customXml" Target="../ink/ink910.xml"/><Relationship Id="rId137" Type="http://schemas.openxmlformats.org/officeDocument/2006/relationships/image" Target="../media/image557.png"/><Relationship Id="rId302" Type="http://schemas.openxmlformats.org/officeDocument/2006/relationships/customXml" Target="../ink/ink707.xml"/><Relationship Id="rId344" Type="http://schemas.openxmlformats.org/officeDocument/2006/relationships/customXml" Target="../ink/ink728.xml"/><Relationship Id="rId691" Type="http://schemas.openxmlformats.org/officeDocument/2006/relationships/customXml" Target="../ink/ink903.xml"/><Relationship Id="rId41" Type="http://schemas.openxmlformats.org/officeDocument/2006/relationships/image" Target="../media/image510.png"/><Relationship Id="rId83" Type="http://schemas.openxmlformats.org/officeDocument/2006/relationships/image" Target="../media/image44.png"/><Relationship Id="rId179" Type="http://schemas.openxmlformats.org/officeDocument/2006/relationships/image" Target="../media/image578.png"/><Relationship Id="rId386" Type="http://schemas.openxmlformats.org/officeDocument/2006/relationships/image" Target="../media/image681.png"/><Relationship Id="rId551" Type="http://schemas.openxmlformats.org/officeDocument/2006/relationships/customXml" Target="../ink/ink833.xml"/><Relationship Id="rId593" Type="http://schemas.openxmlformats.org/officeDocument/2006/relationships/customXml" Target="../ink/ink854.xml"/><Relationship Id="rId607" Type="http://schemas.openxmlformats.org/officeDocument/2006/relationships/customXml" Target="../ink/ink861.xml"/><Relationship Id="rId649" Type="http://schemas.openxmlformats.org/officeDocument/2006/relationships/image" Target="../media/image811.png"/><Relationship Id="rId190" Type="http://schemas.openxmlformats.org/officeDocument/2006/relationships/customXml" Target="../ink/ink651.xml"/><Relationship Id="rId204" Type="http://schemas.openxmlformats.org/officeDocument/2006/relationships/customXml" Target="../ink/ink658.xml"/><Relationship Id="rId246" Type="http://schemas.openxmlformats.org/officeDocument/2006/relationships/customXml" Target="../ink/ink679.xml"/><Relationship Id="rId288" Type="http://schemas.openxmlformats.org/officeDocument/2006/relationships/customXml" Target="../ink/ink700.xml"/><Relationship Id="rId411" Type="http://schemas.openxmlformats.org/officeDocument/2006/relationships/customXml" Target="../ink/ink762.xml"/><Relationship Id="rId453" Type="http://schemas.openxmlformats.org/officeDocument/2006/relationships/image" Target="../media/image714.png"/><Relationship Id="rId509" Type="http://schemas.openxmlformats.org/officeDocument/2006/relationships/customXml" Target="../ink/ink812.xml"/><Relationship Id="rId660" Type="http://schemas.openxmlformats.org/officeDocument/2006/relationships/customXml" Target="../ink/ink888.xml"/><Relationship Id="rId106" Type="http://schemas.openxmlformats.org/officeDocument/2006/relationships/customXml" Target="../ink/ink609.xml"/><Relationship Id="rId313" Type="http://schemas.openxmlformats.org/officeDocument/2006/relationships/image" Target="../media/image645.png"/><Relationship Id="rId495" Type="http://schemas.openxmlformats.org/officeDocument/2006/relationships/customXml" Target="../ink/ink805.xml"/><Relationship Id="rId10" Type="http://schemas.openxmlformats.org/officeDocument/2006/relationships/customXml" Target="../ink/ink561.xml"/><Relationship Id="rId52" Type="http://schemas.openxmlformats.org/officeDocument/2006/relationships/customXml" Target="../ink/ink582.xml"/><Relationship Id="rId94" Type="http://schemas.openxmlformats.org/officeDocument/2006/relationships/customXml" Target="../ink/ink603.xml"/><Relationship Id="rId148" Type="http://schemas.openxmlformats.org/officeDocument/2006/relationships/customXml" Target="../ink/ink630.xml"/><Relationship Id="rId355" Type="http://schemas.openxmlformats.org/officeDocument/2006/relationships/image" Target="../media/image666.png"/><Relationship Id="rId397" Type="http://schemas.openxmlformats.org/officeDocument/2006/relationships/customXml" Target="../ink/ink755.xml"/><Relationship Id="rId520" Type="http://schemas.openxmlformats.org/officeDocument/2006/relationships/image" Target="../media/image747.png"/><Relationship Id="rId562" Type="http://schemas.openxmlformats.org/officeDocument/2006/relationships/image" Target="../media/image768.png"/><Relationship Id="rId618" Type="http://schemas.openxmlformats.org/officeDocument/2006/relationships/customXml" Target="../ink/ink867.xml"/><Relationship Id="rId215" Type="http://schemas.openxmlformats.org/officeDocument/2006/relationships/image" Target="../media/image596.png"/><Relationship Id="rId257" Type="http://schemas.openxmlformats.org/officeDocument/2006/relationships/image" Target="../media/image617.png"/><Relationship Id="rId422" Type="http://schemas.openxmlformats.org/officeDocument/2006/relationships/image" Target="../media/image699.png"/><Relationship Id="rId464" Type="http://schemas.openxmlformats.org/officeDocument/2006/relationships/customXml" Target="../ink/ink789.xml"/><Relationship Id="rId299" Type="http://schemas.openxmlformats.org/officeDocument/2006/relationships/image" Target="../media/image638.png"/><Relationship Id="rId63" Type="http://schemas.openxmlformats.org/officeDocument/2006/relationships/image" Target="../media/image521.png"/><Relationship Id="rId159" Type="http://schemas.openxmlformats.org/officeDocument/2006/relationships/image" Target="../media/image568.png"/><Relationship Id="rId366" Type="http://schemas.openxmlformats.org/officeDocument/2006/relationships/image" Target="../media/image671.png"/><Relationship Id="rId573" Type="http://schemas.openxmlformats.org/officeDocument/2006/relationships/customXml" Target="../ink/ink844.xml"/><Relationship Id="rId226" Type="http://schemas.openxmlformats.org/officeDocument/2006/relationships/customXml" Target="../ink/ink669.xml"/><Relationship Id="rId433" Type="http://schemas.openxmlformats.org/officeDocument/2006/relationships/customXml" Target="../ink/ink773.xml"/><Relationship Id="rId640" Type="http://schemas.openxmlformats.org/officeDocument/2006/relationships/customXml" Target="../ink/ink878.xml"/><Relationship Id="rId74" Type="http://schemas.openxmlformats.org/officeDocument/2006/relationships/customXml" Target="../ink/ink593.xml"/><Relationship Id="rId377" Type="http://schemas.openxmlformats.org/officeDocument/2006/relationships/customXml" Target="../ink/ink745.xml"/><Relationship Id="rId500" Type="http://schemas.openxmlformats.org/officeDocument/2006/relationships/image" Target="../media/image737.png"/><Relationship Id="rId584" Type="http://schemas.openxmlformats.org/officeDocument/2006/relationships/image" Target="../media/image779.png"/><Relationship Id="rId5" Type="http://schemas.openxmlformats.org/officeDocument/2006/relationships/image" Target="../media/image419.emf"/><Relationship Id="rId237" Type="http://schemas.openxmlformats.org/officeDocument/2006/relationships/image" Target="../media/image607.png"/><Relationship Id="rId444" Type="http://schemas.openxmlformats.org/officeDocument/2006/relationships/customXml" Target="../ink/ink779.xml"/><Relationship Id="rId651" Type="http://schemas.openxmlformats.org/officeDocument/2006/relationships/image" Target="../media/image812.png"/><Relationship Id="rId290" Type="http://schemas.openxmlformats.org/officeDocument/2006/relationships/customXml" Target="../ink/ink701.xml"/><Relationship Id="rId304" Type="http://schemas.openxmlformats.org/officeDocument/2006/relationships/customXml" Target="../ink/ink708.xml"/><Relationship Id="rId388" Type="http://schemas.openxmlformats.org/officeDocument/2006/relationships/image" Target="../media/image682.png"/><Relationship Id="rId511" Type="http://schemas.openxmlformats.org/officeDocument/2006/relationships/customXml" Target="../ink/ink813.xml"/><Relationship Id="rId609" Type="http://schemas.openxmlformats.org/officeDocument/2006/relationships/customXml" Target="../ink/ink862.xml"/><Relationship Id="rId85" Type="http://schemas.openxmlformats.org/officeDocument/2006/relationships/image" Target="../media/image531.png"/><Relationship Id="rId150" Type="http://schemas.openxmlformats.org/officeDocument/2006/relationships/customXml" Target="../ink/ink631.xml"/><Relationship Id="rId595" Type="http://schemas.openxmlformats.org/officeDocument/2006/relationships/customXml" Target="../ink/ink855.xml"/><Relationship Id="rId248" Type="http://schemas.openxmlformats.org/officeDocument/2006/relationships/customXml" Target="../ink/ink680.xml"/><Relationship Id="rId455" Type="http://schemas.openxmlformats.org/officeDocument/2006/relationships/image" Target="../media/image715.png"/><Relationship Id="rId662" Type="http://schemas.openxmlformats.org/officeDocument/2006/relationships/customXml" Target="../ink/ink889.xml"/><Relationship Id="rId12" Type="http://schemas.openxmlformats.org/officeDocument/2006/relationships/customXml" Target="../ink/ink562.xml"/><Relationship Id="rId108" Type="http://schemas.openxmlformats.org/officeDocument/2006/relationships/customXml" Target="../ink/ink610.xml"/><Relationship Id="rId315" Type="http://schemas.openxmlformats.org/officeDocument/2006/relationships/image" Target="../media/image646.png"/><Relationship Id="rId522" Type="http://schemas.openxmlformats.org/officeDocument/2006/relationships/image" Target="../media/image748.png"/><Relationship Id="rId96" Type="http://schemas.openxmlformats.org/officeDocument/2006/relationships/customXml" Target="../ink/ink604.xml"/><Relationship Id="rId161" Type="http://schemas.openxmlformats.org/officeDocument/2006/relationships/image" Target="../media/image569.png"/><Relationship Id="rId399" Type="http://schemas.openxmlformats.org/officeDocument/2006/relationships/customXml" Target="../ink/ink756.xml"/><Relationship Id="rId259" Type="http://schemas.openxmlformats.org/officeDocument/2006/relationships/image" Target="../media/image618.png"/><Relationship Id="rId466" Type="http://schemas.openxmlformats.org/officeDocument/2006/relationships/customXml" Target="../ink/ink790.xml"/><Relationship Id="rId673" Type="http://schemas.openxmlformats.org/officeDocument/2006/relationships/image" Target="../media/image823.png"/><Relationship Id="rId23" Type="http://schemas.openxmlformats.org/officeDocument/2006/relationships/image" Target="../media/image501.png"/><Relationship Id="rId119" Type="http://schemas.openxmlformats.org/officeDocument/2006/relationships/image" Target="../media/image548.png"/><Relationship Id="rId326" Type="http://schemas.openxmlformats.org/officeDocument/2006/relationships/customXml" Target="../ink/ink719.xml"/><Relationship Id="rId533" Type="http://schemas.openxmlformats.org/officeDocument/2006/relationships/customXml" Target="../ink/ink824.xml"/><Relationship Id="rId172" Type="http://schemas.openxmlformats.org/officeDocument/2006/relationships/customXml" Target="../ink/ink642.xml"/><Relationship Id="rId477" Type="http://schemas.openxmlformats.org/officeDocument/2006/relationships/customXml" Target="../ink/ink796.xml"/><Relationship Id="rId600" Type="http://schemas.openxmlformats.org/officeDocument/2006/relationships/image" Target="../media/image787.png"/><Relationship Id="rId684" Type="http://schemas.openxmlformats.org/officeDocument/2006/relationships/image" Target="../media/image827.png"/><Relationship Id="rId337" Type="http://schemas.openxmlformats.org/officeDocument/2006/relationships/image" Target="../media/image657.png"/><Relationship Id="rId34" Type="http://schemas.openxmlformats.org/officeDocument/2006/relationships/customXml" Target="../ink/ink573.xml"/><Relationship Id="rId544" Type="http://schemas.openxmlformats.org/officeDocument/2006/relationships/image" Target="../media/image759.png"/><Relationship Id="rId183" Type="http://schemas.openxmlformats.org/officeDocument/2006/relationships/image" Target="../media/image580.png"/><Relationship Id="rId390" Type="http://schemas.openxmlformats.org/officeDocument/2006/relationships/image" Target="../media/image683.png"/><Relationship Id="rId404" Type="http://schemas.openxmlformats.org/officeDocument/2006/relationships/image" Target="../media/image690.png"/><Relationship Id="rId611" Type="http://schemas.openxmlformats.org/officeDocument/2006/relationships/customXml" Target="../ink/ink863.xml"/><Relationship Id="rId250" Type="http://schemas.openxmlformats.org/officeDocument/2006/relationships/customXml" Target="../ink/ink681.xml"/><Relationship Id="rId488" Type="http://schemas.openxmlformats.org/officeDocument/2006/relationships/image" Target="../media/image731.png"/><Relationship Id="rId695" Type="http://schemas.openxmlformats.org/officeDocument/2006/relationships/customXml" Target="../ink/ink905.xml"/><Relationship Id="rId709" Type="http://schemas.openxmlformats.org/officeDocument/2006/relationships/customXml" Target="../ink/ink912.xml"/><Relationship Id="rId45" Type="http://schemas.openxmlformats.org/officeDocument/2006/relationships/image" Target="../media/image512.png"/><Relationship Id="rId110" Type="http://schemas.openxmlformats.org/officeDocument/2006/relationships/customXml" Target="../ink/ink611.xml"/><Relationship Id="rId348" Type="http://schemas.openxmlformats.org/officeDocument/2006/relationships/customXml" Target="../ink/ink730.xml"/><Relationship Id="rId555" Type="http://schemas.openxmlformats.org/officeDocument/2006/relationships/customXml" Target="../ink/ink835.xml"/><Relationship Id="rId194" Type="http://schemas.openxmlformats.org/officeDocument/2006/relationships/customXml" Target="../ink/ink653.xml"/><Relationship Id="rId208" Type="http://schemas.openxmlformats.org/officeDocument/2006/relationships/customXml" Target="../ink/ink660.xml"/><Relationship Id="rId415" Type="http://schemas.openxmlformats.org/officeDocument/2006/relationships/customXml" Target="../ink/ink764.xml"/><Relationship Id="rId622" Type="http://schemas.openxmlformats.org/officeDocument/2006/relationships/customXml" Target="../ink/ink869.xml"/><Relationship Id="rId261" Type="http://schemas.openxmlformats.org/officeDocument/2006/relationships/image" Target="../media/image619.png"/><Relationship Id="rId499" Type="http://schemas.openxmlformats.org/officeDocument/2006/relationships/customXml" Target="../ink/ink807.xml"/><Relationship Id="rId56" Type="http://schemas.openxmlformats.org/officeDocument/2006/relationships/customXml" Target="../ink/ink584.xml"/><Relationship Id="rId359" Type="http://schemas.openxmlformats.org/officeDocument/2006/relationships/image" Target="../media/image668.png"/><Relationship Id="rId566" Type="http://schemas.openxmlformats.org/officeDocument/2006/relationships/image" Target="../media/image770.png"/><Relationship Id="rId121" Type="http://schemas.openxmlformats.org/officeDocument/2006/relationships/image" Target="../media/image549.png"/><Relationship Id="rId219" Type="http://schemas.openxmlformats.org/officeDocument/2006/relationships/image" Target="../media/image598.png"/><Relationship Id="rId426" Type="http://schemas.openxmlformats.org/officeDocument/2006/relationships/image" Target="../media/image701.png"/><Relationship Id="rId633" Type="http://schemas.openxmlformats.org/officeDocument/2006/relationships/image" Target="../media/image803.png"/><Relationship Id="rId67" Type="http://schemas.openxmlformats.org/officeDocument/2006/relationships/image" Target="../media/image523.png"/><Relationship Id="rId272" Type="http://schemas.openxmlformats.org/officeDocument/2006/relationships/customXml" Target="../ink/ink692.xml"/><Relationship Id="rId577" Type="http://schemas.openxmlformats.org/officeDocument/2006/relationships/customXml" Target="../ink/ink846.xml"/><Relationship Id="rId700" Type="http://schemas.openxmlformats.org/officeDocument/2006/relationships/image" Target="../media/image835.png"/><Relationship Id="rId132" Type="http://schemas.openxmlformats.org/officeDocument/2006/relationships/customXml" Target="../ink/ink622.xml"/><Relationship Id="rId437" Type="http://schemas.openxmlformats.org/officeDocument/2006/relationships/customXml" Target="../ink/ink775.xml"/><Relationship Id="rId644" Type="http://schemas.openxmlformats.org/officeDocument/2006/relationships/customXml" Target="../ink/ink880.xml"/><Relationship Id="rId283" Type="http://schemas.openxmlformats.org/officeDocument/2006/relationships/image" Target="../media/image630.png"/><Relationship Id="rId490" Type="http://schemas.openxmlformats.org/officeDocument/2006/relationships/image" Target="../media/image732.png"/><Relationship Id="rId504" Type="http://schemas.openxmlformats.org/officeDocument/2006/relationships/image" Target="../media/image739.png"/><Relationship Id="rId711" Type="http://schemas.openxmlformats.org/officeDocument/2006/relationships/customXml" Target="../ink/ink913.xml"/><Relationship Id="rId78" Type="http://schemas.openxmlformats.org/officeDocument/2006/relationships/customXml" Target="../ink/ink595.xml"/><Relationship Id="rId143" Type="http://schemas.openxmlformats.org/officeDocument/2006/relationships/image" Target="../media/image560.png"/><Relationship Id="rId350" Type="http://schemas.openxmlformats.org/officeDocument/2006/relationships/customXml" Target="../ink/ink731.xml"/><Relationship Id="rId588" Type="http://schemas.openxmlformats.org/officeDocument/2006/relationships/image" Target="../media/image781.png"/><Relationship Id="rId9" Type="http://schemas.openxmlformats.org/officeDocument/2006/relationships/image" Target="../media/image494.png"/><Relationship Id="rId210" Type="http://schemas.openxmlformats.org/officeDocument/2006/relationships/customXml" Target="../ink/ink661.xml"/><Relationship Id="rId448" Type="http://schemas.openxmlformats.org/officeDocument/2006/relationships/customXml" Target="../ink/ink781.xml"/><Relationship Id="rId655" Type="http://schemas.openxmlformats.org/officeDocument/2006/relationships/image" Target="../media/image814.png"/><Relationship Id="rId294" Type="http://schemas.openxmlformats.org/officeDocument/2006/relationships/customXml" Target="../ink/ink703.xml"/><Relationship Id="rId308" Type="http://schemas.openxmlformats.org/officeDocument/2006/relationships/customXml" Target="../ink/ink710.xml"/><Relationship Id="rId515" Type="http://schemas.openxmlformats.org/officeDocument/2006/relationships/customXml" Target="../ink/ink815.xml"/><Relationship Id="rId89" Type="http://schemas.openxmlformats.org/officeDocument/2006/relationships/image" Target="../media/image533.png"/><Relationship Id="rId154" Type="http://schemas.openxmlformats.org/officeDocument/2006/relationships/customXml" Target="../ink/ink633.xml"/><Relationship Id="rId361" Type="http://schemas.openxmlformats.org/officeDocument/2006/relationships/image" Target="../media/image669.png"/><Relationship Id="rId599" Type="http://schemas.openxmlformats.org/officeDocument/2006/relationships/customXml" Target="../ink/ink857.xml"/><Relationship Id="rId459" Type="http://schemas.openxmlformats.org/officeDocument/2006/relationships/image" Target="../media/image717.png"/><Relationship Id="rId666" Type="http://schemas.openxmlformats.org/officeDocument/2006/relationships/customXml" Target="../ink/ink891.xml"/><Relationship Id="rId16" Type="http://schemas.openxmlformats.org/officeDocument/2006/relationships/customXml" Target="../ink/ink564.xml"/><Relationship Id="rId221" Type="http://schemas.openxmlformats.org/officeDocument/2006/relationships/image" Target="../media/image599.png"/><Relationship Id="rId319" Type="http://schemas.openxmlformats.org/officeDocument/2006/relationships/image" Target="../media/image648.png"/><Relationship Id="rId526" Type="http://schemas.openxmlformats.org/officeDocument/2006/relationships/image" Target="../media/image750.png"/><Relationship Id="rId165" Type="http://schemas.openxmlformats.org/officeDocument/2006/relationships/image" Target="../media/image571.png"/><Relationship Id="rId372" Type="http://schemas.openxmlformats.org/officeDocument/2006/relationships/image" Target="../media/image674.png"/><Relationship Id="rId677" Type="http://schemas.openxmlformats.org/officeDocument/2006/relationships/customXml" Target="../ink/ink896.xml"/><Relationship Id="rId232" Type="http://schemas.openxmlformats.org/officeDocument/2006/relationships/customXml" Target="../ink/ink672.xml"/><Relationship Id="rId27" Type="http://schemas.openxmlformats.org/officeDocument/2006/relationships/image" Target="../media/image503.png"/><Relationship Id="rId537" Type="http://schemas.openxmlformats.org/officeDocument/2006/relationships/customXml" Target="../ink/ink826.xml"/><Relationship Id="rId80" Type="http://schemas.openxmlformats.org/officeDocument/2006/relationships/customXml" Target="../ink/ink596.xml"/><Relationship Id="rId176" Type="http://schemas.openxmlformats.org/officeDocument/2006/relationships/customXml" Target="../ink/ink644.xml"/><Relationship Id="rId383" Type="http://schemas.openxmlformats.org/officeDocument/2006/relationships/customXml" Target="../ink/ink748.xml"/><Relationship Id="rId590" Type="http://schemas.openxmlformats.org/officeDocument/2006/relationships/image" Target="../media/image782.png"/><Relationship Id="rId604" Type="http://schemas.openxmlformats.org/officeDocument/2006/relationships/image" Target="../media/image789.png"/><Relationship Id="rId243" Type="http://schemas.openxmlformats.org/officeDocument/2006/relationships/image" Target="../media/image610.png"/><Relationship Id="rId450" Type="http://schemas.openxmlformats.org/officeDocument/2006/relationships/customXml" Target="../ink/ink782.xml"/><Relationship Id="rId688" Type="http://schemas.openxmlformats.org/officeDocument/2006/relationships/image" Target="../media/image829.png"/><Relationship Id="rId38" Type="http://schemas.openxmlformats.org/officeDocument/2006/relationships/customXml" Target="../ink/ink575.xml"/><Relationship Id="rId103" Type="http://schemas.openxmlformats.org/officeDocument/2006/relationships/image" Target="../media/image540.png"/><Relationship Id="rId310" Type="http://schemas.openxmlformats.org/officeDocument/2006/relationships/customXml" Target="../ink/ink711.xml"/><Relationship Id="rId548" Type="http://schemas.openxmlformats.org/officeDocument/2006/relationships/image" Target="../media/image761.png"/><Relationship Id="rId91" Type="http://schemas.openxmlformats.org/officeDocument/2006/relationships/image" Target="../media/image534.png"/><Relationship Id="rId187" Type="http://schemas.openxmlformats.org/officeDocument/2006/relationships/image" Target="../media/image582.png"/><Relationship Id="rId394" Type="http://schemas.openxmlformats.org/officeDocument/2006/relationships/image" Target="../media/image685.png"/><Relationship Id="rId408" Type="http://schemas.openxmlformats.org/officeDocument/2006/relationships/image" Target="../media/image692.png"/><Relationship Id="rId615" Type="http://schemas.openxmlformats.org/officeDocument/2006/relationships/customXml" Target="../ink/ink865.xml"/><Relationship Id="rId254" Type="http://schemas.openxmlformats.org/officeDocument/2006/relationships/customXml" Target="../ink/ink683.xml"/><Relationship Id="rId699" Type="http://schemas.openxmlformats.org/officeDocument/2006/relationships/customXml" Target="../ink/ink907.xml"/><Relationship Id="rId49" Type="http://schemas.openxmlformats.org/officeDocument/2006/relationships/image" Target="../media/image514.png"/><Relationship Id="rId114" Type="http://schemas.openxmlformats.org/officeDocument/2006/relationships/customXml" Target="../ink/ink613.xml"/><Relationship Id="rId461" Type="http://schemas.openxmlformats.org/officeDocument/2006/relationships/image" Target="../media/image718.png"/><Relationship Id="rId559" Type="http://schemas.openxmlformats.org/officeDocument/2006/relationships/customXml" Target="../ink/ink837.xml"/><Relationship Id="rId198" Type="http://schemas.openxmlformats.org/officeDocument/2006/relationships/customXml" Target="../ink/ink655.xml"/><Relationship Id="rId321" Type="http://schemas.openxmlformats.org/officeDocument/2006/relationships/image" Target="../media/image649.png"/><Relationship Id="rId419" Type="http://schemas.openxmlformats.org/officeDocument/2006/relationships/customXml" Target="../ink/ink766.xml"/><Relationship Id="rId626" Type="http://schemas.openxmlformats.org/officeDocument/2006/relationships/customXml" Target="../ink/ink871.xml"/><Relationship Id="rId265" Type="http://schemas.openxmlformats.org/officeDocument/2006/relationships/image" Target="../media/image621.png"/><Relationship Id="rId472" Type="http://schemas.openxmlformats.org/officeDocument/2006/relationships/image" Target="../media/image723.png"/><Relationship Id="rId125" Type="http://schemas.openxmlformats.org/officeDocument/2006/relationships/image" Target="../media/image551.png"/><Relationship Id="rId332" Type="http://schemas.openxmlformats.org/officeDocument/2006/relationships/customXml" Target="../ink/ink722.xml"/><Relationship Id="rId637" Type="http://schemas.openxmlformats.org/officeDocument/2006/relationships/image" Target="../media/image805.png"/></Relationships>
</file>

<file path=ppt/slides/_rels/slide8.xml.rels><?xml version="1.0" encoding="UTF-8" standalone="yes"?>
<Relationships xmlns="http://schemas.openxmlformats.org/package/2006/relationships"><Relationship Id="rId117" Type="http://schemas.openxmlformats.org/officeDocument/2006/relationships/image" Target="../media/image900.png"/><Relationship Id="rId299" Type="http://schemas.openxmlformats.org/officeDocument/2006/relationships/image" Target="../media/image991.png"/><Relationship Id="rId21" Type="http://schemas.openxmlformats.org/officeDocument/2006/relationships/image" Target="../media/image852.png"/><Relationship Id="rId63" Type="http://schemas.openxmlformats.org/officeDocument/2006/relationships/image" Target="../media/image873.png"/><Relationship Id="rId159" Type="http://schemas.openxmlformats.org/officeDocument/2006/relationships/image" Target="../media/image921.png"/><Relationship Id="rId324" Type="http://schemas.openxmlformats.org/officeDocument/2006/relationships/customXml" Target="../ink/ink1075.xml"/><Relationship Id="rId170" Type="http://schemas.openxmlformats.org/officeDocument/2006/relationships/customXml" Target="../ink/ink998.xml"/><Relationship Id="rId226" Type="http://schemas.openxmlformats.org/officeDocument/2006/relationships/customXml" Target="../ink/ink1026.xml"/><Relationship Id="rId268" Type="http://schemas.openxmlformats.org/officeDocument/2006/relationships/customXml" Target="../ink/ink1047.xml"/><Relationship Id="rId32" Type="http://schemas.openxmlformats.org/officeDocument/2006/relationships/customXml" Target="../ink/ink929.xml"/><Relationship Id="rId74" Type="http://schemas.openxmlformats.org/officeDocument/2006/relationships/customXml" Target="../ink/ink950.xml"/><Relationship Id="rId128" Type="http://schemas.openxmlformats.org/officeDocument/2006/relationships/customXml" Target="../ink/ink977.xml"/><Relationship Id="rId335" Type="http://schemas.openxmlformats.org/officeDocument/2006/relationships/image" Target="../media/image1009.png"/><Relationship Id="rId5" Type="http://schemas.openxmlformats.org/officeDocument/2006/relationships/image" Target="../media/image844.png"/><Relationship Id="rId181" Type="http://schemas.openxmlformats.org/officeDocument/2006/relationships/image" Target="../media/image932.png"/><Relationship Id="rId237" Type="http://schemas.openxmlformats.org/officeDocument/2006/relationships/image" Target="../media/image960.png"/><Relationship Id="rId279" Type="http://schemas.openxmlformats.org/officeDocument/2006/relationships/image" Target="../media/image981.png"/><Relationship Id="rId43" Type="http://schemas.openxmlformats.org/officeDocument/2006/relationships/image" Target="../media/image863.png"/><Relationship Id="rId139" Type="http://schemas.openxmlformats.org/officeDocument/2006/relationships/image" Target="../media/image911.png"/><Relationship Id="rId290" Type="http://schemas.openxmlformats.org/officeDocument/2006/relationships/customXml" Target="../ink/ink1058.xml"/><Relationship Id="rId304" Type="http://schemas.openxmlformats.org/officeDocument/2006/relationships/customXml" Target="../ink/ink1065.xml"/><Relationship Id="rId346" Type="http://schemas.openxmlformats.org/officeDocument/2006/relationships/customXml" Target="../ink/ink1086.xml"/><Relationship Id="rId85" Type="http://schemas.openxmlformats.org/officeDocument/2006/relationships/image" Target="../media/image884.png"/><Relationship Id="rId150" Type="http://schemas.openxmlformats.org/officeDocument/2006/relationships/customXml" Target="../ink/ink988.xml"/><Relationship Id="rId192" Type="http://schemas.openxmlformats.org/officeDocument/2006/relationships/customXml" Target="../ink/ink1009.xml"/><Relationship Id="rId206" Type="http://schemas.openxmlformats.org/officeDocument/2006/relationships/customXml" Target="../ink/ink1016.xml"/><Relationship Id="rId248" Type="http://schemas.openxmlformats.org/officeDocument/2006/relationships/customXml" Target="../ink/ink1037.xml"/><Relationship Id="rId12" Type="http://schemas.openxmlformats.org/officeDocument/2006/relationships/customXml" Target="../ink/ink919.xml"/><Relationship Id="rId108" Type="http://schemas.openxmlformats.org/officeDocument/2006/relationships/customXml" Target="../ink/ink967.xml"/><Relationship Id="rId315" Type="http://schemas.openxmlformats.org/officeDocument/2006/relationships/image" Target="../media/image999.png"/><Relationship Id="rId357" Type="http://schemas.openxmlformats.org/officeDocument/2006/relationships/image" Target="../media/image1020.png"/><Relationship Id="rId54" Type="http://schemas.openxmlformats.org/officeDocument/2006/relationships/customXml" Target="../ink/ink940.xml"/><Relationship Id="rId96" Type="http://schemas.openxmlformats.org/officeDocument/2006/relationships/customXml" Target="../ink/ink961.xml"/><Relationship Id="rId161" Type="http://schemas.openxmlformats.org/officeDocument/2006/relationships/image" Target="../media/image922.png"/><Relationship Id="rId217" Type="http://schemas.openxmlformats.org/officeDocument/2006/relationships/image" Target="../media/image950.png"/><Relationship Id="rId259" Type="http://schemas.openxmlformats.org/officeDocument/2006/relationships/image" Target="../media/image971.png"/><Relationship Id="rId23" Type="http://schemas.openxmlformats.org/officeDocument/2006/relationships/image" Target="../media/image853.png"/><Relationship Id="rId119" Type="http://schemas.openxmlformats.org/officeDocument/2006/relationships/image" Target="../media/image901.png"/><Relationship Id="rId270" Type="http://schemas.openxmlformats.org/officeDocument/2006/relationships/customXml" Target="../ink/ink1048.xml"/><Relationship Id="rId326" Type="http://schemas.openxmlformats.org/officeDocument/2006/relationships/customXml" Target="../ink/ink1076.xml"/><Relationship Id="rId65" Type="http://schemas.openxmlformats.org/officeDocument/2006/relationships/image" Target="../media/image874.png"/><Relationship Id="rId130" Type="http://schemas.openxmlformats.org/officeDocument/2006/relationships/customXml" Target="../ink/ink978.xml"/><Relationship Id="rId172" Type="http://schemas.openxmlformats.org/officeDocument/2006/relationships/customXml" Target="../ink/ink999.xml"/><Relationship Id="rId228" Type="http://schemas.openxmlformats.org/officeDocument/2006/relationships/customXml" Target="../ink/ink1027.xml"/><Relationship Id="rId281" Type="http://schemas.openxmlformats.org/officeDocument/2006/relationships/image" Target="../media/image982.png"/><Relationship Id="rId337" Type="http://schemas.openxmlformats.org/officeDocument/2006/relationships/image" Target="../media/image1010.png"/><Relationship Id="rId34" Type="http://schemas.openxmlformats.org/officeDocument/2006/relationships/customXml" Target="../ink/ink930.xml"/><Relationship Id="rId76" Type="http://schemas.openxmlformats.org/officeDocument/2006/relationships/customXml" Target="../ink/ink951.xml"/><Relationship Id="rId141" Type="http://schemas.openxmlformats.org/officeDocument/2006/relationships/image" Target="../media/image912.png"/><Relationship Id="rId7" Type="http://schemas.openxmlformats.org/officeDocument/2006/relationships/image" Target="../media/image845.png"/><Relationship Id="rId183" Type="http://schemas.openxmlformats.org/officeDocument/2006/relationships/image" Target="../media/image933.png"/><Relationship Id="rId239" Type="http://schemas.openxmlformats.org/officeDocument/2006/relationships/image" Target="../media/image961.png"/><Relationship Id="rId250" Type="http://schemas.openxmlformats.org/officeDocument/2006/relationships/customXml" Target="../ink/ink1038.xml"/><Relationship Id="rId292" Type="http://schemas.openxmlformats.org/officeDocument/2006/relationships/customXml" Target="../ink/ink1059.xml"/><Relationship Id="rId306" Type="http://schemas.openxmlformats.org/officeDocument/2006/relationships/customXml" Target="../ink/ink1066.xml"/><Relationship Id="rId45" Type="http://schemas.openxmlformats.org/officeDocument/2006/relationships/image" Target="../media/image864.png"/><Relationship Id="rId87" Type="http://schemas.openxmlformats.org/officeDocument/2006/relationships/image" Target="../media/image885.png"/><Relationship Id="rId110" Type="http://schemas.openxmlformats.org/officeDocument/2006/relationships/customXml" Target="../ink/ink968.xml"/><Relationship Id="rId348" Type="http://schemas.openxmlformats.org/officeDocument/2006/relationships/customXml" Target="../ink/ink1087.xml"/><Relationship Id="rId152" Type="http://schemas.openxmlformats.org/officeDocument/2006/relationships/customXml" Target="../ink/ink989.xml"/><Relationship Id="rId194" Type="http://schemas.openxmlformats.org/officeDocument/2006/relationships/customXml" Target="../ink/ink1010.xml"/><Relationship Id="rId208" Type="http://schemas.openxmlformats.org/officeDocument/2006/relationships/customXml" Target="../ink/ink1017.xml"/><Relationship Id="rId261" Type="http://schemas.openxmlformats.org/officeDocument/2006/relationships/image" Target="../media/image972.png"/><Relationship Id="rId14" Type="http://schemas.openxmlformats.org/officeDocument/2006/relationships/customXml" Target="../ink/ink920.xml"/><Relationship Id="rId56" Type="http://schemas.openxmlformats.org/officeDocument/2006/relationships/customXml" Target="../ink/ink941.xml"/><Relationship Id="rId317" Type="http://schemas.openxmlformats.org/officeDocument/2006/relationships/image" Target="../media/image1000.png"/><Relationship Id="rId359" Type="http://schemas.openxmlformats.org/officeDocument/2006/relationships/image" Target="../media/image1021.png"/><Relationship Id="rId98" Type="http://schemas.openxmlformats.org/officeDocument/2006/relationships/customXml" Target="../ink/ink962.xml"/><Relationship Id="rId121" Type="http://schemas.openxmlformats.org/officeDocument/2006/relationships/image" Target="../media/image902.png"/><Relationship Id="rId163" Type="http://schemas.openxmlformats.org/officeDocument/2006/relationships/image" Target="../media/image923.png"/><Relationship Id="rId219" Type="http://schemas.openxmlformats.org/officeDocument/2006/relationships/image" Target="../media/image951.png"/><Relationship Id="rId230" Type="http://schemas.openxmlformats.org/officeDocument/2006/relationships/customXml" Target="../ink/ink1028.xml"/><Relationship Id="rId25" Type="http://schemas.openxmlformats.org/officeDocument/2006/relationships/image" Target="../media/image854.png"/><Relationship Id="rId67" Type="http://schemas.openxmlformats.org/officeDocument/2006/relationships/image" Target="../media/image875.png"/><Relationship Id="rId272" Type="http://schemas.openxmlformats.org/officeDocument/2006/relationships/customXml" Target="../ink/ink1049.xml"/><Relationship Id="rId328" Type="http://schemas.openxmlformats.org/officeDocument/2006/relationships/customXml" Target="../ink/ink1077.xml"/><Relationship Id="rId88" Type="http://schemas.openxmlformats.org/officeDocument/2006/relationships/customXml" Target="../ink/ink957.xml"/><Relationship Id="rId111" Type="http://schemas.openxmlformats.org/officeDocument/2006/relationships/image" Target="../media/image897.png"/><Relationship Id="rId132" Type="http://schemas.openxmlformats.org/officeDocument/2006/relationships/customXml" Target="../ink/ink979.xml"/><Relationship Id="rId153" Type="http://schemas.openxmlformats.org/officeDocument/2006/relationships/image" Target="../media/image918.png"/><Relationship Id="rId174" Type="http://schemas.openxmlformats.org/officeDocument/2006/relationships/customXml" Target="../ink/ink1000.xml"/><Relationship Id="rId195" Type="http://schemas.openxmlformats.org/officeDocument/2006/relationships/image" Target="../media/image939.png"/><Relationship Id="rId209" Type="http://schemas.openxmlformats.org/officeDocument/2006/relationships/image" Target="../media/image946.png"/><Relationship Id="rId360" Type="http://schemas.openxmlformats.org/officeDocument/2006/relationships/customXml" Target="../ink/ink1093.xml"/><Relationship Id="rId220" Type="http://schemas.openxmlformats.org/officeDocument/2006/relationships/customXml" Target="../ink/ink1023.xml"/><Relationship Id="rId241" Type="http://schemas.openxmlformats.org/officeDocument/2006/relationships/image" Target="../media/image962.png"/><Relationship Id="rId15" Type="http://schemas.openxmlformats.org/officeDocument/2006/relationships/image" Target="../media/image849.png"/><Relationship Id="rId36" Type="http://schemas.openxmlformats.org/officeDocument/2006/relationships/customXml" Target="../ink/ink931.xml"/><Relationship Id="rId57" Type="http://schemas.openxmlformats.org/officeDocument/2006/relationships/image" Target="../media/image870.png"/><Relationship Id="rId262" Type="http://schemas.openxmlformats.org/officeDocument/2006/relationships/customXml" Target="../ink/ink1044.xml"/><Relationship Id="rId283" Type="http://schemas.openxmlformats.org/officeDocument/2006/relationships/image" Target="../media/image983.png"/><Relationship Id="rId318" Type="http://schemas.openxmlformats.org/officeDocument/2006/relationships/customXml" Target="../ink/ink1072.xml"/><Relationship Id="rId339" Type="http://schemas.openxmlformats.org/officeDocument/2006/relationships/image" Target="../media/image1011.png"/><Relationship Id="rId78" Type="http://schemas.openxmlformats.org/officeDocument/2006/relationships/customXml" Target="../ink/ink952.xml"/><Relationship Id="rId99" Type="http://schemas.openxmlformats.org/officeDocument/2006/relationships/image" Target="../media/image891.png"/><Relationship Id="rId101" Type="http://schemas.openxmlformats.org/officeDocument/2006/relationships/image" Target="../media/image892.png"/><Relationship Id="rId122" Type="http://schemas.openxmlformats.org/officeDocument/2006/relationships/customXml" Target="../ink/ink974.xml"/><Relationship Id="rId143" Type="http://schemas.openxmlformats.org/officeDocument/2006/relationships/image" Target="../media/image913.png"/><Relationship Id="rId164" Type="http://schemas.openxmlformats.org/officeDocument/2006/relationships/customXml" Target="../ink/ink995.xml"/><Relationship Id="rId185" Type="http://schemas.openxmlformats.org/officeDocument/2006/relationships/image" Target="../media/image934.png"/><Relationship Id="rId350" Type="http://schemas.openxmlformats.org/officeDocument/2006/relationships/customXml" Target="../ink/ink1088.xml"/><Relationship Id="rId9" Type="http://schemas.openxmlformats.org/officeDocument/2006/relationships/image" Target="../media/image846.png"/><Relationship Id="rId210" Type="http://schemas.openxmlformats.org/officeDocument/2006/relationships/customXml" Target="../ink/ink1018.xml"/><Relationship Id="rId26" Type="http://schemas.openxmlformats.org/officeDocument/2006/relationships/customXml" Target="../ink/ink926.xml"/><Relationship Id="rId231" Type="http://schemas.openxmlformats.org/officeDocument/2006/relationships/image" Target="../media/image957.png"/><Relationship Id="rId252" Type="http://schemas.openxmlformats.org/officeDocument/2006/relationships/customXml" Target="../ink/ink1039.xml"/><Relationship Id="rId273" Type="http://schemas.openxmlformats.org/officeDocument/2006/relationships/image" Target="../media/image978.png"/><Relationship Id="rId294" Type="http://schemas.openxmlformats.org/officeDocument/2006/relationships/customXml" Target="../ink/ink1060.xml"/><Relationship Id="rId308" Type="http://schemas.openxmlformats.org/officeDocument/2006/relationships/customXml" Target="../ink/ink1067.xml"/><Relationship Id="rId329" Type="http://schemas.openxmlformats.org/officeDocument/2006/relationships/image" Target="../media/image1006.png"/><Relationship Id="rId47" Type="http://schemas.openxmlformats.org/officeDocument/2006/relationships/image" Target="../media/image865.png"/><Relationship Id="rId68" Type="http://schemas.openxmlformats.org/officeDocument/2006/relationships/customXml" Target="../ink/ink947.xml"/><Relationship Id="rId89" Type="http://schemas.openxmlformats.org/officeDocument/2006/relationships/image" Target="../media/image886.png"/><Relationship Id="rId112" Type="http://schemas.openxmlformats.org/officeDocument/2006/relationships/customXml" Target="../ink/ink969.xml"/><Relationship Id="rId133" Type="http://schemas.openxmlformats.org/officeDocument/2006/relationships/image" Target="../media/image908.png"/><Relationship Id="rId154" Type="http://schemas.openxmlformats.org/officeDocument/2006/relationships/customXml" Target="../ink/ink990.xml"/><Relationship Id="rId175" Type="http://schemas.openxmlformats.org/officeDocument/2006/relationships/image" Target="../media/image929.png"/><Relationship Id="rId340" Type="http://schemas.openxmlformats.org/officeDocument/2006/relationships/customXml" Target="../ink/ink1083.xml"/><Relationship Id="rId361" Type="http://schemas.openxmlformats.org/officeDocument/2006/relationships/image" Target="../media/image1022.png"/><Relationship Id="rId196" Type="http://schemas.openxmlformats.org/officeDocument/2006/relationships/customXml" Target="../ink/ink1011.xml"/><Relationship Id="rId200" Type="http://schemas.openxmlformats.org/officeDocument/2006/relationships/customXml" Target="../ink/ink1013.xml"/><Relationship Id="rId16" Type="http://schemas.openxmlformats.org/officeDocument/2006/relationships/customXml" Target="../ink/ink921.xml"/><Relationship Id="rId221" Type="http://schemas.openxmlformats.org/officeDocument/2006/relationships/image" Target="../media/image952.png"/><Relationship Id="rId242" Type="http://schemas.openxmlformats.org/officeDocument/2006/relationships/customXml" Target="../ink/ink1034.xml"/><Relationship Id="rId263" Type="http://schemas.openxmlformats.org/officeDocument/2006/relationships/image" Target="../media/image973.png"/><Relationship Id="rId284" Type="http://schemas.openxmlformats.org/officeDocument/2006/relationships/customXml" Target="../ink/ink1055.xml"/><Relationship Id="rId319" Type="http://schemas.openxmlformats.org/officeDocument/2006/relationships/image" Target="../media/image1001.png"/><Relationship Id="rId37" Type="http://schemas.openxmlformats.org/officeDocument/2006/relationships/image" Target="../media/image860.png"/><Relationship Id="rId58" Type="http://schemas.openxmlformats.org/officeDocument/2006/relationships/customXml" Target="../ink/ink942.xml"/><Relationship Id="rId79" Type="http://schemas.openxmlformats.org/officeDocument/2006/relationships/image" Target="../media/image881.png"/><Relationship Id="rId102" Type="http://schemas.openxmlformats.org/officeDocument/2006/relationships/customXml" Target="../ink/ink964.xml"/><Relationship Id="rId123" Type="http://schemas.openxmlformats.org/officeDocument/2006/relationships/image" Target="../media/image903.png"/><Relationship Id="rId144" Type="http://schemas.openxmlformats.org/officeDocument/2006/relationships/customXml" Target="../ink/ink985.xml"/><Relationship Id="rId330" Type="http://schemas.openxmlformats.org/officeDocument/2006/relationships/customXml" Target="../ink/ink1078.xml"/><Relationship Id="rId90" Type="http://schemas.openxmlformats.org/officeDocument/2006/relationships/customXml" Target="../ink/ink958.xml"/><Relationship Id="rId165" Type="http://schemas.openxmlformats.org/officeDocument/2006/relationships/image" Target="../media/image924.png"/><Relationship Id="rId186" Type="http://schemas.openxmlformats.org/officeDocument/2006/relationships/customXml" Target="../ink/ink1006.xml"/><Relationship Id="rId351" Type="http://schemas.openxmlformats.org/officeDocument/2006/relationships/image" Target="../media/image1017.png"/><Relationship Id="rId211" Type="http://schemas.openxmlformats.org/officeDocument/2006/relationships/image" Target="../media/image947.png"/><Relationship Id="rId232" Type="http://schemas.openxmlformats.org/officeDocument/2006/relationships/customXml" Target="../ink/ink1029.xml"/><Relationship Id="rId253" Type="http://schemas.openxmlformats.org/officeDocument/2006/relationships/image" Target="../media/image968.png"/><Relationship Id="rId274" Type="http://schemas.openxmlformats.org/officeDocument/2006/relationships/customXml" Target="../ink/ink1050.xml"/><Relationship Id="rId295" Type="http://schemas.openxmlformats.org/officeDocument/2006/relationships/image" Target="../media/image989.png"/><Relationship Id="rId309" Type="http://schemas.openxmlformats.org/officeDocument/2006/relationships/image" Target="../media/image996.png"/><Relationship Id="rId27" Type="http://schemas.openxmlformats.org/officeDocument/2006/relationships/image" Target="../media/image855.png"/><Relationship Id="rId48" Type="http://schemas.openxmlformats.org/officeDocument/2006/relationships/customXml" Target="../ink/ink937.xml"/><Relationship Id="rId69" Type="http://schemas.openxmlformats.org/officeDocument/2006/relationships/image" Target="../media/image876.png"/><Relationship Id="rId113" Type="http://schemas.openxmlformats.org/officeDocument/2006/relationships/image" Target="../media/image898.png"/><Relationship Id="rId134" Type="http://schemas.openxmlformats.org/officeDocument/2006/relationships/customXml" Target="../ink/ink980.xml"/><Relationship Id="rId320" Type="http://schemas.openxmlformats.org/officeDocument/2006/relationships/customXml" Target="../ink/ink1073.xml"/><Relationship Id="rId80" Type="http://schemas.openxmlformats.org/officeDocument/2006/relationships/customXml" Target="../ink/ink953.xml"/><Relationship Id="rId155" Type="http://schemas.openxmlformats.org/officeDocument/2006/relationships/image" Target="../media/image919.png"/><Relationship Id="rId176" Type="http://schemas.openxmlformats.org/officeDocument/2006/relationships/customXml" Target="../ink/ink1001.xml"/><Relationship Id="rId197" Type="http://schemas.openxmlformats.org/officeDocument/2006/relationships/image" Target="../media/image940.png"/><Relationship Id="rId341" Type="http://schemas.openxmlformats.org/officeDocument/2006/relationships/image" Target="../media/image1012.png"/><Relationship Id="rId201" Type="http://schemas.openxmlformats.org/officeDocument/2006/relationships/image" Target="../media/image942.png"/><Relationship Id="rId222" Type="http://schemas.openxmlformats.org/officeDocument/2006/relationships/customXml" Target="../ink/ink1024.xml"/><Relationship Id="rId243" Type="http://schemas.openxmlformats.org/officeDocument/2006/relationships/image" Target="../media/image963.png"/><Relationship Id="rId264" Type="http://schemas.openxmlformats.org/officeDocument/2006/relationships/customXml" Target="../ink/ink1045.xml"/><Relationship Id="rId285" Type="http://schemas.openxmlformats.org/officeDocument/2006/relationships/image" Target="../media/image984.png"/><Relationship Id="rId17" Type="http://schemas.openxmlformats.org/officeDocument/2006/relationships/image" Target="../media/image850.png"/><Relationship Id="rId38" Type="http://schemas.openxmlformats.org/officeDocument/2006/relationships/customXml" Target="../ink/ink932.xml"/><Relationship Id="rId59" Type="http://schemas.openxmlformats.org/officeDocument/2006/relationships/image" Target="../media/image871.png"/><Relationship Id="rId103" Type="http://schemas.openxmlformats.org/officeDocument/2006/relationships/image" Target="../media/image893.png"/><Relationship Id="rId124" Type="http://schemas.openxmlformats.org/officeDocument/2006/relationships/customXml" Target="../ink/ink975.xml"/><Relationship Id="rId310" Type="http://schemas.openxmlformats.org/officeDocument/2006/relationships/customXml" Target="../ink/ink1068.xml"/><Relationship Id="rId70" Type="http://schemas.openxmlformats.org/officeDocument/2006/relationships/customXml" Target="../ink/ink948.xml"/><Relationship Id="rId91" Type="http://schemas.openxmlformats.org/officeDocument/2006/relationships/image" Target="../media/image887.png"/><Relationship Id="rId145" Type="http://schemas.openxmlformats.org/officeDocument/2006/relationships/image" Target="../media/image914.png"/><Relationship Id="rId166" Type="http://schemas.openxmlformats.org/officeDocument/2006/relationships/customXml" Target="../ink/ink996.xml"/><Relationship Id="rId187" Type="http://schemas.openxmlformats.org/officeDocument/2006/relationships/image" Target="../media/image935.png"/><Relationship Id="rId331" Type="http://schemas.openxmlformats.org/officeDocument/2006/relationships/image" Target="../media/image1007.png"/><Relationship Id="rId352" Type="http://schemas.openxmlformats.org/officeDocument/2006/relationships/customXml" Target="../ink/ink1089.xml"/><Relationship Id="rId1" Type="http://schemas.openxmlformats.org/officeDocument/2006/relationships/slideLayout" Target="../slideLayouts/slideLayout7.xml"/><Relationship Id="rId212" Type="http://schemas.openxmlformats.org/officeDocument/2006/relationships/customXml" Target="../ink/ink1019.xml"/><Relationship Id="rId233" Type="http://schemas.openxmlformats.org/officeDocument/2006/relationships/image" Target="../media/image958.png"/><Relationship Id="rId254" Type="http://schemas.openxmlformats.org/officeDocument/2006/relationships/customXml" Target="../ink/ink1040.xml"/><Relationship Id="rId28" Type="http://schemas.openxmlformats.org/officeDocument/2006/relationships/customXml" Target="../ink/ink927.xml"/><Relationship Id="rId49" Type="http://schemas.openxmlformats.org/officeDocument/2006/relationships/image" Target="../media/image866.png"/><Relationship Id="rId114" Type="http://schemas.openxmlformats.org/officeDocument/2006/relationships/customXml" Target="../ink/ink970.xml"/><Relationship Id="rId275" Type="http://schemas.openxmlformats.org/officeDocument/2006/relationships/image" Target="../media/image979.png"/><Relationship Id="rId296" Type="http://schemas.openxmlformats.org/officeDocument/2006/relationships/customXml" Target="../ink/ink1061.xml"/><Relationship Id="rId300" Type="http://schemas.openxmlformats.org/officeDocument/2006/relationships/customXml" Target="../ink/ink1063.xml"/><Relationship Id="rId60" Type="http://schemas.openxmlformats.org/officeDocument/2006/relationships/customXml" Target="../ink/ink943.xml"/><Relationship Id="rId81" Type="http://schemas.openxmlformats.org/officeDocument/2006/relationships/image" Target="../media/image882.png"/><Relationship Id="rId135" Type="http://schemas.openxmlformats.org/officeDocument/2006/relationships/image" Target="../media/image909.png"/><Relationship Id="rId156" Type="http://schemas.openxmlformats.org/officeDocument/2006/relationships/customXml" Target="../ink/ink991.xml"/><Relationship Id="rId177" Type="http://schemas.openxmlformats.org/officeDocument/2006/relationships/image" Target="../media/image930.png"/><Relationship Id="rId198" Type="http://schemas.openxmlformats.org/officeDocument/2006/relationships/customXml" Target="../ink/ink1012.xml"/><Relationship Id="rId321" Type="http://schemas.openxmlformats.org/officeDocument/2006/relationships/image" Target="../media/image1002.png"/><Relationship Id="rId342" Type="http://schemas.openxmlformats.org/officeDocument/2006/relationships/customXml" Target="../ink/ink1084.xml"/><Relationship Id="rId202" Type="http://schemas.openxmlformats.org/officeDocument/2006/relationships/customXml" Target="../ink/ink1014.xml"/><Relationship Id="rId223" Type="http://schemas.openxmlformats.org/officeDocument/2006/relationships/image" Target="../media/image953.png"/><Relationship Id="rId244" Type="http://schemas.openxmlformats.org/officeDocument/2006/relationships/customXml" Target="../ink/ink1035.xml"/><Relationship Id="rId18" Type="http://schemas.openxmlformats.org/officeDocument/2006/relationships/customXml" Target="../ink/ink922.xml"/><Relationship Id="rId39" Type="http://schemas.openxmlformats.org/officeDocument/2006/relationships/image" Target="../media/image861.png"/><Relationship Id="rId265" Type="http://schemas.openxmlformats.org/officeDocument/2006/relationships/image" Target="../media/image974.png"/><Relationship Id="rId286" Type="http://schemas.openxmlformats.org/officeDocument/2006/relationships/customXml" Target="../ink/ink1056.xml"/><Relationship Id="rId50" Type="http://schemas.openxmlformats.org/officeDocument/2006/relationships/customXml" Target="../ink/ink938.xml"/><Relationship Id="rId104" Type="http://schemas.openxmlformats.org/officeDocument/2006/relationships/customXml" Target="../ink/ink965.xml"/><Relationship Id="rId125" Type="http://schemas.openxmlformats.org/officeDocument/2006/relationships/image" Target="../media/image904.png"/><Relationship Id="rId146" Type="http://schemas.openxmlformats.org/officeDocument/2006/relationships/customXml" Target="../ink/ink986.xml"/><Relationship Id="rId167" Type="http://schemas.openxmlformats.org/officeDocument/2006/relationships/image" Target="../media/image925.png"/><Relationship Id="rId188" Type="http://schemas.openxmlformats.org/officeDocument/2006/relationships/customXml" Target="../ink/ink1007.xml"/><Relationship Id="rId311" Type="http://schemas.openxmlformats.org/officeDocument/2006/relationships/image" Target="../media/image997.png"/><Relationship Id="rId332" Type="http://schemas.openxmlformats.org/officeDocument/2006/relationships/customXml" Target="../ink/ink1079.xml"/><Relationship Id="rId353" Type="http://schemas.openxmlformats.org/officeDocument/2006/relationships/image" Target="../media/image1018.png"/><Relationship Id="rId71" Type="http://schemas.openxmlformats.org/officeDocument/2006/relationships/image" Target="../media/image877.png"/><Relationship Id="rId92" Type="http://schemas.openxmlformats.org/officeDocument/2006/relationships/customXml" Target="../ink/ink959.xml"/><Relationship Id="rId213" Type="http://schemas.openxmlformats.org/officeDocument/2006/relationships/image" Target="../media/image948.png"/><Relationship Id="rId234" Type="http://schemas.openxmlformats.org/officeDocument/2006/relationships/customXml" Target="../ink/ink1030.xml"/><Relationship Id="rId2" Type="http://schemas.openxmlformats.org/officeDocument/2006/relationships/notesSlide" Target="../notesSlides/notesSlide8.xml"/><Relationship Id="rId29" Type="http://schemas.openxmlformats.org/officeDocument/2006/relationships/image" Target="../media/image856.png"/><Relationship Id="rId255" Type="http://schemas.openxmlformats.org/officeDocument/2006/relationships/image" Target="../media/image969.png"/><Relationship Id="rId276" Type="http://schemas.openxmlformats.org/officeDocument/2006/relationships/customXml" Target="../ink/ink1051.xml"/><Relationship Id="rId297" Type="http://schemas.openxmlformats.org/officeDocument/2006/relationships/image" Target="../media/image990.png"/><Relationship Id="rId40" Type="http://schemas.openxmlformats.org/officeDocument/2006/relationships/customXml" Target="../ink/ink933.xml"/><Relationship Id="rId115" Type="http://schemas.openxmlformats.org/officeDocument/2006/relationships/image" Target="../media/image899.png"/><Relationship Id="rId136" Type="http://schemas.openxmlformats.org/officeDocument/2006/relationships/customXml" Target="../ink/ink981.xml"/><Relationship Id="rId157" Type="http://schemas.openxmlformats.org/officeDocument/2006/relationships/image" Target="../media/image920.png"/><Relationship Id="rId178" Type="http://schemas.openxmlformats.org/officeDocument/2006/relationships/customXml" Target="../ink/ink1002.xml"/><Relationship Id="rId301" Type="http://schemas.openxmlformats.org/officeDocument/2006/relationships/image" Target="../media/image992.png"/><Relationship Id="rId322" Type="http://schemas.openxmlformats.org/officeDocument/2006/relationships/customXml" Target="../ink/ink1074.xml"/><Relationship Id="rId343" Type="http://schemas.openxmlformats.org/officeDocument/2006/relationships/image" Target="../media/image1013.png"/><Relationship Id="rId61" Type="http://schemas.openxmlformats.org/officeDocument/2006/relationships/image" Target="../media/image872.png"/><Relationship Id="rId82" Type="http://schemas.openxmlformats.org/officeDocument/2006/relationships/customXml" Target="../ink/ink954.xml"/><Relationship Id="rId199" Type="http://schemas.openxmlformats.org/officeDocument/2006/relationships/image" Target="../media/image941.png"/><Relationship Id="rId203" Type="http://schemas.openxmlformats.org/officeDocument/2006/relationships/image" Target="../media/image943.png"/><Relationship Id="rId19" Type="http://schemas.openxmlformats.org/officeDocument/2006/relationships/image" Target="../media/image851.png"/><Relationship Id="rId224" Type="http://schemas.openxmlformats.org/officeDocument/2006/relationships/customXml" Target="../ink/ink1025.xml"/><Relationship Id="rId245" Type="http://schemas.openxmlformats.org/officeDocument/2006/relationships/image" Target="../media/image964.png"/><Relationship Id="rId266" Type="http://schemas.openxmlformats.org/officeDocument/2006/relationships/customXml" Target="../ink/ink1046.xml"/><Relationship Id="rId287" Type="http://schemas.openxmlformats.org/officeDocument/2006/relationships/image" Target="../media/image985.png"/><Relationship Id="rId30" Type="http://schemas.openxmlformats.org/officeDocument/2006/relationships/customXml" Target="../ink/ink928.xml"/><Relationship Id="rId105" Type="http://schemas.openxmlformats.org/officeDocument/2006/relationships/image" Target="../media/image894.png"/><Relationship Id="rId126" Type="http://schemas.openxmlformats.org/officeDocument/2006/relationships/customXml" Target="../ink/ink976.xml"/><Relationship Id="rId147" Type="http://schemas.openxmlformats.org/officeDocument/2006/relationships/image" Target="../media/image915.png"/><Relationship Id="rId168" Type="http://schemas.openxmlformats.org/officeDocument/2006/relationships/customXml" Target="../ink/ink997.xml"/><Relationship Id="rId312" Type="http://schemas.openxmlformats.org/officeDocument/2006/relationships/customXml" Target="../ink/ink1069.xml"/><Relationship Id="rId333" Type="http://schemas.openxmlformats.org/officeDocument/2006/relationships/image" Target="../media/image1008.png"/><Relationship Id="rId354" Type="http://schemas.openxmlformats.org/officeDocument/2006/relationships/customXml" Target="../ink/ink1090.xml"/><Relationship Id="rId51" Type="http://schemas.openxmlformats.org/officeDocument/2006/relationships/image" Target="../media/image867.png"/><Relationship Id="rId72" Type="http://schemas.openxmlformats.org/officeDocument/2006/relationships/customXml" Target="../ink/ink949.xml"/><Relationship Id="rId93" Type="http://schemas.openxmlformats.org/officeDocument/2006/relationships/image" Target="../media/image888.png"/><Relationship Id="rId189" Type="http://schemas.openxmlformats.org/officeDocument/2006/relationships/image" Target="../media/image936.png"/><Relationship Id="rId3" Type="http://schemas.openxmlformats.org/officeDocument/2006/relationships/image" Target="../media/image843.png"/><Relationship Id="rId214" Type="http://schemas.openxmlformats.org/officeDocument/2006/relationships/customXml" Target="../ink/ink1020.xml"/><Relationship Id="rId235" Type="http://schemas.openxmlformats.org/officeDocument/2006/relationships/image" Target="../media/image959.png"/><Relationship Id="rId256" Type="http://schemas.openxmlformats.org/officeDocument/2006/relationships/customXml" Target="../ink/ink1041.xml"/><Relationship Id="rId277" Type="http://schemas.openxmlformats.org/officeDocument/2006/relationships/image" Target="../media/image980.png"/><Relationship Id="rId298" Type="http://schemas.openxmlformats.org/officeDocument/2006/relationships/customXml" Target="../ink/ink1062.xml"/><Relationship Id="rId116" Type="http://schemas.openxmlformats.org/officeDocument/2006/relationships/customXml" Target="../ink/ink971.xml"/><Relationship Id="rId137" Type="http://schemas.openxmlformats.org/officeDocument/2006/relationships/image" Target="../media/image910.png"/><Relationship Id="rId158" Type="http://schemas.openxmlformats.org/officeDocument/2006/relationships/customXml" Target="../ink/ink992.xml"/><Relationship Id="rId302" Type="http://schemas.openxmlformats.org/officeDocument/2006/relationships/customXml" Target="../ink/ink1064.xml"/><Relationship Id="rId323" Type="http://schemas.openxmlformats.org/officeDocument/2006/relationships/image" Target="../media/image1003.png"/><Relationship Id="rId344" Type="http://schemas.openxmlformats.org/officeDocument/2006/relationships/customXml" Target="../ink/ink1085.xml"/><Relationship Id="rId20" Type="http://schemas.openxmlformats.org/officeDocument/2006/relationships/customXml" Target="../ink/ink923.xml"/><Relationship Id="rId41" Type="http://schemas.openxmlformats.org/officeDocument/2006/relationships/image" Target="../media/image862.png"/><Relationship Id="rId62" Type="http://schemas.openxmlformats.org/officeDocument/2006/relationships/customXml" Target="../ink/ink944.xml"/><Relationship Id="rId83" Type="http://schemas.openxmlformats.org/officeDocument/2006/relationships/image" Target="../media/image883.png"/><Relationship Id="rId179" Type="http://schemas.openxmlformats.org/officeDocument/2006/relationships/image" Target="../media/image931.png"/><Relationship Id="rId190" Type="http://schemas.openxmlformats.org/officeDocument/2006/relationships/customXml" Target="../ink/ink1008.xml"/><Relationship Id="rId204" Type="http://schemas.openxmlformats.org/officeDocument/2006/relationships/customXml" Target="../ink/ink1015.xml"/><Relationship Id="rId225" Type="http://schemas.openxmlformats.org/officeDocument/2006/relationships/image" Target="../media/image954.png"/><Relationship Id="rId246" Type="http://schemas.openxmlformats.org/officeDocument/2006/relationships/customXml" Target="../ink/ink1036.xml"/><Relationship Id="rId267" Type="http://schemas.openxmlformats.org/officeDocument/2006/relationships/image" Target="../media/image975.png"/><Relationship Id="rId288" Type="http://schemas.openxmlformats.org/officeDocument/2006/relationships/customXml" Target="../ink/ink1057.xml"/><Relationship Id="rId106" Type="http://schemas.openxmlformats.org/officeDocument/2006/relationships/customXml" Target="../ink/ink966.xml"/><Relationship Id="rId127" Type="http://schemas.openxmlformats.org/officeDocument/2006/relationships/image" Target="../media/image905.png"/><Relationship Id="rId313" Type="http://schemas.openxmlformats.org/officeDocument/2006/relationships/image" Target="../media/image998.png"/><Relationship Id="rId10" Type="http://schemas.openxmlformats.org/officeDocument/2006/relationships/customXml" Target="../ink/ink918.xml"/><Relationship Id="rId31" Type="http://schemas.openxmlformats.org/officeDocument/2006/relationships/image" Target="../media/image857.png"/><Relationship Id="rId52" Type="http://schemas.openxmlformats.org/officeDocument/2006/relationships/customXml" Target="../ink/ink939.xml"/><Relationship Id="rId73" Type="http://schemas.openxmlformats.org/officeDocument/2006/relationships/image" Target="../media/image878.png"/><Relationship Id="rId94" Type="http://schemas.openxmlformats.org/officeDocument/2006/relationships/customXml" Target="../ink/ink960.xml"/><Relationship Id="rId148" Type="http://schemas.openxmlformats.org/officeDocument/2006/relationships/customXml" Target="../ink/ink987.xml"/><Relationship Id="rId169" Type="http://schemas.openxmlformats.org/officeDocument/2006/relationships/image" Target="../media/image926.png"/><Relationship Id="rId334" Type="http://schemas.openxmlformats.org/officeDocument/2006/relationships/customXml" Target="../ink/ink1080.xml"/><Relationship Id="rId355" Type="http://schemas.openxmlformats.org/officeDocument/2006/relationships/image" Target="../media/image1019.png"/><Relationship Id="rId4" Type="http://schemas.openxmlformats.org/officeDocument/2006/relationships/customXml" Target="../ink/ink915.xml"/><Relationship Id="rId180" Type="http://schemas.openxmlformats.org/officeDocument/2006/relationships/customXml" Target="../ink/ink1003.xml"/><Relationship Id="rId215" Type="http://schemas.openxmlformats.org/officeDocument/2006/relationships/image" Target="../media/image949.png"/><Relationship Id="rId236" Type="http://schemas.openxmlformats.org/officeDocument/2006/relationships/customXml" Target="../ink/ink1031.xml"/><Relationship Id="rId257" Type="http://schemas.openxmlformats.org/officeDocument/2006/relationships/image" Target="../media/image970.png"/><Relationship Id="rId278" Type="http://schemas.openxmlformats.org/officeDocument/2006/relationships/customXml" Target="../ink/ink1052.xml"/><Relationship Id="rId303" Type="http://schemas.openxmlformats.org/officeDocument/2006/relationships/image" Target="../media/image993.png"/><Relationship Id="rId42" Type="http://schemas.openxmlformats.org/officeDocument/2006/relationships/customXml" Target="../ink/ink934.xml"/><Relationship Id="rId84" Type="http://schemas.openxmlformats.org/officeDocument/2006/relationships/customXml" Target="../ink/ink955.xml"/><Relationship Id="rId138" Type="http://schemas.openxmlformats.org/officeDocument/2006/relationships/customXml" Target="../ink/ink982.xml"/><Relationship Id="rId345" Type="http://schemas.openxmlformats.org/officeDocument/2006/relationships/image" Target="../media/image1014.png"/><Relationship Id="rId191" Type="http://schemas.openxmlformats.org/officeDocument/2006/relationships/image" Target="../media/image937.png"/><Relationship Id="rId205" Type="http://schemas.openxmlformats.org/officeDocument/2006/relationships/image" Target="../media/image944.png"/><Relationship Id="rId247" Type="http://schemas.openxmlformats.org/officeDocument/2006/relationships/image" Target="../media/image965.png"/><Relationship Id="rId107" Type="http://schemas.openxmlformats.org/officeDocument/2006/relationships/image" Target="../media/image895.png"/><Relationship Id="rId289" Type="http://schemas.openxmlformats.org/officeDocument/2006/relationships/image" Target="../media/image986.png"/><Relationship Id="rId11" Type="http://schemas.openxmlformats.org/officeDocument/2006/relationships/image" Target="../media/image847.png"/><Relationship Id="rId53" Type="http://schemas.openxmlformats.org/officeDocument/2006/relationships/image" Target="../media/image868.png"/><Relationship Id="rId149" Type="http://schemas.openxmlformats.org/officeDocument/2006/relationships/image" Target="../media/image916.png"/><Relationship Id="rId314" Type="http://schemas.openxmlformats.org/officeDocument/2006/relationships/customXml" Target="../ink/ink1070.xml"/><Relationship Id="rId356" Type="http://schemas.openxmlformats.org/officeDocument/2006/relationships/customXml" Target="../ink/ink1091.xml"/><Relationship Id="rId95" Type="http://schemas.openxmlformats.org/officeDocument/2006/relationships/image" Target="../media/image889.png"/><Relationship Id="rId160" Type="http://schemas.openxmlformats.org/officeDocument/2006/relationships/customXml" Target="../ink/ink993.xml"/><Relationship Id="rId216" Type="http://schemas.openxmlformats.org/officeDocument/2006/relationships/customXml" Target="../ink/ink1021.xml"/><Relationship Id="rId258" Type="http://schemas.openxmlformats.org/officeDocument/2006/relationships/customXml" Target="../ink/ink1042.xml"/><Relationship Id="rId22" Type="http://schemas.openxmlformats.org/officeDocument/2006/relationships/customXml" Target="../ink/ink924.xml"/><Relationship Id="rId64" Type="http://schemas.openxmlformats.org/officeDocument/2006/relationships/customXml" Target="../ink/ink945.xml"/><Relationship Id="rId118" Type="http://schemas.openxmlformats.org/officeDocument/2006/relationships/customXml" Target="../ink/ink972.xml"/><Relationship Id="rId325" Type="http://schemas.openxmlformats.org/officeDocument/2006/relationships/image" Target="../media/image1004.png"/><Relationship Id="rId171" Type="http://schemas.openxmlformats.org/officeDocument/2006/relationships/image" Target="../media/image927.png"/><Relationship Id="rId227" Type="http://schemas.openxmlformats.org/officeDocument/2006/relationships/image" Target="../media/image955.png"/><Relationship Id="rId269" Type="http://schemas.openxmlformats.org/officeDocument/2006/relationships/image" Target="../media/image976.png"/><Relationship Id="rId33" Type="http://schemas.openxmlformats.org/officeDocument/2006/relationships/image" Target="../media/image858.png"/><Relationship Id="rId129" Type="http://schemas.openxmlformats.org/officeDocument/2006/relationships/image" Target="../media/image906.png"/><Relationship Id="rId280" Type="http://schemas.openxmlformats.org/officeDocument/2006/relationships/customXml" Target="../ink/ink1053.xml"/><Relationship Id="rId336" Type="http://schemas.openxmlformats.org/officeDocument/2006/relationships/customXml" Target="../ink/ink1081.xml"/><Relationship Id="rId75" Type="http://schemas.openxmlformats.org/officeDocument/2006/relationships/image" Target="../media/image879.png"/><Relationship Id="rId140" Type="http://schemas.openxmlformats.org/officeDocument/2006/relationships/customXml" Target="../ink/ink983.xml"/><Relationship Id="rId182" Type="http://schemas.openxmlformats.org/officeDocument/2006/relationships/customXml" Target="../ink/ink1004.xml"/><Relationship Id="rId6" Type="http://schemas.openxmlformats.org/officeDocument/2006/relationships/customXml" Target="../ink/ink916.xml"/><Relationship Id="rId238" Type="http://schemas.openxmlformats.org/officeDocument/2006/relationships/customXml" Target="../ink/ink1032.xml"/><Relationship Id="rId291" Type="http://schemas.openxmlformats.org/officeDocument/2006/relationships/image" Target="../media/image987.png"/><Relationship Id="rId305" Type="http://schemas.openxmlformats.org/officeDocument/2006/relationships/image" Target="../media/image994.png"/><Relationship Id="rId347" Type="http://schemas.openxmlformats.org/officeDocument/2006/relationships/image" Target="../media/image1015.png"/><Relationship Id="rId44" Type="http://schemas.openxmlformats.org/officeDocument/2006/relationships/customXml" Target="../ink/ink935.xml"/><Relationship Id="rId86" Type="http://schemas.openxmlformats.org/officeDocument/2006/relationships/customXml" Target="../ink/ink956.xml"/><Relationship Id="rId151" Type="http://schemas.openxmlformats.org/officeDocument/2006/relationships/image" Target="../media/image917.png"/><Relationship Id="rId193" Type="http://schemas.openxmlformats.org/officeDocument/2006/relationships/image" Target="../media/image938.png"/><Relationship Id="rId207" Type="http://schemas.openxmlformats.org/officeDocument/2006/relationships/image" Target="../media/image945.png"/><Relationship Id="rId249" Type="http://schemas.openxmlformats.org/officeDocument/2006/relationships/image" Target="../media/image966.png"/><Relationship Id="rId13" Type="http://schemas.openxmlformats.org/officeDocument/2006/relationships/image" Target="../media/image848.png"/><Relationship Id="rId109" Type="http://schemas.openxmlformats.org/officeDocument/2006/relationships/image" Target="../media/image896.png"/><Relationship Id="rId260" Type="http://schemas.openxmlformats.org/officeDocument/2006/relationships/customXml" Target="../ink/ink1043.xml"/><Relationship Id="rId316" Type="http://schemas.openxmlformats.org/officeDocument/2006/relationships/customXml" Target="../ink/ink1071.xml"/><Relationship Id="rId55" Type="http://schemas.openxmlformats.org/officeDocument/2006/relationships/image" Target="../media/image869.png"/><Relationship Id="rId97" Type="http://schemas.openxmlformats.org/officeDocument/2006/relationships/image" Target="../media/image890.png"/><Relationship Id="rId120" Type="http://schemas.openxmlformats.org/officeDocument/2006/relationships/customXml" Target="../ink/ink973.xml"/><Relationship Id="rId358" Type="http://schemas.openxmlformats.org/officeDocument/2006/relationships/customXml" Target="../ink/ink1092.xml"/><Relationship Id="rId162" Type="http://schemas.openxmlformats.org/officeDocument/2006/relationships/customXml" Target="../ink/ink994.xml"/><Relationship Id="rId218" Type="http://schemas.openxmlformats.org/officeDocument/2006/relationships/customXml" Target="../ink/ink1022.xml"/><Relationship Id="rId271" Type="http://schemas.openxmlformats.org/officeDocument/2006/relationships/image" Target="../media/image977.png"/><Relationship Id="rId24" Type="http://schemas.openxmlformats.org/officeDocument/2006/relationships/customXml" Target="../ink/ink925.xml"/><Relationship Id="rId66" Type="http://schemas.openxmlformats.org/officeDocument/2006/relationships/customXml" Target="../ink/ink946.xml"/><Relationship Id="rId131" Type="http://schemas.openxmlformats.org/officeDocument/2006/relationships/image" Target="../media/image907.png"/><Relationship Id="rId327" Type="http://schemas.openxmlformats.org/officeDocument/2006/relationships/image" Target="../media/image1005.png"/><Relationship Id="rId173" Type="http://schemas.openxmlformats.org/officeDocument/2006/relationships/image" Target="../media/image928.png"/><Relationship Id="rId229" Type="http://schemas.openxmlformats.org/officeDocument/2006/relationships/image" Target="../media/image956.png"/><Relationship Id="rId240" Type="http://schemas.openxmlformats.org/officeDocument/2006/relationships/customXml" Target="../ink/ink1033.xml"/><Relationship Id="rId35" Type="http://schemas.openxmlformats.org/officeDocument/2006/relationships/image" Target="../media/image859.png"/><Relationship Id="rId77" Type="http://schemas.openxmlformats.org/officeDocument/2006/relationships/image" Target="../media/image880.png"/><Relationship Id="rId100" Type="http://schemas.openxmlformats.org/officeDocument/2006/relationships/customXml" Target="../ink/ink963.xml"/><Relationship Id="rId282" Type="http://schemas.openxmlformats.org/officeDocument/2006/relationships/customXml" Target="../ink/ink1054.xml"/><Relationship Id="rId338" Type="http://schemas.openxmlformats.org/officeDocument/2006/relationships/customXml" Target="../ink/ink1082.xml"/><Relationship Id="rId8" Type="http://schemas.openxmlformats.org/officeDocument/2006/relationships/customXml" Target="../ink/ink917.xml"/><Relationship Id="rId142" Type="http://schemas.openxmlformats.org/officeDocument/2006/relationships/customXml" Target="../ink/ink984.xml"/><Relationship Id="rId184" Type="http://schemas.openxmlformats.org/officeDocument/2006/relationships/customXml" Target="../ink/ink1005.xml"/><Relationship Id="rId251" Type="http://schemas.openxmlformats.org/officeDocument/2006/relationships/image" Target="../media/image967.png"/><Relationship Id="rId46" Type="http://schemas.openxmlformats.org/officeDocument/2006/relationships/customXml" Target="../ink/ink936.xml"/><Relationship Id="rId293" Type="http://schemas.openxmlformats.org/officeDocument/2006/relationships/image" Target="../media/image988.png"/><Relationship Id="rId307" Type="http://schemas.openxmlformats.org/officeDocument/2006/relationships/image" Target="../media/image995.png"/><Relationship Id="rId349" Type="http://schemas.openxmlformats.org/officeDocument/2006/relationships/image" Target="../media/image1016.png"/></Relationships>
</file>

<file path=ppt/slides/_rels/slide9.xml.rels><?xml version="1.0" encoding="UTF-8" standalone="yes"?>
<Relationships xmlns="http://schemas.openxmlformats.org/package/2006/relationships"><Relationship Id="rId13" Type="http://schemas.openxmlformats.org/officeDocument/2006/relationships/image" Target="../media/image1028.png"/><Relationship Id="rId18" Type="http://schemas.openxmlformats.org/officeDocument/2006/relationships/customXml" Target="../ink/ink1101.xml"/><Relationship Id="rId26" Type="http://schemas.openxmlformats.org/officeDocument/2006/relationships/customXml" Target="../ink/ink1105.xml"/><Relationship Id="rId39" Type="http://schemas.openxmlformats.org/officeDocument/2006/relationships/image" Target="../media/image1041.png"/><Relationship Id="rId21" Type="http://schemas.openxmlformats.org/officeDocument/2006/relationships/image" Target="../media/image1032.png"/><Relationship Id="rId34" Type="http://schemas.openxmlformats.org/officeDocument/2006/relationships/customXml" Target="../ink/ink1109.xml"/><Relationship Id="rId42" Type="http://schemas.openxmlformats.org/officeDocument/2006/relationships/customXml" Target="../ink/ink1113.xml"/><Relationship Id="rId47" Type="http://schemas.openxmlformats.org/officeDocument/2006/relationships/image" Target="../media/image1045.png"/><Relationship Id="rId7" Type="http://schemas.openxmlformats.org/officeDocument/2006/relationships/image" Target="../media/image1025.png"/><Relationship Id="rId2" Type="http://schemas.openxmlformats.org/officeDocument/2006/relationships/notesSlide" Target="../notesSlides/notesSlide9.xml"/><Relationship Id="rId16" Type="http://schemas.openxmlformats.org/officeDocument/2006/relationships/customXml" Target="../ink/ink1100.xml"/><Relationship Id="rId29" Type="http://schemas.openxmlformats.org/officeDocument/2006/relationships/image" Target="../media/image1036.png"/><Relationship Id="rId1" Type="http://schemas.openxmlformats.org/officeDocument/2006/relationships/slideLayout" Target="../slideLayouts/slideLayout7.xml"/><Relationship Id="rId6" Type="http://schemas.openxmlformats.org/officeDocument/2006/relationships/customXml" Target="../ink/ink1095.xml"/><Relationship Id="rId11" Type="http://schemas.openxmlformats.org/officeDocument/2006/relationships/image" Target="../media/image1027.png"/><Relationship Id="rId24" Type="http://schemas.openxmlformats.org/officeDocument/2006/relationships/customXml" Target="../ink/ink1104.xml"/><Relationship Id="rId32" Type="http://schemas.openxmlformats.org/officeDocument/2006/relationships/customXml" Target="../ink/ink1108.xml"/><Relationship Id="rId37" Type="http://schemas.openxmlformats.org/officeDocument/2006/relationships/image" Target="../media/image1040.png"/><Relationship Id="rId40" Type="http://schemas.openxmlformats.org/officeDocument/2006/relationships/customXml" Target="../ink/ink1112.xml"/><Relationship Id="rId45" Type="http://schemas.openxmlformats.org/officeDocument/2006/relationships/image" Target="../media/image1044.png"/><Relationship Id="rId5" Type="http://schemas.openxmlformats.org/officeDocument/2006/relationships/image" Target="../media/image1024.png"/><Relationship Id="rId15" Type="http://schemas.openxmlformats.org/officeDocument/2006/relationships/image" Target="../media/image1029.png"/><Relationship Id="rId23" Type="http://schemas.openxmlformats.org/officeDocument/2006/relationships/image" Target="../media/image1033.png"/><Relationship Id="rId28" Type="http://schemas.openxmlformats.org/officeDocument/2006/relationships/customXml" Target="../ink/ink1106.xml"/><Relationship Id="rId36" Type="http://schemas.openxmlformats.org/officeDocument/2006/relationships/customXml" Target="../ink/ink1110.xml"/><Relationship Id="rId10" Type="http://schemas.openxmlformats.org/officeDocument/2006/relationships/customXml" Target="../ink/ink1097.xml"/><Relationship Id="rId19" Type="http://schemas.openxmlformats.org/officeDocument/2006/relationships/image" Target="../media/image1031.png"/><Relationship Id="rId31" Type="http://schemas.openxmlformats.org/officeDocument/2006/relationships/image" Target="../media/image1037.png"/><Relationship Id="rId44" Type="http://schemas.openxmlformats.org/officeDocument/2006/relationships/customXml" Target="../ink/ink1114.xml"/><Relationship Id="rId4" Type="http://schemas.openxmlformats.org/officeDocument/2006/relationships/customXml" Target="../ink/ink1094.xml"/><Relationship Id="rId9" Type="http://schemas.openxmlformats.org/officeDocument/2006/relationships/image" Target="../media/image1026.png"/><Relationship Id="rId14" Type="http://schemas.openxmlformats.org/officeDocument/2006/relationships/customXml" Target="../ink/ink1099.xml"/><Relationship Id="rId22" Type="http://schemas.openxmlformats.org/officeDocument/2006/relationships/customXml" Target="../ink/ink1103.xml"/><Relationship Id="rId27" Type="http://schemas.openxmlformats.org/officeDocument/2006/relationships/image" Target="../media/image1035.png"/><Relationship Id="rId30" Type="http://schemas.openxmlformats.org/officeDocument/2006/relationships/customXml" Target="../ink/ink1107.xml"/><Relationship Id="rId35" Type="http://schemas.openxmlformats.org/officeDocument/2006/relationships/image" Target="../media/image1039.png"/><Relationship Id="rId43" Type="http://schemas.openxmlformats.org/officeDocument/2006/relationships/image" Target="../media/image1043.png"/><Relationship Id="rId8" Type="http://schemas.openxmlformats.org/officeDocument/2006/relationships/customXml" Target="../ink/ink1096.xml"/><Relationship Id="rId3" Type="http://schemas.openxmlformats.org/officeDocument/2006/relationships/image" Target="../media/image1023.png"/><Relationship Id="rId12" Type="http://schemas.openxmlformats.org/officeDocument/2006/relationships/customXml" Target="../ink/ink1098.xml"/><Relationship Id="rId17" Type="http://schemas.openxmlformats.org/officeDocument/2006/relationships/image" Target="../media/image1030.png"/><Relationship Id="rId25" Type="http://schemas.openxmlformats.org/officeDocument/2006/relationships/image" Target="../media/image1034.png"/><Relationship Id="rId33" Type="http://schemas.openxmlformats.org/officeDocument/2006/relationships/image" Target="../media/image1038.png"/><Relationship Id="rId38" Type="http://schemas.openxmlformats.org/officeDocument/2006/relationships/customXml" Target="../ink/ink1111.xml"/><Relationship Id="rId46" Type="http://schemas.openxmlformats.org/officeDocument/2006/relationships/customXml" Target="../ink/ink1115.xml"/><Relationship Id="rId20" Type="http://schemas.openxmlformats.org/officeDocument/2006/relationships/customXml" Target="../ink/ink1102.xml"/><Relationship Id="rId41" Type="http://schemas.openxmlformats.org/officeDocument/2006/relationships/image" Target="../media/image1042.png"/></Relationships>
</file>

<file path=ppt/slides/_rels/slide10.xml.rels><?xml version="1.0" encoding="UTF-8" standalone="yes"?>
<Relationships xmlns="http://schemas.openxmlformats.org/package/2006/relationships"><Relationship Id="rId26" Type="http://schemas.openxmlformats.org/officeDocument/2006/relationships/image" Target="../media/image1057.png"/><Relationship Id="rId21" Type="http://schemas.openxmlformats.org/officeDocument/2006/relationships/customXml" Target="../ink/ink1125.xml"/><Relationship Id="rId42" Type="http://schemas.openxmlformats.org/officeDocument/2006/relationships/image" Target="../media/image1064.png"/><Relationship Id="rId47" Type="http://schemas.openxmlformats.org/officeDocument/2006/relationships/customXml" Target="../ink/ink1138.xml"/><Relationship Id="rId63" Type="http://schemas.openxmlformats.org/officeDocument/2006/relationships/customXml" Target="../ink/ink1146.xml"/><Relationship Id="rId68" Type="http://schemas.openxmlformats.org/officeDocument/2006/relationships/image" Target="../media/image1077.png"/><Relationship Id="rId2" Type="http://schemas.openxmlformats.org/officeDocument/2006/relationships/notesSlide" Target="../notesSlides/notesSlide10.xml"/><Relationship Id="rId16" Type="http://schemas.openxmlformats.org/officeDocument/2006/relationships/image" Target="../media/image1052.png"/><Relationship Id="rId29" Type="http://schemas.openxmlformats.org/officeDocument/2006/relationships/customXml" Target="../ink/ink1129.xml"/><Relationship Id="rId11" Type="http://schemas.openxmlformats.org/officeDocument/2006/relationships/customXml" Target="../ink/ink1120.xml"/><Relationship Id="rId24" Type="http://schemas.openxmlformats.org/officeDocument/2006/relationships/image" Target="../media/image1056.png"/><Relationship Id="rId32" Type="http://schemas.openxmlformats.org/officeDocument/2006/relationships/image" Target="../media/image1060.png"/><Relationship Id="rId37" Type="http://schemas.openxmlformats.org/officeDocument/2006/relationships/customXml" Target="../ink/ink1133.xml"/><Relationship Id="rId40" Type="http://schemas.openxmlformats.org/officeDocument/2006/relationships/image" Target="../media/image911.png"/><Relationship Id="rId45" Type="http://schemas.openxmlformats.org/officeDocument/2006/relationships/customXml" Target="../ink/ink1137.xml"/><Relationship Id="rId53" Type="http://schemas.openxmlformats.org/officeDocument/2006/relationships/customXml" Target="../ink/ink1141.xml"/><Relationship Id="rId58" Type="http://schemas.openxmlformats.org/officeDocument/2006/relationships/image" Target="../media/image1072.png"/><Relationship Id="rId66" Type="http://schemas.openxmlformats.org/officeDocument/2006/relationships/image" Target="../media/image1076.png"/><Relationship Id="rId74" Type="http://schemas.openxmlformats.org/officeDocument/2006/relationships/image" Target="../media/image1080.png"/><Relationship Id="rId5" Type="http://schemas.openxmlformats.org/officeDocument/2006/relationships/customXml" Target="../ink/ink1117.xml"/><Relationship Id="rId61" Type="http://schemas.openxmlformats.org/officeDocument/2006/relationships/customXml" Target="../ink/ink1145.xml"/><Relationship Id="rId19" Type="http://schemas.openxmlformats.org/officeDocument/2006/relationships/customXml" Target="../ink/ink1124.xml"/><Relationship Id="rId14" Type="http://schemas.openxmlformats.org/officeDocument/2006/relationships/image" Target="../media/image1051.png"/><Relationship Id="rId22" Type="http://schemas.openxmlformats.org/officeDocument/2006/relationships/image" Target="../media/image1055.png"/><Relationship Id="rId27" Type="http://schemas.openxmlformats.org/officeDocument/2006/relationships/customXml" Target="../ink/ink1128.xml"/><Relationship Id="rId30" Type="http://schemas.openxmlformats.org/officeDocument/2006/relationships/image" Target="../media/image1059.png"/><Relationship Id="rId35" Type="http://schemas.openxmlformats.org/officeDocument/2006/relationships/customXml" Target="../ink/ink1132.xml"/><Relationship Id="rId43" Type="http://schemas.openxmlformats.org/officeDocument/2006/relationships/customXml" Target="../ink/ink1136.xml"/><Relationship Id="rId48" Type="http://schemas.openxmlformats.org/officeDocument/2006/relationships/image" Target="../media/image1067.png"/><Relationship Id="rId56" Type="http://schemas.openxmlformats.org/officeDocument/2006/relationships/image" Target="../media/image1071.png"/><Relationship Id="rId64" Type="http://schemas.openxmlformats.org/officeDocument/2006/relationships/image" Target="../media/image1075.png"/><Relationship Id="rId69" Type="http://schemas.openxmlformats.org/officeDocument/2006/relationships/customXml" Target="../ink/ink1149.xml"/><Relationship Id="rId8" Type="http://schemas.openxmlformats.org/officeDocument/2006/relationships/image" Target="../media/image1048.png"/><Relationship Id="rId51" Type="http://schemas.openxmlformats.org/officeDocument/2006/relationships/customXml" Target="../ink/ink1140.xml"/><Relationship Id="rId72" Type="http://schemas.openxmlformats.org/officeDocument/2006/relationships/image" Target="../media/image1079.png"/><Relationship Id="rId3" Type="http://schemas.openxmlformats.org/officeDocument/2006/relationships/customXml" Target="../ink/ink1116.xml"/><Relationship Id="rId12" Type="http://schemas.openxmlformats.org/officeDocument/2006/relationships/image" Target="../media/image1050.png"/><Relationship Id="rId17" Type="http://schemas.openxmlformats.org/officeDocument/2006/relationships/customXml" Target="../ink/ink1123.xml"/><Relationship Id="rId25" Type="http://schemas.openxmlformats.org/officeDocument/2006/relationships/customXml" Target="../ink/ink1127.xml"/><Relationship Id="rId33" Type="http://schemas.openxmlformats.org/officeDocument/2006/relationships/customXml" Target="../ink/ink1131.xml"/><Relationship Id="rId38" Type="http://schemas.openxmlformats.org/officeDocument/2006/relationships/image" Target="../media/image1063.png"/><Relationship Id="rId46" Type="http://schemas.openxmlformats.org/officeDocument/2006/relationships/image" Target="../media/image1066.png"/><Relationship Id="rId59" Type="http://schemas.openxmlformats.org/officeDocument/2006/relationships/customXml" Target="../ink/ink1144.xml"/><Relationship Id="rId67" Type="http://schemas.openxmlformats.org/officeDocument/2006/relationships/customXml" Target="../ink/ink1148.xml"/><Relationship Id="rId20" Type="http://schemas.openxmlformats.org/officeDocument/2006/relationships/image" Target="../media/image1054.png"/><Relationship Id="rId41" Type="http://schemas.openxmlformats.org/officeDocument/2006/relationships/customXml" Target="../ink/ink1135.xml"/><Relationship Id="rId54" Type="http://schemas.openxmlformats.org/officeDocument/2006/relationships/image" Target="../media/image1070.png"/><Relationship Id="rId62" Type="http://schemas.openxmlformats.org/officeDocument/2006/relationships/image" Target="../media/image1074.png"/><Relationship Id="rId70" Type="http://schemas.openxmlformats.org/officeDocument/2006/relationships/image" Target="../media/image1078.png"/><Relationship Id="rId75" Type="http://schemas.openxmlformats.org/officeDocument/2006/relationships/customXml" Target="../ink/ink1152.xml"/><Relationship Id="rId1" Type="http://schemas.openxmlformats.org/officeDocument/2006/relationships/slideLayout" Target="../slideLayouts/slideLayout7.xml"/><Relationship Id="rId6" Type="http://schemas.openxmlformats.org/officeDocument/2006/relationships/image" Target="../media/image1047.png"/><Relationship Id="rId15" Type="http://schemas.openxmlformats.org/officeDocument/2006/relationships/customXml" Target="../ink/ink1122.xml"/><Relationship Id="rId23" Type="http://schemas.openxmlformats.org/officeDocument/2006/relationships/customXml" Target="../ink/ink1126.xml"/><Relationship Id="rId28" Type="http://schemas.openxmlformats.org/officeDocument/2006/relationships/image" Target="../media/image1058.png"/><Relationship Id="rId36" Type="http://schemas.openxmlformats.org/officeDocument/2006/relationships/image" Target="../media/image1062.png"/><Relationship Id="rId49" Type="http://schemas.openxmlformats.org/officeDocument/2006/relationships/customXml" Target="../ink/ink1139.xml"/><Relationship Id="rId57" Type="http://schemas.openxmlformats.org/officeDocument/2006/relationships/customXml" Target="../ink/ink1143.xml"/><Relationship Id="rId10" Type="http://schemas.openxmlformats.org/officeDocument/2006/relationships/image" Target="../media/image1049.png"/><Relationship Id="rId31" Type="http://schemas.openxmlformats.org/officeDocument/2006/relationships/customXml" Target="../ink/ink1130.xml"/><Relationship Id="rId44" Type="http://schemas.openxmlformats.org/officeDocument/2006/relationships/image" Target="../media/image1065.png"/><Relationship Id="rId52" Type="http://schemas.openxmlformats.org/officeDocument/2006/relationships/image" Target="../media/image1069.png"/><Relationship Id="rId60" Type="http://schemas.openxmlformats.org/officeDocument/2006/relationships/image" Target="../media/image1073.png"/><Relationship Id="rId65" Type="http://schemas.openxmlformats.org/officeDocument/2006/relationships/customXml" Target="../ink/ink1147.xml"/><Relationship Id="rId73" Type="http://schemas.openxmlformats.org/officeDocument/2006/relationships/customXml" Target="../ink/ink1151.xml"/><Relationship Id="rId4" Type="http://schemas.openxmlformats.org/officeDocument/2006/relationships/image" Target="../media/image1046.png"/><Relationship Id="rId9" Type="http://schemas.openxmlformats.org/officeDocument/2006/relationships/customXml" Target="../ink/ink1119.xml"/><Relationship Id="rId13" Type="http://schemas.openxmlformats.org/officeDocument/2006/relationships/customXml" Target="../ink/ink1121.xml"/><Relationship Id="rId18" Type="http://schemas.openxmlformats.org/officeDocument/2006/relationships/image" Target="../media/image1053.png"/><Relationship Id="rId39" Type="http://schemas.openxmlformats.org/officeDocument/2006/relationships/customXml" Target="../ink/ink1134.xml"/><Relationship Id="rId34" Type="http://schemas.openxmlformats.org/officeDocument/2006/relationships/image" Target="../media/image1061.png"/><Relationship Id="rId50" Type="http://schemas.openxmlformats.org/officeDocument/2006/relationships/image" Target="../media/image1068.png"/><Relationship Id="rId55" Type="http://schemas.openxmlformats.org/officeDocument/2006/relationships/customXml" Target="../ink/ink1142.xml"/><Relationship Id="rId76" Type="http://schemas.openxmlformats.org/officeDocument/2006/relationships/image" Target="../media/image1081.png"/><Relationship Id="rId7" Type="http://schemas.openxmlformats.org/officeDocument/2006/relationships/customXml" Target="../ink/ink1118.xml"/><Relationship Id="rId71" Type="http://schemas.openxmlformats.org/officeDocument/2006/relationships/customXml" Target="../ink/ink1150.xml"/></Relationships>
</file>

<file path=ppt/slides/_rels/slide11.xml.rels><?xml version="1.0" encoding="UTF-8" standalone="yes"?>
<Relationships xmlns="http://schemas.openxmlformats.org/package/2006/relationships"><Relationship Id="rId117" Type="http://schemas.openxmlformats.org/officeDocument/2006/relationships/image" Target="../media/image1138.png"/><Relationship Id="rId21" Type="http://schemas.openxmlformats.org/officeDocument/2006/relationships/image" Target="../media/image1091.png"/><Relationship Id="rId42" Type="http://schemas.openxmlformats.org/officeDocument/2006/relationships/customXml" Target="../ink/ink1172.xml"/><Relationship Id="rId63" Type="http://schemas.openxmlformats.org/officeDocument/2006/relationships/image" Target="../media/image1111.png"/><Relationship Id="rId84" Type="http://schemas.openxmlformats.org/officeDocument/2006/relationships/customXml" Target="../ink/ink1193.xml"/><Relationship Id="rId138" Type="http://schemas.openxmlformats.org/officeDocument/2006/relationships/customXml" Target="../ink/ink1220.xml"/><Relationship Id="rId159" Type="http://schemas.openxmlformats.org/officeDocument/2006/relationships/image" Target="../media/image1159.png"/><Relationship Id="rId170" Type="http://schemas.openxmlformats.org/officeDocument/2006/relationships/customXml" Target="../ink/ink1236.xml"/><Relationship Id="rId191" Type="http://schemas.openxmlformats.org/officeDocument/2006/relationships/image" Target="../media/image1175.png"/><Relationship Id="rId205" Type="http://schemas.openxmlformats.org/officeDocument/2006/relationships/image" Target="../media/image1182.png"/><Relationship Id="rId226" Type="http://schemas.openxmlformats.org/officeDocument/2006/relationships/customXml" Target="../ink/ink1264.xml"/><Relationship Id="rId107" Type="http://schemas.openxmlformats.org/officeDocument/2006/relationships/image" Target="../media/image1133.png"/><Relationship Id="rId11" Type="http://schemas.openxmlformats.org/officeDocument/2006/relationships/image" Target="../media/image1086.png"/><Relationship Id="rId32" Type="http://schemas.openxmlformats.org/officeDocument/2006/relationships/customXml" Target="../ink/ink1167.xml"/><Relationship Id="rId53" Type="http://schemas.openxmlformats.org/officeDocument/2006/relationships/image" Target="../media/image911.png"/><Relationship Id="rId74" Type="http://schemas.openxmlformats.org/officeDocument/2006/relationships/customXml" Target="../ink/ink1188.xml"/><Relationship Id="rId128" Type="http://schemas.openxmlformats.org/officeDocument/2006/relationships/customXml" Target="../ink/ink1215.xml"/><Relationship Id="rId149" Type="http://schemas.openxmlformats.org/officeDocument/2006/relationships/image" Target="../media/image1154.png"/><Relationship Id="rId5" Type="http://schemas.openxmlformats.org/officeDocument/2006/relationships/image" Target="../media/image1083.png"/><Relationship Id="rId95" Type="http://schemas.openxmlformats.org/officeDocument/2006/relationships/image" Target="../media/image1127.png"/><Relationship Id="rId160" Type="http://schemas.openxmlformats.org/officeDocument/2006/relationships/customXml" Target="../ink/ink1231.xml"/><Relationship Id="rId181" Type="http://schemas.openxmlformats.org/officeDocument/2006/relationships/image" Target="../media/image1170.png"/><Relationship Id="rId216" Type="http://schemas.openxmlformats.org/officeDocument/2006/relationships/customXml" Target="../ink/ink1259.xml"/><Relationship Id="rId22" Type="http://schemas.openxmlformats.org/officeDocument/2006/relationships/customXml" Target="../ink/ink1162.xml"/><Relationship Id="rId43" Type="http://schemas.openxmlformats.org/officeDocument/2006/relationships/image" Target="../media/image1102.png"/><Relationship Id="rId64" Type="http://schemas.openxmlformats.org/officeDocument/2006/relationships/customXml" Target="../ink/ink1183.xml"/><Relationship Id="rId118" Type="http://schemas.openxmlformats.org/officeDocument/2006/relationships/customXml" Target="../ink/ink1210.xml"/><Relationship Id="rId139" Type="http://schemas.openxmlformats.org/officeDocument/2006/relationships/image" Target="../media/image1149.png"/><Relationship Id="rId85" Type="http://schemas.openxmlformats.org/officeDocument/2006/relationships/image" Target="../media/image1122.png"/><Relationship Id="rId150" Type="http://schemas.openxmlformats.org/officeDocument/2006/relationships/customXml" Target="../ink/ink1226.xml"/><Relationship Id="rId171" Type="http://schemas.openxmlformats.org/officeDocument/2006/relationships/image" Target="../media/image1165.png"/><Relationship Id="rId192" Type="http://schemas.openxmlformats.org/officeDocument/2006/relationships/customXml" Target="../ink/ink1247.xml"/><Relationship Id="rId206" Type="http://schemas.openxmlformats.org/officeDocument/2006/relationships/customXml" Target="../ink/ink1254.xml"/><Relationship Id="rId227" Type="http://schemas.openxmlformats.org/officeDocument/2006/relationships/image" Target="../media/image1193.png"/><Relationship Id="rId12" Type="http://schemas.openxmlformats.org/officeDocument/2006/relationships/customXml" Target="../ink/ink1157.xml"/><Relationship Id="rId33" Type="http://schemas.openxmlformats.org/officeDocument/2006/relationships/image" Target="../media/image1097.png"/><Relationship Id="rId108" Type="http://schemas.openxmlformats.org/officeDocument/2006/relationships/customXml" Target="../ink/ink1205.xml"/><Relationship Id="rId129" Type="http://schemas.openxmlformats.org/officeDocument/2006/relationships/image" Target="../media/image1144.png"/><Relationship Id="rId54" Type="http://schemas.openxmlformats.org/officeDocument/2006/relationships/customXml" Target="../ink/ink1178.xml"/><Relationship Id="rId75" Type="http://schemas.openxmlformats.org/officeDocument/2006/relationships/image" Target="../media/image1117.png"/><Relationship Id="rId96" Type="http://schemas.openxmlformats.org/officeDocument/2006/relationships/customXml" Target="../ink/ink1199.xml"/><Relationship Id="rId140" Type="http://schemas.openxmlformats.org/officeDocument/2006/relationships/customXml" Target="../ink/ink1221.xml"/><Relationship Id="rId161" Type="http://schemas.openxmlformats.org/officeDocument/2006/relationships/image" Target="../media/image1160.png"/><Relationship Id="rId182" Type="http://schemas.openxmlformats.org/officeDocument/2006/relationships/customXml" Target="../ink/ink1242.xml"/><Relationship Id="rId217" Type="http://schemas.openxmlformats.org/officeDocument/2006/relationships/image" Target="../media/image1188.png"/><Relationship Id="rId6" Type="http://schemas.openxmlformats.org/officeDocument/2006/relationships/customXml" Target="../ink/ink1154.xml"/><Relationship Id="rId23" Type="http://schemas.openxmlformats.org/officeDocument/2006/relationships/image" Target="../media/image1092.png"/><Relationship Id="rId119" Type="http://schemas.openxmlformats.org/officeDocument/2006/relationships/image" Target="../media/image1139.png"/><Relationship Id="rId44" Type="http://schemas.openxmlformats.org/officeDocument/2006/relationships/customXml" Target="../ink/ink1173.xml"/><Relationship Id="rId65" Type="http://schemas.openxmlformats.org/officeDocument/2006/relationships/image" Target="../media/image1112.png"/><Relationship Id="rId86" Type="http://schemas.openxmlformats.org/officeDocument/2006/relationships/customXml" Target="../ink/ink1194.xml"/><Relationship Id="rId130" Type="http://schemas.openxmlformats.org/officeDocument/2006/relationships/customXml" Target="../ink/ink1216.xml"/><Relationship Id="rId151" Type="http://schemas.openxmlformats.org/officeDocument/2006/relationships/image" Target="../media/image1155.png"/><Relationship Id="rId172" Type="http://schemas.openxmlformats.org/officeDocument/2006/relationships/customXml" Target="../ink/ink1237.xml"/><Relationship Id="rId193" Type="http://schemas.openxmlformats.org/officeDocument/2006/relationships/image" Target="../media/image1176.png"/><Relationship Id="rId207" Type="http://schemas.openxmlformats.org/officeDocument/2006/relationships/image" Target="../media/image1183.png"/><Relationship Id="rId228" Type="http://schemas.openxmlformats.org/officeDocument/2006/relationships/customXml" Target="../ink/ink1265.xml"/><Relationship Id="rId13" Type="http://schemas.openxmlformats.org/officeDocument/2006/relationships/image" Target="../media/image1087.png"/><Relationship Id="rId109" Type="http://schemas.openxmlformats.org/officeDocument/2006/relationships/image" Target="../media/image1134.png"/><Relationship Id="rId34" Type="http://schemas.openxmlformats.org/officeDocument/2006/relationships/customXml" Target="../ink/ink1168.xml"/><Relationship Id="rId55" Type="http://schemas.openxmlformats.org/officeDocument/2006/relationships/image" Target="../media/image1107.png"/><Relationship Id="rId76" Type="http://schemas.openxmlformats.org/officeDocument/2006/relationships/customXml" Target="../ink/ink1189.xml"/><Relationship Id="rId97" Type="http://schemas.openxmlformats.org/officeDocument/2006/relationships/image" Target="../media/image1128.png"/><Relationship Id="rId120" Type="http://schemas.openxmlformats.org/officeDocument/2006/relationships/customXml" Target="../ink/ink1211.xml"/><Relationship Id="rId141" Type="http://schemas.openxmlformats.org/officeDocument/2006/relationships/image" Target="../media/image1150.png"/><Relationship Id="rId7" Type="http://schemas.openxmlformats.org/officeDocument/2006/relationships/image" Target="../media/image1084.png"/><Relationship Id="rId162" Type="http://schemas.openxmlformats.org/officeDocument/2006/relationships/customXml" Target="../ink/ink1232.xml"/><Relationship Id="rId183" Type="http://schemas.openxmlformats.org/officeDocument/2006/relationships/image" Target="../media/image1171.png"/><Relationship Id="rId218" Type="http://schemas.openxmlformats.org/officeDocument/2006/relationships/customXml" Target="../ink/ink1260.xml"/><Relationship Id="rId24" Type="http://schemas.openxmlformats.org/officeDocument/2006/relationships/customXml" Target="../ink/ink1163.xml"/><Relationship Id="rId45" Type="http://schemas.openxmlformats.org/officeDocument/2006/relationships/image" Target="../media/image1103.png"/><Relationship Id="rId66" Type="http://schemas.openxmlformats.org/officeDocument/2006/relationships/customXml" Target="../ink/ink1184.xml"/><Relationship Id="rId87" Type="http://schemas.openxmlformats.org/officeDocument/2006/relationships/image" Target="../media/image1123.png"/><Relationship Id="rId110" Type="http://schemas.openxmlformats.org/officeDocument/2006/relationships/customXml" Target="../ink/ink1206.xml"/><Relationship Id="rId131" Type="http://schemas.openxmlformats.org/officeDocument/2006/relationships/image" Target="../media/image1145.png"/><Relationship Id="rId152" Type="http://schemas.openxmlformats.org/officeDocument/2006/relationships/customXml" Target="../ink/ink1227.xml"/><Relationship Id="rId173" Type="http://schemas.openxmlformats.org/officeDocument/2006/relationships/image" Target="../media/image1166.png"/><Relationship Id="rId194" Type="http://schemas.openxmlformats.org/officeDocument/2006/relationships/customXml" Target="../ink/ink1248.xml"/><Relationship Id="rId208" Type="http://schemas.openxmlformats.org/officeDocument/2006/relationships/customXml" Target="../ink/ink1255.xml"/><Relationship Id="rId229" Type="http://schemas.openxmlformats.org/officeDocument/2006/relationships/image" Target="../media/image1194.png"/><Relationship Id="rId14" Type="http://schemas.openxmlformats.org/officeDocument/2006/relationships/customXml" Target="../ink/ink1158.xml"/><Relationship Id="rId35" Type="http://schemas.openxmlformats.org/officeDocument/2006/relationships/image" Target="../media/image1098.png"/><Relationship Id="rId56" Type="http://schemas.openxmlformats.org/officeDocument/2006/relationships/customXml" Target="../ink/ink1179.xml"/><Relationship Id="rId77" Type="http://schemas.openxmlformats.org/officeDocument/2006/relationships/image" Target="../media/image1118.png"/><Relationship Id="rId100" Type="http://schemas.openxmlformats.org/officeDocument/2006/relationships/customXml" Target="../ink/ink1201.xml"/><Relationship Id="rId8" Type="http://schemas.openxmlformats.org/officeDocument/2006/relationships/customXml" Target="../ink/ink1155.xml"/><Relationship Id="rId98" Type="http://schemas.openxmlformats.org/officeDocument/2006/relationships/customXml" Target="../ink/ink1200.xml"/><Relationship Id="rId121" Type="http://schemas.openxmlformats.org/officeDocument/2006/relationships/image" Target="../media/image1140.png"/><Relationship Id="rId142" Type="http://schemas.openxmlformats.org/officeDocument/2006/relationships/customXml" Target="../ink/ink1222.xml"/><Relationship Id="rId163" Type="http://schemas.openxmlformats.org/officeDocument/2006/relationships/image" Target="../media/image1161.png"/><Relationship Id="rId184" Type="http://schemas.openxmlformats.org/officeDocument/2006/relationships/customXml" Target="../ink/ink1243.xml"/><Relationship Id="rId219" Type="http://schemas.openxmlformats.org/officeDocument/2006/relationships/image" Target="../media/image1189.png"/><Relationship Id="rId230" Type="http://schemas.openxmlformats.org/officeDocument/2006/relationships/customXml" Target="../ink/ink1266.xml"/><Relationship Id="rId25" Type="http://schemas.openxmlformats.org/officeDocument/2006/relationships/image" Target="../media/image1093.png"/><Relationship Id="rId46" Type="http://schemas.openxmlformats.org/officeDocument/2006/relationships/customXml" Target="../ink/ink1174.xml"/><Relationship Id="rId67" Type="http://schemas.openxmlformats.org/officeDocument/2006/relationships/image" Target="../media/image1113.png"/><Relationship Id="rId116" Type="http://schemas.openxmlformats.org/officeDocument/2006/relationships/customXml" Target="../ink/ink1209.xml"/><Relationship Id="rId137" Type="http://schemas.openxmlformats.org/officeDocument/2006/relationships/image" Target="../media/image1148.png"/><Relationship Id="rId158" Type="http://schemas.openxmlformats.org/officeDocument/2006/relationships/customXml" Target="../ink/ink1230.xml"/><Relationship Id="rId20" Type="http://schemas.openxmlformats.org/officeDocument/2006/relationships/customXml" Target="../ink/ink1161.xml"/><Relationship Id="rId41" Type="http://schemas.openxmlformats.org/officeDocument/2006/relationships/image" Target="../media/image1101.png"/><Relationship Id="rId62" Type="http://schemas.openxmlformats.org/officeDocument/2006/relationships/customXml" Target="../ink/ink1182.xml"/><Relationship Id="rId83" Type="http://schemas.openxmlformats.org/officeDocument/2006/relationships/image" Target="../media/image1121.png"/><Relationship Id="rId88" Type="http://schemas.openxmlformats.org/officeDocument/2006/relationships/customXml" Target="../ink/ink1195.xml"/><Relationship Id="rId111" Type="http://schemas.openxmlformats.org/officeDocument/2006/relationships/image" Target="../media/image1135.png"/><Relationship Id="rId132" Type="http://schemas.openxmlformats.org/officeDocument/2006/relationships/customXml" Target="../ink/ink1217.xml"/><Relationship Id="rId153" Type="http://schemas.openxmlformats.org/officeDocument/2006/relationships/image" Target="../media/image1156.png"/><Relationship Id="rId174" Type="http://schemas.openxmlformats.org/officeDocument/2006/relationships/customXml" Target="../ink/ink1238.xml"/><Relationship Id="rId179" Type="http://schemas.openxmlformats.org/officeDocument/2006/relationships/image" Target="../media/image1169.png"/><Relationship Id="rId195" Type="http://schemas.openxmlformats.org/officeDocument/2006/relationships/image" Target="../media/image1177.png"/><Relationship Id="rId209" Type="http://schemas.openxmlformats.org/officeDocument/2006/relationships/image" Target="../media/image1184.png"/><Relationship Id="rId190" Type="http://schemas.openxmlformats.org/officeDocument/2006/relationships/customXml" Target="../ink/ink1246.xml"/><Relationship Id="rId204" Type="http://schemas.openxmlformats.org/officeDocument/2006/relationships/customXml" Target="../ink/ink1253.xml"/><Relationship Id="rId220" Type="http://schemas.openxmlformats.org/officeDocument/2006/relationships/customXml" Target="../ink/ink1261.xml"/><Relationship Id="rId225" Type="http://schemas.openxmlformats.org/officeDocument/2006/relationships/image" Target="../media/image1192.png"/><Relationship Id="rId15" Type="http://schemas.openxmlformats.org/officeDocument/2006/relationships/image" Target="../media/image1088.png"/><Relationship Id="rId36" Type="http://schemas.openxmlformats.org/officeDocument/2006/relationships/customXml" Target="../ink/ink1169.xml"/><Relationship Id="rId57" Type="http://schemas.openxmlformats.org/officeDocument/2006/relationships/image" Target="../media/image1108.png"/><Relationship Id="rId106" Type="http://schemas.openxmlformats.org/officeDocument/2006/relationships/customXml" Target="../ink/ink1204.xml"/><Relationship Id="rId127" Type="http://schemas.openxmlformats.org/officeDocument/2006/relationships/image" Target="../media/image1143.png"/><Relationship Id="rId10" Type="http://schemas.openxmlformats.org/officeDocument/2006/relationships/customXml" Target="../ink/ink1156.xml"/><Relationship Id="rId31" Type="http://schemas.openxmlformats.org/officeDocument/2006/relationships/image" Target="../media/image1096.png"/><Relationship Id="rId52" Type="http://schemas.openxmlformats.org/officeDocument/2006/relationships/customXml" Target="../ink/ink1177.xml"/><Relationship Id="rId73" Type="http://schemas.openxmlformats.org/officeDocument/2006/relationships/image" Target="../media/image1116.png"/><Relationship Id="rId78" Type="http://schemas.openxmlformats.org/officeDocument/2006/relationships/customXml" Target="../ink/ink1190.xml"/><Relationship Id="rId94" Type="http://schemas.openxmlformats.org/officeDocument/2006/relationships/customXml" Target="../ink/ink1198.xml"/><Relationship Id="rId99" Type="http://schemas.openxmlformats.org/officeDocument/2006/relationships/image" Target="../media/image1129.png"/><Relationship Id="rId101" Type="http://schemas.openxmlformats.org/officeDocument/2006/relationships/image" Target="../media/image1130.png"/><Relationship Id="rId122" Type="http://schemas.openxmlformats.org/officeDocument/2006/relationships/customXml" Target="../ink/ink1212.xml"/><Relationship Id="rId143" Type="http://schemas.openxmlformats.org/officeDocument/2006/relationships/image" Target="../media/image1151.png"/><Relationship Id="rId148" Type="http://schemas.openxmlformats.org/officeDocument/2006/relationships/customXml" Target="../ink/ink1225.xml"/><Relationship Id="rId164" Type="http://schemas.openxmlformats.org/officeDocument/2006/relationships/customXml" Target="../ink/ink1233.xml"/><Relationship Id="rId169" Type="http://schemas.openxmlformats.org/officeDocument/2006/relationships/image" Target="../media/image1164.png"/><Relationship Id="rId185" Type="http://schemas.openxmlformats.org/officeDocument/2006/relationships/image" Target="../media/image1172.png"/><Relationship Id="rId4" Type="http://schemas.openxmlformats.org/officeDocument/2006/relationships/customXml" Target="../ink/ink1153.xml"/><Relationship Id="rId9" Type="http://schemas.openxmlformats.org/officeDocument/2006/relationships/image" Target="../media/image1085.png"/><Relationship Id="rId180" Type="http://schemas.openxmlformats.org/officeDocument/2006/relationships/customXml" Target="../ink/ink1241.xml"/><Relationship Id="rId210" Type="http://schemas.openxmlformats.org/officeDocument/2006/relationships/customXml" Target="../ink/ink1256.xml"/><Relationship Id="rId215" Type="http://schemas.openxmlformats.org/officeDocument/2006/relationships/image" Target="../media/image1187.png"/><Relationship Id="rId26" Type="http://schemas.openxmlformats.org/officeDocument/2006/relationships/customXml" Target="../ink/ink1164.xml"/><Relationship Id="rId231" Type="http://schemas.openxmlformats.org/officeDocument/2006/relationships/image" Target="../media/image1195.png"/><Relationship Id="rId47" Type="http://schemas.openxmlformats.org/officeDocument/2006/relationships/image" Target="../media/image1104.png"/><Relationship Id="rId68" Type="http://schemas.openxmlformats.org/officeDocument/2006/relationships/customXml" Target="../ink/ink1185.xml"/><Relationship Id="rId89" Type="http://schemas.openxmlformats.org/officeDocument/2006/relationships/image" Target="../media/image1124.png"/><Relationship Id="rId112" Type="http://schemas.openxmlformats.org/officeDocument/2006/relationships/customXml" Target="../ink/ink1207.xml"/><Relationship Id="rId133" Type="http://schemas.openxmlformats.org/officeDocument/2006/relationships/image" Target="../media/image1146.png"/><Relationship Id="rId154" Type="http://schemas.openxmlformats.org/officeDocument/2006/relationships/customXml" Target="../ink/ink1228.xml"/><Relationship Id="rId175" Type="http://schemas.openxmlformats.org/officeDocument/2006/relationships/image" Target="../media/image1167.png"/><Relationship Id="rId196" Type="http://schemas.openxmlformats.org/officeDocument/2006/relationships/customXml" Target="../ink/ink1249.xml"/><Relationship Id="rId200" Type="http://schemas.openxmlformats.org/officeDocument/2006/relationships/customXml" Target="../ink/ink1251.xml"/><Relationship Id="rId16" Type="http://schemas.openxmlformats.org/officeDocument/2006/relationships/customXml" Target="../ink/ink1159.xml"/><Relationship Id="rId221" Type="http://schemas.openxmlformats.org/officeDocument/2006/relationships/image" Target="../media/image1190.png"/><Relationship Id="rId37" Type="http://schemas.openxmlformats.org/officeDocument/2006/relationships/image" Target="../media/image1099.png"/><Relationship Id="rId58" Type="http://schemas.openxmlformats.org/officeDocument/2006/relationships/customXml" Target="../ink/ink1180.xml"/><Relationship Id="rId79" Type="http://schemas.openxmlformats.org/officeDocument/2006/relationships/image" Target="../media/image1119.png"/><Relationship Id="rId102" Type="http://schemas.openxmlformats.org/officeDocument/2006/relationships/customXml" Target="../ink/ink1202.xml"/><Relationship Id="rId123" Type="http://schemas.openxmlformats.org/officeDocument/2006/relationships/image" Target="../media/image1141.png"/><Relationship Id="rId144" Type="http://schemas.openxmlformats.org/officeDocument/2006/relationships/customXml" Target="../ink/ink1223.xml"/><Relationship Id="rId90" Type="http://schemas.openxmlformats.org/officeDocument/2006/relationships/customXml" Target="../ink/ink1196.xml"/><Relationship Id="rId165" Type="http://schemas.openxmlformats.org/officeDocument/2006/relationships/image" Target="../media/image1162.png"/><Relationship Id="rId186" Type="http://schemas.openxmlformats.org/officeDocument/2006/relationships/customXml" Target="../ink/ink1244.xml"/><Relationship Id="rId211" Type="http://schemas.openxmlformats.org/officeDocument/2006/relationships/image" Target="../media/image1185.png"/><Relationship Id="rId27" Type="http://schemas.openxmlformats.org/officeDocument/2006/relationships/image" Target="../media/image1094.png"/><Relationship Id="rId48" Type="http://schemas.openxmlformats.org/officeDocument/2006/relationships/customXml" Target="../ink/ink1175.xml"/><Relationship Id="rId69" Type="http://schemas.openxmlformats.org/officeDocument/2006/relationships/image" Target="../media/image1114.png"/><Relationship Id="rId113" Type="http://schemas.openxmlformats.org/officeDocument/2006/relationships/image" Target="../media/image1136.png"/><Relationship Id="rId134" Type="http://schemas.openxmlformats.org/officeDocument/2006/relationships/customXml" Target="../ink/ink1218.xml"/><Relationship Id="rId80" Type="http://schemas.openxmlformats.org/officeDocument/2006/relationships/customXml" Target="../ink/ink1191.xml"/><Relationship Id="rId155" Type="http://schemas.openxmlformats.org/officeDocument/2006/relationships/image" Target="../media/image1157.png"/><Relationship Id="rId176" Type="http://schemas.openxmlformats.org/officeDocument/2006/relationships/customXml" Target="../ink/ink1239.xml"/><Relationship Id="rId197" Type="http://schemas.openxmlformats.org/officeDocument/2006/relationships/image" Target="../media/image1178.png"/><Relationship Id="rId201" Type="http://schemas.openxmlformats.org/officeDocument/2006/relationships/image" Target="../media/image1180.png"/><Relationship Id="rId222" Type="http://schemas.openxmlformats.org/officeDocument/2006/relationships/customXml" Target="../ink/ink1262.xml"/><Relationship Id="rId17" Type="http://schemas.openxmlformats.org/officeDocument/2006/relationships/image" Target="../media/image1089.png"/><Relationship Id="rId38" Type="http://schemas.openxmlformats.org/officeDocument/2006/relationships/customXml" Target="../ink/ink1170.xml"/><Relationship Id="rId59" Type="http://schemas.openxmlformats.org/officeDocument/2006/relationships/image" Target="../media/image1109.png"/><Relationship Id="rId103" Type="http://schemas.openxmlformats.org/officeDocument/2006/relationships/image" Target="../media/image1131.png"/><Relationship Id="rId124" Type="http://schemas.openxmlformats.org/officeDocument/2006/relationships/customXml" Target="../ink/ink1213.xml"/><Relationship Id="rId70" Type="http://schemas.openxmlformats.org/officeDocument/2006/relationships/customXml" Target="../ink/ink1186.xml"/><Relationship Id="rId91" Type="http://schemas.openxmlformats.org/officeDocument/2006/relationships/image" Target="../media/image1125.png"/><Relationship Id="rId145" Type="http://schemas.openxmlformats.org/officeDocument/2006/relationships/image" Target="../media/image1152.png"/><Relationship Id="rId166" Type="http://schemas.openxmlformats.org/officeDocument/2006/relationships/customXml" Target="../ink/ink1234.xml"/><Relationship Id="rId187" Type="http://schemas.openxmlformats.org/officeDocument/2006/relationships/image" Target="../media/image1173.png"/><Relationship Id="rId1" Type="http://schemas.openxmlformats.org/officeDocument/2006/relationships/slideLayout" Target="../slideLayouts/slideLayout7.xml"/><Relationship Id="rId212" Type="http://schemas.openxmlformats.org/officeDocument/2006/relationships/customXml" Target="../ink/ink1257.xml"/><Relationship Id="rId28" Type="http://schemas.openxmlformats.org/officeDocument/2006/relationships/customXml" Target="../ink/ink1165.xml"/><Relationship Id="rId49" Type="http://schemas.openxmlformats.org/officeDocument/2006/relationships/image" Target="../media/image1105.png"/><Relationship Id="rId114" Type="http://schemas.openxmlformats.org/officeDocument/2006/relationships/customXml" Target="../ink/ink1208.xml"/><Relationship Id="rId60" Type="http://schemas.openxmlformats.org/officeDocument/2006/relationships/customXml" Target="../ink/ink1181.xml"/><Relationship Id="rId81" Type="http://schemas.openxmlformats.org/officeDocument/2006/relationships/image" Target="../media/image1120.png"/><Relationship Id="rId135" Type="http://schemas.openxmlformats.org/officeDocument/2006/relationships/image" Target="../media/image1147.png"/><Relationship Id="rId156" Type="http://schemas.openxmlformats.org/officeDocument/2006/relationships/customXml" Target="../ink/ink1229.xml"/><Relationship Id="rId177" Type="http://schemas.openxmlformats.org/officeDocument/2006/relationships/image" Target="../media/image1168.png"/><Relationship Id="rId198" Type="http://schemas.openxmlformats.org/officeDocument/2006/relationships/customXml" Target="../ink/ink1250.xml"/><Relationship Id="rId202" Type="http://schemas.openxmlformats.org/officeDocument/2006/relationships/customXml" Target="../ink/ink1252.xml"/><Relationship Id="rId223" Type="http://schemas.openxmlformats.org/officeDocument/2006/relationships/image" Target="../media/image1191.png"/><Relationship Id="rId18" Type="http://schemas.openxmlformats.org/officeDocument/2006/relationships/customXml" Target="../ink/ink1160.xml"/><Relationship Id="rId39" Type="http://schemas.openxmlformats.org/officeDocument/2006/relationships/image" Target="../media/image1100.png"/><Relationship Id="rId50" Type="http://schemas.openxmlformats.org/officeDocument/2006/relationships/customXml" Target="../ink/ink1176.xml"/><Relationship Id="rId104" Type="http://schemas.openxmlformats.org/officeDocument/2006/relationships/customXml" Target="../ink/ink1203.xml"/><Relationship Id="rId125" Type="http://schemas.openxmlformats.org/officeDocument/2006/relationships/image" Target="../media/image1142.png"/><Relationship Id="rId146" Type="http://schemas.openxmlformats.org/officeDocument/2006/relationships/customXml" Target="../ink/ink1224.xml"/><Relationship Id="rId167" Type="http://schemas.openxmlformats.org/officeDocument/2006/relationships/image" Target="../media/image1163.png"/><Relationship Id="rId188" Type="http://schemas.openxmlformats.org/officeDocument/2006/relationships/customXml" Target="../ink/ink1245.xml"/><Relationship Id="rId71" Type="http://schemas.openxmlformats.org/officeDocument/2006/relationships/image" Target="../media/image1115.png"/><Relationship Id="rId92" Type="http://schemas.openxmlformats.org/officeDocument/2006/relationships/customXml" Target="../ink/ink1197.xml"/><Relationship Id="rId213" Type="http://schemas.openxmlformats.org/officeDocument/2006/relationships/image" Target="../media/image1186.png"/><Relationship Id="rId2" Type="http://schemas.openxmlformats.org/officeDocument/2006/relationships/notesSlide" Target="../notesSlides/notesSlide11.xml"/><Relationship Id="rId29" Type="http://schemas.openxmlformats.org/officeDocument/2006/relationships/image" Target="../media/image1095.png"/><Relationship Id="rId40" Type="http://schemas.openxmlformats.org/officeDocument/2006/relationships/customXml" Target="../ink/ink1171.xml"/><Relationship Id="rId115" Type="http://schemas.openxmlformats.org/officeDocument/2006/relationships/image" Target="../media/image1137.png"/><Relationship Id="rId136" Type="http://schemas.openxmlformats.org/officeDocument/2006/relationships/customXml" Target="../ink/ink1219.xml"/><Relationship Id="rId157" Type="http://schemas.openxmlformats.org/officeDocument/2006/relationships/image" Target="../media/image1158.png"/><Relationship Id="rId178" Type="http://schemas.openxmlformats.org/officeDocument/2006/relationships/customXml" Target="../ink/ink1240.xml"/><Relationship Id="rId61" Type="http://schemas.openxmlformats.org/officeDocument/2006/relationships/image" Target="../media/image1110.png"/><Relationship Id="rId82" Type="http://schemas.openxmlformats.org/officeDocument/2006/relationships/customXml" Target="../ink/ink1192.xml"/><Relationship Id="rId199" Type="http://schemas.openxmlformats.org/officeDocument/2006/relationships/image" Target="../media/image1179.png"/><Relationship Id="rId203" Type="http://schemas.openxmlformats.org/officeDocument/2006/relationships/image" Target="../media/image1181.png"/><Relationship Id="rId19" Type="http://schemas.openxmlformats.org/officeDocument/2006/relationships/image" Target="../media/image1090.png"/><Relationship Id="rId224" Type="http://schemas.openxmlformats.org/officeDocument/2006/relationships/customXml" Target="../ink/ink1263.xml"/><Relationship Id="rId30" Type="http://schemas.openxmlformats.org/officeDocument/2006/relationships/customXml" Target="../ink/ink1166.xml"/><Relationship Id="rId105" Type="http://schemas.openxmlformats.org/officeDocument/2006/relationships/image" Target="../media/image1132.png"/><Relationship Id="rId126" Type="http://schemas.openxmlformats.org/officeDocument/2006/relationships/customXml" Target="../ink/ink1214.xml"/><Relationship Id="rId147" Type="http://schemas.openxmlformats.org/officeDocument/2006/relationships/image" Target="../media/image1153.png"/><Relationship Id="rId168" Type="http://schemas.openxmlformats.org/officeDocument/2006/relationships/customXml" Target="../ink/ink1235.xml"/><Relationship Id="rId51" Type="http://schemas.openxmlformats.org/officeDocument/2006/relationships/image" Target="../media/image1106.png"/><Relationship Id="rId72" Type="http://schemas.openxmlformats.org/officeDocument/2006/relationships/customXml" Target="../ink/ink1187.xml"/><Relationship Id="rId93" Type="http://schemas.openxmlformats.org/officeDocument/2006/relationships/image" Target="../media/image1126.png"/><Relationship Id="rId189" Type="http://schemas.openxmlformats.org/officeDocument/2006/relationships/image" Target="../media/image1174.png"/><Relationship Id="rId3" Type="http://schemas.openxmlformats.org/officeDocument/2006/relationships/image" Target="../media/image1082.png"/><Relationship Id="rId214" Type="http://schemas.openxmlformats.org/officeDocument/2006/relationships/customXml" Target="../ink/ink1258.xml"/></Relationships>
</file>

<file path=ppt/slides/_rels/slide12.xml.rels><?xml version="1.0" encoding="UTF-8" standalone="yes"?>
<Relationships xmlns="http://schemas.openxmlformats.org/package/2006/relationships"><Relationship Id="rId117" Type="http://schemas.openxmlformats.org/officeDocument/2006/relationships/image" Target="../media/image1251.png"/><Relationship Id="rId21" Type="http://schemas.openxmlformats.org/officeDocument/2006/relationships/customXml" Target="../ink/ink1276.xml"/><Relationship Id="rId42" Type="http://schemas.openxmlformats.org/officeDocument/2006/relationships/image" Target="../media/image1215.png"/><Relationship Id="rId63" Type="http://schemas.openxmlformats.org/officeDocument/2006/relationships/customXml" Target="../ink/ink1297.xml"/><Relationship Id="rId84" Type="http://schemas.openxmlformats.org/officeDocument/2006/relationships/image" Target="../media/image1235.png"/><Relationship Id="rId138" Type="http://schemas.openxmlformats.org/officeDocument/2006/relationships/customXml" Target="../ink/ink1335.xml"/><Relationship Id="rId107" Type="http://schemas.openxmlformats.org/officeDocument/2006/relationships/customXml" Target="../ink/ink1319.xml"/><Relationship Id="rId11" Type="http://schemas.openxmlformats.org/officeDocument/2006/relationships/customXml" Target="../ink/ink1271.xml"/><Relationship Id="rId32" Type="http://schemas.openxmlformats.org/officeDocument/2006/relationships/image" Target="../media/image1210.png"/><Relationship Id="rId53" Type="http://schemas.openxmlformats.org/officeDocument/2006/relationships/customXml" Target="../ink/ink1292.xml"/><Relationship Id="rId74" Type="http://schemas.openxmlformats.org/officeDocument/2006/relationships/image" Target="../media/image1230.png"/><Relationship Id="rId128" Type="http://schemas.openxmlformats.org/officeDocument/2006/relationships/customXml" Target="../ink/ink1330.xml"/><Relationship Id="rId5" Type="http://schemas.openxmlformats.org/officeDocument/2006/relationships/customXml" Target="../ink/ink1268.xml"/><Relationship Id="rId90" Type="http://schemas.openxmlformats.org/officeDocument/2006/relationships/image" Target="../media/image1238.png"/><Relationship Id="rId95" Type="http://schemas.openxmlformats.org/officeDocument/2006/relationships/customXml" Target="../ink/ink1313.xml"/><Relationship Id="rId22" Type="http://schemas.openxmlformats.org/officeDocument/2006/relationships/image" Target="../media/image1205.png"/><Relationship Id="rId27" Type="http://schemas.openxmlformats.org/officeDocument/2006/relationships/customXml" Target="../ink/ink1279.xml"/><Relationship Id="rId43" Type="http://schemas.openxmlformats.org/officeDocument/2006/relationships/customXml" Target="../ink/ink1287.xml"/><Relationship Id="rId48" Type="http://schemas.openxmlformats.org/officeDocument/2006/relationships/image" Target="../media/image1218.png"/><Relationship Id="rId64" Type="http://schemas.openxmlformats.org/officeDocument/2006/relationships/image" Target="../media/image1225.png"/><Relationship Id="rId69" Type="http://schemas.openxmlformats.org/officeDocument/2006/relationships/customXml" Target="../ink/ink1300.xml"/><Relationship Id="rId113" Type="http://schemas.openxmlformats.org/officeDocument/2006/relationships/customXml" Target="../ink/ink1322.xml"/><Relationship Id="rId118" Type="http://schemas.openxmlformats.org/officeDocument/2006/relationships/customXml" Target="../ink/ink1325.xml"/><Relationship Id="rId134" Type="http://schemas.openxmlformats.org/officeDocument/2006/relationships/customXml" Target="../ink/ink1333.xml"/><Relationship Id="rId139" Type="http://schemas.openxmlformats.org/officeDocument/2006/relationships/image" Target="../media/image1262.png"/><Relationship Id="rId80" Type="http://schemas.openxmlformats.org/officeDocument/2006/relationships/image" Target="../media/image1233.png"/><Relationship Id="rId85" Type="http://schemas.openxmlformats.org/officeDocument/2006/relationships/customXml" Target="../ink/ink1308.xml"/><Relationship Id="rId12" Type="http://schemas.openxmlformats.org/officeDocument/2006/relationships/image" Target="../media/image1200.png"/><Relationship Id="rId17" Type="http://schemas.openxmlformats.org/officeDocument/2006/relationships/customXml" Target="../ink/ink1274.xml"/><Relationship Id="rId33" Type="http://schemas.openxmlformats.org/officeDocument/2006/relationships/customXml" Target="../ink/ink1282.xml"/><Relationship Id="rId38" Type="http://schemas.openxmlformats.org/officeDocument/2006/relationships/image" Target="../media/image1213.png"/><Relationship Id="rId59" Type="http://schemas.openxmlformats.org/officeDocument/2006/relationships/customXml" Target="../ink/ink1295.xml"/><Relationship Id="rId103" Type="http://schemas.openxmlformats.org/officeDocument/2006/relationships/customXml" Target="../ink/ink1317.xml"/><Relationship Id="rId108" Type="http://schemas.openxmlformats.org/officeDocument/2006/relationships/image" Target="../media/image1247.png"/><Relationship Id="rId124" Type="http://schemas.openxmlformats.org/officeDocument/2006/relationships/customXml" Target="../ink/ink1328.xml"/><Relationship Id="rId129" Type="http://schemas.openxmlformats.org/officeDocument/2006/relationships/image" Target="../media/image1257.png"/><Relationship Id="rId54" Type="http://schemas.openxmlformats.org/officeDocument/2006/relationships/image" Target="../media/image1221.png"/><Relationship Id="rId70" Type="http://schemas.openxmlformats.org/officeDocument/2006/relationships/image" Target="../media/image1228.png"/><Relationship Id="rId75" Type="http://schemas.openxmlformats.org/officeDocument/2006/relationships/customXml" Target="../ink/ink1303.xml"/><Relationship Id="rId91" Type="http://schemas.openxmlformats.org/officeDocument/2006/relationships/customXml" Target="../ink/ink1311.xml"/><Relationship Id="rId96" Type="http://schemas.openxmlformats.org/officeDocument/2006/relationships/image" Target="../media/image1241.png"/><Relationship Id="rId140" Type="http://schemas.openxmlformats.org/officeDocument/2006/relationships/customXml" Target="../ink/ink1336.xml"/><Relationship Id="rId145" Type="http://schemas.openxmlformats.org/officeDocument/2006/relationships/image" Target="../media/image1265.png"/><Relationship Id="rId1" Type="http://schemas.openxmlformats.org/officeDocument/2006/relationships/slideLayout" Target="../slideLayouts/slideLayout7.xml"/><Relationship Id="rId6" Type="http://schemas.openxmlformats.org/officeDocument/2006/relationships/image" Target="../media/image1197.png"/><Relationship Id="rId23" Type="http://schemas.openxmlformats.org/officeDocument/2006/relationships/customXml" Target="../ink/ink1277.xml"/><Relationship Id="rId28" Type="http://schemas.openxmlformats.org/officeDocument/2006/relationships/image" Target="../media/image1208.png"/><Relationship Id="rId49" Type="http://schemas.openxmlformats.org/officeDocument/2006/relationships/customXml" Target="../ink/ink1290.xml"/><Relationship Id="rId114" Type="http://schemas.openxmlformats.org/officeDocument/2006/relationships/customXml" Target="../ink/ink1323.xml"/><Relationship Id="rId119" Type="http://schemas.openxmlformats.org/officeDocument/2006/relationships/image" Target="../media/image1252.png"/><Relationship Id="rId44" Type="http://schemas.openxmlformats.org/officeDocument/2006/relationships/image" Target="../media/image1216.png"/><Relationship Id="rId60" Type="http://schemas.openxmlformats.org/officeDocument/2006/relationships/image" Target="../media/image1223.png"/><Relationship Id="rId65" Type="http://schemas.openxmlformats.org/officeDocument/2006/relationships/customXml" Target="../ink/ink1298.xml"/><Relationship Id="rId81" Type="http://schemas.openxmlformats.org/officeDocument/2006/relationships/customXml" Target="../ink/ink1306.xml"/><Relationship Id="rId86" Type="http://schemas.openxmlformats.org/officeDocument/2006/relationships/image" Target="../media/image1236.png"/><Relationship Id="rId130" Type="http://schemas.openxmlformats.org/officeDocument/2006/relationships/customXml" Target="../ink/ink1331.xml"/><Relationship Id="rId135" Type="http://schemas.openxmlformats.org/officeDocument/2006/relationships/image" Target="../media/image1260.png"/><Relationship Id="rId13" Type="http://schemas.openxmlformats.org/officeDocument/2006/relationships/customXml" Target="../ink/ink1272.xml"/><Relationship Id="rId18" Type="http://schemas.openxmlformats.org/officeDocument/2006/relationships/image" Target="../media/image1203.png"/><Relationship Id="rId39" Type="http://schemas.openxmlformats.org/officeDocument/2006/relationships/customXml" Target="../ink/ink1285.xml"/><Relationship Id="rId109" Type="http://schemas.openxmlformats.org/officeDocument/2006/relationships/customXml" Target="../ink/ink1320.xml"/><Relationship Id="rId34" Type="http://schemas.openxmlformats.org/officeDocument/2006/relationships/image" Target="../media/image1211.png"/><Relationship Id="rId50" Type="http://schemas.openxmlformats.org/officeDocument/2006/relationships/image" Target="../media/image1219.png"/><Relationship Id="rId55" Type="http://schemas.openxmlformats.org/officeDocument/2006/relationships/customXml" Target="../ink/ink1293.xml"/><Relationship Id="rId76" Type="http://schemas.openxmlformats.org/officeDocument/2006/relationships/image" Target="../media/image1231.png"/><Relationship Id="rId97" Type="http://schemas.openxmlformats.org/officeDocument/2006/relationships/customXml" Target="../ink/ink1314.xml"/><Relationship Id="rId104" Type="http://schemas.openxmlformats.org/officeDocument/2006/relationships/image" Target="../media/image1245.png"/><Relationship Id="rId120" Type="http://schemas.openxmlformats.org/officeDocument/2006/relationships/customXml" Target="../ink/ink1326.xml"/><Relationship Id="rId125" Type="http://schemas.openxmlformats.org/officeDocument/2006/relationships/image" Target="../media/image1255.png"/><Relationship Id="rId141" Type="http://schemas.openxmlformats.org/officeDocument/2006/relationships/image" Target="../media/image1263.png"/><Relationship Id="rId146" Type="http://schemas.openxmlformats.org/officeDocument/2006/relationships/customXml" Target="../ink/ink1339.xml"/><Relationship Id="rId7" Type="http://schemas.openxmlformats.org/officeDocument/2006/relationships/customXml" Target="../ink/ink1269.xml"/><Relationship Id="rId71" Type="http://schemas.openxmlformats.org/officeDocument/2006/relationships/customXml" Target="../ink/ink1301.xml"/><Relationship Id="rId92" Type="http://schemas.openxmlformats.org/officeDocument/2006/relationships/image" Target="../media/image1239.png"/><Relationship Id="rId2" Type="http://schemas.openxmlformats.org/officeDocument/2006/relationships/notesSlide" Target="../notesSlides/notesSlide12.xml"/><Relationship Id="rId29" Type="http://schemas.openxmlformats.org/officeDocument/2006/relationships/customXml" Target="../ink/ink1280.xml"/><Relationship Id="rId24" Type="http://schemas.openxmlformats.org/officeDocument/2006/relationships/image" Target="../media/image1206.png"/><Relationship Id="rId40" Type="http://schemas.openxmlformats.org/officeDocument/2006/relationships/image" Target="../media/image1214.png"/><Relationship Id="rId45" Type="http://schemas.openxmlformats.org/officeDocument/2006/relationships/customXml" Target="../ink/ink1288.xml"/><Relationship Id="rId66" Type="http://schemas.openxmlformats.org/officeDocument/2006/relationships/image" Target="../media/image1226.png"/><Relationship Id="rId87" Type="http://schemas.openxmlformats.org/officeDocument/2006/relationships/customXml" Target="../ink/ink1309.xml"/><Relationship Id="rId110" Type="http://schemas.openxmlformats.org/officeDocument/2006/relationships/image" Target="../media/image1248.png"/><Relationship Id="rId115" Type="http://schemas.openxmlformats.org/officeDocument/2006/relationships/image" Target="../media/image1250.png"/><Relationship Id="rId131" Type="http://schemas.openxmlformats.org/officeDocument/2006/relationships/image" Target="../media/image1258.png"/><Relationship Id="rId136" Type="http://schemas.openxmlformats.org/officeDocument/2006/relationships/customXml" Target="../ink/ink1334.xml"/><Relationship Id="rId61" Type="http://schemas.openxmlformats.org/officeDocument/2006/relationships/customXml" Target="../ink/ink1296.xml"/><Relationship Id="rId82" Type="http://schemas.openxmlformats.org/officeDocument/2006/relationships/image" Target="../media/image1234.png"/><Relationship Id="rId19" Type="http://schemas.openxmlformats.org/officeDocument/2006/relationships/customXml" Target="../ink/ink1275.xml"/><Relationship Id="rId14" Type="http://schemas.openxmlformats.org/officeDocument/2006/relationships/image" Target="../media/image1201.png"/><Relationship Id="rId30" Type="http://schemas.openxmlformats.org/officeDocument/2006/relationships/image" Target="../media/image1209.png"/><Relationship Id="rId35" Type="http://schemas.openxmlformats.org/officeDocument/2006/relationships/customXml" Target="../ink/ink1283.xml"/><Relationship Id="rId56" Type="http://schemas.openxmlformats.org/officeDocument/2006/relationships/image" Target="../media/image911.png"/><Relationship Id="rId77" Type="http://schemas.openxmlformats.org/officeDocument/2006/relationships/customXml" Target="../ink/ink1304.xml"/><Relationship Id="rId100" Type="http://schemas.openxmlformats.org/officeDocument/2006/relationships/image" Target="../media/image1243.png"/><Relationship Id="rId105" Type="http://schemas.openxmlformats.org/officeDocument/2006/relationships/customXml" Target="../ink/ink1318.xml"/><Relationship Id="rId126" Type="http://schemas.openxmlformats.org/officeDocument/2006/relationships/customXml" Target="../ink/ink1329.xml"/><Relationship Id="rId147" Type="http://schemas.openxmlformats.org/officeDocument/2006/relationships/image" Target="../media/image1266.png"/><Relationship Id="rId8" Type="http://schemas.openxmlformats.org/officeDocument/2006/relationships/image" Target="../media/image1198.png"/><Relationship Id="rId51" Type="http://schemas.openxmlformats.org/officeDocument/2006/relationships/customXml" Target="../ink/ink1291.xml"/><Relationship Id="rId72" Type="http://schemas.openxmlformats.org/officeDocument/2006/relationships/image" Target="../media/image1229.png"/><Relationship Id="rId93" Type="http://schemas.openxmlformats.org/officeDocument/2006/relationships/customXml" Target="../ink/ink1312.xml"/><Relationship Id="rId98" Type="http://schemas.openxmlformats.org/officeDocument/2006/relationships/image" Target="../media/image1242.png"/><Relationship Id="rId121" Type="http://schemas.openxmlformats.org/officeDocument/2006/relationships/image" Target="../media/image1253.png"/><Relationship Id="rId142" Type="http://schemas.openxmlformats.org/officeDocument/2006/relationships/customXml" Target="../ink/ink1337.xml"/><Relationship Id="rId3" Type="http://schemas.openxmlformats.org/officeDocument/2006/relationships/customXml" Target="../ink/ink1267.xml"/><Relationship Id="rId25" Type="http://schemas.openxmlformats.org/officeDocument/2006/relationships/customXml" Target="../ink/ink1278.xml"/><Relationship Id="rId46" Type="http://schemas.openxmlformats.org/officeDocument/2006/relationships/image" Target="../media/image1217.png"/><Relationship Id="rId67" Type="http://schemas.openxmlformats.org/officeDocument/2006/relationships/customXml" Target="../ink/ink1299.xml"/><Relationship Id="rId116" Type="http://schemas.openxmlformats.org/officeDocument/2006/relationships/customXml" Target="../ink/ink1324.xml"/><Relationship Id="rId137" Type="http://schemas.openxmlformats.org/officeDocument/2006/relationships/image" Target="../media/image1261.png"/><Relationship Id="rId20" Type="http://schemas.openxmlformats.org/officeDocument/2006/relationships/image" Target="../media/image1204.png"/><Relationship Id="rId41" Type="http://schemas.openxmlformats.org/officeDocument/2006/relationships/customXml" Target="../ink/ink1286.xml"/><Relationship Id="rId62" Type="http://schemas.openxmlformats.org/officeDocument/2006/relationships/image" Target="../media/image1224.png"/><Relationship Id="rId83" Type="http://schemas.openxmlformats.org/officeDocument/2006/relationships/customXml" Target="../ink/ink1307.xml"/><Relationship Id="rId88" Type="http://schemas.openxmlformats.org/officeDocument/2006/relationships/image" Target="../media/image1237.png"/><Relationship Id="rId111" Type="http://schemas.openxmlformats.org/officeDocument/2006/relationships/customXml" Target="../ink/ink1321.xml"/><Relationship Id="rId132" Type="http://schemas.openxmlformats.org/officeDocument/2006/relationships/customXml" Target="../ink/ink1332.xml"/><Relationship Id="rId15" Type="http://schemas.openxmlformats.org/officeDocument/2006/relationships/customXml" Target="../ink/ink1273.xml"/><Relationship Id="rId36" Type="http://schemas.openxmlformats.org/officeDocument/2006/relationships/image" Target="../media/image1212.png"/><Relationship Id="rId57" Type="http://schemas.openxmlformats.org/officeDocument/2006/relationships/customXml" Target="../ink/ink1294.xml"/><Relationship Id="rId106" Type="http://schemas.openxmlformats.org/officeDocument/2006/relationships/image" Target="../media/image1246.png"/><Relationship Id="rId127" Type="http://schemas.openxmlformats.org/officeDocument/2006/relationships/image" Target="../media/image1256.png"/><Relationship Id="rId10" Type="http://schemas.openxmlformats.org/officeDocument/2006/relationships/image" Target="../media/image1199.png"/><Relationship Id="rId31" Type="http://schemas.openxmlformats.org/officeDocument/2006/relationships/customXml" Target="../ink/ink1281.xml"/><Relationship Id="rId52" Type="http://schemas.openxmlformats.org/officeDocument/2006/relationships/image" Target="../media/image1220.png"/><Relationship Id="rId73" Type="http://schemas.openxmlformats.org/officeDocument/2006/relationships/customXml" Target="../ink/ink1302.xml"/><Relationship Id="rId78" Type="http://schemas.openxmlformats.org/officeDocument/2006/relationships/image" Target="../media/image1232.png"/><Relationship Id="rId94" Type="http://schemas.openxmlformats.org/officeDocument/2006/relationships/image" Target="../media/image1240.png"/><Relationship Id="rId99" Type="http://schemas.openxmlformats.org/officeDocument/2006/relationships/customXml" Target="../ink/ink1315.xml"/><Relationship Id="rId101" Type="http://schemas.openxmlformats.org/officeDocument/2006/relationships/customXml" Target="../ink/ink1316.xml"/><Relationship Id="rId122" Type="http://schemas.openxmlformats.org/officeDocument/2006/relationships/customXml" Target="../ink/ink1327.xml"/><Relationship Id="rId143" Type="http://schemas.openxmlformats.org/officeDocument/2006/relationships/image" Target="../media/image1264.png"/><Relationship Id="rId4" Type="http://schemas.openxmlformats.org/officeDocument/2006/relationships/image" Target="../media/image1196.png"/><Relationship Id="rId9" Type="http://schemas.openxmlformats.org/officeDocument/2006/relationships/customXml" Target="../ink/ink1270.xml"/><Relationship Id="rId26" Type="http://schemas.openxmlformats.org/officeDocument/2006/relationships/image" Target="../media/image1207.png"/><Relationship Id="rId47" Type="http://schemas.openxmlformats.org/officeDocument/2006/relationships/customXml" Target="../ink/ink1289.xml"/><Relationship Id="rId68" Type="http://schemas.openxmlformats.org/officeDocument/2006/relationships/image" Target="../media/image1227.png"/><Relationship Id="rId89" Type="http://schemas.openxmlformats.org/officeDocument/2006/relationships/customXml" Target="../ink/ink1310.xml"/><Relationship Id="rId112" Type="http://schemas.openxmlformats.org/officeDocument/2006/relationships/image" Target="../media/image1249.png"/><Relationship Id="rId133" Type="http://schemas.openxmlformats.org/officeDocument/2006/relationships/image" Target="../media/image1259.png"/><Relationship Id="rId16" Type="http://schemas.openxmlformats.org/officeDocument/2006/relationships/image" Target="../media/image1202.png"/><Relationship Id="rId37" Type="http://schemas.openxmlformats.org/officeDocument/2006/relationships/customXml" Target="../ink/ink1284.xml"/><Relationship Id="rId58" Type="http://schemas.openxmlformats.org/officeDocument/2006/relationships/image" Target="../media/image1222.png"/><Relationship Id="rId79" Type="http://schemas.openxmlformats.org/officeDocument/2006/relationships/customXml" Target="../ink/ink1305.xml"/><Relationship Id="rId102" Type="http://schemas.openxmlformats.org/officeDocument/2006/relationships/image" Target="../media/image1244.png"/><Relationship Id="rId123" Type="http://schemas.openxmlformats.org/officeDocument/2006/relationships/image" Target="../media/image1254.png"/><Relationship Id="rId144" Type="http://schemas.openxmlformats.org/officeDocument/2006/relationships/customXml" Target="../ink/ink1338.xml"/></Relationships>
</file>

<file path=ppt/slides/_rels/slide13.xml.rels><?xml version="1.0" encoding="UTF-8" standalone="yes"?>
<Relationships xmlns="http://schemas.openxmlformats.org/package/2006/relationships"><Relationship Id="rId8" Type="http://schemas.openxmlformats.org/officeDocument/2006/relationships/image" Target="../media/image1269.png"/><Relationship Id="rId13" Type="http://schemas.openxmlformats.org/officeDocument/2006/relationships/customXml" Target="../ink/ink1345.xml"/><Relationship Id="rId18" Type="http://schemas.openxmlformats.org/officeDocument/2006/relationships/image" Target="../media/image1274.png"/><Relationship Id="rId26" Type="http://schemas.openxmlformats.org/officeDocument/2006/relationships/image" Target="../media/image1278.png"/><Relationship Id="rId3" Type="http://schemas.openxmlformats.org/officeDocument/2006/relationships/customXml" Target="../ink/ink1340.xml"/><Relationship Id="rId21" Type="http://schemas.openxmlformats.org/officeDocument/2006/relationships/customXml" Target="../ink/ink1349.xml"/><Relationship Id="rId7" Type="http://schemas.openxmlformats.org/officeDocument/2006/relationships/customXml" Target="../ink/ink1342.xml"/><Relationship Id="rId12" Type="http://schemas.openxmlformats.org/officeDocument/2006/relationships/image" Target="../media/image1271.png"/><Relationship Id="rId17" Type="http://schemas.openxmlformats.org/officeDocument/2006/relationships/customXml" Target="../ink/ink1347.xml"/><Relationship Id="rId25" Type="http://schemas.openxmlformats.org/officeDocument/2006/relationships/customXml" Target="../ink/ink1351.xml"/><Relationship Id="rId2" Type="http://schemas.openxmlformats.org/officeDocument/2006/relationships/notesSlide" Target="../notesSlides/notesSlide13.xml"/><Relationship Id="rId16" Type="http://schemas.openxmlformats.org/officeDocument/2006/relationships/image" Target="../media/image1273.png"/><Relationship Id="rId20" Type="http://schemas.openxmlformats.org/officeDocument/2006/relationships/image" Target="../media/image1275.png"/><Relationship Id="rId29" Type="http://schemas.openxmlformats.org/officeDocument/2006/relationships/customXml" Target="../ink/ink1353.xml"/><Relationship Id="rId1" Type="http://schemas.openxmlformats.org/officeDocument/2006/relationships/slideLayout" Target="../slideLayouts/slideLayout7.xml"/><Relationship Id="rId6" Type="http://schemas.openxmlformats.org/officeDocument/2006/relationships/image" Target="../media/image1268.png"/><Relationship Id="rId11" Type="http://schemas.openxmlformats.org/officeDocument/2006/relationships/customXml" Target="../ink/ink1344.xml"/><Relationship Id="rId24" Type="http://schemas.openxmlformats.org/officeDocument/2006/relationships/image" Target="../media/image1277.png"/><Relationship Id="rId5" Type="http://schemas.openxmlformats.org/officeDocument/2006/relationships/customXml" Target="../ink/ink1341.xml"/><Relationship Id="rId15" Type="http://schemas.openxmlformats.org/officeDocument/2006/relationships/customXml" Target="../ink/ink1346.xml"/><Relationship Id="rId23" Type="http://schemas.openxmlformats.org/officeDocument/2006/relationships/customXml" Target="../ink/ink1350.xml"/><Relationship Id="rId28" Type="http://schemas.openxmlformats.org/officeDocument/2006/relationships/image" Target="../media/image1279.png"/><Relationship Id="rId10" Type="http://schemas.openxmlformats.org/officeDocument/2006/relationships/image" Target="../media/image1270.png"/><Relationship Id="rId19" Type="http://schemas.openxmlformats.org/officeDocument/2006/relationships/customXml" Target="../ink/ink1348.xml"/><Relationship Id="rId4" Type="http://schemas.openxmlformats.org/officeDocument/2006/relationships/image" Target="../media/image1267.png"/><Relationship Id="rId9" Type="http://schemas.openxmlformats.org/officeDocument/2006/relationships/customXml" Target="../ink/ink1343.xml"/><Relationship Id="rId14" Type="http://schemas.openxmlformats.org/officeDocument/2006/relationships/image" Target="../media/image1272.png"/><Relationship Id="rId22" Type="http://schemas.openxmlformats.org/officeDocument/2006/relationships/image" Target="../media/image1276.png"/><Relationship Id="rId27" Type="http://schemas.openxmlformats.org/officeDocument/2006/relationships/customXml" Target="../ink/ink1352.xml"/><Relationship Id="rId30" Type="http://schemas.openxmlformats.org/officeDocument/2006/relationships/image" Target="../media/image1280.png"/></Relationships>
</file>

<file path=ppt/slides/_rels/slide14.xml.rels><?xml version="1.0" encoding="UTF-8" standalone="yes"?>
<Relationships xmlns="http://schemas.openxmlformats.org/package/2006/relationships"><Relationship Id="rId8" Type="http://schemas.openxmlformats.org/officeDocument/2006/relationships/image" Target="../media/image1283.png"/><Relationship Id="rId3" Type="http://schemas.openxmlformats.org/officeDocument/2006/relationships/customXml" Target="../ink/ink1354.xml"/><Relationship Id="rId7" Type="http://schemas.openxmlformats.org/officeDocument/2006/relationships/customXml" Target="../ink/ink1356.xml"/><Relationship Id="rId12" Type="http://schemas.openxmlformats.org/officeDocument/2006/relationships/image" Target="../media/image1285.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1282.png"/><Relationship Id="rId11" Type="http://schemas.openxmlformats.org/officeDocument/2006/relationships/customXml" Target="../ink/ink1358.xml"/><Relationship Id="rId5" Type="http://schemas.openxmlformats.org/officeDocument/2006/relationships/customXml" Target="../ink/ink1355.xml"/><Relationship Id="rId10" Type="http://schemas.openxmlformats.org/officeDocument/2006/relationships/image" Target="../media/image1284.png"/><Relationship Id="rId4" Type="http://schemas.openxmlformats.org/officeDocument/2006/relationships/image" Target="../media/image1281.png"/><Relationship Id="rId9" Type="http://schemas.openxmlformats.org/officeDocument/2006/relationships/customXml" Target="../ink/ink1357.xml"/></Relationships>
</file>

<file path=ppt/slides/_rels/slide15.xml.rels><?xml version="1.0" encoding="UTF-8" standalone="yes"?>
<Relationships xmlns="http://schemas.openxmlformats.org/package/2006/relationships"><Relationship Id="rId3" Type="http://schemas.openxmlformats.org/officeDocument/2006/relationships/customXml" Target="../ink/ink1359.xml"/><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1287.png"/><Relationship Id="rId5" Type="http://schemas.openxmlformats.org/officeDocument/2006/relationships/customXml" Target="../ink/ink1360.xml"/><Relationship Id="rId4" Type="http://schemas.openxmlformats.org/officeDocument/2006/relationships/image" Target="../media/image1286.png"/></Relationships>
</file>

<file path=ppt/slides/_rels/slide16.xml.rels><?xml version="1.0" encoding="UTF-8" standalone="yes"?>
<Relationships xmlns="http://schemas.openxmlformats.org/package/2006/relationships"><Relationship Id="rId26" Type="http://schemas.openxmlformats.org/officeDocument/2006/relationships/image" Target="../media/image1299.png"/><Relationship Id="rId21" Type="http://schemas.openxmlformats.org/officeDocument/2006/relationships/customXml" Target="../ink/ink1369.xml"/><Relationship Id="rId42" Type="http://schemas.openxmlformats.org/officeDocument/2006/relationships/image" Target="../media/image1307.png"/><Relationship Id="rId47" Type="http://schemas.openxmlformats.org/officeDocument/2006/relationships/customXml" Target="../ink/ink1382.xml"/><Relationship Id="rId63" Type="http://schemas.openxmlformats.org/officeDocument/2006/relationships/customXml" Target="../ink/ink1390.xml"/><Relationship Id="rId68" Type="http://schemas.openxmlformats.org/officeDocument/2006/relationships/image" Target="../media/image1320.png"/><Relationship Id="rId2" Type="http://schemas.openxmlformats.org/officeDocument/2006/relationships/notesSlide" Target="../notesSlides/notesSlide16.xml"/><Relationship Id="rId16" Type="http://schemas.openxmlformats.org/officeDocument/2006/relationships/image" Target="../media/image1294.png"/><Relationship Id="rId29" Type="http://schemas.openxmlformats.org/officeDocument/2006/relationships/customXml" Target="../ink/ink1373.xml"/><Relationship Id="rId11" Type="http://schemas.openxmlformats.org/officeDocument/2006/relationships/customXml" Target="../ink/ink1364.xml"/><Relationship Id="rId24" Type="http://schemas.openxmlformats.org/officeDocument/2006/relationships/image" Target="../media/image1298.png"/><Relationship Id="rId32" Type="http://schemas.openxmlformats.org/officeDocument/2006/relationships/image" Target="../media/image1302.png"/><Relationship Id="rId37" Type="http://schemas.openxmlformats.org/officeDocument/2006/relationships/customXml" Target="../ink/ink1377.xml"/><Relationship Id="rId40" Type="http://schemas.openxmlformats.org/officeDocument/2006/relationships/image" Target="../media/image1306.png"/><Relationship Id="rId45" Type="http://schemas.openxmlformats.org/officeDocument/2006/relationships/customXml" Target="../ink/ink1381.xml"/><Relationship Id="rId53" Type="http://schemas.openxmlformats.org/officeDocument/2006/relationships/customXml" Target="../ink/ink1385.xml"/><Relationship Id="rId58" Type="http://schemas.openxmlformats.org/officeDocument/2006/relationships/image" Target="../media/image1315.png"/><Relationship Id="rId66" Type="http://schemas.openxmlformats.org/officeDocument/2006/relationships/image" Target="../media/image1319.png"/><Relationship Id="rId74" Type="http://schemas.openxmlformats.org/officeDocument/2006/relationships/image" Target="../media/image1323.png"/><Relationship Id="rId5" Type="http://schemas.openxmlformats.org/officeDocument/2006/relationships/customXml" Target="../ink/ink1361.xml"/><Relationship Id="rId61" Type="http://schemas.openxmlformats.org/officeDocument/2006/relationships/customXml" Target="../ink/ink1389.xml"/><Relationship Id="rId19" Type="http://schemas.openxmlformats.org/officeDocument/2006/relationships/customXml" Target="../ink/ink1368.xml"/><Relationship Id="rId14" Type="http://schemas.openxmlformats.org/officeDocument/2006/relationships/image" Target="../media/image1293.png"/><Relationship Id="rId22" Type="http://schemas.openxmlformats.org/officeDocument/2006/relationships/image" Target="../media/image1297.png"/><Relationship Id="rId27" Type="http://schemas.openxmlformats.org/officeDocument/2006/relationships/customXml" Target="../ink/ink1372.xml"/><Relationship Id="rId30" Type="http://schemas.openxmlformats.org/officeDocument/2006/relationships/image" Target="../media/image1301.png"/><Relationship Id="rId35" Type="http://schemas.openxmlformats.org/officeDocument/2006/relationships/customXml" Target="../ink/ink1376.xml"/><Relationship Id="rId43" Type="http://schemas.openxmlformats.org/officeDocument/2006/relationships/customXml" Target="../ink/ink1380.xml"/><Relationship Id="rId48" Type="http://schemas.openxmlformats.org/officeDocument/2006/relationships/image" Target="../media/image1310.png"/><Relationship Id="rId56" Type="http://schemas.openxmlformats.org/officeDocument/2006/relationships/image" Target="../media/image1314.png"/><Relationship Id="rId64" Type="http://schemas.openxmlformats.org/officeDocument/2006/relationships/image" Target="../media/image1318.png"/><Relationship Id="rId69" Type="http://schemas.openxmlformats.org/officeDocument/2006/relationships/customXml" Target="../ink/ink1393.xml"/><Relationship Id="rId8" Type="http://schemas.openxmlformats.org/officeDocument/2006/relationships/image" Target="../media/image1290.png"/><Relationship Id="rId51" Type="http://schemas.openxmlformats.org/officeDocument/2006/relationships/customXml" Target="../ink/ink1384.xml"/><Relationship Id="rId72" Type="http://schemas.openxmlformats.org/officeDocument/2006/relationships/image" Target="../media/image1322.png"/><Relationship Id="rId3" Type="http://schemas.openxmlformats.org/officeDocument/2006/relationships/image" Target="../media/image1288.png"/><Relationship Id="rId12" Type="http://schemas.openxmlformats.org/officeDocument/2006/relationships/image" Target="../media/image1292.png"/><Relationship Id="rId17" Type="http://schemas.openxmlformats.org/officeDocument/2006/relationships/customXml" Target="../ink/ink1367.xml"/><Relationship Id="rId25" Type="http://schemas.openxmlformats.org/officeDocument/2006/relationships/customXml" Target="../ink/ink1371.xml"/><Relationship Id="rId33" Type="http://schemas.openxmlformats.org/officeDocument/2006/relationships/customXml" Target="../ink/ink1375.xml"/><Relationship Id="rId38" Type="http://schemas.openxmlformats.org/officeDocument/2006/relationships/image" Target="../media/image1305.png"/><Relationship Id="rId46" Type="http://schemas.openxmlformats.org/officeDocument/2006/relationships/image" Target="../media/image1309.png"/><Relationship Id="rId59" Type="http://schemas.openxmlformats.org/officeDocument/2006/relationships/customXml" Target="../ink/ink1388.xml"/><Relationship Id="rId67" Type="http://schemas.openxmlformats.org/officeDocument/2006/relationships/customXml" Target="../ink/ink1392.xml"/><Relationship Id="rId20" Type="http://schemas.openxmlformats.org/officeDocument/2006/relationships/image" Target="../media/image1296.png"/><Relationship Id="rId41" Type="http://schemas.openxmlformats.org/officeDocument/2006/relationships/customXml" Target="../ink/ink1379.xml"/><Relationship Id="rId54" Type="http://schemas.openxmlformats.org/officeDocument/2006/relationships/image" Target="../media/image1313.png"/><Relationship Id="rId62" Type="http://schemas.openxmlformats.org/officeDocument/2006/relationships/image" Target="../media/image1317.png"/><Relationship Id="rId70" Type="http://schemas.openxmlformats.org/officeDocument/2006/relationships/image" Target="../media/image1321.png"/><Relationship Id="rId75" Type="http://schemas.openxmlformats.org/officeDocument/2006/relationships/customXml" Target="../ink/ink1396.xml"/><Relationship Id="rId1" Type="http://schemas.openxmlformats.org/officeDocument/2006/relationships/slideLayout" Target="../slideLayouts/slideLayout7.xml"/><Relationship Id="rId6" Type="http://schemas.openxmlformats.org/officeDocument/2006/relationships/image" Target="../media/image1289.png"/><Relationship Id="rId15" Type="http://schemas.openxmlformats.org/officeDocument/2006/relationships/customXml" Target="../ink/ink1366.xml"/><Relationship Id="rId23" Type="http://schemas.openxmlformats.org/officeDocument/2006/relationships/customXml" Target="../ink/ink1370.xml"/><Relationship Id="rId28" Type="http://schemas.openxmlformats.org/officeDocument/2006/relationships/image" Target="../media/image1300.png"/><Relationship Id="rId36" Type="http://schemas.openxmlformats.org/officeDocument/2006/relationships/image" Target="../media/image1304.png"/><Relationship Id="rId49" Type="http://schemas.openxmlformats.org/officeDocument/2006/relationships/customXml" Target="../ink/ink1383.xml"/><Relationship Id="rId57" Type="http://schemas.openxmlformats.org/officeDocument/2006/relationships/customXml" Target="../ink/ink1387.xml"/><Relationship Id="rId10" Type="http://schemas.openxmlformats.org/officeDocument/2006/relationships/image" Target="../media/image1291.png"/><Relationship Id="rId31" Type="http://schemas.openxmlformats.org/officeDocument/2006/relationships/customXml" Target="../ink/ink1374.xml"/><Relationship Id="rId44" Type="http://schemas.openxmlformats.org/officeDocument/2006/relationships/image" Target="../media/image1308.png"/><Relationship Id="rId52" Type="http://schemas.openxmlformats.org/officeDocument/2006/relationships/image" Target="../media/image1312.png"/><Relationship Id="rId60" Type="http://schemas.openxmlformats.org/officeDocument/2006/relationships/image" Target="../media/image1316.png"/><Relationship Id="rId65" Type="http://schemas.openxmlformats.org/officeDocument/2006/relationships/customXml" Target="../ink/ink1391.xml"/><Relationship Id="rId73" Type="http://schemas.openxmlformats.org/officeDocument/2006/relationships/customXml" Target="../ink/ink1395.xml"/><Relationship Id="rId4" Type="http://schemas.openxmlformats.org/officeDocument/2006/relationships/hyperlink" Target="https://service.destatis.de/inflationsrechner/EN/" TargetMode="External"/><Relationship Id="rId9" Type="http://schemas.openxmlformats.org/officeDocument/2006/relationships/customXml" Target="../ink/ink1363.xml"/><Relationship Id="rId13" Type="http://schemas.openxmlformats.org/officeDocument/2006/relationships/customXml" Target="../ink/ink1365.xml"/><Relationship Id="rId18" Type="http://schemas.openxmlformats.org/officeDocument/2006/relationships/image" Target="../media/image1295.png"/><Relationship Id="rId39" Type="http://schemas.openxmlformats.org/officeDocument/2006/relationships/customXml" Target="../ink/ink1378.xml"/><Relationship Id="rId34" Type="http://schemas.openxmlformats.org/officeDocument/2006/relationships/image" Target="../media/image1303.png"/><Relationship Id="rId50" Type="http://schemas.openxmlformats.org/officeDocument/2006/relationships/image" Target="../media/image1311.png"/><Relationship Id="rId55" Type="http://schemas.openxmlformats.org/officeDocument/2006/relationships/customXml" Target="../ink/ink1386.xml"/><Relationship Id="rId76" Type="http://schemas.openxmlformats.org/officeDocument/2006/relationships/image" Target="../media/image1324.png"/><Relationship Id="rId7" Type="http://schemas.openxmlformats.org/officeDocument/2006/relationships/customXml" Target="../ink/ink1362.xml"/><Relationship Id="rId71" Type="http://schemas.openxmlformats.org/officeDocument/2006/relationships/customXml" Target="../ink/ink1394.xml"/></Relationships>
</file>

<file path=ppt/slides/_rels/slide17.xml.rels><?xml version="1.0" encoding="UTF-8" standalone="yes"?>
<Relationships xmlns="http://schemas.openxmlformats.org/package/2006/relationships"><Relationship Id="rId3" Type="http://schemas.openxmlformats.org/officeDocument/2006/relationships/hyperlink" Target="https://www.destatis.de/DE/Themen/Wirtschaft/Preise/Verbraucherpreisindex/PreisKaleidoskopUebersicht.html" TargetMode="External"/><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1325.png"/><Relationship Id="rId5" Type="http://schemas.openxmlformats.org/officeDocument/2006/relationships/hyperlink" Target="https://www.destatis.de/DE/Themen/Wirtschaft/Preise/Verbraucherpreisindex/inflation.html" TargetMode="External"/><Relationship Id="rId4" Type="http://schemas.openxmlformats.org/officeDocument/2006/relationships/hyperlink" Target="https://www.destatis.de/DE/Service/Statistik-Visualisiert/persoenlicher-inflationsrechner-uebersicht.html"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www.ecb.europa.eu/stats/macroeconomic_and_sectoral/hicp/html/index.en.html" TargetMode="External"/><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1326.png"/></Relationships>
</file>

<file path=ppt/slides/_rels/slide19.xml.rels><?xml version="1.0" encoding="UTF-8" standalone="yes"?>
<Relationships xmlns="http://schemas.openxmlformats.org/package/2006/relationships"><Relationship Id="rId8" Type="http://schemas.openxmlformats.org/officeDocument/2006/relationships/image" Target="../media/image1329.png"/><Relationship Id="rId13" Type="http://schemas.openxmlformats.org/officeDocument/2006/relationships/customXml" Target="../ink/ink1402.xml"/><Relationship Id="rId18" Type="http://schemas.openxmlformats.org/officeDocument/2006/relationships/image" Target="../media/image1334.png"/><Relationship Id="rId26" Type="http://schemas.openxmlformats.org/officeDocument/2006/relationships/image" Target="../media/image1338.png"/><Relationship Id="rId3" Type="http://schemas.openxmlformats.org/officeDocument/2006/relationships/customXml" Target="../ink/ink1397.xml"/><Relationship Id="rId21" Type="http://schemas.openxmlformats.org/officeDocument/2006/relationships/customXml" Target="../ink/ink1406.xml"/><Relationship Id="rId7" Type="http://schemas.openxmlformats.org/officeDocument/2006/relationships/customXml" Target="../ink/ink1399.xml"/><Relationship Id="rId12" Type="http://schemas.openxmlformats.org/officeDocument/2006/relationships/image" Target="../media/image1331.png"/><Relationship Id="rId17" Type="http://schemas.openxmlformats.org/officeDocument/2006/relationships/customXml" Target="../ink/ink1404.xml"/><Relationship Id="rId25" Type="http://schemas.openxmlformats.org/officeDocument/2006/relationships/customXml" Target="../ink/ink1408.xml"/><Relationship Id="rId2" Type="http://schemas.openxmlformats.org/officeDocument/2006/relationships/notesSlide" Target="../notesSlides/notesSlide19.xml"/><Relationship Id="rId16" Type="http://schemas.openxmlformats.org/officeDocument/2006/relationships/image" Target="../media/image1333.png"/><Relationship Id="rId20" Type="http://schemas.openxmlformats.org/officeDocument/2006/relationships/image" Target="../media/image1335.png"/><Relationship Id="rId29" Type="http://schemas.openxmlformats.org/officeDocument/2006/relationships/customXml" Target="../ink/ink1410.xml"/><Relationship Id="rId1" Type="http://schemas.openxmlformats.org/officeDocument/2006/relationships/slideLayout" Target="../slideLayouts/slideLayout7.xml"/><Relationship Id="rId6" Type="http://schemas.openxmlformats.org/officeDocument/2006/relationships/image" Target="../media/image1328.png"/><Relationship Id="rId11" Type="http://schemas.openxmlformats.org/officeDocument/2006/relationships/customXml" Target="../ink/ink1401.xml"/><Relationship Id="rId24" Type="http://schemas.openxmlformats.org/officeDocument/2006/relationships/image" Target="../media/image1337.png"/><Relationship Id="rId5" Type="http://schemas.openxmlformats.org/officeDocument/2006/relationships/customXml" Target="../ink/ink1398.xml"/><Relationship Id="rId15" Type="http://schemas.openxmlformats.org/officeDocument/2006/relationships/customXml" Target="../ink/ink1403.xml"/><Relationship Id="rId23" Type="http://schemas.openxmlformats.org/officeDocument/2006/relationships/customXml" Target="../ink/ink1407.xml"/><Relationship Id="rId28" Type="http://schemas.openxmlformats.org/officeDocument/2006/relationships/image" Target="../media/image1339.png"/><Relationship Id="rId10" Type="http://schemas.openxmlformats.org/officeDocument/2006/relationships/image" Target="../media/image1330.png"/><Relationship Id="rId19" Type="http://schemas.openxmlformats.org/officeDocument/2006/relationships/customXml" Target="../ink/ink1405.xml"/><Relationship Id="rId4" Type="http://schemas.openxmlformats.org/officeDocument/2006/relationships/image" Target="../media/image1327.png"/><Relationship Id="rId9" Type="http://schemas.openxmlformats.org/officeDocument/2006/relationships/customXml" Target="../ink/ink1400.xml"/><Relationship Id="rId14" Type="http://schemas.openxmlformats.org/officeDocument/2006/relationships/image" Target="../media/image1332.png"/><Relationship Id="rId22" Type="http://schemas.openxmlformats.org/officeDocument/2006/relationships/image" Target="../media/image1336.png"/><Relationship Id="rId27" Type="http://schemas.openxmlformats.org/officeDocument/2006/relationships/customXml" Target="../ink/ink1409.xml"/><Relationship Id="rId30" Type="http://schemas.openxmlformats.org/officeDocument/2006/relationships/image" Target="../media/image1340.png"/></Relationships>
</file>

<file path=ppt/slides/_rels/slide20.xml.rels><?xml version="1.0" encoding="UTF-8" standalone="yes"?>
<Relationships xmlns="http://schemas.openxmlformats.org/package/2006/relationships"><Relationship Id="rId13" Type="http://schemas.openxmlformats.org/officeDocument/2006/relationships/image" Target="../media/image1345.png"/><Relationship Id="rId18" Type="http://schemas.openxmlformats.org/officeDocument/2006/relationships/customXml" Target="../ink/ink1418.xml"/><Relationship Id="rId26" Type="http://schemas.openxmlformats.org/officeDocument/2006/relationships/customXml" Target="../ink/ink1422.xml"/><Relationship Id="rId39" Type="http://schemas.openxmlformats.org/officeDocument/2006/relationships/image" Target="../media/image1358.png"/><Relationship Id="rId21" Type="http://schemas.openxmlformats.org/officeDocument/2006/relationships/image" Target="../media/image1349.png"/><Relationship Id="rId34" Type="http://schemas.openxmlformats.org/officeDocument/2006/relationships/customXml" Target="../ink/ink1426.xml"/><Relationship Id="rId42" Type="http://schemas.openxmlformats.org/officeDocument/2006/relationships/customXml" Target="../ink/ink1430.xml"/><Relationship Id="rId47" Type="http://schemas.openxmlformats.org/officeDocument/2006/relationships/image" Target="../media/image1362.png"/><Relationship Id="rId50" Type="http://schemas.openxmlformats.org/officeDocument/2006/relationships/customXml" Target="../ink/ink1434.xml"/><Relationship Id="rId7" Type="http://schemas.openxmlformats.org/officeDocument/2006/relationships/image" Target="../media/image1342.png"/><Relationship Id="rId2" Type="http://schemas.openxmlformats.org/officeDocument/2006/relationships/notesSlide" Target="../notesSlides/notesSlide20.xml"/><Relationship Id="rId16" Type="http://schemas.openxmlformats.org/officeDocument/2006/relationships/customXml" Target="../ink/ink1417.xml"/><Relationship Id="rId29" Type="http://schemas.openxmlformats.org/officeDocument/2006/relationships/image" Target="../media/image1353.png"/><Relationship Id="rId11" Type="http://schemas.openxmlformats.org/officeDocument/2006/relationships/image" Target="../media/image1344.png"/><Relationship Id="rId24" Type="http://schemas.openxmlformats.org/officeDocument/2006/relationships/customXml" Target="../ink/ink1421.xml"/><Relationship Id="rId32" Type="http://schemas.openxmlformats.org/officeDocument/2006/relationships/customXml" Target="../ink/ink1425.xml"/><Relationship Id="rId37" Type="http://schemas.openxmlformats.org/officeDocument/2006/relationships/image" Target="../media/image1357.png"/><Relationship Id="rId40" Type="http://schemas.openxmlformats.org/officeDocument/2006/relationships/customXml" Target="../ink/ink1429.xml"/><Relationship Id="rId45" Type="http://schemas.openxmlformats.org/officeDocument/2006/relationships/image" Target="../media/image1361.png"/><Relationship Id="rId53" Type="http://schemas.openxmlformats.org/officeDocument/2006/relationships/image" Target="../media/image1365.png"/><Relationship Id="rId5" Type="http://schemas.openxmlformats.org/officeDocument/2006/relationships/image" Target="../media/image1341.png"/><Relationship Id="rId10" Type="http://schemas.openxmlformats.org/officeDocument/2006/relationships/customXml" Target="../ink/ink1414.xml"/><Relationship Id="rId19" Type="http://schemas.openxmlformats.org/officeDocument/2006/relationships/image" Target="../media/image1348.png"/><Relationship Id="rId31" Type="http://schemas.openxmlformats.org/officeDocument/2006/relationships/image" Target="../media/image1354.png"/><Relationship Id="rId44" Type="http://schemas.openxmlformats.org/officeDocument/2006/relationships/customXml" Target="../ink/ink1431.xml"/><Relationship Id="rId52" Type="http://schemas.openxmlformats.org/officeDocument/2006/relationships/customXml" Target="../ink/ink1435.xml"/><Relationship Id="rId4" Type="http://schemas.openxmlformats.org/officeDocument/2006/relationships/customXml" Target="../ink/ink1411.xml"/><Relationship Id="rId9" Type="http://schemas.openxmlformats.org/officeDocument/2006/relationships/image" Target="../media/image1343.png"/><Relationship Id="rId14" Type="http://schemas.openxmlformats.org/officeDocument/2006/relationships/customXml" Target="../ink/ink1416.xml"/><Relationship Id="rId22" Type="http://schemas.openxmlformats.org/officeDocument/2006/relationships/customXml" Target="../ink/ink1420.xml"/><Relationship Id="rId27" Type="http://schemas.openxmlformats.org/officeDocument/2006/relationships/image" Target="../media/image1352.png"/><Relationship Id="rId30" Type="http://schemas.openxmlformats.org/officeDocument/2006/relationships/customXml" Target="../ink/ink1424.xml"/><Relationship Id="rId35" Type="http://schemas.openxmlformats.org/officeDocument/2006/relationships/image" Target="../media/image1356.png"/><Relationship Id="rId43" Type="http://schemas.openxmlformats.org/officeDocument/2006/relationships/image" Target="../media/image1360.png"/><Relationship Id="rId48" Type="http://schemas.openxmlformats.org/officeDocument/2006/relationships/customXml" Target="../ink/ink1433.xml"/><Relationship Id="rId8" Type="http://schemas.openxmlformats.org/officeDocument/2006/relationships/customXml" Target="../ink/ink1413.xml"/><Relationship Id="rId51" Type="http://schemas.openxmlformats.org/officeDocument/2006/relationships/image" Target="../media/image1364.png"/><Relationship Id="rId3" Type="http://schemas.openxmlformats.org/officeDocument/2006/relationships/image" Target="NULL"/><Relationship Id="rId12" Type="http://schemas.openxmlformats.org/officeDocument/2006/relationships/customXml" Target="../ink/ink1415.xml"/><Relationship Id="rId17" Type="http://schemas.openxmlformats.org/officeDocument/2006/relationships/image" Target="../media/image1347.png"/><Relationship Id="rId25" Type="http://schemas.openxmlformats.org/officeDocument/2006/relationships/image" Target="../media/image1351.png"/><Relationship Id="rId33" Type="http://schemas.openxmlformats.org/officeDocument/2006/relationships/image" Target="../media/image1355.png"/><Relationship Id="rId38" Type="http://schemas.openxmlformats.org/officeDocument/2006/relationships/customXml" Target="../ink/ink1428.xml"/><Relationship Id="rId46" Type="http://schemas.openxmlformats.org/officeDocument/2006/relationships/customXml" Target="../ink/ink1432.xml"/><Relationship Id="rId20" Type="http://schemas.openxmlformats.org/officeDocument/2006/relationships/customXml" Target="../ink/ink1419.xml"/><Relationship Id="rId41" Type="http://schemas.openxmlformats.org/officeDocument/2006/relationships/image" Target="../media/image1359.png"/><Relationship Id="rId1" Type="http://schemas.openxmlformats.org/officeDocument/2006/relationships/slideLayout" Target="../slideLayouts/slideLayout7.xml"/><Relationship Id="rId6" Type="http://schemas.openxmlformats.org/officeDocument/2006/relationships/customXml" Target="../ink/ink1412.xml"/><Relationship Id="rId15" Type="http://schemas.openxmlformats.org/officeDocument/2006/relationships/image" Target="../media/image1346.png"/><Relationship Id="rId23" Type="http://schemas.openxmlformats.org/officeDocument/2006/relationships/image" Target="../media/image1350.png"/><Relationship Id="rId28" Type="http://schemas.openxmlformats.org/officeDocument/2006/relationships/customXml" Target="../ink/ink1423.xml"/><Relationship Id="rId36" Type="http://schemas.openxmlformats.org/officeDocument/2006/relationships/customXml" Target="../ink/ink1427.xml"/><Relationship Id="rId49" Type="http://schemas.openxmlformats.org/officeDocument/2006/relationships/image" Target="../media/image1363.png"/></Relationships>
</file>

<file path=ppt/slides/_rels/slide21.xml.rels><?xml version="1.0" encoding="UTF-8" standalone="yes"?>
<Relationships xmlns="http://schemas.openxmlformats.org/package/2006/relationships"><Relationship Id="rId117" Type="http://schemas.openxmlformats.org/officeDocument/2006/relationships/image" Target="../media/image1422.png"/><Relationship Id="rId21" Type="http://schemas.openxmlformats.org/officeDocument/2006/relationships/image" Target="../media/image1374.png"/><Relationship Id="rId324" Type="http://schemas.openxmlformats.org/officeDocument/2006/relationships/customXml" Target="../ink/ink1595.xml"/><Relationship Id="rId531" Type="http://schemas.openxmlformats.org/officeDocument/2006/relationships/image" Target="../media/image1628.png"/><Relationship Id="rId170" Type="http://schemas.openxmlformats.org/officeDocument/2006/relationships/customXml" Target="../ink/ink1518.xml"/><Relationship Id="rId268" Type="http://schemas.openxmlformats.org/officeDocument/2006/relationships/customXml" Target="../ink/ink1567.xml"/><Relationship Id="rId475" Type="http://schemas.openxmlformats.org/officeDocument/2006/relationships/image" Target="../media/image1600.png"/><Relationship Id="rId32" Type="http://schemas.openxmlformats.org/officeDocument/2006/relationships/customXml" Target="../ink/ink1449.xml"/><Relationship Id="rId128" Type="http://schemas.openxmlformats.org/officeDocument/2006/relationships/customXml" Target="../ink/ink1497.xml"/><Relationship Id="rId335" Type="http://schemas.openxmlformats.org/officeDocument/2006/relationships/image" Target="../media/image1531.png"/><Relationship Id="rId542" Type="http://schemas.openxmlformats.org/officeDocument/2006/relationships/customXml" Target="../ink/ink1704.xml"/><Relationship Id="rId181" Type="http://schemas.openxmlformats.org/officeDocument/2006/relationships/image" Target="../media/image1454.png"/><Relationship Id="rId402" Type="http://schemas.openxmlformats.org/officeDocument/2006/relationships/customXml" Target="../ink/ink1634.xml"/><Relationship Id="rId279" Type="http://schemas.openxmlformats.org/officeDocument/2006/relationships/image" Target="../media/image1503.png"/><Relationship Id="rId486" Type="http://schemas.openxmlformats.org/officeDocument/2006/relationships/customXml" Target="../ink/ink1676.xml"/><Relationship Id="rId43" Type="http://schemas.openxmlformats.org/officeDocument/2006/relationships/image" Target="../media/image1385.png"/><Relationship Id="rId139" Type="http://schemas.openxmlformats.org/officeDocument/2006/relationships/image" Target="../media/image1433.png"/><Relationship Id="rId346" Type="http://schemas.openxmlformats.org/officeDocument/2006/relationships/customXml" Target="../ink/ink1606.xml"/><Relationship Id="rId553" Type="http://schemas.openxmlformats.org/officeDocument/2006/relationships/image" Target="../media/image1639.png"/><Relationship Id="rId192" Type="http://schemas.openxmlformats.org/officeDocument/2006/relationships/customXml" Target="../ink/ink1529.xml"/><Relationship Id="rId206" Type="http://schemas.openxmlformats.org/officeDocument/2006/relationships/customXml" Target="../ink/ink1536.xml"/><Relationship Id="rId413" Type="http://schemas.openxmlformats.org/officeDocument/2006/relationships/image" Target="../media/image1570.png"/><Relationship Id="rId497" Type="http://schemas.openxmlformats.org/officeDocument/2006/relationships/image" Target="../media/image1611.png"/><Relationship Id="rId357" Type="http://schemas.openxmlformats.org/officeDocument/2006/relationships/image" Target="../media/image1542.png"/><Relationship Id="rId54" Type="http://schemas.openxmlformats.org/officeDocument/2006/relationships/customXml" Target="../ink/ink1460.xml"/><Relationship Id="rId217" Type="http://schemas.openxmlformats.org/officeDocument/2006/relationships/image" Target="../media/image1472.png"/><Relationship Id="rId564" Type="http://schemas.openxmlformats.org/officeDocument/2006/relationships/customXml" Target="../ink/ink1715.xml"/><Relationship Id="rId424" Type="http://schemas.openxmlformats.org/officeDocument/2006/relationships/customXml" Target="../ink/ink1645.xml"/><Relationship Id="rId270" Type="http://schemas.openxmlformats.org/officeDocument/2006/relationships/customXml" Target="../ink/ink1568.xml"/><Relationship Id="rId65" Type="http://schemas.openxmlformats.org/officeDocument/2006/relationships/image" Target="../media/image1396.png"/><Relationship Id="rId130" Type="http://schemas.openxmlformats.org/officeDocument/2006/relationships/customXml" Target="../ink/ink1498.xml"/><Relationship Id="rId368" Type="http://schemas.openxmlformats.org/officeDocument/2006/relationships/customXml" Target="../ink/ink1617.xml"/><Relationship Id="rId575" Type="http://schemas.openxmlformats.org/officeDocument/2006/relationships/image" Target="../media/image1650.png"/><Relationship Id="rId228" Type="http://schemas.openxmlformats.org/officeDocument/2006/relationships/customXml" Target="../ink/ink1547.xml"/><Relationship Id="rId435" Type="http://schemas.openxmlformats.org/officeDocument/2006/relationships/image" Target="../media/image911.png"/><Relationship Id="rId281" Type="http://schemas.openxmlformats.org/officeDocument/2006/relationships/image" Target="../media/image1504.png"/><Relationship Id="rId502" Type="http://schemas.openxmlformats.org/officeDocument/2006/relationships/customXml" Target="../ink/ink1684.xml"/><Relationship Id="rId76" Type="http://schemas.openxmlformats.org/officeDocument/2006/relationships/customXml" Target="../ink/ink1471.xml"/><Relationship Id="rId141" Type="http://schemas.openxmlformats.org/officeDocument/2006/relationships/image" Target="../media/image1434.png"/><Relationship Id="rId379" Type="http://schemas.openxmlformats.org/officeDocument/2006/relationships/image" Target="../media/image1553.png"/><Relationship Id="rId7" Type="http://schemas.openxmlformats.org/officeDocument/2006/relationships/image" Target="../media/image1367.png"/><Relationship Id="rId183" Type="http://schemas.openxmlformats.org/officeDocument/2006/relationships/image" Target="../media/image1455.png"/><Relationship Id="rId239" Type="http://schemas.openxmlformats.org/officeDocument/2006/relationships/image" Target="../media/image1483.png"/><Relationship Id="rId390" Type="http://schemas.openxmlformats.org/officeDocument/2006/relationships/customXml" Target="../ink/ink1628.xml"/><Relationship Id="rId404" Type="http://schemas.openxmlformats.org/officeDocument/2006/relationships/customXml" Target="../ink/ink1635.xml"/><Relationship Id="rId446" Type="http://schemas.openxmlformats.org/officeDocument/2006/relationships/customXml" Target="../ink/ink1656.xml"/><Relationship Id="rId250" Type="http://schemas.openxmlformats.org/officeDocument/2006/relationships/customXml" Target="../ink/ink1558.xml"/><Relationship Id="rId292" Type="http://schemas.openxmlformats.org/officeDocument/2006/relationships/customXml" Target="../ink/ink1579.xml"/><Relationship Id="rId306" Type="http://schemas.openxmlformats.org/officeDocument/2006/relationships/customXml" Target="../ink/ink1586.xml"/><Relationship Id="rId488" Type="http://schemas.openxmlformats.org/officeDocument/2006/relationships/customXml" Target="../ink/ink1677.xml"/><Relationship Id="rId45" Type="http://schemas.openxmlformats.org/officeDocument/2006/relationships/image" Target="../media/image1386.png"/><Relationship Id="rId87" Type="http://schemas.openxmlformats.org/officeDocument/2006/relationships/image" Target="../media/image1407.png"/><Relationship Id="rId110" Type="http://schemas.openxmlformats.org/officeDocument/2006/relationships/customXml" Target="../ink/ink1488.xml"/><Relationship Id="rId348" Type="http://schemas.openxmlformats.org/officeDocument/2006/relationships/customXml" Target="../ink/ink1607.xml"/><Relationship Id="rId513" Type="http://schemas.openxmlformats.org/officeDocument/2006/relationships/image" Target="../media/image1619.png"/><Relationship Id="rId555" Type="http://schemas.openxmlformats.org/officeDocument/2006/relationships/image" Target="../media/image1640.png"/><Relationship Id="rId152" Type="http://schemas.openxmlformats.org/officeDocument/2006/relationships/customXml" Target="../ink/ink1509.xml"/><Relationship Id="rId194" Type="http://schemas.openxmlformats.org/officeDocument/2006/relationships/customXml" Target="../ink/ink1530.xml"/><Relationship Id="rId208" Type="http://schemas.openxmlformats.org/officeDocument/2006/relationships/customXml" Target="../ink/ink1537.xml"/><Relationship Id="rId415" Type="http://schemas.openxmlformats.org/officeDocument/2006/relationships/image" Target="../media/image1571.png"/><Relationship Id="rId457" Type="http://schemas.openxmlformats.org/officeDocument/2006/relationships/image" Target="../media/image1591.png"/><Relationship Id="rId261" Type="http://schemas.openxmlformats.org/officeDocument/2006/relationships/image" Target="../media/image1494.png"/><Relationship Id="rId499" Type="http://schemas.openxmlformats.org/officeDocument/2006/relationships/image" Target="../media/image1612.png"/><Relationship Id="rId14" Type="http://schemas.openxmlformats.org/officeDocument/2006/relationships/customXml" Target="../ink/ink1440.xml"/><Relationship Id="rId56" Type="http://schemas.openxmlformats.org/officeDocument/2006/relationships/customXml" Target="../ink/ink1461.xml"/><Relationship Id="rId317" Type="http://schemas.openxmlformats.org/officeDocument/2006/relationships/image" Target="../media/image1522.png"/><Relationship Id="rId359" Type="http://schemas.openxmlformats.org/officeDocument/2006/relationships/image" Target="../media/image1543.png"/><Relationship Id="rId524" Type="http://schemas.openxmlformats.org/officeDocument/2006/relationships/customXml" Target="../ink/ink1695.xml"/><Relationship Id="rId566" Type="http://schemas.openxmlformats.org/officeDocument/2006/relationships/customXml" Target="../ink/ink1716.xml"/><Relationship Id="rId98" Type="http://schemas.openxmlformats.org/officeDocument/2006/relationships/customXml" Target="../ink/ink1482.xml"/><Relationship Id="rId121" Type="http://schemas.openxmlformats.org/officeDocument/2006/relationships/image" Target="../media/image1424.png"/><Relationship Id="rId163" Type="http://schemas.openxmlformats.org/officeDocument/2006/relationships/image" Target="../media/image1445.png"/><Relationship Id="rId219" Type="http://schemas.openxmlformats.org/officeDocument/2006/relationships/image" Target="../media/image1473.png"/><Relationship Id="rId370" Type="http://schemas.openxmlformats.org/officeDocument/2006/relationships/customXml" Target="../ink/ink1618.xml"/><Relationship Id="rId426" Type="http://schemas.openxmlformats.org/officeDocument/2006/relationships/customXml" Target="../ink/ink1646.xml"/><Relationship Id="rId230" Type="http://schemas.openxmlformats.org/officeDocument/2006/relationships/customXml" Target="../ink/ink1548.xml"/><Relationship Id="rId468" Type="http://schemas.openxmlformats.org/officeDocument/2006/relationships/customXml" Target="../ink/ink1667.xml"/><Relationship Id="rId25" Type="http://schemas.openxmlformats.org/officeDocument/2006/relationships/image" Target="../media/image1376.png"/><Relationship Id="rId67" Type="http://schemas.openxmlformats.org/officeDocument/2006/relationships/image" Target="../media/image1397.png"/><Relationship Id="rId272" Type="http://schemas.openxmlformats.org/officeDocument/2006/relationships/customXml" Target="../ink/ink1569.xml"/><Relationship Id="rId328" Type="http://schemas.openxmlformats.org/officeDocument/2006/relationships/customXml" Target="../ink/ink1597.xml"/><Relationship Id="rId535" Type="http://schemas.openxmlformats.org/officeDocument/2006/relationships/image" Target="../media/image1630.png"/><Relationship Id="rId577" Type="http://schemas.openxmlformats.org/officeDocument/2006/relationships/image" Target="../media/image1651.png"/><Relationship Id="rId132" Type="http://schemas.openxmlformats.org/officeDocument/2006/relationships/customXml" Target="../ink/ink1499.xml"/><Relationship Id="rId174" Type="http://schemas.openxmlformats.org/officeDocument/2006/relationships/customXml" Target="../ink/ink1520.xml"/><Relationship Id="rId381" Type="http://schemas.openxmlformats.org/officeDocument/2006/relationships/image" Target="../media/image1554.png"/><Relationship Id="rId241" Type="http://schemas.openxmlformats.org/officeDocument/2006/relationships/image" Target="../media/image1484.png"/><Relationship Id="rId437" Type="http://schemas.openxmlformats.org/officeDocument/2006/relationships/image" Target="../media/image1581.png"/><Relationship Id="rId479" Type="http://schemas.openxmlformats.org/officeDocument/2006/relationships/image" Target="../media/image1602.png"/><Relationship Id="rId36" Type="http://schemas.openxmlformats.org/officeDocument/2006/relationships/customXml" Target="../ink/ink1451.xml"/><Relationship Id="rId283" Type="http://schemas.openxmlformats.org/officeDocument/2006/relationships/image" Target="../media/image1505.png"/><Relationship Id="rId339" Type="http://schemas.openxmlformats.org/officeDocument/2006/relationships/image" Target="../media/image1533.png"/><Relationship Id="rId490" Type="http://schemas.openxmlformats.org/officeDocument/2006/relationships/customXml" Target="../ink/ink1678.xml"/><Relationship Id="rId504" Type="http://schemas.openxmlformats.org/officeDocument/2006/relationships/customXml" Target="../ink/ink1685.xml"/><Relationship Id="rId546" Type="http://schemas.openxmlformats.org/officeDocument/2006/relationships/customXml" Target="../ink/ink1706.xml"/><Relationship Id="rId78" Type="http://schemas.openxmlformats.org/officeDocument/2006/relationships/customXml" Target="../ink/ink1472.xml"/><Relationship Id="rId101" Type="http://schemas.openxmlformats.org/officeDocument/2006/relationships/image" Target="../media/image1414.png"/><Relationship Id="rId143" Type="http://schemas.openxmlformats.org/officeDocument/2006/relationships/image" Target="../media/image1435.png"/><Relationship Id="rId185" Type="http://schemas.openxmlformats.org/officeDocument/2006/relationships/image" Target="../media/image1456.png"/><Relationship Id="rId350" Type="http://schemas.openxmlformats.org/officeDocument/2006/relationships/customXml" Target="../ink/ink1608.xml"/><Relationship Id="rId406" Type="http://schemas.openxmlformats.org/officeDocument/2006/relationships/customXml" Target="../ink/ink1636.xml"/><Relationship Id="rId9" Type="http://schemas.openxmlformats.org/officeDocument/2006/relationships/image" Target="../media/image1368.png"/><Relationship Id="rId210" Type="http://schemas.openxmlformats.org/officeDocument/2006/relationships/customXml" Target="../ink/ink1538.xml"/><Relationship Id="rId392" Type="http://schemas.openxmlformats.org/officeDocument/2006/relationships/customXml" Target="../ink/ink1629.xml"/><Relationship Id="rId448" Type="http://schemas.openxmlformats.org/officeDocument/2006/relationships/customXml" Target="../ink/ink1657.xml"/><Relationship Id="rId252" Type="http://schemas.openxmlformats.org/officeDocument/2006/relationships/customXml" Target="../ink/ink1559.xml"/><Relationship Id="rId294" Type="http://schemas.openxmlformats.org/officeDocument/2006/relationships/customXml" Target="../ink/ink1580.xml"/><Relationship Id="rId308" Type="http://schemas.openxmlformats.org/officeDocument/2006/relationships/customXml" Target="../ink/ink1587.xml"/><Relationship Id="rId515" Type="http://schemas.openxmlformats.org/officeDocument/2006/relationships/image" Target="../media/image1620.png"/><Relationship Id="rId47" Type="http://schemas.openxmlformats.org/officeDocument/2006/relationships/image" Target="../media/image1387.png"/><Relationship Id="rId89" Type="http://schemas.openxmlformats.org/officeDocument/2006/relationships/image" Target="../media/image1408.png"/><Relationship Id="rId112" Type="http://schemas.openxmlformats.org/officeDocument/2006/relationships/customXml" Target="../ink/ink1489.xml"/><Relationship Id="rId154" Type="http://schemas.openxmlformats.org/officeDocument/2006/relationships/customXml" Target="../ink/ink1510.xml"/><Relationship Id="rId361" Type="http://schemas.openxmlformats.org/officeDocument/2006/relationships/image" Target="../media/image1544.png"/><Relationship Id="rId557" Type="http://schemas.openxmlformats.org/officeDocument/2006/relationships/image" Target="../media/image1641.png"/><Relationship Id="rId196" Type="http://schemas.openxmlformats.org/officeDocument/2006/relationships/customXml" Target="../ink/ink1531.xml"/><Relationship Id="rId417" Type="http://schemas.openxmlformats.org/officeDocument/2006/relationships/image" Target="../media/image1572.png"/><Relationship Id="rId459" Type="http://schemas.openxmlformats.org/officeDocument/2006/relationships/image" Target="../media/image1592.png"/><Relationship Id="rId16" Type="http://schemas.openxmlformats.org/officeDocument/2006/relationships/customXml" Target="../ink/ink1441.xml"/><Relationship Id="rId221" Type="http://schemas.openxmlformats.org/officeDocument/2006/relationships/image" Target="../media/image1474.png"/><Relationship Id="rId263" Type="http://schemas.openxmlformats.org/officeDocument/2006/relationships/image" Target="../media/image1495.png"/><Relationship Id="rId319" Type="http://schemas.openxmlformats.org/officeDocument/2006/relationships/image" Target="../media/image1523.png"/><Relationship Id="rId470" Type="http://schemas.openxmlformats.org/officeDocument/2006/relationships/customXml" Target="../ink/ink1668.xml"/><Relationship Id="rId526" Type="http://schemas.openxmlformats.org/officeDocument/2006/relationships/customXml" Target="../ink/ink1696.xml"/><Relationship Id="rId58" Type="http://schemas.openxmlformats.org/officeDocument/2006/relationships/customXml" Target="../ink/ink1462.xml"/><Relationship Id="rId123" Type="http://schemas.openxmlformats.org/officeDocument/2006/relationships/image" Target="../media/image1425.png"/><Relationship Id="rId330" Type="http://schemas.openxmlformats.org/officeDocument/2006/relationships/customXml" Target="../ink/ink1598.xml"/><Relationship Id="rId568" Type="http://schemas.openxmlformats.org/officeDocument/2006/relationships/customXml" Target="../ink/ink1717.xml"/><Relationship Id="rId165" Type="http://schemas.openxmlformats.org/officeDocument/2006/relationships/image" Target="../media/image1446.png"/><Relationship Id="rId372" Type="http://schemas.openxmlformats.org/officeDocument/2006/relationships/customXml" Target="../ink/ink1619.xml"/><Relationship Id="rId428" Type="http://schemas.openxmlformats.org/officeDocument/2006/relationships/customXml" Target="../ink/ink1647.xml"/><Relationship Id="rId232" Type="http://schemas.openxmlformats.org/officeDocument/2006/relationships/customXml" Target="../ink/ink1549.xml"/><Relationship Id="rId274" Type="http://schemas.openxmlformats.org/officeDocument/2006/relationships/customXml" Target="../ink/ink1570.xml"/><Relationship Id="rId481" Type="http://schemas.openxmlformats.org/officeDocument/2006/relationships/image" Target="../media/image1603.png"/><Relationship Id="rId27" Type="http://schemas.openxmlformats.org/officeDocument/2006/relationships/image" Target="../media/image1377.png"/><Relationship Id="rId69" Type="http://schemas.openxmlformats.org/officeDocument/2006/relationships/image" Target="../media/image1398.png"/><Relationship Id="rId134" Type="http://schemas.openxmlformats.org/officeDocument/2006/relationships/customXml" Target="../ink/ink1500.xml"/><Relationship Id="rId537" Type="http://schemas.openxmlformats.org/officeDocument/2006/relationships/image" Target="../media/image1631.png"/><Relationship Id="rId579" Type="http://schemas.openxmlformats.org/officeDocument/2006/relationships/image" Target="../media/image1652.png"/><Relationship Id="rId80" Type="http://schemas.openxmlformats.org/officeDocument/2006/relationships/customXml" Target="../ink/ink1473.xml"/><Relationship Id="rId176" Type="http://schemas.openxmlformats.org/officeDocument/2006/relationships/customXml" Target="../ink/ink1521.xml"/><Relationship Id="rId341" Type="http://schemas.openxmlformats.org/officeDocument/2006/relationships/image" Target="../media/image1534.png"/><Relationship Id="rId383" Type="http://schemas.openxmlformats.org/officeDocument/2006/relationships/image" Target="../media/image1555.png"/><Relationship Id="rId439" Type="http://schemas.openxmlformats.org/officeDocument/2006/relationships/image" Target="../media/image1582.png"/><Relationship Id="rId201" Type="http://schemas.openxmlformats.org/officeDocument/2006/relationships/image" Target="../media/image1464.png"/><Relationship Id="rId243" Type="http://schemas.openxmlformats.org/officeDocument/2006/relationships/image" Target="../media/image1485.png"/><Relationship Id="rId285" Type="http://schemas.openxmlformats.org/officeDocument/2006/relationships/image" Target="../media/image1506.png"/><Relationship Id="rId450" Type="http://schemas.openxmlformats.org/officeDocument/2006/relationships/customXml" Target="../ink/ink1658.xml"/><Relationship Id="rId506" Type="http://schemas.openxmlformats.org/officeDocument/2006/relationships/customXml" Target="../ink/ink1686.xml"/><Relationship Id="rId38" Type="http://schemas.openxmlformats.org/officeDocument/2006/relationships/customXml" Target="../ink/ink1452.xml"/><Relationship Id="rId103" Type="http://schemas.openxmlformats.org/officeDocument/2006/relationships/image" Target="../media/image1415.png"/><Relationship Id="rId310" Type="http://schemas.openxmlformats.org/officeDocument/2006/relationships/customXml" Target="../ink/ink1588.xml"/><Relationship Id="rId492" Type="http://schemas.openxmlformats.org/officeDocument/2006/relationships/customXml" Target="../ink/ink1679.xml"/><Relationship Id="rId548" Type="http://schemas.openxmlformats.org/officeDocument/2006/relationships/customXml" Target="../ink/ink1707.xml"/><Relationship Id="rId91" Type="http://schemas.openxmlformats.org/officeDocument/2006/relationships/image" Target="../media/image1409.png"/><Relationship Id="rId145" Type="http://schemas.openxmlformats.org/officeDocument/2006/relationships/image" Target="../media/image1436.png"/><Relationship Id="rId187" Type="http://schemas.openxmlformats.org/officeDocument/2006/relationships/image" Target="../media/image1457.png"/><Relationship Id="rId352" Type="http://schemas.openxmlformats.org/officeDocument/2006/relationships/customXml" Target="../ink/ink1609.xml"/><Relationship Id="rId394" Type="http://schemas.openxmlformats.org/officeDocument/2006/relationships/customXml" Target="../ink/ink1630.xml"/><Relationship Id="rId408" Type="http://schemas.openxmlformats.org/officeDocument/2006/relationships/customXml" Target="../ink/ink1637.xml"/><Relationship Id="rId212" Type="http://schemas.openxmlformats.org/officeDocument/2006/relationships/customXml" Target="../ink/ink1539.xml"/><Relationship Id="rId254" Type="http://schemas.openxmlformats.org/officeDocument/2006/relationships/customXml" Target="../ink/ink1560.xml"/><Relationship Id="rId49" Type="http://schemas.openxmlformats.org/officeDocument/2006/relationships/image" Target="../media/image1388.png"/><Relationship Id="rId114" Type="http://schemas.openxmlformats.org/officeDocument/2006/relationships/customXml" Target="../ink/ink1490.xml"/><Relationship Id="rId296" Type="http://schemas.openxmlformats.org/officeDocument/2006/relationships/customXml" Target="../ink/ink1581.xml"/><Relationship Id="rId461" Type="http://schemas.openxmlformats.org/officeDocument/2006/relationships/image" Target="../media/image1593.png"/><Relationship Id="rId517" Type="http://schemas.openxmlformats.org/officeDocument/2006/relationships/image" Target="../media/image1621.png"/><Relationship Id="rId559" Type="http://schemas.openxmlformats.org/officeDocument/2006/relationships/image" Target="../media/image1642.png"/><Relationship Id="rId60" Type="http://schemas.openxmlformats.org/officeDocument/2006/relationships/customXml" Target="../ink/ink1463.xml"/><Relationship Id="rId156" Type="http://schemas.openxmlformats.org/officeDocument/2006/relationships/customXml" Target="../ink/ink1511.xml"/><Relationship Id="rId198" Type="http://schemas.openxmlformats.org/officeDocument/2006/relationships/customXml" Target="../ink/ink1532.xml"/><Relationship Id="rId321" Type="http://schemas.openxmlformats.org/officeDocument/2006/relationships/image" Target="../media/image1524.png"/><Relationship Id="rId363" Type="http://schemas.openxmlformats.org/officeDocument/2006/relationships/image" Target="../media/image1545.png"/><Relationship Id="rId419" Type="http://schemas.openxmlformats.org/officeDocument/2006/relationships/image" Target="../media/image1573.png"/><Relationship Id="rId570" Type="http://schemas.openxmlformats.org/officeDocument/2006/relationships/customXml" Target="../ink/ink1718.xml"/><Relationship Id="rId223" Type="http://schemas.openxmlformats.org/officeDocument/2006/relationships/image" Target="../media/image1475.png"/><Relationship Id="rId430" Type="http://schemas.openxmlformats.org/officeDocument/2006/relationships/customXml" Target="../ink/ink1648.xml"/><Relationship Id="rId18" Type="http://schemas.openxmlformats.org/officeDocument/2006/relationships/customXml" Target="../ink/ink1442.xml"/><Relationship Id="rId265" Type="http://schemas.openxmlformats.org/officeDocument/2006/relationships/image" Target="../media/image1496.png"/><Relationship Id="rId472" Type="http://schemas.openxmlformats.org/officeDocument/2006/relationships/customXml" Target="../ink/ink1669.xml"/><Relationship Id="rId528" Type="http://schemas.openxmlformats.org/officeDocument/2006/relationships/customXml" Target="../ink/ink1697.xml"/><Relationship Id="rId125" Type="http://schemas.openxmlformats.org/officeDocument/2006/relationships/image" Target="../media/image1426.png"/><Relationship Id="rId167" Type="http://schemas.openxmlformats.org/officeDocument/2006/relationships/image" Target="../media/image1447.png"/><Relationship Id="rId332" Type="http://schemas.openxmlformats.org/officeDocument/2006/relationships/customXml" Target="../ink/ink1599.xml"/><Relationship Id="rId374" Type="http://schemas.openxmlformats.org/officeDocument/2006/relationships/customXml" Target="../ink/ink1620.xml"/><Relationship Id="rId581" Type="http://schemas.openxmlformats.org/officeDocument/2006/relationships/image" Target="../media/image1653.png"/><Relationship Id="rId71" Type="http://schemas.openxmlformats.org/officeDocument/2006/relationships/image" Target="../media/image1399.png"/><Relationship Id="rId234" Type="http://schemas.openxmlformats.org/officeDocument/2006/relationships/customXml" Target="../ink/ink1550.xml"/><Relationship Id="rId2" Type="http://schemas.openxmlformats.org/officeDocument/2006/relationships/slideLayout" Target="../slideLayouts/slideLayout7.xml"/><Relationship Id="rId29" Type="http://schemas.openxmlformats.org/officeDocument/2006/relationships/image" Target="../media/image1378.png"/><Relationship Id="rId276" Type="http://schemas.openxmlformats.org/officeDocument/2006/relationships/customXml" Target="../ink/ink1571.xml"/><Relationship Id="rId441" Type="http://schemas.openxmlformats.org/officeDocument/2006/relationships/image" Target="../media/image1583.png"/><Relationship Id="rId483" Type="http://schemas.openxmlformats.org/officeDocument/2006/relationships/image" Target="../media/image1604.png"/><Relationship Id="rId539" Type="http://schemas.openxmlformats.org/officeDocument/2006/relationships/image" Target="../media/image1632.png"/><Relationship Id="rId40" Type="http://schemas.openxmlformats.org/officeDocument/2006/relationships/customXml" Target="../ink/ink1453.xml"/><Relationship Id="rId136" Type="http://schemas.openxmlformats.org/officeDocument/2006/relationships/customXml" Target="../ink/ink1501.xml"/><Relationship Id="rId178" Type="http://schemas.openxmlformats.org/officeDocument/2006/relationships/customXml" Target="../ink/ink1522.xml"/><Relationship Id="rId301" Type="http://schemas.openxmlformats.org/officeDocument/2006/relationships/image" Target="../media/image1514.png"/><Relationship Id="rId343" Type="http://schemas.openxmlformats.org/officeDocument/2006/relationships/image" Target="../media/image1535.png"/><Relationship Id="rId550" Type="http://schemas.openxmlformats.org/officeDocument/2006/relationships/customXml" Target="../ink/ink1708.xml"/><Relationship Id="rId82" Type="http://schemas.openxmlformats.org/officeDocument/2006/relationships/customXml" Target="../ink/ink1474.xml"/><Relationship Id="rId203" Type="http://schemas.openxmlformats.org/officeDocument/2006/relationships/image" Target="../media/image1465.png"/><Relationship Id="rId385" Type="http://schemas.openxmlformats.org/officeDocument/2006/relationships/image" Target="../media/image1556.png"/><Relationship Id="rId245" Type="http://schemas.openxmlformats.org/officeDocument/2006/relationships/image" Target="../media/image1486.png"/><Relationship Id="rId287" Type="http://schemas.openxmlformats.org/officeDocument/2006/relationships/image" Target="../media/image1507.png"/><Relationship Id="rId410" Type="http://schemas.openxmlformats.org/officeDocument/2006/relationships/customXml" Target="../ink/ink1638.xml"/><Relationship Id="rId452" Type="http://schemas.openxmlformats.org/officeDocument/2006/relationships/customXml" Target="../ink/ink1659.xml"/><Relationship Id="rId494" Type="http://schemas.openxmlformats.org/officeDocument/2006/relationships/customXml" Target="../ink/ink1680.xml"/><Relationship Id="rId508" Type="http://schemas.openxmlformats.org/officeDocument/2006/relationships/customXml" Target="../ink/ink1687.xml"/><Relationship Id="rId105" Type="http://schemas.openxmlformats.org/officeDocument/2006/relationships/image" Target="../media/image1416.png"/><Relationship Id="rId147" Type="http://schemas.openxmlformats.org/officeDocument/2006/relationships/image" Target="../media/image1437.png"/><Relationship Id="rId312" Type="http://schemas.openxmlformats.org/officeDocument/2006/relationships/customXml" Target="../ink/ink1589.xml"/><Relationship Id="rId354" Type="http://schemas.openxmlformats.org/officeDocument/2006/relationships/customXml" Target="../ink/ink1610.xml"/><Relationship Id="rId51" Type="http://schemas.openxmlformats.org/officeDocument/2006/relationships/image" Target="../media/image1389.png"/><Relationship Id="rId93" Type="http://schemas.openxmlformats.org/officeDocument/2006/relationships/image" Target="../media/image1410.png"/><Relationship Id="rId189" Type="http://schemas.openxmlformats.org/officeDocument/2006/relationships/image" Target="../media/image1458.png"/><Relationship Id="rId396" Type="http://schemas.openxmlformats.org/officeDocument/2006/relationships/customXml" Target="../ink/ink1631.xml"/><Relationship Id="rId561" Type="http://schemas.openxmlformats.org/officeDocument/2006/relationships/image" Target="../media/image1643.png"/><Relationship Id="rId214" Type="http://schemas.openxmlformats.org/officeDocument/2006/relationships/customXml" Target="../ink/ink1540.xml"/><Relationship Id="rId256" Type="http://schemas.openxmlformats.org/officeDocument/2006/relationships/customXml" Target="../ink/ink1561.xml"/><Relationship Id="rId298" Type="http://schemas.openxmlformats.org/officeDocument/2006/relationships/customXml" Target="../ink/ink1582.xml"/><Relationship Id="rId421" Type="http://schemas.openxmlformats.org/officeDocument/2006/relationships/image" Target="../media/image1574.png"/><Relationship Id="rId463" Type="http://schemas.openxmlformats.org/officeDocument/2006/relationships/image" Target="../media/image1594.png"/><Relationship Id="rId519" Type="http://schemas.openxmlformats.org/officeDocument/2006/relationships/image" Target="../media/image1622.png"/><Relationship Id="rId116" Type="http://schemas.openxmlformats.org/officeDocument/2006/relationships/customXml" Target="../ink/ink1491.xml"/><Relationship Id="rId158" Type="http://schemas.openxmlformats.org/officeDocument/2006/relationships/customXml" Target="../ink/ink1512.xml"/><Relationship Id="rId323" Type="http://schemas.openxmlformats.org/officeDocument/2006/relationships/image" Target="../media/image1525.png"/><Relationship Id="rId530" Type="http://schemas.openxmlformats.org/officeDocument/2006/relationships/customXml" Target="../ink/ink1698.xml"/><Relationship Id="rId20" Type="http://schemas.openxmlformats.org/officeDocument/2006/relationships/customXml" Target="../ink/ink1443.xml"/><Relationship Id="rId62" Type="http://schemas.openxmlformats.org/officeDocument/2006/relationships/customXml" Target="../ink/ink1464.xml"/><Relationship Id="rId365" Type="http://schemas.openxmlformats.org/officeDocument/2006/relationships/image" Target="../media/image1546.png"/><Relationship Id="rId572" Type="http://schemas.openxmlformats.org/officeDocument/2006/relationships/customXml" Target="../ink/ink1719.xml"/><Relationship Id="rId225" Type="http://schemas.openxmlformats.org/officeDocument/2006/relationships/image" Target="../media/image1476.png"/><Relationship Id="rId267" Type="http://schemas.openxmlformats.org/officeDocument/2006/relationships/image" Target="../media/image1497.png"/><Relationship Id="rId432" Type="http://schemas.openxmlformats.org/officeDocument/2006/relationships/customXml" Target="../ink/ink1649.xml"/><Relationship Id="rId474" Type="http://schemas.openxmlformats.org/officeDocument/2006/relationships/customXml" Target="../ink/ink1670.xml"/><Relationship Id="rId127" Type="http://schemas.openxmlformats.org/officeDocument/2006/relationships/image" Target="../media/image1427.png"/><Relationship Id="rId31" Type="http://schemas.openxmlformats.org/officeDocument/2006/relationships/image" Target="../media/image1379.png"/><Relationship Id="rId73" Type="http://schemas.openxmlformats.org/officeDocument/2006/relationships/image" Target="../media/image1400.png"/><Relationship Id="rId169" Type="http://schemas.openxmlformats.org/officeDocument/2006/relationships/image" Target="../media/image1448.png"/><Relationship Id="rId334" Type="http://schemas.openxmlformats.org/officeDocument/2006/relationships/customXml" Target="../ink/ink1600.xml"/><Relationship Id="rId376" Type="http://schemas.openxmlformats.org/officeDocument/2006/relationships/customXml" Target="../ink/ink1621.xml"/><Relationship Id="rId541" Type="http://schemas.openxmlformats.org/officeDocument/2006/relationships/image" Target="../media/image1633.png"/><Relationship Id="rId4" Type="http://schemas.openxmlformats.org/officeDocument/2006/relationships/package" Target="../embeddings/Microsoft_Excel_Worksheet1.xlsx"/><Relationship Id="rId180" Type="http://schemas.openxmlformats.org/officeDocument/2006/relationships/customXml" Target="../ink/ink1523.xml"/><Relationship Id="rId236" Type="http://schemas.openxmlformats.org/officeDocument/2006/relationships/customXml" Target="../ink/ink1551.xml"/><Relationship Id="rId278" Type="http://schemas.openxmlformats.org/officeDocument/2006/relationships/customXml" Target="../ink/ink1572.xml"/><Relationship Id="rId401" Type="http://schemas.openxmlformats.org/officeDocument/2006/relationships/image" Target="../media/image1564.png"/><Relationship Id="rId443" Type="http://schemas.openxmlformats.org/officeDocument/2006/relationships/image" Target="../media/image1584.png"/><Relationship Id="rId303" Type="http://schemas.openxmlformats.org/officeDocument/2006/relationships/image" Target="../media/image1515.png"/><Relationship Id="rId485" Type="http://schemas.openxmlformats.org/officeDocument/2006/relationships/image" Target="../media/image1605.png"/><Relationship Id="rId42" Type="http://schemas.openxmlformats.org/officeDocument/2006/relationships/customXml" Target="../ink/ink1454.xml"/><Relationship Id="rId84" Type="http://schemas.openxmlformats.org/officeDocument/2006/relationships/customXml" Target="../ink/ink1475.xml"/><Relationship Id="rId138" Type="http://schemas.openxmlformats.org/officeDocument/2006/relationships/customXml" Target="../ink/ink1502.xml"/><Relationship Id="rId345" Type="http://schemas.openxmlformats.org/officeDocument/2006/relationships/image" Target="../media/image1536.png"/><Relationship Id="rId387" Type="http://schemas.openxmlformats.org/officeDocument/2006/relationships/image" Target="../media/image1557.png"/><Relationship Id="rId510" Type="http://schemas.openxmlformats.org/officeDocument/2006/relationships/customXml" Target="../ink/ink1688.xml"/><Relationship Id="rId552" Type="http://schemas.openxmlformats.org/officeDocument/2006/relationships/customXml" Target="../ink/ink1709.xml"/><Relationship Id="rId191" Type="http://schemas.openxmlformats.org/officeDocument/2006/relationships/image" Target="../media/image1459.png"/><Relationship Id="rId205" Type="http://schemas.openxmlformats.org/officeDocument/2006/relationships/image" Target="../media/image1466.png"/><Relationship Id="rId247" Type="http://schemas.openxmlformats.org/officeDocument/2006/relationships/image" Target="../media/image1487.png"/><Relationship Id="rId412" Type="http://schemas.openxmlformats.org/officeDocument/2006/relationships/customXml" Target="../ink/ink1639.xml"/><Relationship Id="rId107" Type="http://schemas.openxmlformats.org/officeDocument/2006/relationships/image" Target="../media/image1417.png"/><Relationship Id="rId289" Type="http://schemas.openxmlformats.org/officeDocument/2006/relationships/image" Target="../media/image1508.png"/><Relationship Id="rId454" Type="http://schemas.openxmlformats.org/officeDocument/2006/relationships/customXml" Target="../ink/ink1660.xml"/><Relationship Id="rId496" Type="http://schemas.openxmlformats.org/officeDocument/2006/relationships/customXml" Target="../ink/ink1681.xml"/><Relationship Id="rId11" Type="http://schemas.openxmlformats.org/officeDocument/2006/relationships/image" Target="../media/image1369.png"/><Relationship Id="rId53" Type="http://schemas.openxmlformats.org/officeDocument/2006/relationships/image" Target="../media/image1390.png"/><Relationship Id="rId149" Type="http://schemas.openxmlformats.org/officeDocument/2006/relationships/image" Target="../media/image1438.png"/><Relationship Id="rId314" Type="http://schemas.openxmlformats.org/officeDocument/2006/relationships/customXml" Target="../ink/ink1590.xml"/><Relationship Id="rId356" Type="http://schemas.openxmlformats.org/officeDocument/2006/relationships/customXml" Target="../ink/ink1611.xml"/><Relationship Id="rId398" Type="http://schemas.openxmlformats.org/officeDocument/2006/relationships/customXml" Target="../ink/ink1632.xml"/><Relationship Id="rId521" Type="http://schemas.openxmlformats.org/officeDocument/2006/relationships/image" Target="../media/image1623.png"/><Relationship Id="rId563" Type="http://schemas.openxmlformats.org/officeDocument/2006/relationships/image" Target="../media/image1644.png"/><Relationship Id="rId95" Type="http://schemas.openxmlformats.org/officeDocument/2006/relationships/image" Target="../media/image1411.png"/><Relationship Id="rId160" Type="http://schemas.openxmlformats.org/officeDocument/2006/relationships/customXml" Target="../ink/ink1513.xml"/><Relationship Id="rId216" Type="http://schemas.openxmlformats.org/officeDocument/2006/relationships/customXml" Target="../ink/ink1541.xml"/><Relationship Id="rId423" Type="http://schemas.openxmlformats.org/officeDocument/2006/relationships/image" Target="../media/image1575.png"/><Relationship Id="rId258" Type="http://schemas.openxmlformats.org/officeDocument/2006/relationships/customXml" Target="../ink/ink1562.xml"/><Relationship Id="rId465" Type="http://schemas.openxmlformats.org/officeDocument/2006/relationships/image" Target="../media/image1595.png"/><Relationship Id="rId22" Type="http://schemas.openxmlformats.org/officeDocument/2006/relationships/customXml" Target="../ink/ink1444.xml"/><Relationship Id="rId64" Type="http://schemas.openxmlformats.org/officeDocument/2006/relationships/customXml" Target="../ink/ink1465.xml"/><Relationship Id="rId118" Type="http://schemas.openxmlformats.org/officeDocument/2006/relationships/customXml" Target="../ink/ink1492.xml"/><Relationship Id="rId325" Type="http://schemas.openxmlformats.org/officeDocument/2006/relationships/image" Target="../media/image1526.png"/><Relationship Id="rId367" Type="http://schemas.openxmlformats.org/officeDocument/2006/relationships/image" Target="../media/image1547.png"/><Relationship Id="rId532" Type="http://schemas.openxmlformats.org/officeDocument/2006/relationships/customXml" Target="../ink/ink1699.xml"/><Relationship Id="rId574" Type="http://schemas.openxmlformats.org/officeDocument/2006/relationships/customXml" Target="../ink/ink1720.xml"/><Relationship Id="rId171" Type="http://schemas.openxmlformats.org/officeDocument/2006/relationships/image" Target="../media/image1449.png"/><Relationship Id="rId227" Type="http://schemas.openxmlformats.org/officeDocument/2006/relationships/image" Target="../media/image1477.png"/><Relationship Id="rId269" Type="http://schemas.openxmlformats.org/officeDocument/2006/relationships/image" Target="../media/image1498.png"/><Relationship Id="rId434" Type="http://schemas.openxmlformats.org/officeDocument/2006/relationships/customXml" Target="../ink/ink1650.xml"/><Relationship Id="rId476" Type="http://schemas.openxmlformats.org/officeDocument/2006/relationships/customXml" Target="../ink/ink1671.xml"/><Relationship Id="rId33" Type="http://schemas.openxmlformats.org/officeDocument/2006/relationships/image" Target="../media/image1380.png"/><Relationship Id="rId129" Type="http://schemas.openxmlformats.org/officeDocument/2006/relationships/image" Target="../media/image1428.png"/><Relationship Id="rId280" Type="http://schemas.openxmlformats.org/officeDocument/2006/relationships/customXml" Target="../ink/ink1573.xml"/><Relationship Id="rId336" Type="http://schemas.openxmlformats.org/officeDocument/2006/relationships/customXml" Target="../ink/ink1601.xml"/><Relationship Id="rId501" Type="http://schemas.openxmlformats.org/officeDocument/2006/relationships/image" Target="../media/image1613.png"/><Relationship Id="rId543" Type="http://schemas.openxmlformats.org/officeDocument/2006/relationships/image" Target="../media/image1634.png"/><Relationship Id="rId75" Type="http://schemas.openxmlformats.org/officeDocument/2006/relationships/image" Target="../media/image1401.png"/><Relationship Id="rId140" Type="http://schemas.openxmlformats.org/officeDocument/2006/relationships/customXml" Target="../ink/ink1503.xml"/><Relationship Id="rId182" Type="http://schemas.openxmlformats.org/officeDocument/2006/relationships/customXml" Target="../ink/ink1524.xml"/><Relationship Id="rId378" Type="http://schemas.openxmlformats.org/officeDocument/2006/relationships/customXml" Target="../ink/ink1622.xml"/><Relationship Id="rId403" Type="http://schemas.openxmlformats.org/officeDocument/2006/relationships/image" Target="../media/image1565.png"/><Relationship Id="rId6" Type="http://schemas.openxmlformats.org/officeDocument/2006/relationships/customXml" Target="../ink/ink1436.xml"/><Relationship Id="rId238" Type="http://schemas.openxmlformats.org/officeDocument/2006/relationships/customXml" Target="../ink/ink1552.xml"/><Relationship Id="rId445" Type="http://schemas.openxmlformats.org/officeDocument/2006/relationships/image" Target="../media/image1585.png"/><Relationship Id="rId487" Type="http://schemas.openxmlformats.org/officeDocument/2006/relationships/image" Target="../media/image1606.png"/><Relationship Id="rId291" Type="http://schemas.openxmlformats.org/officeDocument/2006/relationships/image" Target="../media/image1509.png"/><Relationship Id="rId305" Type="http://schemas.openxmlformats.org/officeDocument/2006/relationships/image" Target="../media/image1516.png"/><Relationship Id="rId347" Type="http://schemas.openxmlformats.org/officeDocument/2006/relationships/image" Target="../media/image1537.png"/><Relationship Id="rId512" Type="http://schemas.openxmlformats.org/officeDocument/2006/relationships/customXml" Target="../ink/ink1689.xml"/><Relationship Id="rId44" Type="http://schemas.openxmlformats.org/officeDocument/2006/relationships/customXml" Target="../ink/ink1455.xml"/><Relationship Id="rId86" Type="http://schemas.openxmlformats.org/officeDocument/2006/relationships/customXml" Target="../ink/ink1476.xml"/><Relationship Id="rId151" Type="http://schemas.openxmlformats.org/officeDocument/2006/relationships/image" Target="../media/image1439.png"/><Relationship Id="rId389" Type="http://schemas.openxmlformats.org/officeDocument/2006/relationships/image" Target="../media/image1558.png"/><Relationship Id="rId554" Type="http://schemas.openxmlformats.org/officeDocument/2006/relationships/customXml" Target="../ink/ink1710.xml"/><Relationship Id="rId193" Type="http://schemas.openxmlformats.org/officeDocument/2006/relationships/image" Target="../media/image1460.png"/><Relationship Id="rId207" Type="http://schemas.openxmlformats.org/officeDocument/2006/relationships/image" Target="../media/image1467.png"/><Relationship Id="rId249" Type="http://schemas.openxmlformats.org/officeDocument/2006/relationships/image" Target="../media/image1488.png"/><Relationship Id="rId414" Type="http://schemas.openxmlformats.org/officeDocument/2006/relationships/customXml" Target="../ink/ink1640.xml"/><Relationship Id="rId456" Type="http://schemas.openxmlformats.org/officeDocument/2006/relationships/customXml" Target="../ink/ink1661.xml"/><Relationship Id="rId498" Type="http://schemas.openxmlformats.org/officeDocument/2006/relationships/customXml" Target="../ink/ink1682.xml"/><Relationship Id="rId13" Type="http://schemas.openxmlformats.org/officeDocument/2006/relationships/image" Target="../media/image1370.png"/><Relationship Id="rId109" Type="http://schemas.openxmlformats.org/officeDocument/2006/relationships/image" Target="../media/image1418.png"/><Relationship Id="rId260" Type="http://schemas.openxmlformats.org/officeDocument/2006/relationships/customXml" Target="../ink/ink1563.xml"/><Relationship Id="rId316" Type="http://schemas.openxmlformats.org/officeDocument/2006/relationships/customXml" Target="../ink/ink1591.xml"/><Relationship Id="rId523" Type="http://schemas.openxmlformats.org/officeDocument/2006/relationships/image" Target="../media/image1624.png"/><Relationship Id="rId55" Type="http://schemas.openxmlformats.org/officeDocument/2006/relationships/image" Target="../media/image1391.png"/><Relationship Id="rId97" Type="http://schemas.openxmlformats.org/officeDocument/2006/relationships/image" Target="../media/image1412.png"/><Relationship Id="rId120" Type="http://schemas.openxmlformats.org/officeDocument/2006/relationships/customXml" Target="../ink/ink1493.xml"/><Relationship Id="rId358" Type="http://schemas.openxmlformats.org/officeDocument/2006/relationships/customXml" Target="../ink/ink1612.xml"/><Relationship Id="rId565" Type="http://schemas.openxmlformats.org/officeDocument/2006/relationships/image" Target="../media/image1645.png"/><Relationship Id="rId162" Type="http://schemas.openxmlformats.org/officeDocument/2006/relationships/customXml" Target="../ink/ink1514.xml"/><Relationship Id="rId218" Type="http://schemas.openxmlformats.org/officeDocument/2006/relationships/customXml" Target="../ink/ink1542.xml"/><Relationship Id="rId425" Type="http://schemas.openxmlformats.org/officeDocument/2006/relationships/image" Target="../media/image1576.png"/><Relationship Id="rId467" Type="http://schemas.openxmlformats.org/officeDocument/2006/relationships/image" Target="../media/image1596.png"/><Relationship Id="rId271" Type="http://schemas.openxmlformats.org/officeDocument/2006/relationships/image" Target="../media/image1499.png"/><Relationship Id="rId24" Type="http://schemas.openxmlformats.org/officeDocument/2006/relationships/customXml" Target="../ink/ink1445.xml"/><Relationship Id="rId66" Type="http://schemas.openxmlformats.org/officeDocument/2006/relationships/customXml" Target="../ink/ink1466.xml"/><Relationship Id="rId131" Type="http://schemas.openxmlformats.org/officeDocument/2006/relationships/image" Target="../media/image1429.png"/><Relationship Id="rId327" Type="http://schemas.openxmlformats.org/officeDocument/2006/relationships/image" Target="../media/image1527.png"/><Relationship Id="rId369" Type="http://schemas.openxmlformats.org/officeDocument/2006/relationships/image" Target="../media/image1548.png"/><Relationship Id="rId534" Type="http://schemas.openxmlformats.org/officeDocument/2006/relationships/customXml" Target="../ink/ink1700.xml"/><Relationship Id="rId576" Type="http://schemas.openxmlformats.org/officeDocument/2006/relationships/customXml" Target="../ink/ink1721.xml"/><Relationship Id="rId173" Type="http://schemas.openxmlformats.org/officeDocument/2006/relationships/image" Target="../media/image1450.png"/><Relationship Id="rId229" Type="http://schemas.openxmlformats.org/officeDocument/2006/relationships/image" Target="../media/image1478.png"/><Relationship Id="rId380" Type="http://schemas.openxmlformats.org/officeDocument/2006/relationships/customXml" Target="../ink/ink1623.xml"/><Relationship Id="rId436" Type="http://schemas.openxmlformats.org/officeDocument/2006/relationships/customXml" Target="../ink/ink1651.xml"/><Relationship Id="rId240" Type="http://schemas.openxmlformats.org/officeDocument/2006/relationships/customXml" Target="../ink/ink1553.xml"/><Relationship Id="rId478" Type="http://schemas.openxmlformats.org/officeDocument/2006/relationships/customXml" Target="../ink/ink1672.xml"/><Relationship Id="rId35" Type="http://schemas.openxmlformats.org/officeDocument/2006/relationships/image" Target="../media/image1381.png"/><Relationship Id="rId77" Type="http://schemas.openxmlformats.org/officeDocument/2006/relationships/image" Target="../media/image1402.png"/><Relationship Id="rId100" Type="http://schemas.openxmlformats.org/officeDocument/2006/relationships/customXml" Target="../ink/ink1483.xml"/><Relationship Id="rId282" Type="http://schemas.openxmlformats.org/officeDocument/2006/relationships/customXml" Target="../ink/ink1574.xml"/><Relationship Id="rId338" Type="http://schemas.openxmlformats.org/officeDocument/2006/relationships/customXml" Target="../ink/ink1602.xml"/><Relationship Id="rId503" Type="http://schemas.openxmlformats.org/officeDocument/2006/relationships/image" Target="../media/image1614.png"/><Relationship Id="rId545" Type="http://schemas.openxmlformats.org/officeDocument/2006/relationships/image" Target="../media/image1635.png"/><Relationship Id="rId8" Type="http://schemas.openxmlformats.org/officeDocument/2006/relationships/customXml" Target="../ink/ink1437.xml"/><Relationship Id="rId142" Type="http://schemas.openxmlformats.org/officeDocument/2006/relationships/customXml" Target="../ink/ink1504.xml"/><Relationship Id="rId184" Type="http://schemas.openxmlformats.org/officeDocument/2006/relationships/customXml" Target="../ink/ink1525.xml"/><Relationship Id="rId391" Type="http://schemas.openxmlformats.org/officeDocument/2006/relationships/image" Target="../media/image1559.png"/><Relationship Id="rId405" Type="http://schemas.openxmlformats.org/officeDocument/2006/relationships/image" Target="../media/image1566.png"/><Relationship Id="rId447" Type="http://schemas.openxmlformats.org/officeDocument/2006/relationships/image" Target="../media/image1586.png"/><Relationship Id="rId251" Type="http://schemas.openxmlformats.org/officeDocument/2006/relationships/image" Target="../media/image1489.png"/><Relationship Id="rId489" Type="http://schemas.openxmlformats.org/officeDocument/2006/relationships/image" Target="../media/image1607.png"/><Relationship Id="rId46" Type="http://schemas.openxmlformats.org/officeDocument/2006/relationships/customXml" Target="../ink/ink1456.xml"/><Relationship Id="rId293" Type="http://schemas.openxmlformats.org/officeDocument/2006/relationships/image" Target="../media/image1510.png"/><Relationship Id="rId307" Type="http://schemas.openxmlformats.org/officeDocument/2006/relationships/image" Target="../media/image1517.png"/><Relationship Id="rId349" Type="http://schemas.openxmlformats.org/officeDocument/2006/relationships/image" Target="../media/image1538.png"/><Relationship Id="rId514" Type="http://schemas.openxmlformats.org/officeDocument/2006/relationships/customXml" Target="../ink/ink1690.xml"/><Relationship Id="rId556" Type="http://schemas.openxmlformats.org/officeDocument/2006/relationships/customXml" Target="../ink/ink1711.xml"/><Relationship Id="rId88" Type="http://schemas.openxmlformats.org/officeDocument/2006/relationships/customXml" Target="../ink/ink1477.xml"/><Relationship Id="rId111" Type="http://schemas.openxmlformats.org/officeDocument/2006/relationships/image" Target="../media/image1419.png"/><Relationship Id="rId153" Type="http://schemas.openxmlformats.org/officeDocument/2006/relationships/image" Target="../media/image1440.png"/><Relationship Id="rId195" Type="http://schemas.openxmlformats.org/officeDocument/2006/relationships/image" Target="../media/image1461.png"/><Relationship Id="rId209" Type="http://schemas.openxmlformats.org/officeDocument/2006/relationships/image" Target="../media/image1468.png"/><Relationship Id="rId360" Type="http://schemas.openxmlformats.org/officeDocument/2006/relationships/customXml" Target="../ink/ink1613.xml"/><Relationship Id="rId416" Type="http://schemas.openxmlformats.org/officeDocument/2006/relationships/customXml" Target="../ink/ink1641.xml"/><Relationship Id="rId220" Type="http://schemas.openxmlformats.org/officeDocument/2006/relationships/customXml" Target="../ink/ink1543.xml"/><Relationship Id="rId458" Type="http://schemas.openxmlformats.org/officeDocument/2006/relationships/customXml" Target="../ink/ink1662.xml"/><Relationship Id="rId15" Type="http://schemas.openxmlformats.org/officeDocument/2006/relationships/image" Target="../media/image1371.png"/><Relationship Id="rId57" Type="http://schemas.openxmlformats.org/officeDocument/2006/relationships/image" Target="../media/image1392.png"/><Relationship Id="rId262" Type="http://schemas.openxmlformats.org/officeDocument/2006/relationships/customXml" Target="../ink/ink1564.xml"/><Relationship Id="rId318" Type="http://schemas.openxmlformats.org/officeDocument/2006/relationships/customXml" Target="../ink/ink1592.xml"/><Relationship Id="rId525" Type="http://schemas.openxmlformats.org/officeDocument/2006/relationships/image" Target="../media/image1625.png"/><Relationship Id="rId567" Type="http://schemas.openxmlformats.org/officeDocument/2006/relationships/image" Target="../media/image1646.png"/><Relationship Id="rId99" Type="http://schemas.openxmlformats.org/officeDocument/2006/relationships/image" Target="../media/image1413.png"/><Relationship Id="rId122" Type="http://schemas.openxmlformats.org/officeDocument/2006/relationships/customXml" Target="../ink/ink1494.xml"/><Relationship Id="rId164" Type="http://schemas.openxmlformats.org/officeDocument/2006/relationships/customXml" Target="../ink/ink1515.xml"/><Relationship Id="rId371" Type="http://schemas.openxmlformats.org/officeDocument/2006/relationships/image" Target="../media/image1549.png"/><Relationship Id="rId427" Type="http://schemas.openxmlformats.org/officeDocument/2006/relationships/image" Target="../media/image1577.png"/><Relationship Id="rId469" Type="http://schemas.openxmlformats.org/officeDocument/2006/relationships/image" Target="../media/image1597.png"/><Relationship Id="rId26" Type="http://schemas.openxmlformats.org/officeDocument/2006/relationships/customXml" Target="../ink/ink1446.xml"/><Relationship Id="rId231" Type="http://schemas.openxmlformats.org/officeDocument/2006/relationships/image" Target="../media/image1479.png"/><Relationship Id="rId273" Type="http://schemas.openxmlformats.org/officeDocument/2006/relationships/image" Target="../media/image1500.png"/><Relationship Id="rId329" Type="http://schemas.openxmlformats.org/officeDocument/2006/relationships/image" Target="../media/image1528.png"/><Relationship Id="rId480" Type="http://schemas.openxmlformats.org/officeDocument/2006/relationships/customXml" Target="../ink/ink1673.xml"/><Relationship Id="rId536" Type="http://schemas.openxmlformats.org/officeDocument/2006/relationships/customXml" Target="../ink/ink1701.xml"/><Relationship Id="rId68" Type="http://schemas.openxmlformats.org/officeDocument/2006/relationships/customXml" Target="../ink/ink1467.xml"/><Relationship Id="rId133" Type="http://schemas.openxmlformats.org/officeDocument/2006/relationships/image" Target="../media/image1430.png"/><Relationship Id="rId175" Type="http://schemas.openxmlformats.org/officeDocument/2006/relationships/image" Target="../media/image1451.png"/><Relationship Id="rId340" Type="http://schemas.openxmlformats.org/officeDocument/2006/relationships/customXml" Target="../ink/ink1603.xml"/><Relationship Id="rId578" Type="http://schemas.openxmlformats.org/officeDocument/2006/relationships/customXml" Target="../ink/ink1722.xml"/><Relationship Id="rId200" Type="http://schemas.openxmlformats.org/officeDocument/2006/relationships/customXml" Target="../ink/ink1533.xml"/><Relationship Id="rId382" Type="http://schemas.openxmlformats.org/officeDocument/2006/relationships/customXml" Target="../ink/ink1624.xml"/><Relationship Id="rId438" Type="http://schemas.openxmlformats.org/officeDocument/2006/relationships/customXml" Target="../ink/ink1652.xml"/><Relationship Id="rId242" Type="http://schemas.openxmlformats.org/officeDocument/2006/relationships/customXml" Target="../ink/ink1554.xml"/><Relationship Id="rId284" Type="http://schemas.openxmlformats.org/officeDocument/2006/relationships/customXml" Target="../ink/ink1575.xml"/><Relationship Id="rId491" Type="http://schemas.openxmlformats.org/officeDocument/2006/relationships/image" Target="../media/image1608.png"/><Relationship Id="rId505" Type="http://schemas.openxmlformats.org/officeDocument/2006/relationships/image" Target="../media/image1615.png"/><Relationship Id="rId37" Type="http://schemas.openxmlformats.org/officeDocument/2006/relationships/image" Target="../media/image1382.png"/><Relationship Id="rId79" Type="http://schemas.openxmlformats.org/officeDocument/2006/relationships/image" Target="../media/image1403.png"/><Relationship Id="rId102" Type="http://schemas.openxmlformats.org/officeDocument/2006/relationships/customXml" Target="../ink/ink1484.xml"/><Relationship Id="rId144" Type="http://schemas.openxmlformats.org/officeDocument/2006/relationships/customXml" Target="../ink/ink1505.xml"/><Relationship Id="rId547" Type="http://schemas.openxmlformats.org/officeDocument/2006/relationships/image" Target="../media/image1636.png"/><Relationship Id="rId90" Type="http://schemas.openxmlformats.org/officeDocument/2006/relationships/customXml" Target="../ink/ink1478.xml"/><Relationship Id="rId186" Type="http://schemas.openxmlformats.org/officeDocument/2006/relationships/customXml" Target="../ink/ink1526.xml"/><Relationship Id="rId351" Type="http://schemas.openxmlformats.org/officeDocument/2006/relationships/image" Target="../media/image1539.png"/><Relationship Id="rId393" Type="http://schemas.openxmlformats.org/officeDocument/2006/relationships/image" Target="../media/image1560.png"/><Relationship Id="rId407" Type="http://schemas.openxmlformats.org/officeDocument/2006/relationships/image" Target="../media/image1567.png"/><Relationship Id="rId449" Type="http://schemas.openxmlformats.org/officeDocument/2006/relationships/image" Target="../media/image1587.png"/><Relationship Id="rId211" Type="http://schemas.openxmlformats.org/officeDocument/2006/relationships/image" Target="../media/image1469.png"/><Relationship Id="rId253" Type="http://schemas.openxmlformats.org/officeDocument/2006/relationships/image" Target="../media/image1490.png"/><Relationship Id="rId295" Type="http://schemas.openxmlformats.org/officeDocument/2006/relationships/image" Target="../media/image1511.png"/><Relationship Id="rId309" Type="http://schemas.openxmlformats.org/officeDocument/2006/relationships/image" Target="../media/image1518.png"/><Relationship Id="rId460" Type="http://schemas.openxmlformats.org/officeDocument/2006/relationships/customXml" Target="../ink/ink1663.xml"/><Relationship Id="rId516" Type="http://schemas.openxmlformats.org/officeDocument/2006/relationships/customXml" Target="../ink/ink1691.xml"/><Relationship Id="rId48" Type="http://schemas.openxmlformats.org/officeDocument/2006/relationships/customXml" Target="../ink/ink1457.xml"/><Relationship Id="rId113" Type="http://schemas.openxmlformats.org/officeDocument/2006/relationships/image" Target="../media/image1420.png"/><Relationship Id="rId320" Type="http://schemas.openxmlformats.org/officeDocument/2006/relationships/customXml" Target="../ink/ink1593.xml"/><Relationship Id="rId558" Type="http://schemas.openxmlformats.org/officeDocument/2006/relationships/customXml" Target="../ink/ink1712.xml"/><Relationship Id="rId155" Type="http://schemas.openxmlformats.org/officeDocument/2006/relationships/image" Target="../media/image1441.png"/><Relationship Id="rId197" Type="http://schemas.openxmlformats.org/officeDocument/2006/relationships/image" Target="../media/image1462.png"/><Relationship Id="rId362" Type="http://schemas.openxmlformats.org/officeDocument/2006/relationships/customXml" Target="../ink/ink1614.xml"/><Relationship Id="rId418" Type="http://schemas.openxmlformats.org/officeDocument/2006/relationships/customXml" Target="../ink/ink1642.xml"/><Relationship Id="rId222" Type="http://schemas.openxmlformats.org/officeDocument/2006/relationships/customXml" Target="../ink/ink1544.xml"/><Relationship Id="rId264" Type="http://schemas.openxmlformats.org/officeDocument/2006/relationships/customXml" Target="../ink/ink1565.xml"/><Relationship Id="rId471" Type="http://schemas.openxmlformats.org/officeDocument/2006/relationships/image" Target="../media/image1598.png"/><Relationship Id="rId17" Type="http://schemas.openxmlformats.org/officeDocument/2006/relationships/image" Target="../media/image1372.png"/><Relationship Id="rId59" Type="http://schemas.openxmlformats.org/officeDocument/2006/relationships/image" Target="../media/image1393.png"/><Relationship Id="rId124" Type="http://schemas.openxmlformats.org/officeDocument/2006/relationships/customXml" Target="../ink/ink1495.xml"/><Relationship Id="rId527" Type="http://schemas.openxmlformats.org/officeDocument/2006/relationships/image" Target="../media/image1626.png"/><Relationship Id="rId569" Type="http://schemas.openxmlformats.org/officeDocument/2006/relationships/image" Target="../media/image1647.png"/><Relationship Id="rId70" Type="http://schemas.openxmlformats.org/officeDocument/2006/relationships/customXml" Target="../ink/ink1468.xml"/><Relationship Id="rId166" Type="http://schemas.openxmlformats.org/officeDocument/2006/relationships/customXml" Target="../ink/ink1516.xml"/><Relationship Id="rId331" Type="http://schemas.openxmlformats.org/officeDocument/2006/relationships/image" Target="../media/image1529.png"/><Relationship Id="rId373" Type="http://schemas.openxmlformats.org/officeDocument/2006/relationships/image" Target="../media/image1550.png"/><Relationship Id="rId429" Type="http://schemas.openxmlformats.org/officeDocument/2006/relationships/image" Target="../media/image1578.png"/><Relationship Id="rId580" Type="http://schemas.openxmlformats.org/officeDocument/2006/relationships/customXml" Target="../ink/ink1723.xml"/><Relationship Id="rId1" Type="http://schemas.openxmlformats.org/officeDocument/2006/relationships/vmlDrawing" Target="../drawings/vmlDrawing2.vml"/><Relationship Id="rId233" Type="http://schemas.openxmlformats.org/officeDocument/2006/relationships/image" Target="../media/image1480.png"/><Relationship Id="rId440" Type="http://schemas.openxmlformats.org/officeDocument/2006/relationships/customXml" Target="../ink/ink1653.xml"/><Relationship Id="rId28" Type="http://schemas.openxmlformats.org/officeDocument/2006/relationships/customXml" Target="../ink/ink1447.xml"/><Relationship Id="rId275" Type="http://schemas.openxmlformats.org/officeDocument/2006/relationships/image" Target="../media/image1501.png"/><Relationship Id="rId300" Type="http://schemas.openxmlformats.org/officeDocument/2006/relationships/customXml" Target="../ink/ink1583.xml"/><Relationship Id="rId482" Type="http://schemas.openxmlformats.org/officeDocument/2006/relationships/customXml" Target="../ink/ink1674.xml"/><Relationship Id="rId538" Type="http://schemas.openxmlformats.org/officeDocument/2006/relationships/customXml" Target="../ink/ink1702.xml"/><Relationship Id="rId81" Type="http://schemas.openxmlformats.org/officeDocument/2006/relationships/image" Target="../media/image1404.png"/><Relationship Id="rId135" Type="http://schemas.openxmlformats.org/officeDocument/2006/relationships/image" Target="../media/image1431.png"/><Relationship Id="rId177" Type="http://schemas.openxmlformats.org/officeDocument/2006/relationships/image" Target="../media/image1452.png"/><Relationship Id="rId342" Type="http://schemas.openxmlformats.org/officeDocument/2006/relationships/customXml" Target="../ink/ink1604.xml"/><Relationship Id="rId384" Type="http://schemas.openxmlformats.org/officeDocument/2006/relationships/customXml" Target="../ink/ink1625.xml"/><Relationship Id="rId202" Type="http://schemas.openxmlformats.org/officeDocument/2006/relationships/customXml" Target="../ink/ink1534.xml"/><Relationship Id="rId244" Type="http://schemas.openxmlformats.org/officeDocument/2006/relationships/customXml" Target="../ink/ink1555.xml"/><Relationship Id="rId39" Type="http://schemas.openxmlformats.org/officeDocument/2006/relationships/image" Target="../media/image1383.png"/><Relationship Id="rId286" Type="http://schemas.openxmlformats.org/officeDocument/2006/relationships/customXml" Target="../ink/ink1576.xml"/><Relationship Id="rId451" Type="http://schemas.openxmlformats.org/officeDocument/2006/relationships/image" Target="../media/image1588.png"/><Relationship Id="rId493" Type="http://schemas.openxmlformats.org/officeDocument/2006/relationships/image" Target="../media/image1609.png"/><Relationship Id="rId507" Type="http://schemas.openxmlformats.org/officeDocument/2006/relationships/image" Target="../media/image1616.png"/><Relationship Id="rId549" Type="http://schemas.openxmlformats.org/officeDocument/2006/relationships/image" Target="../media/image1637.png"/><Relationship Id="rId50" Type="http://schemas.openxmlformats.org/officeDocument/2006/relationships/customXml" Target="../ink/ink1458.xml"/><Relationship Id="rId104" Type="http://schemas.openxmlformats.org/officeDocument/2006/relationships/customXml" Target="../ink/ink1485.xml"/><Relationship Id="rId146" Type="http://schemas.openxmlformats.org/officeDocument/2006/relationships/customXml" Target="../ink/ink1506.xml"/><Relationship Id="rId188" Type="http://schemas.openxmlformats.org/officeDocument/2006/relationships/customXml" Target="../ink/ink1527.xml"/><Relationship Id="rId311" Type="http://schemas.openxmlformats.org/officeDocument/2006/relationships/image" Target="../media/image1519.png"/><Relationship Id="rId353" Type="http://schemas.openxmlformats.org/officeDocument/2006/relationships/image" Target="../media/image1540.png"/><Relationship Id="rId395" Type="http://schemas.openxmlformats.org/officeDocument/2006/relationships/image" Target="../media/image1561.png"/><Relationship Id="rId409" Type="http://schemas.openxmlformats.org/officeDocument/2006/relationships/image" Target="../media/image1568.png"/><Relationship Id="rId560" Type="http://schemas.openxmlformats.org/officeDocument/2006/relationships/customXml" Target="../ink/ink1713.xml"/><Relationship Id="rId92" Type="http://schemas.openxmlformats.org/officeDocument/2006/relationships/customXml" Target="../ink/ink1479.xml"/><Relationship Id="rId213" Type="http://schemas.openxmlformats.org/officeDocument/2006/relationships/image" Target="../media/image1470.png"/><Relationship Id="rId420" Type="http://schemas.openxmlformats.org/officeDocument/2006/relationships/customXml" Target="../ink/ink1643.xml"/><Relationship Id="rId255" Type="http://schemas.openxmlformats.org/officeDocument/2006/relationships/image" Target="../media/image1491.png"/><Relationship Id="rId297" Type="http://schemas.openxmlformats.org/officeDocument/2006/relationships/image" Target="../media/image1512.png"/><Relationship Id="rId462" Type="http://schemas.openxmlformats.org/officeDocument/2006/relationships/customXml" Target="../ink/ink1664.xml"/><Relationship Id="rId518" Type="http://schemas.openxmlformats.org/officeDocument/2006/relationships/customXml" Target="../ink/ink1692.xml"/><Relationship Id="rId115" Type="http://schemas.openxmlformats.org/officeDocument/2006/relationships/image" Target="../media/image1421.png"/><Relationship Id="rId157" Type="http://schemas.openxmlformats.org/officeDocument/2006/relationships/image" Target="../media/image1442.png"/><Relationship Id="rId322" Type="http://schemas.openxmlformats.org/officeDocument/2006/relationships/customXml" Target="../ink/ink1594.xml"/><Relationship Id="rId364" Type="http://schemas.openxmlformats.org/officeDocument/2006/relationships/customXml" Target="../ink/ink1615.xml"/><Relationship Id="rId61" Type="http://schemas.openxmlformats.org/officeDocument/2006/relationships/image" Target="../media/image1394.png"/><Relationship Id="rId199" Type="http://schemas.openxmlformats.org/officeDocument/2006/relationships/image" Target="../media/image1463.png"/><Relationship Id="rId571" Type="http://schemas.openxmlformats.org/officeDocument/2006/relationships/image" Target="../media/image1648.png"/><Relationship Id="rId19" Type="http://schemas.openxmlformats.org/officeDocument/2006/relationships/image" Target="../media/image1373.png"/><Relationship Id="rId224" Type="http://schemas.openxmlformats.org/officeDocument/2006/relationships/customXml" Target="../ink/ink1545.xml"/><Relationship Id="rId266" Type="http://schemas.openxmlformats.org/officeDocument/2006/relationships/customXml" Target="../ink/ink1566.xml"/><Relationship Id="rId431" Type="http://schemas.openxmlformats.org/officeDocument/2006/relationships/image" Target="../media/image1579.png"/><Relationship Id="rId473" Type="http://schemas.openxmlformats.org/officeDocument/2006/relationships/image" Target="../media/image1599.png"/><Relationship Id="rId529" Type="http://schemas.openxmlformats.org/officeDocument/2006/relationships/image" Target="../media/image1627.png"/><Relationship Id="rId30" Type="http://schemas.openxmlformats.org/officeDocument/2006/relationships/customXml" Target="../ink/ink1448.xml"/><Relationship Id="rId126" Type="http://schemas.openxmlformats.org/officeDocument/2006/relationships/customXml" Target="../ink/ink1496.xml"/><Relationship Id="rId168" Type="http://schemas.openxmlformats.org/officeDocument/2006/relationships/customXml" Target="../ink/ink1517.xml"/><Relationship Id="rId333" Type="http://schemas.openxmlformats.org/officeDocument/2006/relationships/image" Target="../media/image1530.png"/><Relationship Id="rId540" Type="http://schemas.openxmlformats.org/officeDocument/2006/relationships/customXml" Target="../ink/ink1703.xml"/><Relationship Id="rId72" Type="http://schemas.openxmlformats.org/officeDocument/2006/relationships/customXml" Target="../ink/ink1469.xml"/><Relationship Id="rId375" Type="http://schemas.openxmlformats.org/officeDocument/2006/relationships/image" Target="../media/image1551.png"/><Relationship Id="rId3" Type="http://schemas.openxmlformats.org/officeDocument/2006/relationships/notesSlide" Target="../notesSlides/notesSlide21.xml"/><Relationship Id="rId235" Type="http://schemas.openxmlformats.org/officeDocument/2006/relationships/image" Target="../media/image1481.png"/><Relationship Id="rId277" Type="http://schemas.openxmlformats.org/officeDocument/2006/relationships/image" Target="../media/image1502.png"/><Relationship Id="rId400" Type="http://schemas.openxmlformats.org/officeDocument/2006/relationships/customXml" Target="../ink/ink1633.xml"/><Relationship Id="rId442" Type="http://schemas.openxmlformats.org/officeDocument/2006/relationships/customXml" Target="../ink/ink1654.xml"/><Relationship Id="rId484" Type="http://schemas.openxmlformats.org/officeDocument/2006/relationships/customXml" Target="../ink/ink1675.xml"/><Relationship Id="rId137" Type="http://schemas.openxmlformats.org/officeDocument/2006/relationships/image" Target="../media/image1432.png"/><Relationship Id="rId302" Type="http://schemas.openxmlformats.org/officeDocument/2006/relationships/customXml" Target="../ink/ink1584.xml"/><Relationship Id="rId344" Type="http://schemas.openxmlformats.org/officeDocument/2006/relationships/customXml" Target="../ink/ink1605.xml"/><Relationship Id="rId41" Type="http://schemas.openxmlformats.org/officeDocument/2006/relationships/image" Target="../media/image1384.png"/><Relationship Id="rId83" Type="http://schemas.openxmlformats.org/officeDocument/2006/relationships/image" Target="../media/image1405.png"/><Relationship Id="rId179" Type="http://schemas.openxmlformats.org/officeDocument/2006/relationships/image" Target="../media/image1453.png"/><Relationship Id="rId386" Type="http://schemas.openxmlformats.org/officeDocument/2006/relationships/customXml" Target="../ink/ink1626.xml"/><Relationship Id="rId551" Type="http://schemas.openxmlformats.org/officeDocument/2006/relationships/image" Target="../media/image1638.png"/><Relationship Id="rId190" Type="http://schemas.openxmlformats.org/officeDocument/2006/relationships/customXml" Target="../ink/ink1528.xml"/><Relationship Id="rId204" Type="http://schemas.openxmlformats.org/officeDocument/2006/relationships/customXml" Target="../ink/ink1535.xml"/><Relationship Id="rId246" Type="http://schemas.openxmlformats.org/officeDocument/2006/relationships/customXml" Target="../ink/ink1556.xml"/><Relationship Id="rId288" Type="http://schemas.openxmlformats.org/officeDocument/2006/relationships/customXml" Target="../ink/ink1577.xml"/><Relationship Id="rId411" Type="http://schemas.openxmlformats.org/officeDocument/2006/relationships/image" Target="../media/image1569.png"/><Relationship Id="rId453" Type="http://schemas.openxmlformats.org/officeDocument/2006/relationships/image" Target="../media/image1589.png"/><Relationship Id="rId509" Type="http://schemas.openxmlformats.org/officeDocument/2006/relationships/image" Target="../media/image1617.png"/><Relationship Id="rId106" Type="http://schemas.openxmlformats.org/officeDocument/2006/relationships/customXml" Target="../ink/ink1486.xml"/><Relationship Id="rId313" Type="http://schemas.openxmlformats.org/officeDocument/2006/relationships/image" Target="../media/image1520.png"/><Relationship Id="rId495" Type="http://schemas.openxmlformats.org/officeDocument/2006/relationships/image" Target="../media/image1610.png"/><Relationship Id="rId10" Type="http://schemas.openxmlformats.org/officeDocument/2006/relationships/customXml" Target="../ink/ink1438.xml"/><Relationship Id="rId52" Type="http://schemas.openxmlformats.org/officeDocument/2006/relationships/customXml" Target="../ink/ink1459.xml"/><Relationship Id="rId94" Type="http://schemas.openxmlformats.org/officeDocument/2006/relationships/customXml" Target="../ink/ink1480.xml"/><Relationship Id="rId148" Type="http://schemas.openxmlformats.org/officeDocument/2006/relationships/customXml" Target="../ink/ink1507.xml"/><Relationship Id="rId355" Type="http://schemas.openxmlformats.org/officeDocument/2006/relationships/image" Target="../media/image1541.png"/><Relationship Id="rId397" Type="http://schemas.openxmlformats.org/officeDocument/2006/relationships/image" Target="../media/image1562.png"/><Relationship Id="rId520" Type="http://schemas.openxmlformats.org/officeDocument/2006/relationships/customXml" Target="../ink/ink1693.xml"/><Relationship Id="rId562" Type="http://schemas.openxmlformats.org/officeDocument/2006/relationships/customXml" Target="../ink/ink1714.xml"/><Relationship Id="rId215" Type="http://schemas.openxmlformats.org/officeDocument/2006/relationships/image" Target="../media/image1471.png"/><Relationship Id="rId257" Type="http://schemas.openxmlformats.org/officeDocument/2006/relationships/image" Target="../media/image1492.png"/><Relationship Id="rId422" Type="http://schemas.openxmlformats.org/officeDocument/2006/relationships/customXml" Target="../ink/ink1644.xml"/><Relationship Id="rId464" Type="http://schemas.openxmlformats.org/officeDocument/2006/relationships/customXml" Target="../ink/ink1665.xml"/><Relationship Id="rId299" Type="http://schemas.openxmlformats.org/officeDocument/2006/relationships/image" Target="../media/image1513.png"/><Relationship Id="rId63" Type="http://schemas.openxmlformats.org/officeDocument/2006/relationships/image" Target="../media/image1395.png"/><Relationship Id="rId159" Type="http://schemas.openxmlformats.org/officeDocument/2006/relationships/image" Target="../media/image1443.png"/><Relationship Id="rId366" Type="http://schemas.openxmlformats.org/officeDocument/2006/relationships/customXml" Target="../ink/ink1616.xml"/><Relationship Id="rId573" Type="http://schemas.openxmlformats.org/officeDocument/2006/relationships/image" Target="../media/image1649.png"/><Relationship Id="rId226" Type="http://schemas.openxmlformats.org/officeDocument/2006/relationships/customXml" Target="../ink/ink1546.xml"/><Relationship Id="rId433" Type="http://schemas.openxmlformats.org/officeDocument/2006/relationships/image" Target="../media/image1580.png"/><Relationship Id="rId74" Type="http://schemas.openxmlformats.org/officeDocument/2006/relationships/customXml" Target="../ink/ink1470.xml"/><Relationship Id="rId377" Type="http://schemas.openxmlformats.org/officeDocument/2006/relationships/image" Target="../media/image1552.png"/><Relationship Id="rId500" Type="http://schemas.openxmlformats.org/officeDocument/2006/relationships/customXml" Target="../ink/ink1683.xml"/><Relationship Id="rId5" Type="http://schemas.openxmlformats.org/officeDocument/2006/relationships/image" Target="../media/image1366.emf"/><Relationship Id="rId237" Type="http://schemas.openxmlformats.org/officeDocument/2006/relationships/image" Target="../media/image1482.png"/><Relationship Id="rId444" Type="http://schemas.openxmlformats.org/officeDocument/2006/relationships/customXml" Target="../ink/ink1655.xml"/><Relationship Id="rId290" Type="http://schemas.openxmlformats.org/officeDocument/2006/relationships/customXml" Target="../ink/ink1578.xml"/><Relationship Id="rId304" Type="http://schemas.openxmlformats.org/officeDocument/2006/relationships/customXml" Target="../ink/ink1585.xml"/><Relationship Id="rId388" Type="http://schemas.openxmlformats.org/officeDocument/2006/relationships/customXml" Target="../ink/ink1627.xml"/><Relationship Id="rId511" Type="http://schemas.openxmlformats.org/officeDocument/2006/relationships/image" Target="../media/image1618.png"/><Relationship Id="rId85" Type="http://schemas.openxmlformats.org/officeDocument/2006/relationships/image" Target="../media/image1406.png"/><Relationship Id="rId150" Type="http://schemas.openxmlformats.org/officeDocument/2006/relationships/customXml" Target="../ink/ink1508.xml"/><Relationship Id="rId248" Type="http://schemas.openxmlformats.org/officeDocument/2006/relationships/customXml" Target="../ink/ink1557.xml"/><Relationship Id="rId455" Type="http://schemas.openxmlformats.org/officeDocument/2006/relationships/image" Target="../media/image1590.png"/><Relationship Id="rId12" Type="http://schemas.openxmlformats.org/officeDocument/2006/relationships/customXml" Target="../ink/ink1439.xml"/><Relationship Id="rId108" Type="http://schemas.openxmlformats.org/officeDocument/2006/relationships/customXml" Target="../ink/ink1487.xml"/><Relationship Id="rId315" Type="http://schemas.openxmlformats.org/officeDocument/2006/relationships/image" Target="../media/image1521.png"/><Relationship Id="rId522" Type="http://schemas.openxmlformats.org/officeDocument/2006/relationships/customXml" Target="../ink/ink1694.xml"/><Relationship Id="rId96" Type="http://schemas.openxmlformats.org/officeDocument/2006/relationships/customXml" Target="../ink/ink1481.xml"/><Relationship Id="rId161" Type="http://schemas.openxmlformats.org/officeDocument/2006/relationships/image" Target="../media/image1444.png"/><Relationship Id="rId399" Type="http://schemas.openxmlformats.org/officeDocument/2006/relationships/image" Target="../media/image1563.png"/><Relationship Id="rId259" Type="http://schemas.openxmlformats.org/officeDocument/2006/relationships/image" Target="../media/image1493.png"/><Relationship Id="rId466" Type="http://schemas.openxmlformats.org/officeDocument/2006/relationships/customXml" Target="../ink/ink1666.xml"/><Relationship Id="rId23" Type="http://schemas.openxmlformats.org/officeDocument/2006/relationships/image" Target="../media/image1375.png"/><Relationship Id="rId119" Type="http://schemas.openxmlformats.org/officeDocument/2006/relationships/image" Target="../media/image1423.png"/><Relationship Id="rId326" Type="http://schemas.openxmlformats.org/officeDocument/2006/relationships/customXml" Target="../ink/ink1596.xml"/><Relationship Id="rId533" Type="http://schemas.openxmlformats.org/officeDocument/2006/relationships/image" Target="../media/image1629.png"/><Relationship Id="rId172" Type="http://schemas.openxmlformats.org/officeDocument/2006/relationships/customXml" Target="../ink/ink1519.xml"/><Relationship Id="rId477" Type="http://schemas.openxmlformats.org/officeDocument/2006/relationships/image" Target="../media/image1601.png"/><Relationship Id="rId337" Type="http://schemas.openxmlformats.org/officeDocument/2006/relationships/image" Target="../media/image1532.png"/><Relationship Id="rId34" Type="http://schemas.openxmlformats.org/officeDocument/2006/relationships/customXml" Target="../ink/ink1450.xml"/><Relationship Id="rId544" Type="http://schemas.openxmlformats.org/officeDocument/2006/relationships/customXml" Target="../ink/ink1705.xml"/></Relationships>
</file>

<file path=ppt/slides/_rels/slide22.xml.rels><?xml version="1.0" encoding="UTF-8" standalone="yes"?>
<Relationships xmlns="http://schemas.openxmlformats.org/package/2006/relationships"><Relationship Id="rId26" Type="http://schemas.openxmlformats.org/officeDocument/2006/relationships/image" Target="../media/image1665.png"/><Relationship Id="rId21" Type="http://schemas.openxmlformats.org/officeDocument/2006/relationships/customXml" Target="../ink/ink1733.xml"/><Relationship Id="rId42" Type="http://schemas.openxmlformats.org/officeDocument/2006/relationships/image" Target="../media/image1673.png"/><Relationship Id="rId47" Type="http://schemas.openxmlformats.org/officeDocument/2006/relationships/customXml" Target="../ink/ink1746.xml"/><Relationship Id="rId63" Type="http://schemas.openxmlformats.org/officeDocument/2006/relationships/customXml" Target="../ink/ink1754.xml"/><Relationship Id="rId68" Type="http://schemas.openxmlformats.org/officeDocument/2006/relationships/image" Target="../media/image1686.png"/><Relationship Id="rId7" Type="http://schemas.openxmlformats.org/officeDocument/2006/relationships/customXml" Target="../ink/ink1726.xml"/><Relationship Id="rId2" Type="http://schemas.openxmlformats.org/officeDocument/2006/relationships/notesSlide" Target="../notesSlides/notesSlide22.xml"/><Relationship Id="rId16" Type="http://schemas.openxmlformats.org/officeDocument/2006/relationships/image" Target="../media/image1660.png"/><Relationship Id="rId29" Type="http://schemas.openxmlformats.org/officeDocument/2006/relationships/customXml" Target="../ink/ink1737.xml"/><Relationship Id="rId11" Type="http://schemas.openxmlformats.org/officeDocument/2006/relationships/customXml" Target="../ink/ink1728.xml"/><Relationship Id="rId24" Type="http://schemas.openxmlformats.org/officeDocument/2006/relationships/image" Target="../media/image1664.png"/><Relationship Id="rId32" Type="http://schemas.openxmlformats.org/officeDocument/2006/relationships/image" Target="../media/image1668.png"/><Relationship Id="rId37" Type="http://schemas.openxmlformats.org/officeDocument/2006/relationships/customXml" Target="../ink/ink1741.xml"/><Relationship Id="rId40" Type="http://schemas.openxmlformats.org/officeDocument/2006/relationships/image" Target="../media/image1672.png"/><Relationship Id="rId45" Type="http://schemas.openxmlformats.org/officeDocument/2006/relationships/customXml" Target="../ink/ink1745.xml"/><Relationship Id="rId53" Type="http://schemas.openxmlformats.org/officeDocument/2006/relationships/customXml" Target="../ink/ink1749.xml"/><Relationship Id="rId58" Type="http://schemas.openxmlformats.org/officeDocument/2006/relationships/image" Target="../media/image1681.png"/><Relationship Id="rId66" Type="http://schemas.openxmlformats.org/officeDocument/2006/relationships/image" Target="../media/image1685.png"/><Relationship Id="rId5" Type="http://schemas.openxmlformats.org/officeDocument/2006/relationships/customXml" Target="../ink/ink1725.xml"/><Relationship Id="rId61" Type="http://schemas.openxmlformats.org/officeDocument/2006/relationships/customXml" Target="../ink/ink1753.xml"/><Relationship Id="rId19" Type="http://schemas.openxmlformats.org/officeDocument/2006/relationships/customXml" Target="../ink/ink1732.xml"/><Relationship Id="rId14" Type="http://schemas.openxmlformats.org/officeDocument/2006/relationships/image" Target="../media/image1659.png"/><Relationship Id="rId22" Type="http://schemas.openxmlformats.org/officeDocument/2006/relationships/image" Target="../media/image1663.png"/><Relationship Id="rId27" Type="http://schemas.openxmlformats.org/officeDocument/2006/relationships/customXml" Target="../ink/ink1736.xml"/><Relationship Id="rId30" Type="http://schemas.openxmlformats.org/officeDocument/2006/relationships/image" Target="../media/image1667.png"/><Relationship Id="rId35" Type="http://schemas.openxmlformats.org/officeDocument/2006/relationships/customXml" Target="../ink/ink1740.xml"/><Relationship Id="rId43" Type="http://schemas.openxmlformats.org/officeDocument/2006/relationships/customXml" Target="../ink/ink1744.xml"/><Relationship Id="rId48" Type="http://schemas.openxmlformats.org/officeDocument/2006/relationships/image" Target="../media/image1676.png"/><Relationship Id="rId56" Type="http://schemas.openxmlformats.org/officeDocument/2006/relationships/image" Target="../media/image1680.png"/><Relationship Id="rId64" Type="http://schemas.openxmlformats.org/officeDocument/2006/relationships/image" Target="../media/image1684.png"/><Relationship Id="rId69" Type="http://schemas.openxmlformats.org/officeDocument/2006/relationships/customXml" Target="../ink/ink1757.xml"/><Relationship Id="rId8" Type="http://schemas.openxmlformats.org/officeDocument/2006/relationships/image" Target="../media/image1656.png"/><Relationship Id="rId51" Type="http://schemas.openxmlformats.org/officeDocument/2006/relationships/customXml" Target="../ink/ink1748.xml"/><Relationship Id="rId3" Type="http://schemas.openxmlformats.org/officeDocument/2006/relationships/customXml" Target="../ink/ink1724.xml"/><Relationship Id="rId12" Type="http://schemas.openxmlformats.org/officeDocument/2006/relationships/image" Target="../media/image1658.png"/><Relationship Id="rId17" Type="http://schemas.openxmlformats.org/officeDocument/2006/relationships/customXml" Target="../ink/ink1731.xml"/><Relationship Id="rId25" Type="http://schemas.openxmlformats.org/officeDocument/2006/relationships/customXml" Target="../ink/ink1735.xml"/><Relationship Id="rId33" Type="http://schemas.openxmlformats.org/officeDocument/2006/relationships/customXml" Target="../ink/ink1739.xml"/><Relationship Id="rId38" Type="http://schemas.openxmlformats.org/officeDocument/2006/relationships/image" Target="../media/image1671.png"/><Relationship Id="rId46" Type="http://schemas.openxmlformats.org/officeDocument/2006/relationships/image" Target="../media/image1675.png"/><Relationship Id="rId59" Type="http://schemas.openxmlformats.org/officeDocument/2006/relationships/customXml" Target="../ink/ink1752.xml"/><Relationship Id="rId67" Type="http://schemas.openxmlformats.org/officeDocument/2006/relationships/customXml" Target="../ink/ink1756.xml"/><Relationship Id="rId20" Type="http://schemas.openxmlformats.org/officeDocument/2006/relationships/image" Target="../media/image1662.png"/><Relationship Id="rId41" Type="http://schemas.openxmlformats.org/officeDocument/2006/relationships/customXml" Target="../ink/ink1743.xml"/><Relationship Id="rId54" Type="http://schemas.openxmlformats.org/officeDocument/2006/relationships/image" Target="../media/image1679.png"/><Relationship Id="rId62" Type="http://schemas.openxmlformats.org/officeDocument/2006/relationships/image" Target="../media/image1683.png"/><Relationship Id="rId70" Type="http://schemas.openxmlformats.org/officeDocument/2006/relationships/image" Target="../media/image1687.png"/><Relationship Id="rId1" Type="http://schemas.openxmlformats.org/officeDocument/2006/relationships/slideLayout" Target="../slideLayouts/slideLayout7.xml"/><Relationship Id="rId6" Type="http://schemas.openxmlformats.org/officeDocument/2006/relationships/image" Target="../media/image1655.png"/><Relationship Id="rId15" Type="http://schemas.openxmlformats.org/officeDocument/2006/relationships/customXml" Target="../ink/ink1730.xml"/><Relationship Id="rId23" Type="http://schemas.openxmlformats.org/officeDocument/2006/relationships/customXml" Target="../ink/ink1734.xml"/><Relationship Id="rId28" Type="http://schemas.openxmlformats.org/officeDocument/2006/relationships/image" Target="../media/image1666.png"/><Relationship Id="rId36" Type="http://schemas.openxmlformats.org/officeDocument/2006/relationships/image" Target="../media/image1670.png"/><Relationship Id="rId49" Type="http://schemas.openxmlformats.org/officeDocument/2006/relationships/customXml" Target="../ink/ink1747.xml"/><Relationship Id="rId57" Type="http://schemas.openxmlformats.org/officeDocument/2006/relationships/customXml" Target="../ink/ink1751.xml"/><Relationship Id="rId10" Type="http://schemas.openxmlformats.org/officeDocument/2006/relationships/image" Target="../media/image1657.png"/><Relationship Id="rId31" Type="http://schemas.openxmlformats.org/officeDocument/2006/relationships/customXml" Target="../ink/ink1738.xml"/><Relationship Id="rId44" Type="http://schemas.openxmlformats.org/officeDocument/2006/relationships/image" Target="../media/image1674.png"/><Relationship Id="rId52" Type="http://schemas.openxmlformats.org/officeDocument/2006/relationships/image" Target="../media/image1678.png"/><Relationship Id="rId60" Type="http://schemas.openxmlformats.org/officeDocument/2006/relationships/image" Target="../media/image1682.png"/><Relationship Id="rId65" Type="http://schemas.openxmlformats.org/officeDocument/2006/relationships/customXml" Target="../ink/ink1755.xml"/><Relationship Id="rId4" Type="http://schemas.openxmlformats.org/officeDocument/2006/relationships/image" Target="../media/image1654.png"/><Relationship Id="rId9" Type="http://schemas.openxmlformats.org/officeDocument/2006/relationships/customXml" Target="../ink/ink1727.xml"/><Relationship Id="rId13" Type="http://schemas.openxmlformats.org/officeDocument/2006/relationships/customXml" Target="../ink/ink1729.xml"/><Relationship Id="rId18" Type="http://schemas.openxmlformats.org/officeDocument/2006/relationships/image" Target="../media/image1661.png"/><Relationship Id="rId39" Type="http://schemas.openxmlformats.org/officeDocument/2006/relationships/customXml" Target="../ink/ink1742.xml"/><Relationship Id="rId34" Type="http://schemas.openxmlformats.org/officeDocument/2006/relationships/image" Target="../media/image1669.png"/><Relationship Id="rId50" Type="http://schemas.openxmlformats.org/officeDocument/2006/relationships/image" Target="../media/image1677.png"/><Relationship Id="rId55" Type="http://schemas.openxmlformats.org/officeDocument/2006/relationships/customXml" Target="../ink/ink1750.xml"/></Relationships>
</file>

<file path=ppt/slides/_rels/slide23.xml.rels><?xml version="1.0" encoding="UTF-8" standalone="yes"?>
<Relationships xmlns="http://schemas.openxmlformats.org/package/2006/relationships"><Relationship Id="rId13" Type="http://schemas.openxmlformats.org/officeDocument/2006/relationships/customXml" Target="../ink/ink1762.xml"/><Relationship Id="rId18" Type="http://schemas.openxmlformats.org/officeDocument/2006/relationships/image" Target="../media/image1696.png"/><Relationship Id="rId26" Type="http://schemas.openxmlformats.org/officeDocument/2006/relationships/image" Target="../media/image1700.png"/><Relationship Id="rId3" Type="http://schemas.openxmlformats.org/officeDocument/2006/relationships/image" Target="../media/image1688.png"/><Relationship Id="rId21" Type="http://schemas.openxmlformats.org/officeDocument/2006/relationships/customXml" Target="../ink/ink1766.xml"/><Relationship Id="rId34" Type="http://schemas.openxmlformats.org/officeDocument/2006/relationships/image" Target="../media/image1704.png"/><Relationship Id="rId7" Type="http://schemas.openxmlformats.org/officeDocument/2006/relationships/customXml" Target="../ink/ink1759.xml"/><Relationship Id="rId12" Type="http://schemas.openxmlformats.org/officeDocument/2006/relationships/image" Target="../media/image1693.png"/><Relationship Id="rId17" Type="http://schemas.openxmlformats.org/officeDocument/2006/relationships/customXml" Target="../ink/ink1764.xml"/><Relationship Id="rId25" Type="http://schemas.openxmlformats.org/officeDocument/2006/relationships/customXml" Target="../ink/ink1768.xml"/><Relationship Id="rId33" Type="http://schemas.openxmlformats.org/officeDocument/2006/relationships/customXml" Target="../ink/ink1772.xml"/><Relationship Id="rId2" Type="http://schemas.openxmlformats.org/officeDocument/2006/relationships/notesSlide" Target="../notesSlides/notesSlide23.xml"/><Relationship Id="rId16" Type="http://schemas.openxmlformats.org/officeDocument/2006/relationships/image" Target="../media/image1695.png"/><Relationship Id="rId20" Type="http://schemas.openxmlformats.org/officeDocument/2006/relationships/image" Target="../media/image1697.png"/><Relationship Id="rId29" Type="http://schemas.openxmlformats.org/officeDocument/2006/relationships/customXml" Target="../ink/ink1770.xml"/><Relationship Id="rId1" Type="http://schemas.openxmlformats.org/officeDocument/2006/relationships/slideLayout" Target="../slideLayouts/slideLayout7.xml"/><Relationship Id="rId6" Type="http://schemas.openxmlformats.org/officeDocument/2006/relationships/image" Target="../media/image1690.png"/><Relationship Id="rId11" Type="http://schemas.openxmlformats.org/officeDocument/2006/relationships/customXml" Target="../ink/ink1761.xml"/><Relationship Id="rId24" Type="http://schemas.openxmlformats.org/officeDocument/2006/relationships/image" Target="../media/image1699.png"/><Relationship Id="rId32" Type="http://schemas.openxmlformats.org/officeDocument/2006/relationships/image" Target="../media/image1703.png"/><Relationship Id="rId5" Type="http://schemas.openxmlformats.org/officeDocument/2006/relationships/customXml" Target="../ink/ink1758.xml"/><Relationship Id="rId15" Type="http://schemas.openxmlformats.org/officeDocument/2006/relationships/customXml" Target="../ink/ink1763.xml"/><Relationship Id="rId23" Type="http://schemas.openxmlformats.org/officeDocument/2006/relationships/customXml" Target="../ink/ink1767.xml"/><Relationship Id="rId28" Type="http://schemas.openxmlformats.org/officeDocument/2006/relationships/image" Target="../media/image1701.png"/><Relationship Id="rId36" Type="http://schemas.openxmlformats.org/officeDocument/2006/relationships/image" Target="../media/image1705.png"/><Relationship Id="rId10" Type="http://schemas.openxmlformats.org/officeDocument/2006/relationships/image" Target="../media/image1692.png"/><Relationship Id="rId19" Type="http://schemas.openxmlformats.org/officeDocument/2006/relationships/customXml" Target="../ink/ink1765.xml"/><Relationship Id="rId31" Type="http://schemas.openxmlformats.org/officeDocument/2006/relationships/customXml" Target="../ink/ink1771.xml"/><Relationship Id="rId4" Type="http://schemas.openxmlformats.org/officeDocument/2006/relationships/image" Target="../media/image1689.png"/><Relationship Id="rId9" Type="http://schemas.openxmlformats.org/officeDocument/2006/relationships/customXml" Target="../ink/ink1760.xml"/><Relationship Id="rId14" Type="http://schemas.openxmlformats.org/officeDocument/2006/relationships/image" Target="../media/image1694.png"/><Relationship Id="rId22" Type="http://schemas.openxmlformats.org/officeDocument/2006/relationships/image" Target="../media/image1698.png"/><Relationship Id="rId27" Type="http://schemas.openxmlformats.org/officeDocument/2006/relationships/customXml" Target="../ink/ink1769.xml"/><Relationship Id="rId30" Type="http://schemas.openxmlformats.org/officeDocument/2006/relationships/image" Target="../media/image1702.png"/><Relationship Id="rId35" Type="http://schemas.openxmlformats.org/officeDocument/2006/relationships/customXml" Target="../ink/ink1773.xml"/><Relationship Id="rId8" Type="http://schemas.openxmlformats.org/officeDocument/2006/relationships/image" Target="../media/image1691.png"/></Relationships>
</file>

<file path=ppt/slides/_rels/slide24.xml.rels><?xml version="1.0" encoding="UTF-8" standalone="yes"?>
<Relationships xmlns="http://schemas.openxmlformats.org/package/2006/relationships"><Relationship Id="rId3" Type="http://schemas.openxmlformats.org/officeDocument/2006/relationships/image" Target="../media/image1706.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707.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708.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1709.png"/><Relationship Id="rId2" Type="http://schemas.openxmlformats.org/officeDocument/2006/relationships/notesSlide" Target="../notesSlides/notesSlide31.xml"/><Relationship Id="rId1" Type="http://schemas.openxmlformats.org/officeDocument/2006/relationships/slideLayout" Target="../slideLayouts/slideLayout7.xml"/><Relationship Id="rId4" Type="http://schemas.openxmlformats.org/officeDocument/2006/relationships/image" Target="../media/image1710.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hyperlink" Target="https://statistik.arbeitsagentur.de/DE/Statischer-Content/Statistiken/Themen-im-Fokus/Berufe/AkademikerInnen/Allgemeiner-Teil/1-7-Arbeitslosigkeit.html?templateQueryString=akademiker" TargetMode="External"/><Relationship Id="rId2" Type="http://schemas.openxmlformats.org/officeDocument/2006/relationships/notesSlide" Target="../notesSlides/notesSlide35.xml"/><Relationship Id="rId1" Type="http://schemas.openxmlformats.org/officeDocument/2006/relationships/slideLayout" Target="../slideLayouts/slideLayout7.xml"/><Relationship Id="rId6" Type="http://schemas.openxmlformats.org/officeDocument/2006/relationships/image" Target="../media/image1713.png"/><Relationship Id="rId5" Type="http://schemas.openxmlformats.org/officeDocument/2006/relationships/image" Target="../media/image1712.png"/><Relationship Id="rId4" Type="http://schemas.openxmlformats.org/officeDocument/2006/relationships/image" Target="../media/image1711.pn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1714.pn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1715.pn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1716.pn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1717.png"/><Relationship Id="rId2" Type="http://schemas.openxmlformats.org/officeDocument/2006/relationships/notesSlide" Target="../notesSlides/notesSlide41.xml"/><Relationship Id="rId1" Type="http://schemas.openxmlformats.org/officeDocument/2006/relationships/slideLayout" Target="../slideLayouts/slideLayout7.xml"/><Relationship Id="rId4" Type="http://schemas.openxmlformats.org/officeDocument/2006/relationships/image" Target="../media/image1718.png"/></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1719.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2066" name="Rectangle 2"/>
          <p:cNvSpPr>
            <a:spLocks noChangeArrowheads="1"/>
          </p:cNvSpPr>
          <p:nvPr/>
        </p:nvSpPr>
        <p:spPr bwMode="auto">
          <a:xfrm>
            <a:off x="2523466" y="217489"/>
            <a:ext cx="5803900"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a:solidFill>
                  <a:srgbClr val="000000"/>
                </a:solidFill>
                <a:latin typeface="Sparkasse Rg" pitchFamily="34" charset="0"/>
              </a:rPr>
              <a:t>Magic Square</a:t>
            </a:r>
          </a:p>
        </p:txBody>
      </p:sp>
      <p:sp>
        <p:nvSpPr>
          <p:cNvPr id="472067" name="Rectangle 3"/>
          <p:cNvSpPr>
            <a:spLocks noChangeArrowheads="1"/>
          </p:cNvSpPr>
          <p:nvPr/>
        </p:nvSpPr>
        <p:spPr bwMode="auto">
          <a:xfrm>
            <a:off x="1923391" y="2420938"/>
            <a:ext cx="4248150" cy="2120900"/>
          </a:xfrm>
          <a:prstGeom prst="rect">
            <a:avLst/>
          </a:prstGeom>
          <a:noFill/>
          <a:ln w="9360">
            <a:solidFill>
              <a:srgbClr val="80808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de-DE"/>
          </a:p>
        </p:txBody>
      </p:sp>
      <p:sp>
        <p:nvSpPr>
          <p:cNvPr id="472068" name="Text Box 4"/>
          <p:cNvSpPr txBox="1">
            <a:spLocks noChangeArrowheads="1"/>
          </p:cNvSpPr>
          <p:nvPr/>
        </p:nvSpPr>
        <p:spPr bwMode="auto">
          <a:xfrm>
            <a:off x="194603" y="5084763"/>
            <a:ext cx="2552600"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5pPr>
            <a:lvl6pPr marL="25146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6pPr>
            <a:lvl7pPr marL="29718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7pPr>
            <a:lvl8pPr marL="34290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8pPr>
            <a:lvl9pPr marL="38862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9pPr>
          </a:lstStyle>
          <a:p>
            <a:pPr>
              <a:buClrTx/>
              <a:buFontTx/>
              <a:buNone/>
            </a:pPr>
            <a:r>
              <a:rPr lang="de-DE"/>
              <a:t>Price level stability</a:t>
            </a:r>
            <a:endParaRPr lang="de-DE" dirty="0"/>
          </a:p>
        </p:txBody>
      </p:sp>
      <p:sp>
        <p:nvSpPr>
          <p:cNvPr id="472069" name="Text Box 5"/>
          <p:cNvSpPr txBox="1">
            <a:spLocks noChangeArrowheads="1"/>
          </p:cNvSpPr>
          <p:nvPr/>
        </p:nvSpPr>
        <p:spPr bwMode="auto">
          <a:xfrm>
            <a:off x="4947578" y="5084763"/>
            <a:ext cx="3416618"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5pPr>
            <a:lvl6pPr marL="25146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6pPr>
            <a:lvl7pPr marL="29718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7pPr>
            <a:lvl8pPr marL="34290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8pPr>
            <a:lvl9pPr marL="38862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9pPr>
          </a:lstStyle>
          <a:p>
            <a:pPr>
              <a:buClrTx/>
              <a:buFontTx/>
              <a:buNone/>
            </a:pPr>
            <a:r>
              <a:rPr lang="de-DE"/>
              <a:t>High level of employment</a:t>
            </a:r>
            <a:endParaRPr lang="de-DE" dirty="0"/>
          </a:p>
        </p:txBody>
      </p:sp>
      <p:sp>
        <p:nvSpPr>
          <p:cNvPr id="472070" name="Text Box 6"/>
          <p:cNvSpPr txBox="1">
            <a:spLocks noChangeArrowheads="1"/>
          </p:cNvSpPr>
          <p:nvPr/>
        </p:nvSpPr>
        <p:spPr bwMode="auto">
          <a:xfrm>
            <a:off x="899615" y="1030874"/>
            <a:ext cx="3179967" cy="83317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5pPr>
            <a:lvl6pPr marL="25146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6pPr>
            <a:lvl7pPr marL="29718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7pPr>
            <a:lvl8pPr marL="34290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8pPr>
            <a:lvl9pPr marL="38862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9pPr>
          </a:lstStyle>
          <a:p>
            <a:pPr>
              <a:buClrTx/>
              <a:buFontTx/>
              <a:buNone/>
            </a:pPr>
            <a:r>
              <a:rPr lang="de-DE" dirty="0"/>
              <a:t>Steady and </a:t>
            </a:r>
            <a:r>
              <a:rPr lang="de-DE" dirty="0" err="1"/>
              <a:t>appropriate</a:t>
            </a:r>
            <a:r>
              <a:rPr lang="de-DE" dirty="0"/>
              <a:t> </a:t>
            </a:r>
            <a:r>
              <a:rPr lang="de-DE" dirty="0" err="1"/>
              <a:t>economic</a:t>
            </a:r>
            <a:r>
              <a:rPr lang="de-DE" dirty="0"/>
              <a:t> </a:t>
            </a:r>
            <a:r>
              <a:rPr lang="de-DE" dirty="0" err="1"/>
              <a:t>growth</a:t>
            </a:r>
            <a:endParaRPr lang="de-DE" dirty="0"/>
          </a:p>
        </p:txBody>
      </p:sp>
      <p:sp>
        <p:nvSpPr>
          <p:cNvPr id="472071" name="Text Box 7"/>
          <p:cNvSpPr txBox="1">
            <a:spLocks noChangeArrowheads="1"/>
          </p:cNvSpPr>
          <p:nvPr/>
        </p:nvSpPr>
        <p:spPr bwMode="auto">
          <a:xfrm>
            <a:off x="5306354" y="1268413"/>
            <a:ext cx="2236808"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5pPr>
            <a:lvl6pPr marL="25146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6pPr>
            <a:lvl7pPr marL="29718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7pPr>
            <a:lvl8pPr marL="34290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8pPr>
            <a:lvl9pPr marL="38862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9pPr>
          </a:lstStyle>
          <a:p>
            <a:pPr>
              <a:buClrTx/>
              <a:buFontTx/>
              <a:buNone/>
            </a:pPr>
            <a:r>
              <a:rPr lang="de-DE"/>
              <a:t>External balance</a:t>
            </a:r>
            <a:endParaRPr lang="de-DE" dirty="0"/>
          </a:p>
        </p:txBody>
      </p:sp>
      <p:sp>
        <p:nvSpPr>
          <p:cNvPr id="8" name="Rechteck 7">
            <a:extLst>
              <a:ext uri="{FF2B5EF4-FFF2-40B4-BE49-F238E27FC236}">
                <a16:creationId xmlns:a16="http://schemas.microsoft.com/office/drawing/2014/main" id="{6CE5DD57-58D6-4708-8157-A6FD6CDAEDF4}"/>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xmlns:p14="http://schemas.microsoft.com/office/powerpoint/2010/main">
        <mc:Choice Requires="p14">
          <p:contentPart p14:bwMode="auto" r:id="rId3">
            <p14:nvContentPartPr>
              <p14:cNvPr id="2" name="Freihand 1">
                <a:extLst>
                  <a:ext uri="{FF2B5EF4-FFF2-40B4-BE49-F238E27FC236}">
                    <a16:creationId xmlns:a16="http://schemas.microsoft.com/office/drawing/2014/main" id="{2E926C52-D935-420E-87E7-4C7C00909486}"/>
                  </a:ext>
                </a:extLst>
              </p14:cNvPr>
              <p14:cNvContentPartPr/>
              <p14:nvPr/>
            </p14:nvContentPartPr>
            <p14:xfrm>
              <a:off x="2370312" y="630648"/>
              <a:ext cx="2516760" cy="121680"/>
            </p14:xfrm>
          </p:contentPart>
        </mc:Choice>
        <mc:Fallback xmlns="">
          <p:pic>
            <p:nvPicPr>
              <p:cNvPr id="2" name="Freihand 1">
                <a:extLst>
                  <a:ext uri="{FF2B5EF4-FFF2-40B4-BE49-F238E27FC236}">
                    <a16:creationId xmlns:a16="http://schemas.microsoft.com/office/drawing/2014/main" id="{2E926C52-D935-420E-87E7-4C7C00909486}"/>
                  </a:ext>
                </a:extLst>
              </p:cNvPr>
              <p:cNvPicPr/>
              <p:nvPr/>
            </p:nvPicPr>
            <p:blipFill>
              <a:blip r:embed="rId4"/>
              <a:stretch>
                <a:fillRect/>
              </a:stretch>
            </p:blipFill>
            <p:spPr>
              <a:xfrm>
                <a:off x="2365992" y="626328"/>
                <a:ext cx="2525400" cy="13032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3" name="Freihand 2">
                <a:extLst>
                  <a:ext uri="{FF2B5EF4-FFF2-40B4-BE49-F238E27FC236}">
                    <a16:creationId xmlns:a16="http://schemas.microsoft.com/office/drawing/2014/main" id="{66008CB4-421B-4B97-A87A-5B72EDEF792C}"/>
                  </a:ext>
                </a:extLst>
              </p14:cNvPr>
              <p14:cNvContentPartPr/>
              <p14:nvPr/>
            </p14:nvContentPartPr>
            <p14:xfrm>
              <a:off x="220392" y="2056968"/>
              <a:ext cx="2684520" cy="30960"/>
            </p14:xfrm>
          </p:contentPart>
        </mc:Choice>
        <mc:Fallback xmlns="">
          <p:pic>
            <p:nvPicPr>
              <p:cNvPr id="3" name="Freihand 2">
                <a:extLst>
                  <a:ext uri="{FF2B5EF4-FFF2-40B4-BE49-F238E27FC236}">
                    <a16:creationId xmlns:a16="http://schemas.microsoft.com/office/drawing/2014/main" id="{66008CB4-421B-4B97-A87A-5B72EDEF792C}"/>
                  </a:ext>
                </a:extLst>
              </p:cNvPr>
              <p:cNvPicPr/>
              <p:nvPr/>
            </p:nvPicPr>
            <p:blipFill>
              <a:blip r:embed="rId6"/>
              <a:stretch>
                <a:fillRect/>
              </a:stretch>
            </p:blipFill>
            <p:spPr>
              <a:xfrm>
                <a:off x="216072" y="2052648"/>
                <a:ext cx="2693160" cy="396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4" name="Freihand 3">
                <a:extLst>
                  <a:ext uri="{FF2B5EF4-FFF2-40B4-BE49-F238E27FC236}">
                    <a16:creationId xmlns:a16="http://schemas.microsoft.com/office/drawing/2014/main" id="{B6FC5566-9703-448E-A47A-F0FFA8AB78E7}"/>
                  </a:ext>
                </a:extLst>
              </p14:cNvPr>
              <p14:cNvContentPartPr/>
              <p14:nvPr/>
            </p14:nvContentPartPr>
            <p14:xfrm>
              <a:off x="267912" y="2028888"/>
              <a:ext cx="2392920" cy="84600"/>
            </p14:xfrm>
          </p:contentPart>
        </mc:Choice>
        <mc:Fallback xmlns="">
          <p:pic>
            <p:nvPicPr>
              <p:cNvPr id="4" name="Freihand 3">
                <a:extLst>
                  <a:ext uri="{FF2B5EF4-FFF2-40B4-BE49-F238E27FC236}">
                    <a16:creationId xmlns:a16="http://schemas.microsoft.com/office/drawing/2014/main" id="{B6FC5566-9703-448E-A47A-F0FFA8AB78E7}"/>
                  </a:ext>
                </a:extLst>
              </p:cNvPr>
              <p:cNvPicPr/>
              <p:nvPr/>
            </p:nvPicPr>
            <p:blipFill>
              <a:blip r:embed="rId8"/>
              <a:stretch>
                <a:fillRect/>
              </a:stretch>
            </p:blipFill>
            <p:spPr>
              <a:xfrm>
                <a:off x="263592" y="2024568"/>
                <a:ext cx="2401560" cy="9324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5" name="Freihand 4">
                <a:extLst>
                  <a:ext uri="{FF2B5EF4-FFF2-40B4-BE49-F238E27FC236}">
                    <a16:creationId xmlns:a16="http://schemas.microsoft.com/office/drawing/2014/main" id="{C1DEBC19-DE5C-40A8-913F-4919594D6A37}"/>
                  </a:ext>
                </a:extLst>
              </p14:cNvPr>
              <p14:cNvContentPartPr/>
              <p14:nvPr/>
            </p14:nvContentPartPr>
            <p14:xfrm>
              <a:off x="5055552" y="5482008"/>
              <a:ext cx="3657600" cy="98280"/>
            </p14:xfrm>
          </p:contentPart>
        </mc:Choice>
        <mc:Fallback xmlns="">
          <p:pic>
            <p:nvPicPr>
              <p:cNvPr id="5" name="Freihand 4">
                <a:extLst>
                  <a:ext uri="{FF2B5EF4-FFF2-40B4-BE49-F238E27FC236}">
                    <a16:creationId xmlns:a16="http://schemas.microsoft.com/office/drawing/2014/main" id="{C1DEBC19-DE5C-40A8-913F-4919594D6A37}"/>
                  </a:ext>
                </a:extLst>
              </p:cNvPr>
              <p:cNvPicPr/>
              <p:nvPr/>
            </p:nvPicPr>
            <p:blipFill>
              <a:blip r:embed="rId10"/>
              <a:stretch>
                <a:fillRect/>
              </a:stretch>
            </p:blipFill>
            <p:spPr>
              <a:xfrm>
                <a:off x="5051232" y="5477688"/>
                <a:ext cx="3666240" cy="10692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6" name="Freihand 5">
                <a:extLst>
                  <a:ext uri="{FF2B5EF4-FFF2-40B4-BE49-F238E27FC236}">
                    <a16:creationId xmlns:a16="http://schemas.microsoft.com/office/drawing/2014/main" id="{188C7421-8DC8-44E2-AFFB-7165610AAB78}"/>
                  </a:ext>
                </a:extLst>
              </p14:cNvPr>
              <p14:cNvContentPartPr/>
              <p14:nvPr/>
            </p14:nvContentPartPr>
            <p14:xfrm>
              <a:off x="197352" y="5477328"/>
              <a:ext cx="2913480" cy="33840"/>
            </p14:xfrm>
          </p:contentPart>
        </mc:Choice>
        <mc:Fallback xmlns="">
          <p:pic>
            <p:nvPicPr>
              <p:cNvPr id="6" name="Freihand 5">
                <a:extLst>
                  <a:ext uri="{FF2B5EF4-FFF2-40B4-BE49-F238E27FC236}">
                    <a16:creationId xmlns:a16="http://schemas.microsoft.com/office/drawing/2014/main" id="{188C7421-8DC8-44E2-AFFB-7165610AAB78}"/>
                  </a:ext>
                </a:extLst>
              </p:cNvPr>
              <p:cNvPicPr/>
              <p:nvPr/>
            </p:nvPicPr>
            <p:blipFill>
              <a:blip r:embed="rId12"/>
              <a:stretch>
                <a:fillRect/>
              </a:stretch>
            </p:blipFill>
            <p:spPr>
              <a:xfrm>
                <a:off x="193032" y="5473008"/>
                <a:ext cx="2922120" cy="4248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7" name="Freihand 6">
                <a:extLst>
                  <a:ext uri="{FF2B5EF4-FFF2-40B4-BE49-F238E27FC236}">
                    <a16:creationId xmlns:a16="http://schemas.microsoft.com/office/drawing/2014/main" id="{7FF5138C-1E77-43BD-B039-17848295BEC1}"/>
                  </a:ext>
                </a:extLst>
              </p14:cNvPr>
              <p14:cNvContentPartPr/>
              <p14:nvPr/>
            </p14:nvContentPartPr>
            <p14:xfrm>
              <a:off x="874872" y="5035248"/>
              <a:ext cx="793440" cy="659880"/>
            </p14:xfrm>
          </p:contentPart>
        </mc:Choice>
        <mc:Fallback xmlns="">
          <p:pic>
            <p:nvPicPr>
              <p:cNvPr id="7" name="Freihand 6">
                <a:extLst>
                  <a:ext uri="{FF2B5EF4-FFF2-40B4-BE49-F238E27FC236}">
                    <a16:creationId xmlns:a16="http://schemas.microsoft.com/office/drawing/2014/main" id="{7FF5138C-1E77-43BD-B039-17848295BEC1}"/>
                  </a:ext>
                </a:extLst>
              </p:cNvPr>
              <p:cNvPicPr/>
              <p:nvPr/>
            </p:nvPicPr>
            <p:blipFill>
              <a:blip r:embed="rId14"/>
              <a:stretch>
                <a:fillRect/>
              </a:stretch>
            </p:blipFill>
            <p:spPr>
              <a:xfrm>
                <a:off x="870552" y="5030928"/>
                <a:ext cx="802080" cy="66852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9" name="Freihand 8">
                <a:extLst>
                  <a:ext uri="{FF2B5EF4-FFF2-40B4-BE49-F238E27FC236}">
                    <a16:creationId xmlns:a16="http://schemas.microsoft.com/office/drawing/2014/main" id="{F1901145-522A-40D7-BEDB-EE4BE8BDB33B}"/>
                  </a:ext>
                </a:extLst>
              </p14:cNvPr>
              <p14:cNvContentPartPr/>
              <p14:nvPr/>
            </p14:nvContentPartPr>
            <p14:xfrm>
              <a:off x="300302" y="1260108"/>
              <a:ext cx="2717640" cy="1706760"/>
            </p14:xfrm>
          </p:contentPart>
        </mc:Choice>
        <mc:Fallback xmlns="">
          <p:pic>
            <p:nvPicPr>
              <p:cNvPr id="9" name="Freihand 8">
                <a:extLst>
                  <a:ext uri="{FF2B5EF4-FFF2-40B4-BE49-F238E27FC236}">
                    <a16:creationId xmlns:a16="http://schemas.microsoft.com/office/drawing/2014/main" id="{F1901145-522A-40D7-BEDB-EE4BE8BDB33B}"/>
                  </a:ext>
                </a:extLst>
              </p:cNvPr>
              <p:cNvPicPr/>
              <p:nvPr/>
            </p:nvPicPr>
            <p:blipFill>
              <a:blip r:embed="rId16"/>
              <a:stretch>
                <a:fillRect/>
              </a:stretch>
            </p:blipFill>
            <p:spPr>
              <a:xfrm>
                <a:off x="295982" y="1255788"/>
                <a:ext cx="2726280" cy="171540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0" name="Freihand 9">
                <a:extLst>
                  <a:ext uri="{FF2B5EF4-FFF2-40B4-BE49-F238E27FC236}">
                    <a16:creationId xmlns:a16="http://schemas.microsoft.com/office/drawing/2014/main" id="{197B9931-7B5C-453D-BAD5-BE3F55AB9385}"/>
                  </a:ext>
                </a:extLst>
              </p14:cNvPr>
              <p14:cNvContentPartPr/>
              <p14:nvPr/>
            </p14:nvContentPartPr>
            <p14:xfrm>
              <a:off x="5337792" y="1693728"/>
              <a:ext cx="2301480" cy="17280"/>
            </p14:xfrm>
          </p:contentPart>
        </mc:Choice>
        <mc:Fallback xmlns="">
          <p:pic>
            <p:nvPicPr>
              <p:cNvPr id="10" name="Freihand 9">
                <a:extLst>
                  <a:ext uri="{FF2B5EF4-FFF2-40B4-BE49-F238E27FC236}">
                    <a16:creationId xmlns:a16="http://schemas.microsoft.com/office/drawing/2014/main" id="{197B9931-7B5C-453D-BAD5-BE3F55AB9385}"/>
                  </a:ext>
                </a:extLst>
              </p:cNvPr>
              <p:cNvPicPr/>
              <p:nvPr/>
            </p:nvPicPr>
            <p:blipFill>
              <a:blip r:embed="rId18"/>
              <a:stretch>
                <a:fillRect/>
              </a:stretch>
            </p:blipFill>
            <p:spPr>
              <a:xfrm>
                <a:off x="5333472" y="1689408"/>
                <a:ext cx="2310120" cy="25920"/>
              </a:xfrm>
              <a:prstGeom prst="rect">
                <a:avLst/>
              </a:prstGeom>
            </p:spPr>
          </p:pic>
        </mc:Fallback>
      </mc:AlternateContent>
      <p:grpSp>
        <p:nvGrpSpPr>
          <p:cNvPr id="50" name="Gruppieren 49">
            <a:extLst>
              <a:ext uri="{FF2B5EF4-FFF2-40B4-BE49-F238E27FC236}">
                <a16:creationId xmlns:a16="http://schemas.microsoft.com/office/drawing/2014/main" id="{55F995B3-3F5E-43F5-A0A1-E7A84964FFF1}"/>
              </a:ext>
            </a:extLst>
          </p:cNvPr>
          <p:cNvGrpSpPr/>
          <p:nvPr/>
        </p:nvGrpSpPr>
        <p:grpSpPr>
          <a:xfrm>
            <a:off x="7539912" y="559368"/>
            <a:ext cx="3833280" cy="1046520"/>
            <a:chOff x="7539912" y="559368"/>
            <a:chExt cx="3833280" cy="1046520"/>
          </a:xfrm>
        </p:grpSpPr>
        <mc:AlternateContent xmlns:mc="http://schemas.openxmlformats.org/markup-compatibility/2006" xmlns:p14="http://schemas.microsoft.com/office/powerpoint/2010/main">
          <mc:Choice Requires="p14">
            <p:contentPart p14:bwMode="auto" r:id="rId19">
              <p14:nvContentPartPr>
                <p14:cNvPr id="11" name="Freihand 10">
                  <a:extLst>
                    <a:ext uri="{FF2B5EF4-FFF2-40B4-BE49-F238E27FC236}">
                      <a16:creationId xmlns:a16="http://schemas.microsoft.com/office/drawing/2014/main" id="{7CB46329-307C-481E-AD0E-5123B90F152E}"/>
                    </a:ext>
                  </a:extLst>
                </p14:cNvPr>
                <p14:cNvContentPartPr/>
                <p14:nvPr/>
              </p14:nvContentPartPr>
              <p14:xfrm>
                <a:off x="7656192" y="1158408"/>
                <a:ext cx="509400" cy="236520"/>
              </p14:xfrm>
            </p:contentPart>
          </mc:Choice>
          <mc:Fallback xmlns="">
            <p:pic>
              <p:nvPicPr>
                <p:cNvPr id="11" name="Freihand 10">
                  <a:extLst>
                    <a:ext uri="{FF2B5EF4-FFF2-40B4-BE49-F238E27FC236}">
                      <a16:creationId xmlns:a16="http://schemas.microsoft.com/office/drawing/2014/main" id="{7CB46329-307C-481E-AD0E-5123B90F152E}"/>
                    </a:ext>
                  </a:extLst>
                </p:cNvPr>
                <p:cNvPicPr/>
                <p:nvPr/>
              </p:nvPicPr>
              <p:blipFill>
                <a:blip r:embed="rId20"/>
                <a:stretch>
                  <a:fillRect/>
                </a:stretch>
              </p:blipFill>
              <p:spPr>
                <a:xfrm>
                  <a:off x="7651872" y="1154088"/>
                  <a:ext cx="518040" cy="24516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12" name="Freihand 11">
                  <a:extLst>
                    <a:ext uri="{FF2B5EF4-FFF2-40B4-BE49-F238E27FC236}">
                      <a16:creationId xmlns:a16="http://schemas.microsoft.com/office/drawing/2014/main" id="{471CBDD9-6A8E-46EA-9B78-40E625CCEBBC}"/>
                    </a:ext>
                  </a:extLst>
                </p14:cNvPr>
                <p14:cNvContentPartPr/>
                <p14:nvPr/>
              </p14:nvContentPartPr>
              <p14:xfrm>
                <a:off x="7539912" y="1221048"/>
                <a:ext cx="338760" cy="251280"/>
              </p14:xfrm>
            </p:contentPart>
          </mc:Choice>
          <mc:Fallback xmlns="">
            <p:pic>
              <p:nvPicPr>
                <p:cNvPr id="12" name="Freihand 11">
                  <a:extLst>
                    <a:ext uri="{FF2B5EF4-FFF2-40B4-BE49-F238E27FC236}">
                      <a16:creationId xmlns:a16="http://schemas.microsoft.com/office/drawing/2014/main" id="{471CBDD9-6A8E-46EA-9B78-40E625CCEBBC}"/>
                    </a:ext>
                  </a:extLst>
                </p:cNvPr>
                <p:cNvPicPr/>
                <p:nvPr/>
              </p:nvPicPr>
              <p:blipFill>
                <a:blip r:embed="rId22"/>
                <a:stretch>
                  <a:fillRect/>
                </a:stretch>
              </p:blipFill>
              <p:spPr>
                <a:xfrm>
                  <a:off x="7535592" y="1216728"/>
                  <a:ext cx="347400" cy="25992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13" name="Freihand 12">
                  <a:extLst>
                    <a:ext uri="{FF2B5EF4-FFF2-40B4-BE49-F238E27FC236}">
                      <a16:creationId xmlns:a16="http://schemas.microsoft.com/office/drawing/2014/main" id="{1BC0C820-F4AF-4EF8-9D64-6A72DC8B9693}"/>
                    </a:ext>
                  </a:extLst>
                </p14:cNvPr>
                <p14:cNvContentPartPr/>
                <p14:nvPr/>
              </p14:nvContentPartPr>
              <p14:xfrm>
                <a:off x="8353152" y="853128"/>
                <a:ext cx="290160" cy="216360"/>
              </p14:xfrm>
            </p:contentPart>
          </mc:Choice>
          <mc:Fallback xmlns="">
            <p:pic>
              <p:nvPicPr>
                <p:cNvPr id="13" name="Freihand 12">
                  <a:extLst>
                    <a:ext uri="{FF2B5EF4-FFF2-40B4-BE49-F238E27FC236}">
                      <a16:creationId xmlns:a16="http://schemas.microsoft.com/office/drawing/2014/main" id="{1BC0C820-F4AF-4EF8-9D64-6A72DC8B9693}"/>
                    </a:ext>
                  </a:extLst>
                </p:cNvPr>
                <p:cNvPicPr/>
                <p:nvPr/>
              </p:nvPicPr>
              <p:blipFill>
                <a:blip r:embed="rId24"/>
                <a:stretch>
                  <a:fillRect/>
                </a:stretch>
              </p:blipFill>
              <p:spPr>
                <a:xfrm>
                  <a:off x="8348832" y="848808"/>
                  <a:ext cx="298800" cy="22500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14" name="Freihand 13">
                  <a:extLst>
                    <a:ext uri="{FF2B5EF4-FFF2-40B4-BE49-F238E27FC236}">
                      <a16:creationId xmlns:a16="http://schemas.microsoft.com/office/drawing/2014/main" id="{E6FA8DD4-1E5C-4CEF-BB89-A16DA61C0CB2}"/>
                    </a:ext>
                  </a:extLst>
                </p14:cNvPr>
                <p14:cNvContentPartPr/>
                <p14:nvPr/>
              </p14:nvContentPartPr>
              <p14:xfrm>
                <a:off x="8602992" y="861408"/>
                <a:ext cx="65880" cy="32400"/>
              </p14:xfrm>
            </p:contentPart>
          </mc:Choice>
          <mc:Fallback xmlns="">
            <p:pic>
              <p:nvPicPr>
                <p:cNvPr id="14" name="Freihand 13">
                  <a:extLst>
                    <a:ext uri="{FF2B5EF4-FFF2-40B4-BE49-F238E27FC236}">
                      <a16:creationId xmlns:a16="http://schemas.microsoft.com/office/drawing/2014/main" id="{E6FA8DD4-1E5C-4CEF-BB89-A16DA61C0CB2}"/>
                    </a:ext>
                  </a:extLst>
                </p:cNvPr>
                <p:cNvPicPr/>
                <p:nvPr/>
              </p:nvPicPr>
              <p:blipFill>
                <a:blip r:embed="rId26"/>
                <a:stretch>
                  <a:fillRect/>
                </a:stretch>
              </p:blipFill>
              <p:spPr>
                <a:xfrm>
                  <a:off x="8598672" y="857088"/>
                  <a:ext cx="74520" cy="4104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15" name="Freihand 14">
                  <a:extLst>
                    <a:ext uri="{FF2B5EF4-FFF2-40B4-BE49-F238E27FC236}">
                      <a16:creationId xmlns:a16="http://schemas.microsoft.com/office/drawing/2014/main" id="{366897F5-C4A1-4E55-84DA-F0916D07F960}"/>
                    </a:ext>
                  </a:extLst>
                </p14:cNvPr>
                <p14:cNvContentPartPr/>
                <p14:nvPr/>
              </p14:nvContentPartPr>
              <p14:xfrm>
                <a:off x="8676792" y="899568"/>
                <a:ext cx="83520" cy="106560"/>
              </p14:xfrm>
            </p:contentPart>
          </mc:Choice>
          <mc:Fallback xmlns="">
            <p:pic>
              <p:nvPicPr>
                <p:cNvPr id="15" name="Freihand 14">
                  <a:extLst>
                    <a:ext uri="{FF2B5EF4-FFF2-40B4-BE49-F238E27FC236}">
                      <a16:creationId xmlns:a16="http://schemas.microsoft.com/office/drawing/2014/main" id="{366897F5-C4A1-4E55-84DA-F0916D07F960}"/>
                    </a:ext>
                  </a:extLst>
                </p:cNvPr>
                <p:cNvPicPr/>
                <p:nvPr/>
              </p:nvPicPr>
              <p:blipFill>
                <a:blip r:embed="rId28"/>
                <a:stretch>
                  <a:fillRect/>
                </a:stretch>
              </p:blipFill>
              <p:spPr>
                <a:xfrm>
                  <a:off x="8672472" y="895248"/>
                  <a:ext cx="92160" cy="11520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16" name="Freihand 15">
                  <a:extLst>
                    <a:ext uri="{FF2B5EF4-FFF2-40B4-BE49-F238E27FC236}">
                      <a16:creationId xmlns:a16="http://schemas.microsoft.com/office/drawing/2014/main" id="{D188CD9C-8A8C-483B-9919-38E69B26ED32}"/>
                    </a:ext>
                  </a:extLst>
                </p14:cNvPr>
                <p14:cNvContentPartPr/>
                <p14:nvPr/>
              </p14:nvContentPartPr>
              <p14:xfrm>
                <a:off x="8905032" y="830448"/>
                <a:ext cx="272160" cy="123120"/>
              </p14:xfrm>
            </p:contentPart>
          </mc:Choice>
          <mc:Fallback xmlns="">
            <p:pic>
              <p:nvPicPr>
                <p:cNvPr id="16" name="Freihand 15">
                  <a:extLst>
                    <a:ext uri="{FF2B5EF4-FFF2-40B4-BE49-F238E27FC236}">
                      <a16:creationId xmlns:a16="http://schemas.microsoft.com/office/drawing/2014/main" id="{D188CD9C-8A8C-483B-9919-38E69B26ED32}"/>
                    </a:ext>
                  </a:extLst>
                </p:cNvPr>
                <p:cNvPicPr/>
                <p:nvPr/>
              </p:nvPicPr>
              <p:blipFill>
                <a:blip r:embed="rId30"/>
                <a:stretch>
                  <a:fillRect/>
                </a:stretch>
              </p:blipFill>
              <p:spPr>
                <a:xfrm>
                  <a:off x="8900712" y="826128"/>
                  <a:ext cx="280800" cy="13176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17" name="Freihand 16">
                  <a:extLst>
                    <a:ext uri="{FF2B5EF4-FFF2-40B4-BE49-F238E27FC236}">
                      <a16:creationId xmlns:a16="http://schemas.microsoft.com/office/drawing/2014/main" id="{458162F8-A620-4303-9FA2-ED0DC36140F7}"/>
                    </a:ext>
                  </a:extLst>
                </p14:cNvPr>
                <p14:cNvContentPartPr/>
                <p14:nvPr/>
              </p14:nvContentPartPr>
              <p14:xfrm>
                <a:off x="9218952" y="819288"/>
                <a:ext cx="109800" cy="82080"/>
              </p14:xfrm>
            </p:contentPart>
          </mc:Choice>
          <mc:Fallback xmlns="">
            <p:pic>
              <p:nvPicPr>
                <p:cNvPr id="17" name="Freihand 16">
                  <a:extLst>
                    <a:ext uri="{FF2B5EF4-FFF2-40B4-BE49-F238E27FC236}">
                      <a16:creationId xmlns:a16="http://schemas.microsoft.com/office/drawing/2014/main" id="{458162F8-A620-4303-9FA2-ED0DC36140F7}"/>
                    </a:ext>
                  </a:extLst>
                </p:cNvPr>
                <p:cNvPicPr/>
                <p:nvPr/>
              </p:nvPicPr>
              <p:blipFill>
                <a:blip r:embed="rId32"/>
                <a:stretch>
                  <a:fillRect/>
                </a:stretch>
              </p:blipFill>
              <p:spPr>
                <a:xfrm>
                  <a:off x="9214632" y="814968"/>
                  <a:ext cx="118440" cy="9072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18" name="Freihand 17">
                  <a:extLst>
                    <a:ext uri="{FF2B5EF4-FFF2-40B4-BE49-F238E27FC236}">
                      <a16:creationId xmlns:a16="http://schemas.microsoft.com/office/drawing/2014/main" id="{1DE576F6-4FA2-4E3B-8009-73B134B42CF7}"/>
                    </a:ext>
                  </a:extLst>
                </p14:cNvPr>
                <p14:cNvContentPartPr/>
                <p14:nvPr/>
              </p14:nvContentPartPr>
              <p14:xfrm>
                <a:off x="9341352" y="782568"/>
                <a:ext cx="92880" cy="119520"/>
              </p14:xfrm>
            </p:contentPart>
          </mc:Choice>
          <mc:Fallback xmlns="">
            <p:pic>
              <p:nvPicPr>
                <p:cNvPr id="18" name="Freihand 17">
                  <a:extLst>
                    <a:ext uri="{FF2B5EF4-FFF2-40B4-BE49-F238E27FC236}">
                      <a16:creationId xmlns:a16="http://schemas.microsoft.com/office/drawing/2014/main" id="{1DE576F6-4FA2-4E3B-8009-73B134B42CF7}"/>
                    </a:ext>
                  </a:extLst>
                </p:cNvPr>
                <p:cNvPicPr/>
                <p:nvPr/>
              </p:nvPicPr>
              <p:blipFill>
                <a:blip r:embed="rId34"/>
                <a:stretch>
                  <a:fillRect/>
                </a:stretch>
              </p:blipFill>
              <p:spPr>
                <a:xfrm>
                  <a:off x="9337032" y="778248"/>
                  <a:ext cx="101520" cy="12816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19" name="Freihand 18">
                  <a:extLst>
                    <a:ext uri="{FF2B5EF4-FFF2-40B4-BE49-F238E27FC236}">
                      <a16:creationId xmlns:a16="http://schemas.microsoft.com/office/drawing/2014/main" id="{529351F7-09F0-427B-AC51-043B5891727E}"/>
                    </a:ext>
                  </a:extLst>
                </p14:cNvPr>
                <p14:cNvContentPartPr/>
                <p14:nvPr/>
              </p14:nvContentPartPr>
              <p14:xfrm>
                <a:off x="9712512" y="661248"/>
                <a:ext cx="305640" cy="165600"/>
              </p14:xfrm>
            </p:contentPart>
          </mc:Choice>
          <mc:Fallback xmlns="">
            <p:pic>
              <p:nvPicPr>
                <p:cNvPr id="19" name="Freihand 18">
                  <a:extLst>
                    <a:ext uri="{FF2B5EF4-FFF2-40B4-BE49-F238E27FC236}">
                      <a16:creationId xmlns:a16="http://schemas.microsoft.com/office/drawing/2014/main" id="{529351F7-09F0-427B-AC51-043B5891727E}"/>
                    </a:ext>
                  </a:extLst>
                </p:cNvPr>
                <p:cNvPicPr/>
                <p:nvPr/>
              </p:nvPicPr>
              <p:blipFill>
                <a:blip r:embed="rId36"/>
                <a:stretch>
                  <a:fillRect/>
                </a:stretch>
              </p:blipFill>
              <p:spPr>
                <a:xfrm>
                  <a:off x="9708192" y="656928"/>
                  <a:ext cx="314280" cy="174240"/>
                </a:xfrm>
                <a:prstGeom prst="rect">
                  <a:avLst/>
                </a:prstGeom>
              </p:spPr>
            </p:pic>
          </mc:Fallback>
        </mc:AlternateContent>
        <mc:AlternateContent xmlns:mc="http://schemas.openxmlformats.org/markup-compatibility/2006" xmlns:p14="http://schemas.microsoft.com/office/powerpoint/2010/main">
          <mc:Choice Requires="p14">
            <p:contentPart p14:bwMode="auto" r:id="rId37">
              <p14:nvContentPartPr>
                <p14:cNvPr id="20" name="Freihand 19">
                  <a:extLst>
                    <a:ext uri="{FF2B5EF4-FFF2-40B4-BE49-F238E27FC236}">
                      <a16:creationId xmlns:a16="http://schemas.microsoft.com/office/drawing/2014/main" id="{98CC89A1-9F61-4131-B9B0-9ABBA9181625}"/>
                    </a:ext>
                  </a:extLst>
                </p14:cNvPr>
                <p14:cNvContentPartPr/>
                <p14:nvPr/>
              </p14:nvContentPartPr>
              <p14:xfrm>
                <a:off x="10009872" y="701208"/>
                <a:ext cx="93960" cy="99000"/>
              </p14:xfrm>
            </p:contentPart>
          </mc:Choice>
          <mc:Fallback xmlns="">
            <p:pic>
              <p:nvPicPr>
                <p:cNvPr id="20" name="Freihand 19">
                  <a:extLst>
                    <a:ext uri="{FF2B5EF4-FFF2-40B4-BE49-F238E27FC236}">
                      <a16:creationId xmlns:a16="http://schemas.microsoft.com/office/drawing/2014/main" id="{98CC89A1-9F61-4131-B9B0-9ABBA9181625}"/>
                    </a:ext>
                  </a:extLst>
                </p:cNvPr>
                <p:cNvPicPr/>
                <p:nvPr/>
              </p:nvPicPr>
              <p:blipFill>
                <a:blip r:embed="rId38"/>
                <a:stretch>
                  <a:fillRect/>
                </a:stretch>
              </p:blipFill>
              <p:spPr>
                <a:xfrm>
                  <a:off x="10005552" y="696888"/>
                  <a:ext cx="102600" cy="107640"/>
                </a:xfrm>
                <a:prstGeom prst="rect">
                  <a:avLst/>
                </a:prstGeom>
              </p:spPr>
            </p:pic>
          </mc:Fallback>
        </mc:AlternateContent>
        <mc:AlternateContent xmlns:mc="http://schemas.openxmlformats.org/markup-compatibility/2006" xmlns:p14="http://schemas.microsoft.com/office/powerpoint/2010/main">
          <mc:Choice Requires="p14">
            <p:contentPart p14:bwMode="auto" r:id="rId39">
              <p14:nvContentPartPr>
                <p14:cNvPr id="21" name="Freihand 20">
                  <a:extLst>
                    <a:ext uri="{FF2B5EF4-FFF2-40B4-BE49-F238E27FC236}">
                      <a16:creationId xmlns:a16="http://schemas.microsoft.com/office/drawing/2014/main" id="{BC39CA0A-723F-4564-9AD4-139D865ECE16}"/>
                    </a:ext>
                  </a:extLst>
                </p14:cNvPr>
                <p14:cNvContentPartPr/>
                <p14:nvPr/>
              </p14:nvContentPartPr>
              <p14:xfrm>
                <a:off x="10359792" y="559368"/>
                <a:ext cx="124200" cy="186120"/>
              </p14:xfrm>
            </p:contentPart>
          </mc:Choice>
          <mc:Fallback xmlns="">
            <p:pic>
              <p:nvPicPr>
                <p:cNvPr id="21" name="Freihand 20">
                  <a:extLst>
                    <a:ext uri="{FF2B5EF4-FFF2-40B4-BE49-F238E27FC236}">
                      <a16:creationId xmlns:a16="http://schemas.microsoft.com/office/drawing/2014/main" id="{BC39CA0A-723F-4564-9AD4-139D865ECE16}"/>
                    </a:ext>
                  </a:extLst>
                </p:cNvPr>
                <p:cNvPicPr/>
                <p:nvPr/>
              </p:nvPicPr>
              <p:blipFill>
                <a:blip r:embed="rId40"/>
                <a:stretch>
                  <a:fillRect/>
                </a:stretch>
              </p:blipFill>
              <p:spPr>
                <a:xfrm>
                  <a:off x="10355472" y="555048"/>
                  <a:ext cx="132840" cy="194760"/>
                </a:xfrm>
                <a:prstGeom prst="rect">
                  <a:avLst/>
                </a:prstGeom>
              </p:spPr>
            </p:pic>
          </mc:Fallback>
        </mc:AlternateContent>
        <mc:AlternateContent xmlns:mc="http://schemas.openxmlformats.org/markup-compatibility/2006" xmlns:p14="http://schemas.microsoft.com/office/powerpoint/2010/main">
          <mc:Choice Requires="p14">
            <p:contentPart p14:bwMode="auto" r:id="rId41">
              <p14:nvContentPartPr>
                <p14:cNvPr id="22" name="Freihand 21">
                  <a:extLst>
                    <a:ext uri="{FF2B5EF4-FFF2-40B4-BE49-F238E27FC236}">
                      <a16:creationId xmlns:a16="http://schemas.microsoft.com/office/drawing/2014/main" id="{E3BCC6D7-2298-4FDD-B8B3-4654FE24B2AB}"/>
                    </a:ext>
                  </a:extLst>
                </p14:cNvPr>
                <p14:cNvContentPartPr/>
                <p14:nvPr/>
              </p14:nvContentPartPr>
              <p14:xfrm>
                <a:off x="10506672" y="615168"/>
                <a:ext cx="102240" cy="106560"/>
              </p14:xfrm>
            </p:contentPart>
          </mc:Choice>
          <mc:Fallback xmlns="">
            <p:pic>
              <p:nvPicPr>
                <p:cNvPr id="22" name="Freihand 21">
                  <a:extLst>
                    <a:ext uri="{FF2B5EF4-FFF2-40B4-BE49-F238E27FC236}">
                      <a16:creationId xmlns:a16="http://schemas.microsoft.com/office/drawing/2014/main" id="{E3BCC6D7-2298-4FDD-B8B3-4654FE24B2AB}"/>
                    </a:ext>
                  </a:extLst>
                </p:cNvPr>
                <p:cNvPicPr/>
                <p:nvPr/>
              </p:nvPicPr>
              <p:blipFill>
                <a:blip r:embed="rId42"/>
                <a:stretch>
                  <a:fillRect/>
                </a:stretch>
              </p:blipFill>
              <p:spPr>
                <a:xfrm>
                  <a:off x="10502352" y="610848"/>
                  <a:ext cx="110880" cy="115200"/>
                </a:xfrm>
                <a:prstGeom prst="rect">
                  <a:avLst/>
                </a:prstGeom>
              </p:spPr>
            </p:pic>
          </mc:Fallback>
        </mc:AlternateContent>
        <mc:AlternateContent xmlns:mc="http://schemas.openxmlformats.org/markup-compatibility/2006" xmlns:p14="http://schemas.microsoft.com/office/powerpoint/2010/main">
          <mc:Choice Requires="p14">
            <p:contentPart p14:bwMode="auto" r:id="rId43">
              <p14:nvContentPartPr>
                <p14:cNvPr id="25" name="Freihand 24">
                  <a:extLst>
                    <a:ext uri="{FF2B5EF4-FFF2-40B4-BE49-F238E27FC236}">
                      <a16:creationId xmlns:a16="http://schemas.microsoft.com/office/drawing/2014/main" id="{18815894-18DA-4041-871D-9A2E8EC9A8FF}"/>
                    </a:ext>
                  </a:extLst>
                </p14:cNvPr>
                <p14:cNvContentPartPr/>
                <p14:nvPr/>
              </p14:nvContentPartPr>
              <p14:xfrm>
                <a:off x="8893872" y="1194408"/>
                <a:ext cx="220680" cy="240120"/>
              </p14:xfrm>
            </p:contentPart>
          </mc:Choice>
          <mc:Fallback xmlns="">
            <p:pic>
              <p:nvPicPr>
                <p:cNvPr id="25" name="Freihand 24">
                  <a:extLst>
                    <a:ext uri="{FF2B5EF4-FFF2-40B4-BE49-F238E27FC236}">
                      <a16:creationId xmlns:a16="http://schemas.microsoft.com/office/drawing/2014/main" id="{18815894-18DA-4041-871D-9A2E8EC9A8FF}"/>
                    </a:ext>
                  </a:extLst>
                </p:cNvPr>
                <p:cNvPicPr/>
                <p:nvPr/>
              </p:nvPicPr>
              <p:blipFill>
                <a:blip r:embed="rId44"/>
                <a:stretch>
                  <a:fillRect/>
                </a:stretch>
              </p:blipFill>
              <p:spPr>
                <a:xfrm>
                  <a:off x="8889552" y="1190088"/>
                  <a:ext cx="229320" cy="248760"/>
                </a:xfrm>
                <a:prstGeom prst="rect">
                  <a:avLst/>
                </a:prstGeom>
              </p:spPr>
            </p:pic>
          </mc:Fallback>
        </mc:AlternateContent>
        <mc:AlternateContent xmlns:mc="http://schemas.openxmlformats.org/markup-compatibility/2006" xmlns:p14="http://schemas.microsoft.com/office/powerpoint/2010/main">
          <mc:Choice Requires="p14">
            <p:contentPart p14:bwMode="auto" r:id="rId45">
              <p14:nvContentPartPr>
                <p14:cNvPr id="26" name="Freihand 25">
                  <a:extLst>
                    <a:ext uri="{FF2B5EF4-FFF2-40B4-BE49-F238E27FC236}">
                      <a16:creationId xmlns:a16="http://schemas.microsoft.com/office/drawing/2014/main" id="{D0D00392-5263-47A3-968E-BE53FDC3368A}"/>
                    </a:ext>
                  </a:extLst>
                </p14:cNvPr>
                <p14:cNvContentPartPr/>
                <p14:nvPr/>
              </p14:nvContentPartPr>
              <p14:xfrm>
                <a:off x="9053712" y="1182528"/>
                <a:ext cx="117720" cy="165240"/>
              </p14:xfrm>
            </p:contentPart>
          </mc:Choice>
          <mc:Fallback xmlns="">
            <p:pic>
              <p:nvPicPr>
                <p:cNvPr id="26" name="Freihand 25">
                  <a:extLst>
                    <a:ext uri="{FF2B5EF4-FFF2-40B4-BE49-F238E27FC236}">
                      <a16:creationId xmlns:a16="http://schemas.microsoft.com/office/drawing/2014/main" id="{D0D00392-5263-47A3-968E-BE53FDC3368A}"/>
                    </a:ext>
                  </a:extLst>
                </p:cNvPr>
                <p:cNvPicPr/>
                <p:nvPr/>
              </p:nvPicPr>
              <p:blipFill>
                <a:blip r:embed="rId46"/>
                <a:stretch>
                  <a:fillRect/>
                </a:stretch>
              </p:blipFill>
              <p:spPr>
                <a:xfrm>
                  <a:off x="9049392" y="1178208"/>
                  <a:ext cx="126360" cy="173880"/>
                </a:xfrm>
                <a:prstGeom prst="rect">
                  <a:avLst/>
                </a:prstGeom>
              </p:spPr>
            </p:pic>
          </mc:Fallback>
        </mc:AlternateContent>
        <mc:AlternateContent xmlns:mc="http://schemas.openxmlformats.org/markup-compatibility/2006" xmlns:p14="http://schemas.microsoft.com/office/powerpoint/2010/main">
          <mc:Choice Requires="p14">
            <p:contentPart p14:bwMode="auto" r:id="rId47">
              <p14:nvContentPartPr>
                <p14:cNvPr id="27" name="Freihand 26">
                  <a:extLst>
                    <a:ext uri="{FF2B5EF4-FFF2-40B4-BE49-F238E27FC236}">
                      <a16:creationId xmlns:a16="http://schemas.microsoft.com/office/drawing/2014/main" id="{73F0F900-5F57-4348-992A-9B092D0D163E}"/>
                    </a:ext>
                  </a:extLst>
                </p14:cNvPr>
                <p14:cNvContentPartPr/>
                <p14:nvPr/>
              </p14:nvContentPartPr>
              <p14:xfrm>
                <a:off x="9117072" y="1244088"/>
                <a:ext cx="131040" cy="72000"/>
              </p14:xfrm>
            </p:contentPart>
          </mc:Choice>
          <mc:Fallback xmlns="">
            <p:pic>
              <p:nvPicPr>
                <p:cNvPr id="27" name="Freihand 26">
                  <a:extLst>
                    <a:ext uri="{FF2B5EF4-FFF2-40B4-BE49-F238E27FC236}">
                      <a16:creationId xmlns:a16="http://schemas.microsoft.com/office/drawing/2014/main" id="{73F0F900-5F57-4348-992A-9B092D0D163E}"/>
                    </a:ext>
                  </a:extLst>
                </p:cNvPr>
                <p:cNvPicPr/>
                <p:nvPr/>
              </p:nvPicPr>
              <p:blipFill>
                <a:blip r:embed="rId48"/>
                <a:stretch>
                  <a:fillRect/>
                </a:stretch>
              </p:blipFill>
              <p:spPr>
                <a:xfrm>
                  <a:off x="9112752" y="1239768"/>
                  <a:ext cx="139680" cy="80640"/>
                </a:xfrm>
                <a:prstGeom prst="rect">
                  <a:avLst/>
                </a:prstGeom>
              </p:spPr>
            </p:pic>
          </mc:Fallback>
        </mc:AlternateContent>
        <mc:AlternateContent xmlns:mc="http://schemas.openxmlformats.org/markup-compatibility/2006" xmlns:p14="http://schemas.microsoft.com/office/powerpoint/2010/main">
          <mc:Choice Requires="p14">
            <p:contentPart p14:bwMode="auto" r:id="rId49">
              <p14:nvContentPartPr>
                <p14:cNvPr id="28" name="Freihand 27">
                  <a:extLst>
                    <a:ext uri="{FF2B5EF4-FFF2-40B4-BE49-F238E27FC236}">
                      <a16:creationId xmlns:a16="http://schemas.microsoft.com/office/drawing/2014/main" id="{32FBF822-C626-41BC-92DE-69ECF18FF8BE}"/>
                    </a:ext>
                  </a:extLst>
                </p14:cNvPr>
                <p14:cNvContentPartPr/>
                <p14:nvPr/>
              </p14:nvContentPartPr>
              <p14:xfrm>
                <a:off x="9217872" y="1217088"/>
                <a:ext cx="113760" cy="66600"/>
              </p14:xfrm>
            </p:contentPart>
          </mc:Choice>
          <mc:Fallback xmlns="">
            <p:pic>
              <p:nvPicPr>
                <p:cNvPr id="28" name="Freihand 27">
                  <a:extLst>
                    <a:ext uri="{FF2B5EF4-FFF2-40B4-BE49-F238E27FC236}">
                      <a16:creationId xmlns:a16="http://schemas.microsoft.com/office/drawing/2014/main" id="{32FBF822-C626-41BC-92DE-69ECF18FF8BE}"/>
                    </a:ext>
                  </a:extLst>
                </p:cNvPr>
                <p:cNvPicPr/>
                <p:nvPr/>
              </p:nvPicPr>
              <p:blipFill>
                <a:blip r:embed="rId50"/>
                <a:stretch>
                  <a:fillRect/>
                </a:stretch>
              </p:blipFill>
              <p:spPr>
                <a:xfrm>
                  <a:off x="9213552" y="1212768"/>
                  <a:ext cx="122400" cy="75240"/>
                </a:xfrm>
                <a:prstGeom prst="rect">
                  <a:avLst/>
                </a:prstGeom>
              </p:spPr>
            </p:pic>
          </mc:Fallback>
        </mc:AlternateContent>
        <mc:AlternateContent xmlns:mc="http://schemas.openxmlformats.org/markup-compatibility/2006" xmlns:p14="http://schemas.microsoft.com/office/powerpoint/2010/main">
          <mc:Choice Requires="p14">
            <p:contentPart p14:bwMode="auto" r:id="rId51">
              <p14:nvContentPartPr>
                <p14:cNvPr id="29" name="Freihand 28">
                  <a:extLst>
                    <a:ext uri="{FF2B5EF4-FFF2-40B4-BE49-F238E27FC236}">
                      <a16:creationId xmlns:a16="http://schemas.microsoft.com/office/drawing/2014/main" id="{203B6E5C-3895-46CB-AC77-BCCEDBCF542F}"/>
                    </a:ext>
                  </a:extLst>
                </p14:cNvPr>
                <p14:cNvContentPartPr/>
                <p14:nvPr/>
              </p14:nvContentPartPr>
              <p14:xfrm>
                <a:off x="9341712" y="1109088"/>
                <a:ext cx="149400" cy="168120"/>
              </p14:xfrm>
            </p:contentPart>
          </mc:Choice>
          <mc:Fallback xmlns="">
            <p:pic>
              <p:nvPicPr>
                <p:cNvPr id="29" name="Freihand 28">
                  <a:extLst>
                    <a:ext uri="{FF2B5EF4-FFF2-40B4-BE49-F238E27FC236}">
                      <a16:creationId xmlns:a16="http://schemas.microsoft.com/office/drawing/2014/main" id="{203B6E5C-3895-46CB-AC77-BCCEDBCF542F}"/>
                    </a:ext>
                  </a:extLst>
                </p:cNvPr>
                <p:cNvPicPr/>
                <p:nvPr/>
              </p:nvPicPr>
              <p:blipFill>
                <a:blip r:embed="rId52"/>
                <a:stretch>
                  <a:fillRect/>
                </a:stretch>
              </p:blipFill>
              <p:spPr>
                <a:xfrm>
                  <a:off x="9337392" y="1104768"/>
                  <a:ext cx="158040" cy="176760"/>
                </a:xfrm>
                <a:prstGeom prst="rect">
                  <a:avLst/>
                </a:prstGeom>
              </p:spPr>
            </p:pic>
          </mc:Fallback>
        </mc:AlternateContent>
        <mc:AlternateContent xmlns:mc="http://schemas.openxmlformats.org/markup-compatibility/2006" xmlns:p14="http://schemas.microsoft.com/office/powerpoint/2010/main">
          <mc:Choice Requires="p14">
            <p:contentPart p14:bwMode="auto" r:id="rId53">
              <p14:nvContentPartPr>
                <p14:cNvPr id="30" name="Freihand 29">
                  <a:extLst>
                    <a:ext uri="{FF2B5EF4-FFF2-40B4-BE49-F238E27FC236}">
                      <a16:creationId xmlns:a16="http://schemas.microsoft.com/office/drawing/2014/main" id="{76DC2496-6B58-4F13-B341-13D22BCDF342}"/>
                    </a:ext>
                  </a:extLst>
                </p14:cNvPr>
                <p14:cNvContentPartPr/>
                <p14:nvPr/>
              </p14:nvContentPartPr>
              <p14:xfrm>
                <a:off x="9660672" y="1102968"/>
                <a:ext cx="140760" cy="132120"/>
              </p14:xfrm>
            </p:contentPart>
          </mc:Choice>
          <mc:Fallback xmlns="">
            <p:pic>
              <p:nvPicPr>
                <p:cNvPr id="30" name="Freihand 29">
                  <a:extLst>
                    <a:ext uri="{FF2B5EF4-FFF2-40B4-BE49-F238E27FC236}">
                      <a16:creationId xmlns:a16="http://schemas.microsoft.com/office/drawing/2014/main" id="{76DC2496-6B58-4F13-B341-13D22BCDF342}"/>
                    </a:ext>
                  </a:extLst>
                </p:cNvPr>
                <p:cNvPicPr/>
                <p:nvPr/>
              </p:nvPicPr>
              <p:blipFill>
                <a:blip r:embed="rId54"/>
                <a:stretch>
                  <a:fillRect/>
                </a:stretch>
              </p:blipFill>
              <p:spPr>
                <a:xfrm>
                  <a:off x="9656352" y="1098648"/>
                  <a:ext cx="149400" cy="140760"/>
                </a:xfrm>
                <a:prstGeom prst="rect">
                  <a:avLst/>
                </a:prstGeom>
              </p:spPr>
            </p:pic>
          </mc:Fallback>
        </mc:AlternateContent>
        <mc:AlternateContent xmlns:mc="http://schemas.openxmlformats.org/markup-compatibility/2006" xmlns:p14="http://schemas.microsoft.com/office/powerpoint/2010/main">
          <mc:Choice Requires="p14">
            <p:contentPart p14:bwMode="auto" r:id="rId55">
              <p14:nvContentPartPr>
                <p14:cNvPr id="31" name="Freihand 30">
                  <a:extLst>
                    <a:ext uri="{FF2B5EF4-FFF2-40B4-BE49-F238E27FC236}">
                      <a16:creationId xmlns:a16="http://schemas.microsoft.com/office/drawing/2014/main" id="{DC3D3911-BC39-4CEF-B54F-0B277CE55E0A}"/>
                    </a:ext>
                  </a:extLst>
                </p14:cNvPr>
                <p14:cNvContentPartPr/>
                <p14:nvPr/>
              </p14:nvContentPartPr>
              <p14:xfrm>
                <a:off x="9826632" y="1118808"/>
                <a:ext cx="122040" cy="85320"/>
              </p14:xfrm>
            </p:contentPart>
          </mc:Choice>
          <mc:Fallback xmlns="">
            <p:pic>
              <p:nvPicPr>
                <p:cNvPr id="31" name="Freihand 30">
                  <a:extLst>
                    <a:ext uri="{FF2B5EF4-FFF2-40B4-BE49-F238E27FC236}">
                      <a16:creationId xmlns:a16="http://schemas.microsoft.com/office/drawing/2014/main" id="{DC3D3911-BC39-4CEF-B54F-0B277CE55E0A}"/>
                    </a:ext>
                  </a:extLst>
                </p:cNvPr>
                <p:cNvPicPr/>
                <p:nvPr/>
              </p:nvPicPr>
              <p:blipFill>
                <a:blip r:embed="rId56"/>
                <a:stretch>
                  <a:fillRect/>
                </a:stretch>
              </p:blipFill>
              <p:spPr>
                <a:xfrm>
                  <a:off x="9822312" y="1114488"/>
                  <a:ext cx="130680" cy="93960"/>
                </a:xfrm>
                <a:prstGeom prst="rect">
                  <a:avLst/>
                </a:prstGeom>
              </p:spPr>
            </p:pic>
          </mc:Fallback>
        </mc:AlternateContent>
        <mc:AlternateContent xmlns:mc="http://schemas.openxmlformats.org/markup-compatibility/2006" xmlns:p14="http://schemas.microsoft.com/office/powerpoint/2010/main">
          <mc:Choice Requires="p14">
            <p:contentPart p14:bwMode="auto" r:id="rId57">
              <p14:nvContentPartPr>
                <p14:cNvPr id="32" name="Freihand 31">
                  <a:extLst>
                    <a:ext uri="{FF2B5EF4-FFF2-40B4-BE49-F238E27FC236}">
                      <a16:creationId xmlns:a16="http://schemas.microsoft.com/office/drawing/2014/main" id="{6FE49015-4E40-423C-85F1-7FFF86D500BA}"/>
                    </a:ext>
                  </a:extLst>
                </p14:cNvPr>
                <p14:cNvContentPartPr/>
                <p14:nvPr/>
              </p14:nvContentPartPr>
              <p14:xfrm>
                <a:off x="9829512" y="1079568"/>
                <a:ext cx="127440" cy="144720"/>
              </p14:xfrm>
            </p:contentPart>
          </mc:Choice>
          <mc:Fallback xmlns="">
            <p:pic>
              <p:nvPicPr>
                <p:cNvPr id="32" name="Freihand 31">
                  <a:extLst>
                    <a:ext uri="{FF2B5EF4-FFF2-40B4-BE49-F238E27FC236}">
                      <a16:creationId xmlns:a16="http://schemas.microsoft.com/office/drawing/2014/main" id="{6FE49015-4E40-423C-85F1-7FFF86D500BA}"/>
                    </a:ext>
                  </a:extLst>
                </p:cNvPr>
                <p:cNvPicPr/>
                <p:nvPr/>
              </p:nvPicPr>
              <p:blipFill>
                <a:blip r:embed="rId58"/>
                <a:stretch>
                  <a:fillRect/>
                </a:stretch>
              </p:blipFill>
              <p:spPr>
                <a:xfrm>
                  <a:off x="9825192" y="1075248"/>
                  <a:ext cx="136080" cy="153360"/>
                </a:xfrm>
                <a:prstGeom prst="rect">
                  <a:avLst/>
                </a:prstGeom>
              </p:spPr>
            </p:pic>
          </mc:Fallback>
        </mc:AlternateContent>
        <mc:AlternateContent xmlns:mc="http://schemas.openxmlformats.org/markup-compatibility/2006" xmlns:p14="http://schemas.microsoft.com/office/powerpoint/2010/main">
          <mc:Choice Requires="p14">
            <p:contentPart p14:bwMode="auto" r:id="rId59">
              <p14:nvContentPartPr>
                <p14:cNvPr id="33" name="Freihand 32">
                  <a:extLst>
                    <a:ext uri="{FF2B5EF4-FFF2-40B4-BE49-F238E27FC236}">
                      <a16:creationId xmlns:a16="http://schemas.microsoft.com/office/drawing/2014/main" id="{E21B5ADE-6569-4709-829F-DC0F813EBC7C}"/>
                    </a:ext>
                  </a:extLst>
                </p14:cNvPr>
                <p14:cNvContentPartPr/>
                <p14:nvPr/>
              </p14:nvContentPartPr>
              <p14:xfrm>
                <a:off x="9951552" y="1084968"/>
                <a:ext cx="97560" cy="100440"/>
              </p14:xfrm>
            </p:contentPart>
          </mc:Choice>
          <mc:Fallback xmlns="">
            <p:pic>
              <p:nvPicPr>
                <p:cNvPr id="33" name="Freihand 32">
                  <a:extLst>
                    <a:ext uri="{FF2B5EF4-FFF2-40B4-BE49-F238E27FC236}">
                      <a16:creationId xmlns:a16="http://schemas.microsoft.com/office/drawing/2014/main" id="{E21B5ADE-6569-4709-829F-DC0F813EBC7C}"/>
                    </a:ext>
                  </a:extLst>
                </p:cNvPr>
                <p:cNvPicPr/>
                <p:nvPr/>
              </p:nvPicPr>
              <p:blipFill>
                <a:blip r:embed="rId60"/>
                <a:stretch>
                  <a:fillRect/>
                </a:stretch>
              </p:blipFill>
              <p:spPr>
                <a:xfrm>
                  <a:off x="9947232" y="1080648"/>
                  <a:ext cx="106200" cy="109080"/>
                </a:xfrm>
                <a:prstGeom prst="rect">
                  <a:avLst/>
                </a:prstGeom>
              </p:spPr>
            </p:pic>
          </mc:Fallback>
        </mc:AlternateContent>
        <mc:AlternateContent xmlns:mc="http://schemas.openxmlformats.org/markup-compatibility/2006" xmlns:p14="http://schemas.microsoft.com/office/powerpoint/2010/main">
          <mc:Choice Requires="p14">
            <p:contentPart p14:bwMode="auto" r:id="rId61">
              <p14:nvContentPartPr>
                <p14:cNvPr id="34" name="Freihand 33">
                  <a:extLst>
                    <a:ext uri="{FF2B5EF4-FFF2-40B4-BE49-F238E27FC236}">
                      <a16:creationId xmlns:a16="http://schemas.microsoft.com/office/drawing/2014/main" id="{EA415FE0-2056-4504-8E32-E554487B0712}"/>
                    </a:ext>
                  </a:extLst>
                </p14:cNvPr>
                <p14:cNvContentPartPr/>
                <p14:nvPr/>
              </p14:nvContentPartPr>
              <p14:xfrm>
                <a:off x="10036872" y="981648"/>
                <a:ext cx="189000" cy="174960"/>
              </p14:xfrm>
            </p:contentPart>
          </mc:Choice>
          <mc:Fallback xmlns="">
            <p:pic>
              <p:nvPicPr>
                <p:cNvPr id="34" name="Freihand 33">
                  <a:extLst>
                    <a:ext uri="{FF2B5EF4-FFF2-40B4-BE49-F238E27FC236}">
                      <a16:creationId xmlns:a16="http://schemas.microsoft.com/office/drawing/2014/main" id="{EA415FE0-2056-4504-8E32-E554487B0712}"/>
                    </a:ext>
                  </a:extLst>
                </p:cNvPr>
                <p:cNvPicPr/>
                <p:nvPr/>
              </p:nvPicPr>
              <p:blipFill>
                <a:blip r:embed="rId62"/>
                <a:stretch>
                  <a:fillRect/>
                </a:stretch>
              </p:blipFill>
              <p:spPr>
                <a:xfrm>
                  <a:off x="10032552" y="977328"/>
                  <a:ext cx="197640" cy="183600"/>
                </a:xfrm>
                <a:prstGeom prst="rect">
                  <a:avLst/>
                </a:prstGeom>
              </p:spPr>
            </p:pic>
          </mc:Fallback>
        </mc:AlternateContent>
        <mc:AlternateContent xmlns:mc="http://schemas.openxmlformats.org/markup-compatibility/2006" xmlns:p14="http://schemas.microsoft.com/office/powerpoint/2010/main">
          <mc:Choice Requires="p14">
            <p:contentPart p14:bwMode="auto" r:id="rId63">
              <p14:nvContentPartPr>
                <p14:cNvPr id="35" name="Freihand 34">
                  <a:extLst>
                    <a:ext uri="{FF2B5EF4-FFF2-40B4-BE49-F238E27FC236}">
                      <a16:creationId xmlns:a16="http://schemas.microsoft.com/office/drawing/2014/main" id="{4D3383B6-97A5-4907-8BD2-520B57DF203F}"/>
                    </a:ext>
                  </a:extLst>
                </p14:cNvPr>
                <p14:cNvContentPartPr/>
                <p14:nvPr/>
              </p14:nvContentPartPr>
              <p14:xfrm>
                <a:off x="10302192" y="1020888"/>
                <a:ext cx="144720" cy="254880"/>
              </p14:xfrm>
            </p:contentPart>
          </mc:Choice>
          <mc:Fallback xmlns="">
            <p:pic>
              <p:nvPicPr>
                <p:cNvPr id="35" name="Freihand 34">
                  <a:extLst>
                    <a:ext uri="{FF2B5EF4-FFF2-40B4-BE49-F238E27FC236}">
                      <a16:creationId xmlns:a16="http://schemas.microsoft.com/office/drawing/2014/main" id="{4D3383B6-97A5-4907-8BD2-520B57DF203F}"/>
                    </a:ext>
                  </a:extLst>
                </p:cNvPr>
                <p:cNvPicPr/>
                <p:nvPr/>
              </p:nvPicPr>
              <p:blipFill>
                <a:blip r:embed="rId64"/>
                <a:stretch>
                  <a:fillRect/>
                </a:stretch>
              </p:blipFill>
              <p:spPr>
                <a:xfrm>
                  <a:off x="10297872" y="1016568"/>
                  <a:ext cx="153360" cy="263520"/>
                </a:xfrm>
                <a:prstGeom prst="rect">
                  <a:avLst/>
                </a:prstGeom>
              </p:spPr>
            </p:pic>
          </mc:Fallback>
        </mc:AlternateContent>
        <mc:AlternateContent xmlns:mc="http://schemas.openxmlformats.org/markup-compatibility/2006" xmlns:p14="http://schemas.microsoft.com/office/powerpoint/2010/main">
          <mc:Choice Requires="p14">
            <p:contentPart p14:bwMode="auto" r:id="rId65">
              <p14:nvContentPartPr>
                <p14:cNvPr id="36" name="Freihand 35">
                  <a:extLst>
                    <a:ext uri="{FF2B5EF4-FFF2-40B4-BE49-F238E27FC236}">
                      <a16:creationId xmlns:a16="http://schemas.microsoft.com/office/drawing/2014/main" id="{045754E3-F64B-4789-90F6-1B52432ABDE8}"/>
                    </a:ext>
                  </a:extLst>
                </p14:cNvPr>
                <p14:cNvContentPartPr/>
                <p14:nvPr/>
              </p14:nvContentPartPr>
              <p14:xfrm>
                <a:off x="10627992" y="856728"/>
                <a:ext cx="220680" cy="208800"/>
              </p14:xfrm>
            </p:contentPart>
          </mc:Choice>
          <mc:Fallback xmlns="">
            <p:pic>
              <p:nvPicPr>
                <p:cNvPr id="36" name="Freihand 35">
                  <a:extLst>
                    <a:ext uri="{FF2B5EF4-FFF2-40B4-BE49-F238E27FC236}">
                      <a16:creationId xmlns:a16="http://schemas.microsoft.com/office/drawing/2014/main" id="{045754E3-F64B-4789-90F6-1B52432ABDE8}"/>
                    </a:ext>
                  </a:extLst>
                </p:cNvPr>
                <p:cNvPicPr/>
                <p:nvPr/>
              </p:nvPicPr>
              <p:blipFill>
                <a:blip r:embed="rId66"/>
                <a:stretch>
                  <a:fillRect/>
                </a:stretch>
              </p:blipFill>
              <p:spPr>
                <a:xfrm>
                  <a:off x="10623672" y="852408"/>
                  <a:ext cx="229320" cy="217440"/>
                </a:xfrm>
                <a:prstGeom prst="rect">
                  <a:avLst/>
                </a:prstGeom>
              </p:spPr>
            </p:pic>
          </mc:Fallback>
        </mc:AlternateContent>
        <mc:AlternateContent xmlns:mc="http://schemas.openxmlformats.org/markup-compatibility/2006" xmlns:p14="http://schemas.microsoft.com/office/powerpoint/2010/main">
          <mc:Choice Requires="p14">
            <p:contentPart p14:bwMode="auto" r:id="rId67">
              <p14:nvContentPartPr>
                <p14:cNvPr id="37" name="Freihand 36">
                  <a:extLst>
                    <a:ext uri="{FF2B5EF4-FFF2-40B4-BE49-F238E27FC236}">
                      <a16:creationId xmlns:a16="http://schemas.microsoft.com/office/drawing/2014/main" id="{3200BB50-9525-4497-BD31-502EEF6B5737}"/>
                    </a:ext>
                  </a:extLst>
                </p14:cNvPr>
                <p14:cNvContentPartPr/>
                <p14:nvPr/>
              </p14:nvContentPartPr>
              <p14:xfrm>
                <a:off x="10832472" y="786168"/>
                <a:ext cx="193680" cy="195120"/>
              </p14:xfrm>
            </p:contentPart>
          </mc:Choice>
          <mc:Fallback xmlns="">
            <p:pic>
              <p:nvPicPr>
                <p:cNvPr id="37" name="Freihand 36">
                  <a:extLst>
                    <a:ext uri="{FF2B5EF4-FFF2-40B4-BE49-F238E27FC236}">
                      <a16:creationId xmlns:a16="http://schemas.microsoft.com/office/drawing/2014/main" id="{3200BB50-9525-4497-BD31-502EEF6B5737}"/>
                    </a:ext>
                  </a:extLst>
                </p:cNvPr>
                <p:cNvPicPr/>
                <p:nvPr/>
              </p:nvPicPr>
              <p:blipFill>
                <a:blip r:embed="rId68"/>
                <a:stretch>
                  <a:fillRect/>
                </a:stretch>
              </p:blipFill>
              <p:spPr>
                <a:xfrm>
                  <a:off x="10828152" y="781848"/>
                  <a:ext cx="202320" cy="203760"/>
                </a:xfrm>
                <a:prstGeom prst="rect">
                  <a:avLst/>
                </a:prstGeom>
              </p:spPr>
            </p:pic>
          </mc:Fallback>
        </mc:AlternateContent>
        <mc:AlternateContent xmlns:mc="http://schemas.openxmlformats.org/markup-compatibility/2006" xmlns:p14="http://schemas.microsoft.com/office/powerpoint/2010/main">
          <mc:Choice Requires="p14">
            <p:contentPart p14:bwMode="auto" r:id="rId69">
              <p14:nvContentPartPr>
                <p14:cNvPr id="38" name="Freihand 37">
                  <a:extLst>
                    <a:ext uri="{FF2B5EF4-FFF2-40B4-BE49-F238E27FC236}">
                      <a16:creationId xmlns:a16="http://schemas.microsoft.com/office/drawing/2014/main" id="{D247CAB9-AE1D-4A66-AC14-5EF59F2F3491}"/>
                    </a:ext>
                  </a:extLst>
                </p14:cNvPr>
                <p14:cNvContentPartPr/>
                <p14:nvPr/>
              </p14:nvContentPartPr>
              <p14:xfrm>
                <a:off x="11042712" y="808128"/>
                <a:ext cx="78480" cy="173880"/>
              </p14:xfrm>
            </p:contentPart>
          </mc:Choice>
          <mc:Fallback xmlns="">
            <p:pic>
              <p:nvPicPr>
                <p:cNvPr id="38" name="Freihand 37">
                  <a:extLst>
                    <a:ext uri="{FF2B5EF4-FFF2-40B4-BE49-F238E27FC236}">
                      <a16:creationId xmlns:a16="http://schemas.microsoft.com/office/drawing/2014/main" id="{D247CAB9-AE1D-4A66-AC14-5EF59F2F3491}"/>
                    </a:ext>
                  </a:extLst>
                </p:cNvPr>
                <p:cNvPicPr/>
                <p:nvPr/>
              </p:nvPicPr>
              <p:blipFill>
                <a:blip r:embed="rId70"/>
                <a:stretch>
                  <a:fillRect/>
                </a:stretch>
              </p:blipFill>
              <p:spPr>
                <a:xfrm>
                  <a:off x="11038392" y="803808"/>
                  <a:ext cx="87120" cy="182520"/>
                </a:xfrm>
                <a:prstGeom prst="rect">
                  <a:avLst/>
                </a:prstGeom>
              </p:spPr>
            </p:pic>
          </mc:Fallback>
        </mc:AlternateContent>
        <mc:AlternateContent xmlns:mc="http://schemas.openxmlformats.org/markup-compatibility/2006" xmlns:p14="http://schemas.microsoft.com/office/powerpoint/2010/main">
          <mc:Choice Requires="p14">
            <p:contentPart p14:bwMode="auto" r:id="rId71">
              <p14:nvContentPartPr>
                <p14:cNvPr id="39" name="Freihand 38">
                  <a:extLst>
                    <a:ext uri="{FF2B5EF4-FFF2-40B4-BE49-F238E27FC236}">
                      <a16:creationId xmlns:a16="http://schemas.microsoft.com/office/drawing/2014/main" id="{3F16C095-5A25-4E74-97E9-1CCDA5075D22}"/>
                    </a:ext>
                  </a:extLst>
                </p14:cNvPr>
                <p14:cNvContentPartPr/>
                <p14:nvPr/>
              </p14:nvContentPartPr>
              <p14:xfrm>
                <a:off x="9924552" y="1474128"/>
                <a:ext cx="254520" cy="131760"/>
              </p14:xfrm>
            </p:contentPart>
          </mc:Choice>
          <mc:Fallback xmlns="">
            <p:pic>
              <p:nvPicPr>
                <p:cNvPr id="39" name="Freihand 38">
                  <a:extLst>
                    <a:ext uri="{FF2B5EF4-FFF2-40B4-BE49-F238E27FC236}">
                      <a16:creationId xmlns:a16="http://schemas.microsoft.com/office/drawing/2014/main" id="{3F16C095-5A25-4E74-97E9-1CCDA5075D22}"/>
                    </a:ext>
                  </a:extLst>
                </p:cNvPr>
                <p:cNvPicPr/>
                <p:nvPr/>
              </p:nvPicPr>
              <p:blipFill>
                <a:blip r:embed="rId72"/>
                <a:stretch>
                  <a:fillRect/>
                </a:stretch>
              </p:blipFill>
              <p:spPr>
                <a:xfrm>
                  <a:off x="9920232" y="1469808"/>
                  <a:ext cx="263160" cy="140400"/>
                </a:xfrm>
                <a:prstGeom prst="rect">
                  <a:avLst/>
                </a:prstGeom>
              </p:spPr>
            </p:pic>
          </mc:Fallback>
        </mc:AlternateContent>
        <mc:AlternateContent xmlns:mc="http://schemas.openxmlformats.org/markup-compatibility/2006" xmlns:p14="http://schemas.microsoft.com/office/powerpoint/2010/main">
          <mc:Choice Requires="p14">
            <p:contentPart p14:bwMode="auto" r:id="rId73">
              <p14:nvContentPartPr>
                <p14:cNvPr id="40" name="Freihand 39">
                  <a:extLst>
                    <a:ext uri="{FF2B5EF4-FFF2-40B4-BE49-F238E27FC236}">
                      <a16:creationId xmlns:a16="http://schemas.microsoft.com/office/drawing/2014/main" id="{CC0B51DC-CEFE-44A2-887D-03E245FB1852}"/>
                    </a:ext>
                  </a:extLst>
                </p14:cNvPr>
                <p14:cNvContentPartPr/>
                <p14:nvPr/>
              </p14:nvContentPartPr>
              <p14:xfrm>
                <a:off x="10135512" y="1507608"/>
                <a:ext cx="72360" cy="66960"/>
              </p14:xfrm>
            </p:contentPart>
          </mc:Choice>
          <mc:Fallback xmlns="">
            <p:pic>
              <p:nvPicPr>
                <p:cNvPr id="40" name="Freihand 39">
                  <a:extLst>
                    <a:ext uri="{FF2B5EF4-FFF2-40B4-BE49-F238E27FC236}">
                      <a16:creationId xmlns:a16="http://schemas.microsoft.com/office/drawing/2014/main" id="{CC0B51DC-CEFE-44A2-887D-03E245FB1852}"/>
                    </a:ext>
                  </a:extLst>
                </p:cNvPr>
                <p:cNvPicPr/>
                <p:nvPr/>
              </p:nvPicPr>
              <p:blipFill>
                <a:blip r:embed="rId74"/>
                <a:stretch>
                  <a:fillRect/>
                </a:stretch>
              </p:blipFill>
              <p:spPr>
                <a:xfrm>
                  <a:off x="10131192" y="1503288"/>
                  <a:ext cx="81000" cy="75600"/>
                </a:xfrm>
                <a:prstGeom prst="rect">
                  <a:avLst/>
                </a:prstGeom>
              </p:spPr>
            </p:pic>
          </mc:Fallback>
        </mc:AlternateContent>
        <mc:AlternateContent xmlns:mc="http://schemas.openxmlformats.org/markup-compatibility/2006" xmlns:p14="http://schemas.microsoft.com/office/powerpoint/2010/main">
          <mc:Choice Requires="p14">
            <p:contentPart p14:bwMode="auto" r:id="rId75">
              <p14:nvContentPartPr>
                <p14:cNvPr id="41" name="Freihand 40">
                  <a:extLst>
                    <a:ext uri="{FF2B5EF4-FFF2-40B4-BE49-F238E27FC236}">
                      <a16:creationId xmlns:a16="http://schemas.microsoft.com/office/drawing/2014/main" id="{C2B07260-B513-414E-B896-BD815C6A6286}"/>
                    </a:ext>
                  </a:extLst>
                </p14:cNvPr>
                <p14:cNvContentPartPr/>
                <p14:nvPr/>
              </p14:nvContentPartPr>
              <p14:xfrm>
                <a:off x="10233072" y="1352088"/>
                <a:ext cx="208800" cy="167040"/>
              </p14:xfrm>
            </p:contentPart>
          </mc:Choice>
          <mc:Fallback xmlns="">
            <p:pic>
              <p:nvPicPr>
                <p:cNvPr id="41" name="Freihand 40">
                  <a:extLst>
                    <a:ext uri="{FF2B5EF4-FFF2-40B4-BE49-F238E27FC236}">
                      <a16:creationId xmlns:a16="http://schemas.microsoft.com/office/drawing/2014/main" id="{C2B07260-B513-414E-B896-BD815C6A6286}"/>
                    </a:ext>
                  </a:extLst>
                </p:cNvPr>
                <p:cNvPicPr/>
                <p:nvPr/>
              </p:nvPicPr>
              <p:blipFill>
                <a:blip r:embed="rId76"/>
                <a:stretch>
                  <a:fillRect/>
                </a:stretch>
              </p:blipFill>
              <p:spPr>
                <a:xfrm>
                  <a:off x="10228752" y="1347768"/>
                  <a:ext cx="217440" cy="175680"/>
                </a:xfrm>
                <a:prstGeom prst="rect">
                  <a:avLst/>
                </a:prstGeom>
              </p:spPr>
            </p:pic>
          </mc:Fallback>
        </mc:AlternateContent>
        <mc:AlternateContent xmlns:mc="http://schemas.openxmlformats.org/markup-compatibility/2006" xmlns:p14="http://schemas.microsoft.com/office/powerpoint/2010/main">
          <mc:Choice Requires="p14">
            <p:contentPart p14:bwMode="auto" r:id="rId77">
              <p14:nvContentPartPr>
                <p14:cNvPr id="42" name="Freihand 41">
                  <a:extLst>
                    <a:ext uri="{FF2B5EF4-FFF2-40B4-BE49-F238E27FC236}">
                      <a16:creationId xmlns:a16="http://schemas.microsoft.com/office/drawing/2014/main" id="{95E0409D-FE16-49B2-8153-67C76A0EFB51}"/>
                    </a:ext>
                  </a:extLst>
                </p14:cNvPr>
                <p14:cNvContentPartPr/>
                <p14:nvPr/>
              </p14:nvContentPartPr>
              <p14:xfrm>
                <a:off x="10364832" y="1286208"/>
                <a:ext cx="28440" cy="12240"/>
              </p14:xfrm>
            </p:contentPart>
          </mc:Choice>
          <mc:Fallback xmlns="">
            <p:pic>
              <p:nvPicPr>
                <p:cNvPr id="42" name="Freihand 41">
                  <a:extLst>
                    <a:ext uri="{FF2B5EF4-FFF2-40B4-BE49-F238E27FC236}">
                      <a16:creationId xmlns:a16="http://schemas.microsoft.com/office/drawing/2014/main" id="{95E0409D-FE16-49B2-8153-67C76A0EFB51}"/>
                    </a:ext>
                  </a:extLst>
                </p:cNvPr>
                <p:cNvPicPr/>
                <p:nvPr/>
              </p:nvPicPr>
              <p:blipFill>
                <a:blip r:embed="rId78"/>
                <a:stretch>
                  <a:fillRect/>
                </a:stretch>
              </p:blipFill>
              <p:spPr>
                <a:xfrm>
                  <a:off x="10360512" y="1281888"/>
                  <a:ext cx="37080" cy="20880"/>
                </a:xfrm>
                <a:prstGeom prst="rect">
                  <a:avLst/>
                </a:prstGeom>
              </p:spPr>
            </p:pic>
          </mc:Fallback>
        </mc:AlternateContent>
        <mc:AlternateContent xmlns:mc="http://schemas.openxmlformats.org/markup-compatibility/2006" xmlns:p14="http://schemas.microsoft.com/office/powerpoint/2010/main">
          <mc:Choice Requires="p14">
            <p:contentPart p14:bwMode="auto" r:id="rId79">
              <p14:nvContentPartPr>
                <p14:cNvPr id="43" name="Freihand 42">
                  <a:extLst>
                    <a:ext uri="{FF2B5EF4-FFF2-40B4-BE49-F238E27FC236}">
                      <a16:creationId xmlns:a16="http://schemas.microsoft.com/office/drawing/2014/main" id="{1585EE41-F480-4F87-9014-261968D3B39E}"/>
                    </a:ext>
                  </a:extLst>
                </p14:cNvPr>
                <p14:cNvContentPartPr/>
                <p14:nvPr/>
              </p14:nvContentPartPr>
              <p14:xfrm>
                <a:off x="10453032" y="1247688"/>
                <a:ext cx="48960" cy="222120"/>
              </p14:xfrm>
            </p:contentPart>
          </mc:Choice>
          <mc:Fallback xmlns="">
            <p:pic>
              <p:nvPicPr>
                <p:cNvPr id="43" name="Freihand 42">
                  <a:extLst>
                    <a:ext uri="{FF2B5EF4-FFF2-40B4-BE49-F238E27FC236}">
                      <a16:creationId xmlns:a16="http://schemas.microsoft.com/office/drawing/2014/main" id="{1585EE41-F480-4F87-9014-261968D3B39E}"/>
                    </a:ext>
                  </a:extLst>
                </p:cNvPr>
                <p:cNvPicPr/>
                <p:nvPr/>
              </p:nvPicPr>
              <p:blipFill>
                <a:blip r:embed="rId80"/>
                <a:stretch>
                  <a:fillRect/>
                </a:stretch>
              </p:blipFill>
              <p:spPr>
                <a:xfrm>
                  <a:off x="10448712" y="1243368"/>
                  <a:ext cx="57600" cy="230760"/>
                </a:xfrm>
                <a:prstGeom prst="rect">
                  <a:avLst/>
                </a:prstGeom>
              </p:spPr>
            </p:pic>
          </mc:Fallback>
        </mc:AlternateContent>
        <mc:AlternateContent xmlns:mc="http://schemas.openxmlformats.org/markup-compatibility/2006" xmlns:p14="http://schemas.microsoft.com/office/powerpoint/2010/main">
          <mc:Choice Requires="p14">
            <p:contentPart p14:bwMode="auto" r:id="rId81">
              <p14:nvContentPartPr>
                <p14:cNvPr id="44" name="Freihand 43">
                  <a:extLst>
                    <a:ext uri="{FF2B5EF4-FFF2-40B4-BE49-F238E27FC236}">
                      <a16:creationId xmlns:a16="http://schemas.microsoft.com/office/drawing/2014/main" id="{798B7C80-DD82-4E00-B6AB-A5C9F8962156}"/>
                    </a:ext>
                  </a:extLst>
                </p14:cNvPr>
                <p14:cNvContentPartPr/>
                <p14:nvPr/>
              </p14:nvContentPartPr>
              <p14:xfrm>
                <a:off x="10648152" y="1230048"/>
                <a:ext cx="119880" cy="196560"/>
              </p14:xfrm>
            </p:contentPart>
          </mc:Choice>
          <mc:Fallback xmlns="">
            <p:pic>
              <p:nvPicPr>
                <p:cNvPr id="44" name="Freihand 43">
                  <a:extLst>
                    <a:ext uri="{FF2B5EF4-FFF2-40B4-BE49-F238E27FC236}">
                      <a16:creationId xmlns:a16="http://schemas.microsoft.com/office/drawing/2014/main" id="{798B7C80-DD82-4E00-B6AB-A5C9F8962156}"/>
                    </a:ext>
                  </a:extLst>
                </p:cNvPr>
                <p:cNvPicPr/>
                <p:nvPr/>
              </p:nvPicPr>
              <p:blipFill>
                <a:blip r:embed="rId82"/>
                <a:stretch>
                  <a:fillRect/>
                </a:stretch>
              </p:blipFill>
              <p:spPr>
                <a:xfrm>
                  <a:off x="10643832" y="1225728"/>
                  <a:ext cx="128520" cy="205200"/>
                </a:xfrm>
                <a:prstGeom prst="rect">
                  <a:avLst/>
                </a:prstGeom>
              </p:spPr>
            </p:pic>
          </mc:Fallback>
        </mc:AlternateContent>
        <mc:AlternateContent xmlns:mc="http://schemas.openxmlformats.org/markup-compatibility/2006" xmlns:p14="http://schemas.microsoft.com/office/powerpoint/2010/main">
          <mc:Choice Requires="p14">
            <p:contentPart p14:bwMode="auto" r:id="rId83">
              <p14:nvContentPartPr>
                <p14:cNvPr id="45" name="Freihand 44">
                  <a:extLst>
                    <a:ext uri="{FF2B5EF4-FFF2-40B4-BE49-F238E27FC236}">
                      <a16:creationId xmlns:a16="http://schemas.microsoft.com/office/drawing/2014/main" id="{01A564BD-31C2-4274-9A6D-6CECC7FC932F}"/>
                    </a:ext>
                  </a:extLst>
                </p14:cNvPr>
                <p14:cNvContentPartPr/>
                <p14:nvPr/>
              </p14:nvContentPartPr>
              <p14:xfrm>
                <a:off x="10819152" y="1176048"/>
                <a:ext cx="129240" cy="207720"/>
              </p14:xfrm>
            </p:contentPart>
          </mc:Choice>
          <mc:Fallback xmlns="">
            <p:pic>
              <p:nvPicPr>
                <p:cNvPr id="45" name="Freihand 44">
                  <a:extLst>
                    <a:ext uri="{FF2B5EF4-FFF2-40B4-BE49-F238E27FC236}">
                      <a16:creationId xmlns:a16="http://schemas.microsoft.com/office/drawing/2014/main" id="{01A564BD-31C2-4274-9A6D-6CECC7FC932F}"/>
                    </a:ext>
                  </a:extLst>
                </p:cNvPr>
                <p:cNvPicPr/>
                <p:nvPr/>
              </p:nvPicPr>
              <p:blipFill>
                <a:blip r:embed="rId84"/>
                <a:stretch>
                  <a:fillRect/>
                </a:stretch>
              </p:blipFill>
              <p:spPr>
                <a:xfrm>
                  <a:off x="10814832" y="1171728"/>
                  <a:ext cx="137880" cy="216360"/>
                </a:xfrm>
                <a:prstGeom prst="rect">
                  <a:avLst/>
                </a:prstGeom>
              </p:spPr>
            </p:pic>
          </mc:Fallback>
        </mc:AlternateContent>
        <mc:AlternateContent xmlns:mc="http://schemas.openxmlformats.org/markup-compatibility/2006" xmlns:p14="http://schemas.microsoft.com/office/powerpoint/2010/main">
          <mc:Choice Requires="p14">
            <p:contentPart p14:bwMode="auto" r:id="rId85">
              <p14:nvContentPartPr>
                <p14:cNvPr id="46" name="Freihand 45">
                  <a:extLst>
                    <a:ext uri="{FF2B5EF4-FFF2-40B4-BE49-F238E27FC236}">
                      <a16:creationId xmlns:a16="http://schemas.microsoft.com/office/drawing/2014/main" id="{40533BE0-0067-413D-99E7-B5B8665AE100}"/>
                    </a:ext>
                  </a:extLst>
                </p14:cNvPr>
                <p14:cNvContentPartPr/>
                <p14:nvPr/>
              </p14:nvContentPartPr>
              <p14:xfrm>
                <a:off x="10946592" y="1139328"/>
                <a:ext cx="88920" cy="165960"/>
              </p14:xfrm>
            </p:contentPart>
          </mc:Choice>
          <mc:Fallback xmlns="">
            <p:pic>
              <p:nvPicPr>
                <p:cNvPr id="46" name="Freihand 45">
                  <a:extLst>
                    <a:ext uri="{FF2B5EF4-FFF2-40B4-BE49-F238E27FC236}">
                      <a16:creationId xmlns:a16="http://schemas.microsoft.com/office/drawing/2014/main" id="{40533BE0-0067-413D-99E7-B5B8665AE100}"/>
                    </a:ext>
                  </a:extLst>
                </p:cNvPr>
                <p:cNvPicPr/>
                <p:nvPr/>
              </p:nvPicPr>
              <p:blipFill>
                <a:blip r:embed="rId86"/>
                <a:stretch>
                  <a:fillRect/>
                </a:stretch>
              </p:blipFill>
              <p:spPr>
                <a:xfrm>
                  <a:off x="10942272" y="1135008"/>
                  <a:ext cx="97560" cy="174600"/>
                </a:xfrm>
                <a:prstGeom prst="rect">
                  <a:avLst/>
                </a:prstGeom>
              </p:spPr>
            </p:pic>
          </mc:Fallback>
        </mc:AlternateContent>
        <mc:AlternateContent xmlns:mc="http://schemas.openxmlformats.org/markup-compatibility/2006" xmlns:p14="http://schemas.microsoft.com/office/powerpoint/2010/main">
          <mc:Choice Requires="p14">
            <p:contentPart p14:bwMode="auto" r:id="rId87">
              <p14:nvContentPartPr>
                <p14:cNvPr id="47" name="Freihand 46">
                  <a:extLst>
                    <a:ext uri="{FF2B5EF4-FFF2-40B4-BE49-F238E27FC236}">
                      <a16:creationId xmlns:a16="http://schemas.microsoft.com/office/drawing/2014/main" id="{918AEFF5-97AC-460E-B103-312EE37B6C58}"/>
                    </a:ext>
                  </a:extLst>
                </p14:cNvPr>
                <p14:cNvContentPartPr/>
                <p14:nvPr/>
              </p14:nvContentPartPr>
              <p14:xfrm>
                <a:off x="10990512" y="1190448"/>
                <a:ext cx="81720" cy="71280"/>
              </p14:xfrm>
            </p:contentPart>
          </mc:Choice>
          <mc:Fallback xmlns="">
            <p:pic>
              <p:nvPicPr>
                <p:cNvPr id="47" name="Freihand 46">
                  <a:extLst>
                    <a:ext uri="{FF2B5EF4-FFF2-40B4-BE49-F238E27FC236}">
                      <a16:creationId xmlns:a16="http://schemas.microsoft.com/office/drawing/2014/main" id="{918AEFF5-97AC-460E-B103-312EE37B6C58}"/>
                    </a:ext>
                  </a:extLst>
                </p:cNvPr>
                <p:cNvPicPr/>
                <p:nvPr/>
              </p:nvPicPr>
              <p:blipFill>
                <a:blip r:embed="rId88"/>
                <a:stretch>
                  <a:fillRect/>
                </a:stretch>
              </p:blipFill>
              <p:spPr>
                <a:xfrm>
                  <a:off x="10986192" y="1186128"/>
                  <a:ext cx="90360" cy="79920"/>
                </a:xfrm>
                <a:prstGeom prst="rect">
                  <a:avLst/>
                </a:prstGeom>
              </p:spPr>
            </p:pic>
          </mc:Fallback>
        </mc:AlternateContent>
        <mc:AlternateContent xmlns:mc="http://schemas.openxmlformats.org/markup-compatibility/2006" xmlns:p14="http://schemas.microsoft.com/office/powerpoint/2010/main">
          <mc:Choice Requires="p14">
            <p:contentPart p14:bwMode="auto" r:id="rId89">
              <p14:nvContentPartPr>
                <p14:cNvPr id="48" name="Freihand 47">
                  <a:extLst>
                    <a:ext uri="{FF2B5EF4-FFF2-40B4-BE49-F238E27FC236}">
                      <a16:creationId xmlns:a16="http://schemas.microsoft.com/office/drawing/2014/main" id="{7CB8A48B-2A98-45F5-91ED-5BB85C3E43F4}"/>
                    </a:ext>
                  </a:extLst>
                </p14:cNvPr>
                <p14:cNvContentPartPr/>
                <p14:nvPr/>
              </p14:nvContentPartPr>
              <p14:xfrm>
                <a:off x="11082672" y="1119888"/>
                <a:ext cx="93600" cy="173520"/>
              </p14:xfrm>
            </p:contentPart>
          </mc:Choice>
          <mc:Fallback xmlns="">
            <p:pic>
              <p:nvPicPr>
                <p:cNvPr id="48" name="Freihand 47">
                  <a:extLst>
                    <a:ext uri="{FF2B5EF4-FFF2-40B4-BE49-F238E27FC236}">
                      <a16:creationId xmlns:a16="http://schemas.microsoft.com/office/drawing/2014/main" id="{7CB8A48B-2A98-45F5-91ED-5BB85C3E43F4}"/>
                    </a:ext>
                  </a:extLst>
                </p:cNvPr>
                <p:cNvPicPr/>
                <p:nvPr/>
              </p:nvPicPr>
              <p:blipFill>
                <a:blip r:embed="rId90"/>
                <a:stretch>
                  <a:fillRect/>
                </a:stretch>
              </p:blipFill>
              <p:spPr>
                <a:xfrm>
                  <a:off x="11078352" y="1115568"/>
                  <a:ext cx="102240" cy="182160"/>
                </a:xfrm>
                <a:prstGeom prst="rect">
                  <a:avLst/>
                </a:prstGeom>
              </p:spPr>
            </p:pic>
          </mc:Fallback>
        </mc:AlternateContent>
        <mc:AlternateContent xmlns:mc="http://schemas.openxmlformats.org/markup-compatibility/2006" xmlns:p14="http://schemas.microsoft.com/office/powerpoint/2010/main">
          <mc:Choice Requires="p14">
            <p:contentPart p14:bwMode="auto" r:id="rId91">
              <p14:nvContentPartPr>
                <p14:cNvPr id="49" name="Freihand 48">
                  <a:extLst>
                    <a:ext uri="{FF2B5EF4-FFF2-40B4-BE49-F238E27FC236}">
                      <a16:creationId xmlns:a16="http://schemas.microsoft.com/office/drawing/2014/main" id="{7BC09CAB-170F-4563-88AB-5CA2DFF4ACD6}"/>
                    </a:ext>
                  </a:extLst>
                </p14:cNvPr>
                <p14:cNvContentPartPr/>
                <p14:nvPr/>
              </p14:nvContentPartPr>
              <p14:xfrm>
                <a:off x="10793952" y="1271448"/>
                <a:ext cx="579240" cy="228240"/>
              </p14:xfrm>
            </p:contentPart>
          </mc:Choice>
          <mc:Fallback xmlns="">
            <p:pic>
              <p:nvPicPr>
                <p:cNvPr id="49" name="Freihand 48">
                  <a:extLst>
                    <a:ext uri="{FF2B5EF4-FFF2-40B4-BE49-F238E27FC236}">
                      <a16:creationId xmlns:a16="http://schemas.microsoft.com/office/drawing/2014/main" id="{7BC09CAB-170F-4563-88AB-5CA2DFF4ACD6}"/>
                    </a:ext>
                  </a:extLst>
                </p:cNvPr>
                <p:cNvPicPr/>
                <p:nvPr/>
              </p:nvPicPr>
              <p:blipFill>
                <a:blip r:embed="rId92"/>
                <a:stretch>
                  <a:fillRect/>
                </a:stretch>
              </p:blipFill>
              <p:spPr>
                <a:xfrm>
                  <a:off x="10789632" y="1267128"/>
                  <a:ext cx="587880" cy="23688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93">
            <p14:nvContentPartPr>
              <p14:cNvPr id="23" name="Freihand 22">
                <a:extLst>
                  <a:ext uri="{FF2B5EF4-FFF2-40B4-BE49-F238E27FC236}">
                    <a16:creationId xmlns:a16="http://schemas.microsoft.com/office/drawing/2014/main" id="{16820D9E-A149-4096-9C28-CC1D6F824FB5}"/>
                  </a:ext>
                </a:extLst>
              </p14:cNvPr>
              <p14:cNvContentPartPr/>
              <p14:nvPr/>
            </p14:nvContentPartPr>
            <p14:xfrm>
              <a:off x="136728" y="4847688"/>
              <a:ext cx="3075120" cy="1190520"/>
            </p14:xfrm>
          </p:contentPart>
        </mc:Choice>
        <mc:Fallback>
          <p:pic>
            <p:nvPicPr>
              <p:cNvPr id="23" name="Freihand 22">
                <a:extLst>
                  <a:ext uri="{FF2B5EF4-FFF2-40B4-BE49-F238E27FC236}">
                    <a16:creationId xmlns:a16="http://schemas.microsoft.com/office/drawing/2014/main" id="{16820D9E-A149-4096-9C28-CC1D6F824FB5}"/>
                  </a:ext>
                </a:extLst>
              </p:cNvPr>
              <p:cNvPicPr/>
              <p:nvPr/>
            </p:nvPicPr>
            <p:blipFill>
              <a:blip r:embed="rId94"/>
              <a:stretch>
                <a:fillRect/>
              </a:stretch>
            </p:blipFill>
            <p:spPr>
              <a:xfrm>
                <a:off x="132408" y="4843368"/>
                <a:ext cx="3083760" cy="1199160"/>
              </a:xfrm>
              <a:prstGeom prst="rect">
                <a:avLst/>
              </a:prstGeom>
            </p:spPr>
          </p:pic>
        </mc:Fallback>
      </mc:AlternateContent>
    </p:spTree>
    <p:extLst>
      <p:ext uri="{BB962C8B-B14F-4D97-AF65-F5344CB8AC3E}">
        <p14:creationId xmlns:p14="http://schemas.microsoft.com/office/powerpoint/2010/main" val="1712972405"/>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7206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7206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7207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720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2068" grpId="0"/>
      <p:bldP spid="472069" grpId="0"/>
      <p:bldP spid="472070" grpId="0"/>
      <p:bldP spid="47207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E231D700-F615-4737-B55A-810A2DF756A3}"/>
              </a:ext>
            </a:extLst>
          </p:cNvPr>
          <p:cNvSpPr>
            <a:spLocks noChangeArrowheads="1"/>
          </p:cNvSpPr>
          <p:nvPr/>
        </p:nvSpPr>
        <p:spPr bwMode="auto">
          <a:xfrm>
            <a:off x="2207941" y="-172252"/>
            <a:ext cx="7198949" cy="15718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lgn="ct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800" b="1" dirty="0"/>
              <a:t>Gesetz zur Förderung der Stabilität und des Wachstums der Wirtschaft (</a:t>
            </a:r>
            <a:r>
              <a:rPr lang="de-DE" sz="2800" b="1" dirty="0" err="1"/>
              <a:t>StabG</a:t>
            </a:r>
            <a:r>
              <a:rPr lang="de-DE" sz="2800" b="1" dirty="0"/>
              <a:t> 1967)</a:t>
            </a:r>
          </a:p>
          <a:p>
            <a:pPr algn="ct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de-DE" sz="2000" i="1" dirty="0"/>
          </a:p>
          <a:p>
            <a:pPr algn="ct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2000" i="1" dirty="0"/>
              <a:t>Law on the Promotion of Economic Stability and Growth</a:t>
            </a:r>
            <a:endParaRPr lang="de-DE" sz="2000" i="1" dirty="0"/>
          </a:p>
        </p:txBody>
      </p:sp>
      <p:sp>
        <p:nvSpPr>
          <p:cNvPr id="2" name="Textfeld 1">
            <a:extLst>
              <a:ext uri="{FF2B5EF4-FFF2-40B4-BE49-F238E27FC236}">
                <a16:creationId xmlns:a16="http://schemas.microsoft.com/office/drawing/2014/main" id="{41292832-50DD-4BEA-8F7D-66EE46CD7C38}"/>
              </a:ext>
            </a:extLst>
          </p:cNvPr>
          <p:cNvSpPr txBox="1"/>
          <p:nvPr/>
        </p:nvSpPr>
        <p:spPr>
          <a:xfrm>
            <a:off x="460167" y="1498619"/>
            <a:ext cx="8229438" cy="4524315"/>
          </a:xfrm>
          <a:prstGeom prst="rect">
            <a:avLst/>
          </a:prstGeom>
          <a:noFill/>
        </p:spPr>
        <p:txBody>
          <a:bodyPr wrap="square" rtlCol="0">
            <a:spAutoFit/>
          </a:bodyPr>
          <a:lstStyle/>
          <a:p>
            <a:pPr algn="ctr"/>
            <a:r>
              <a:rPr lang="de-DE" sz="2400" dirty="0"/>
              <a:t>§ 1</a:t>
            </a:r>
          </a:p>
          <a:p>
            <a:endParaRPr lang="de-DE" sz="2400" dirty="0"/>
          </a:p>
          <a:p>
            <a:r>
              <a:rPr lang="de-DE" sz="2000" dirty="0"/>
              <a:t>Bund und Länder haben bei ihren wirtschafts- und finanzpolitischen Maßnahmen die Erfordernisse des </a:t>
            </a:r>
            <a:r>
              <a:rPr lang="de-DE" sz="2000" b="1" dirty="0"/>
              <a:t>gesamtwirtschaftlichen Gleichgewichts</a:t>
            </a:r>
            <a:r>
              <a:rPr lang="de-DE" sz="2000" dirty="0"/>
              <a:t> zu beachten. Die Maßnahmen sind so zu treffen, dass sie im Rahmen der  marktwirtschaftlichen Ordnung gleichzeitig zur </a:t>
            </a:r>
            <a:r>
              <a:rPr lang="de-DE" sz="2000" b="1" dirty="0"/>
              <a:t>Stabilität des Preisniveaus</a:t>
            </a:r>
            <a:r>
              <a:rPr lang="de-DE" sz="2000" dirty="0"/>
              <a:t>, zu  einem </a:t>
            </a:r>
            <a:r>
              <a:rPr lang="de-DE" sz="2000" b="1" dirty="0"/>
              <a:t>hohen Beschäftigungsstand </a:t>
            </a:r>
            <a:r>
              <a:rPr lang="de-DE" sz="2000" dirty="0"/>
              <a:t>und </a:t>
            </a:r>
            <a:r>
              <a:rPr lang="de-DE" sz="2000" b="1" dirty="0"/>
              <a:t>außenwirtschaftlichem Gleichgewicht  </a:t>
            </a:r>
            <a:r>
              <a:rPr lang="de-DE" sz="2000" dirty="0"/>
              <a:t>bei </a:t>
            </a:r>
            <a:r>
              <a:rPr lang="de-DE" sz="2000" b="1" dirty="0"/>
              <a:t>stetigem und angemessenem Wirtschaftswachstum</a:t>
            </a:r>
            <a:r>
              <a:rPr lang="de-DE" sz="2000" dirty="0"/>
              <a:t>.</a:t>
            </a:r>
          </a:p>
          <a:p>
            <a:endParaRPr lang="de-DE" sz="2000" dirty="0"/>
          </a:p>
          <a:p>
            <a:r>
              <a:rPr lang="en-US" sz="2000" dirty="0"/>
              <a:t>The federal and state governments must take into account the requirements of macroeconomic balance in their economic and fiscal policy. The policy has to be within the framework of the market economy, they simultaneously contribute to </a:t>
            </a:r>
            <a:r>
              <a:rPr lang="en-US" sz="2000" b="1" dirty="0"/>
              <a:t>price stability</a:t>
            </a:r>
            <a:r>
              <a:rPr lang="en-US" sz="2000" dirty="0"/>
              <a:t>, a </a:t>
            </a:r>
            <a:r>
              <a:rPr lang="en-US" sz="2000" b="1" dirty="0"/>
              <a:t>high level of employment</a:t>
            </a:r>
            <a:r>
              <a:rPr lang="en-US" sz="2000" dirty="0"/>
              <a:t> and </a:t>
            </a:r>
            <a:r>
              <a:rPr lang="en-US" sz="2000" b="1" dirty="0"/>
              <a:t>external economic balance</a:t>
            </a:r>
            <a:r>
              <a:rPr lang="en-US" sz="2000" dirty="0"/>
              <a:t>, with </a:t>
            </a:r>
            <a:r>
              <a:rPr lang="en-US" sz="2000" b="1" dirty="0"/>
              <a:t>steady and appropriate economic growth</a:t>
            </a:r>
            <a:r>
              <a:rPr lang="en-US" sz="2000" dirty="0"/>
              <a:t>.</a:t>
            </a:r>
            <a:endParaRPr lang="de-DE" sz="2000" dirty="0"/>
          </a:p>
        </p:txBody>
      </p:sp>
      <p:sp>
        <p:nvSpPr>
          <p:cNvPr id="11" name="Rechteck 10">
            <a:extLst>
              <a:ext uri="{FF2B5EF4-FFF2-40B4-BE49-F238E27FC236}">
                <a16:creationId xmlns:a16="http://schemas.microsoft.com/office/drawing/2014/main" id="{A4F415C7-2C5E-417C-8871-0D86DF18ABFE}"/>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xmlns:p14="http://schemas.microsoft.com/office/powerpoint/2010/main">
        <mc:Choice Requires="p14">
          <p:contentPart p14:bwMode="auto" r:id="rId3">
            <p14:nvContentPartPr>
              <p14:cNvPr id="3" name="Freihand 2">
                <a:extLst>
                  <a:ext uri="{FF2B5EF4-FFF2-40B4-BE49-F238E27FC236}">
                    <a16:creationId xmlns:a16="http://schemas.microsoft.com/office/drawing/2014/main" id="{94790950-82F3-434F-9A13-09A52136A770}"/>
                  </a:ext>
                </a:extLst>
              </p14:cNvPr>
              <p14:cNvContentPartPr/>
              <p14:nvPr/>
            </p14:nvContentPartPr>
            <p14:xfrm>
              <a:off x="7988832" y="739152"/>
              <a:ext cx="845640" cy="85320"/>
            </p14:xfrm>
          </p:contentPart>
        </mc:Choice>
        <mc:Fallback xmlns="">
          <p:pic>
            <p:nvPicPr>
              <p:cNvPr id="3" name="Freihand 2">
                <a:extLst>
                  <a:ext uri="{FF2B5EF4-FFF2-40B4-BE49-F238E27FC236}">
                    <a16:creationId xmlns:a16="http://schemas.microsoft.com/office/drawing/2014/main" id="{94790950-82F3-434F-9A13-09A52136A770}"/>
                  </a:ext>
                </a:extLst>
              </p:cNvPr>
              <p:cNvPicPr/>
              <p:nvPr/>
            </p:nvPicPr>
            <p:blipFill>
              <a:blip r:embed="rId4"/>
              <a:stretch>
                <a:fillRect/>
              </a:stretch>
            </p:blipFill>
            <p:spPr>
              <a:xfrm>
                <a:off x="7984512" y="734832"/>
                <a:ext cx="854280" cy="9396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5" name="Freihand 4">
                <a:extLst>
                  <a:ext uri="{FF2B5EF4-FFF2-40B4-BE49-F238E27FC236}">
                    <a16:creationId xmlns:a16="http://schemas.microsoft.com/office/drawing/2014/main" id="{F5C5F8B8-304D-432F-9119-F982B3C665A2}"/>
                  </a:ext>
                </a:extLst>
              </p14:cNvPr>
              <p14:cNvContentPartPr/>
              <p14:nvPr/>
            </p14:nvContentPartPr>
            <p14:xfrm>
              <a:off x="3739392" y="5269392"/>
              <a:ext cx="1710360" cy="116280"/>
            </p14:xfrm>
          </p:contentPart>
        </mc:Choice>
        <mc:Fallback xmlns="">
          <p:pic>
            <p:nvPicPr>
              <p:cNvPr id="5" name="Freihand 4">
                <a:extLst>
                  <a:ext uri="{FF2B5EF4-FFF2-40B4-BE49-F238E27FC236}">
                    <a16:creationId xmlns:a16="http://schemas.microsoft.com/office/drawing/2014/main" id="{F5C5F8B8-304D-432F-9119-F982B3C665A2}"/>
                  </a:ext>
                </a:extLst>
              </p:cNvPr>
              <p:cNvPicPr/>
              <p:nvPr/>
            </p:nvPicPr>
            <p:blipFill>
              <a:blip r:embed="rId6"/>
              <a:stretch>
                <a:fillRect/>
              </a:stretch>
            </p:blipFill>
            <p:spPr>
              <a:xfrm>
                <a:off x="3735072" y="5265072"/>
                <a:ext cx="1719000" cy="124920"/>
              </a:xfrm>
              <a:prstGeom prst="rect">
                <a:avLst/>
              </a:prstGeom>
            </p:spPr>
          </p:pic>
        </mc:Fallback>
      </mc:AlternateContent>
      <p:grpSp>
        <p:nvGrpSpPr>
          <p:cNvPr id="12" name="Gruppieren 11">
            <a:extLst>
              <a:ext uri="{FF2B5EF4-FFF2-40B4-BE49-F238E27FC236}">
                <a16:creationId xmlns:a16="http://schemas.microsoft.com/office/drawing/2014/main" id="{9382B465-D635-4558-B6C3-66084EE1FBC4}"/>
              </a:ext>
            </a:extLst>
          </p:cNvPr>
          <p:cNvGrpSpPr/>
          <p:nvPr/>
        </p:nvGrpSpPr>
        <p:grpSpPr>
          <a:xfrm>
            <a:off x="1832472" y="5603112"/>
            <a:ext cx="6029640" cy="108360"/>
            <a:chOff x="1832472" y="5603112"/>
            <a:chExt cx="6029640" cy="108360"/>
          </a:xfrm>
        </p:grpSpPr>
        <mc:AlternateContent xmlns:mc="http://schemas.openxmlformats.org/markup-compatibility/2006" xmlns:p14="http://schemas.microsoft.com/office/powerpoint/2010/main">
          <mc:Choice Requires="p14">
            <p:contentPart p14:bwMode="auto" r:id="rId7">
              <p14:nvContentPartPr>
                <p14:cNvPr id="6" name="Freihand 5">
                  <a:extLst>
                    <a:ext uri="{FF2B5EF4-FFF2-40B4-BE49-F238E27FC236}">
                      <a16:creationId xmlns:a16="http://schemas.microsoft.com/office/drawing/2014/main" id="{4F6B5AE4-E2B2-4199-B975-F3F6EAA40A25}"/>
                    </a:ext>
                  </a:extLst>
                </p14:cNvPr>
                <p14:cNvContentPartPr/>
                <p14:nvPr/>
              </p14:nvContentPartPr>
              <p14:xfrm>
                <a:off x="1832472" y="5608152"/>
                <a:ext cx="1483200" cy="36360"/>
              </p14:xfrm>
            </p:contentPart>
          </mc:Choice>
          <mc:Fallback xmlns="">
            <p:pic>
              <p:nvPicPr>
                <p:cNvPr id="6" name="Freihand 5">
                  <a:extLst>
                    <a:ext uri="{FF2B5EF4-FFF2-40B4-BE49-F238E27FC236}">
                      <a16:creationId xmlns:a16="http://schemas.microsoft.com/office/drawing/2014/main" id="{4F6B5AE4-E2B2-4199-B975-F3F6EAA40A25}"/>
                    </a:ext>
                  </a:extLst>
                </p:cNvPr>
                <p:cNvPicPr/>
                <p:nvPr/>
              </p:nvPicPr>
              <p:blipFill>
                <a:blip r:embed="rId8"/>
                <a:stretch>
                  <a:fillRect/>
                </a:stretch>
              </p:blipFill>
              <p:spPr>
                <a:xfrm>
                  <a:off x="1828152" y="5603832"/>
                  <a:ext cx="1491840" cy="450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7" name="Freihand 6">
                  <a:extLst>
                    <a:ext uri="{FF2B5EF4-FFF2-40B4-BE49-F238E27FC236}">
                      <a16:creationId xmlns:a16="http://schemas.microsoft.com/office/drawing/2014/main" id="{DF956DBB-71F2-4D6C-A5F9-0D54C2015B34}"/>
                    </a:ext>
                  </a:extLst>
                </p14:cNvPr>
                <p14:cNvContentPartPr/>
                <p14:nvPr/>
              </p14:nvContentPartPr>
              <p14:xfrm>
                <a:off x="3737592" y="5604192"/>
                <a:ext cx="2714040" cy="107280"/>
              </p14:xfrm>
            </p:contentPart>
          </mc:Choice>
          <mc:Fallback xmlns="">
            <p:pic>
              <p:nvPicPr>
                <p:cNvPr id="7" name="Freihand 6">
                  <a:extLst>
                    <a:ext uri="{FF2B5EF4-FFF2-40B4-BE49-F238E27FC236}">
                      <a16:creationId xmlns:a16="http://schemas.microsoft.com/office/drawing/2014/main" id="{DF956DBB-71F2-4D6C-A5F9-0D54C2015B34}"/>
                    </a:ext>
                  </a:extLst>
                </p:cNvPr>
                <p:cNvPicPr/>
                <p:nvPr/>
              </p:nvPicPr>
              <p:blipFill>
                <a:blip r:embed="rId10"/>
                <a:stretch>
                  <a:fillRect/>
                </a:stretch>
              </p:blipFill>
              <p:spPr>
                <a:xfrm>
                  <a:off x="3733272" y="5599872"/>
                  <a:ext cx="2722680" cy="11592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9" name="Freihand 8">
                  <a:extLst>
                    <a:ext uri="{FF2B5EF4-FFF2-40B4-BE49-F238E27FC236}">
                      <a16:creationId xmlns:a16="http://schemas.microsoft.com/office/drawing/2014/main" id="{2222E7B3-8E3B-45C4-8627-C2B981AF2283}"/>
                    </a:ext>
                  </a:extLst>
                </p14:cNvPr>
                <p14:cNvContentPartPr/>
                <p14:nvPr/>
              </p14:nvContentPartPr>
              <p14:xfrm>
                <a:off x="6844032" y="5603112"/>
                <a:ext cx="1018080" cy="56520"/>
              </p14:xfrm>
            </p:contentPart>
          </mc:Choice>
          <mc:Fallback xmlns="">
            <p:pic>
              <p:nvPicPr>
                <p:cNvPr id="9" name="Freihand 8">
                  <a:extLst>
                    <a:ext uri="{FF2B5EF4-FFF2-40B4-BE49-F238E27FC236}">
                      <a16:creationId xmlns:a16="http://schemas.microsoft.com/office/drawing/2014/main" id="{2222E7B3-8E3B-45C4-8627-C2B981AF2283}"/>
                    </a:ext>
                  </a:extLst>
                </p:cNvPr>
                <p:cNvPicPr/>
                <p:nvPr/>
              </p:nvPicPr>
              <p:blipFill>
                <a:blip r:embed="rId12"/>
                <a:stretch>
                  <a:fillRect/>
                </a:stretch>
              </p:blipFill>
              <p:spPr>
                <a:xfrm>
                  <a:off x="6839712" y="5598792"/>
                  <a:ext cx="1026720" cy="65160"/>
                </a:xfrm>
                <a:prstGeom prst="rect">
                  <a:avLst/>
                </a:prstGeom>
              </p:spPr>
            </p:pic>
          </mc:Fallback>
        </mc:AlternateContent>
      </p:grpSp>
      <p:grpSp>
        <p:nvGrpSpPr>
          <p:cNvPr id="14" name="Gruppieren 13">
            <a:extLst>
              <a:ext uri="{FF2B5EF4-FFF2-40B4-BE49-F238E27FC236}">
                <a16:creationId xmlns:a16="http://schemas.microsoft.com/office/drawing/2014/main" id="{988AE71B-6152-43EB-8129-8A32D25CD962}"/>
              </a:ext>
            </a:extLst>
          </p:cNvPr>
          <p:cNvGrpSpPr/>
          <p:nvPr/>
        </p:nvGrpSpPr>
        <p:grpSpPr>
          <a:xfrm>
            <a:off x="430992" y="5923512"/>
            <a:ext cx="7151400" cy="88920"/>
            <a:chOff x="430992" y="5923512"/>
            <a:chExt cx="7151400" cy="88920"/>
          </a:xfrm>
        </p:grpSpPr>
        <mc:AlternateContent xmlns:mc="http://schemas.openxmlformats.org/markup-compatibility/2006" xmlns:p14="http://schemas.microsoft.com/office/powerpoint/2010/main">
          <mc:Choice Requires="p14">
            <p:contentPart p14:bwMode="auto" r:id="rId13">
              <p14:nvContentPartPr>
                <p14:cNvPr id="10" name="Freihand 9">
                  <a:extLst>
                    <a:ext uri="{FF2B5EF4-FFF2-40B4-BE49-F238E27FC236}">
                      <a16:creationId xmlns:a16="http://schemas.microsoft.com/office/drawing/2014/main" id="{FBD32DE2-5DF9-4090-A979-FE0C39542A38}"/>
                    </a:ext>
                  </a:extLst>
                </p14:cNvPr>
                <p14:cNvContentPartPr/>
                <p14:nvPr/>
              </p14:nvContentPartPr>
              <p14:xfrm>
                <a:off x="430992" y="5951232"/>
                <a:ext cx="1575720" cy="35280"/>
              </p14:xfrm>
            </p:contentPart>
          </mc:Choice>
          <mc:Fallback xmlns="">
            <p:pic>
              <p:nvPicPr>
                <p:cNvPr id="10" name="Freihand 9">
                  <a:extLst>
                    <a:ext uri="{FF2B5EF4-FFF2-40B4-BE49-F238E27FC236}">
                      <a16:creationId xmlns:a16="http://schemas.microsoft.com/office/drawing/2014/main" id="{FBD32DE2-5DF9-4090-A979-FE0C39542A38}"/>
                    </a:ext>
                  </a:extLst>
                </p:cNvPr>
                <p:cNvPicPr/>
                <p:nvPr/>
              </p:nvPicPr>
              <p:blipFill>
                <a:blip r:embed="rId14"/>
                <a:stretch>
                  <a:fillRect/>
                </a:stretch>
              </p:blipFill>
              <p:spPr>
                <a:xfrm>
                  <a:off x="426672" y="5946912"/>
                  <a:ext cx="1584360" cy="4392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3" name="Freihand 12">
                  <a:extLst>
                    <a:ext uri="{FF2B5EF4-FFF2-40B4-BE49-F238E27FC236}">
                      <a16:creationId xmlns:a16="http://schemas.microsoft.com/office/drawing/2014/main" id="{5B9D2762-5179-4F1C-B6BD-486478064BD4}"/>
                    </a:ext>
                  </a:extLst>
                </p14:cNvPr>
                <p14:cNvContentPartPr/>
                <p14:nvPr/>
              </p14:nvContentPartPr>
              <p14:xfrm>
                <a:off x="3222432" y="5923512"/>
                <a:ext cx="4359960" cy="88920"/>
              </p14:xfrm>
            </p:contentPart>
          </mc:Choice>
          <mc:Fallback xmlns="">
            <p:pic>
              <p:nvPicPr>
                <p:cNvPr id="13" name="Freihand 12">
                  <a:extLst>
                    <a:ext uri="{FF2B5EF4-FFF2-40B4-BE49-F238E27FC236}">
                      <a16:creationId xmlns:a16="http://schemas.microsoft.com/office/drawing/2014/main" id="{5B9D2762-5179-4F1C-B6BD-486478064BD4}"/>
                    </a:ext>
                  </a:extLst>
                </p:cNvPr>
                <p:cNvPicPr/>
                <p:nvPr/>
              </p:nvPicPr>
              <p:blipFill>
                <a:blip r:embed="rId16"/>
                <a:stretch>
                  <a:fillRect/>
                </a:stretch>
              </p:blipFill>
              <p:spPr>
                <a:xfrm>
                  <a:off x="3218112" y="5919192"/>
                  <a:ext cx="4368600" cy="97560"/>
                </a:xfrm>
                <a:prstGeom prst="rect">
                  <a:avLst/>
                </a:prstGeom>
              </p:spPr>
            </p:pic>
          </mc:Fallback>
        </mc:AlternateContent>
      </p:grpSp>
    </p:spTree>
    <p:extLst>
      <p:ext uri="{BB962C8B-B14F-4D97-AF65-F5344CB8AC3E}">
        <p14:creationId xmlns:p14="http://schemas.microsoft.com/office/powerpoint/2010/main" val="17542357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3"/>
          <p:cNvSpPr txBox="1">
            <a:spLocks noChangeArrowheads="1"/>
          </p:cNvSpPr>
          <p:nvPr/>
        </p:nvSpPr>
        <p:spPr bwMode="auto">
          <a:xfrm>
            <a:off x="22649" y="2396692"/>
            <a:ext cx="8995797" cy="3319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algn="ctr" eaLnBrk="1" hangingPunct="1">
              <a:buClrTx/>
            </a:pPr>
            <a:r>
              <a:rPr lang="de-DE" altLang="de-DE" sz="1600">
                <a:solidFill>
                  <a:srgbClr val="000000"/>
                </a:solidFill>
              </a:rPr>
              <a:t>Relative change of the nominal GDP compared to the previous period (year)</a:t>
            </a:r>
            <a:endParaRPr lang="de-DE" altLang="de-DE" sz="1600" dirty="0">
              <a:solidFill>
                <a:srgbClr val="000000"/>
              </a:solidFill>
            </a:endParaRPr>
          </a:p>
        </p:txBody>
      </p:sp>
      <p:sp>
        <p:nvSpPr>
          <p:cNvPr id="8" name="Text Box 3"/>
          <p:cNvSpPr txBox="1">
            <a:spLocks noChangeArrowheads="1"/>
          </p:cNvSpPr>
          <p:nvPr/>
        </p:nvSpPr>
        <p:spPr bwMode="auto">
          <a:xfrm>
            <a:off x="87749" y="3870306"/>
            <a:ext cx="4050110" cy="3319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algn="ctr" eaLnBrk="1" hangingPunct="1">
              <a:buClrTx/>
            </a:pPr>
            <a:r>
              <a:rPr lang="de-DE" altLang="de-DE" sz="1600">
                <a:solidFill>
                  <a:srgbClr val="000000"/>
                </a:solidFill>
              </a:rPr>
              <a:t>Difference because of changes in prices</a:t>
            </a:r>
            <a:endParaRPr lang="de-DE" altLang="de-DE" sz="1600" dirty="0">
              <a:solidFill>
                <a:srgbClr val="000000"/>
              </a:solidFill>
            </a:endParaRPr>
          </a:p>
        </p:txBody>
      </p:sp>
      <p:sp>
        <p:nvSpPr>
          <p:cNvPr id="9" name="Text Box 3"/>
          <p:cNvSpPr txBox="1">
            <a:spLocks noChangeArrowheads="1"/>
          </p:cNvSpPr>
          <p:nvPr/>
        </p:nvSpPr>
        <p:spPr bwMode="auto">
          <a:xfrm>
            <a:off x="4856426" y="3899152"/>
            <a:ext cx="4050110" cy="3319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algn="ctr" eaLnBrk="1" hangingPunct="1">
              <a:buClrTx/>
            </a:pPr>
            <a:r>
              <a:rPr lang="de-DE" altLang="de-DE" sz="1600">
                <a:solidFill>
                  <a:srgbClr val="000000"/>
                </a:solidFill>
              </a:rPr>
              <a:t>Difference because of changes in quantity</a:t>
            </a:r>
            <a:endParaRPr lang="de-DE" altLang="de-DE" sz="1600" dirty="0">
              <a:solidFill>
                <a:srgbClr val="000000"/>
              </a:solidFill>
            </a:endParaRPr>
          </a:p>
        </p:txBody>
      </p:sp>
      <p:sp>
        <p:nvSpPr>
          <p:cNvPr id="10" name="Text Box 3"/>
          <p:cNvSpPr txBox="1">
            <a:spLocks noChangeArrowheads="1"/>
          </p:cNvSpPr>
          <p:nvPr/>
        </p:nvSpPr>
        <p:spPr bwMode="auto">
          <a:xfrm>
            <a:off x="22650" y="5401612"/>
            <a:ext cx="8213674" cy="131684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algn="ctr" eaLnBrk="1" hangingPunct="1">
              <a:buClrTx/>
            </a:pPr>
            <a:r>
              <a:rPr lang="de-DE" altLang="de-DE" sz="1600" dirty="0">
                <a:solidFill>
                  <a:srgbClr val="000000"/>
                </a:solidFill>
              </a:rPr>
              <a:t>In </a:t>
            </a:r>
            <a:r>
              <a:rPr lang="de-DE" altLang="de-DE" sz="1600" dirty="0" err="1">
                <a:solidFill>
                  <a:srgbClr val="000000"/>
                </a:solidFill>
              </a:rPr>
              <a:t>order</a:t>
            </a:r>
            <a:r>
              <a:rPr lang="de-DE" altLang="de-DE" sz="1600" dirty="0">
                <a:solidFill>
                  <a:srgbClr val="000000"/>
                </a:solidFill>
              </a:rPr>
              <a:t> to do not </a:t>
            </a:r>
            <a:r>
              <a:rPr lang="de-DE" altLang="de-DE" sz="1600" dirty="0" err="1">
                <a:solidFill>
                  <a:srgbClr val="000000"/>
                </a:solidFill>
              </a:rPr>
              <a:t>count</a:t>
            </a:r>
            <a:r>
              <a:rPr lang="de-DE" altLang="de-DE" sz="1600" dirty="0">
                <a:solidFill>
                  <a:srgbClr val="000000"/>
                </a:solidFill>
              </a:rPr>
              <a:t> </a:t>
            </a:r>
            <a:r>
              <a:rPr lang="de-DE" altLang="de-DE" sz="1600" dirty="0" err="1">
                <a:solidFill>
                  <a:srgbClr val="000000"/>
                </a:solidFill>
              </a:rPr>
              <a:t>changes</a:t>
            </a:r>
            <a:r>
              <a:rPr lang="de-DE" altLang="de-DE" sz="1600" dirty="0">
                <a:solidFill>
                  <a:srgbClr val="000000"/>
                </a:solidFill>
              </a:rPr>
              <a:t> in </a:t>
            </a:r>
            <a:r>
              <a:rPr lang="de-DE" altLang="de-DE" sz="1600" dirty="0" err="1">
                <a:solidFill>
                  <a:srgbClr val="000000"/>
                </a:solidFill>
              </a:rPr>
              <a:t>prices</a:t>
            </a:r>
            <a:r>
              <a:rPr lang="de-DE" altLang="de-DE" sz="1600" dirty="0">
                <a:solidFill>
                  <a:srgbClr val="000000"/>
                </a:solidFill>
              </a:rPr>
              <a:t>, </a:t>
            </a:r>
            <a:r>
              <a:rPr lang="de-DE" altLang="de-DE" sz="1600" dirty="0" err="1">
                <a:solidFill>
                  <a:srgbClr val="000000"/>
                </a:solidFill>
              </a:rPr>
              <a:t>the</a:t>
            </a:r>
            <a:r>
              <a:rPr lang="de-DE" altLang="de-DE" sz="1600" dirty="0">
                <a:solidFill>
                  <a:srgbClr val="000000"/>
                </a:solidFill>
              </a:rPr>
              <a:t> </a:t>
            </a:r>
            <a:r>
              <a:rPr lang="de-DE" altLang="de-DE" sz="1600" b="1" dirty="0">
                <a:solidFill>
                  <a:srgbClr val="000000"/>
                </a:solidFill>
              </a:rPr>
              <a:t>real GDP </a:t>
            </a:r>
            <a:r>
              <a:rPr lang="de-DE" altLang="de-DE" sz="1600" dirty="0" err="1">
                <a:solidFill>
                  <a:srgbClr val="000000"/>
                </a:solidFill>
              </a:rPr>
              <a:t>is</a:t>
            </a:r>
            <a:r>
              <a:rPr lang="de-DE" altLang="de-DE" sz="1600" dirty="0">
                <a:solidFill>
                  <a:srgbClr val="000000"/>
                </a:solidFill>
              </a:rPr>
              <a:t> </a:t>
            </a:r>
            <a:r>
              <a:rPr lang="de-DE" altLang="de-DE" sz="1600" dirty="0" err="1">
                <a:solidFill>
                  <a:srgbClr val="000000"/>
                </a:solidFill>
              </a:rPr>
              <a:t>calculated</a:t>
            </a:r>
            <a:r>
              <a:rPr lang="de-DE" altLang="de-DE" sz="1600" dirty="0">
                <a:solidFill>
                  <a:srgbClr val="000000"/>
                </a:solidFill>
              </a:rPr>
              <a:t> </a:t>
            </a:r>
            <a:r>
              <a:rPr lang="de-DE" altLang="de-DE" sz="1600" dirty="0" err="1">
                <a:solidFill>
                  <a:srgbClr val="000000"/>
                </a:solidFill>
              </a:rPr>
              <a:t>with</a:t>
            </a:r>
            <a:r>
              <a:rPr lang="de-DE" altLang="de-DE" sz="1600" dirty="0">
                <a:solidFill>
                  <a:srgbClr val="000000"/>
                </a:solidFill>
              </a:rPr>
              <a:t> </a:t>
            </a:r>
            <a:r>
              <a:rPr lang="de-DE" altLang="de-DE" sz="1600" dirty="0" err="1">
                <a:solidFill>
                  <a:srgbClr val="000000"/>
                </a:solidFill>
              </a:rPr>
              <a:t>respect</a:t>
            </a:r>
            <a:r>
              <a:rPr lang="de-DE" altLang="de-DE" sz="1600" dirty="0">
                <a:solidFill>
                  <a:srgbClr val="000000"/>
                </a:solidFill>
              </a:rPr>
              <a:t> to </a:t>
            </a:r>
            <a:r>
              <a:rPr lang="de-DE" altLang="de-DE" sz="1600" dirty="0" err="1">
                <a:solidFill>
                  <a:srgbClr val="000000"/>
                </a:solidFill>
              </a:rPr>
              <a:t>the</a:t>
            </a:r>
            <a:r>
              <a:rPr lang="de-DE" altLang="de-DE" sz="1600" dirty="0">
                <a:solidFill>
                  <a:srgbClr val="000000"/>
                </a:solidFill>
              </a:rPr>
              <a:t> </a:t>
            </a:r>
            <a:r>
              <a:rPr lang="de-DE" altLang="de-DE" sz="1600" b="1" dirty="0" err="1">
                <a:solidFill>
                  <a:srgbClr val="000000"/>
                </a:solidFill>
              </a:rPr>
              <a:t>prices</a:t>
            </a:r>
            <a:r>
              <a:rPr lang="de-DE" altLang="de-DE" sz="1600" b="1" dirty="0">
                <a:solidFill>
                  <a:srgbClr val="000000"/>
                </a:solidFill>
              </a:rPr>
              <a:t> </a:t>
            </a:r>
            <a:r>
              <a:rPr lang="de-DE" altLang="de-DE" sz="1600" b="1" dirty="0" err="1">
                <a:solidFill>
                  <a:srgbClr val="000000"/>
                </a:solidFill>
              </a:rPr>
              <a:t>of</a:t>
            </a:r>
            <a:r>
              <a:rPr lang="de-DE" altLang="de-DE" sz="1600" b="1" dirty="0">
                <a:solidFill>
                  <a:srgbClr val="000000"/>
                </a:solidFill>
              </a:rPr>
              <a:t> </a:t>
            </a:r>
            <a:r>
              <a:rPr lang="de-DE" altLang="de-DE" sz="1600" b="1" dirty="0" err="1">
                <a:solidFill>
                  <a:srgbClr val="000000"/>
                </a:solidFill>
              </a:rPr>
              <a:t>the</a:t>
            </a:r>
            <a:r>
              <a:rPr lang="de-DE" altLang="de-DE" sz="1600" b="1" dirty="0">
                <a:solidFill>
                  <a:srgbClr val="000000"/>
                </a:solidFill>
              </a:rPr>
              <a:t> </a:t>
            </a:r>
            <a:r>
              <a:rPr lang="de-DE" altLang="de-DE" sz="1600" b="1" dirty="0" err="1">
                <a:solidFill>
                  <a:srgbClr val="000000"/>
                </a:solidFill>
              </a:rPr>
              <a:t>previous</a:t>
            </a:r>
            <a:r>
              <a:rPr lang="de-DE" altLang="de-DE" sz="1600" b="1" dirty="0">
                <a:solidFill>
                  <a:srgbClr val="000000"/>
                </a:solidFill>
              </a:rPr>
              <a:t> </a:t>
            </a:r>
            <a:r>
              <a:rPr lang="de-DE" altLang="de-DE" sz="1600" b="1" dirty="0" err="1">
                <a:solidFill>
                  <a:srgbClr val="000000"/>
                </a:solidFill>
              </a:rPr>
              <a:t>year</a:t>
            </a:r>
            <a:r>
              <a:rPr lang="de-DE" altLang="de-DE" sz="1600" b="1" dirty="0">
                <a:solidFill>
                  <a:srgbClr val="000000"/>
                </a:solidFill>
              </a:rPr>
              <a:t>,</a:t>
            </a:r>
          </a:p>
          <a:p>
            <a:pPr algn="ctr" eaLnBrk="1" hangingPunct="1">
              <a:buClrTx/>
            </a:pPr>
            <a:endParaRPr lang="de-DE" altLang="de-DE" sz="1600" dirty="0">
              <a:solidFill>
                <a:srgbClr val="000000"/>
              </a:solidFill>
            </a:endParaRPr>
          </a:p>
          <a:p>
            <a:pPr algn="ctr" eaLnBrk="1" hangingPunct="1">
              <a:buClrTx/>
            </a:pPr>
            <a:r>
              <a:rPr lang="de-DE" altLang="de-DE" sz="1600" dirty="0" err="1">
                <a:solidFill>
                  <a:srgbClr val="000000"/>
                </a:solidFill>
              </a:rPr>
              <a:t>Since</a:t>
            </a:r>
            <a:r>
              <a:rPr lang="de-DE" altLang="de-DE" sz="1600" dirty="0">
                <a:solidFill>
                  <a:srgbClr val="000000"/>
                </a:solidFill>
              </a:rPr>
              <a:t> </a:t>
            </a:r>
            <a:r>
              <a:rPr lang="de-DE" altLang="de-DE" sz="1600" dirty="0" err="1">
                <a:solidFill>
                  <a:srgbClr val="000000"/>
                </a:solidFill>
              </a:rPr>
              <a:t>only</a:t>
            </a:r>
            <a:r>
              <a:rPr lang="de-DE" altLang="de-DE" sz="1600" dirty="0">
                <a:solidFill>
                  <a:srgbClr val="000000"/>
                </a:solidFill>
              </a:rPr>
              <a:t> a </a:t>
            </a:r>
            <a:r>
              <a:rPr lang="de-DE" altLang="de-DE" sz="1600" dirty="0" err="1">
                <a:solidFill>
                  <a:srgbClr val="000000"/>
                </a:solidFill>
              </a:rPr>
              <a:t>change</a:t>
            </a:r>
            <a:r>
              <a:rPr lang="de-DE" altLang="de-DE" sz="1600" dirty="0">
                <a:solidFill>
                  <a:srgbClr val="000000"/>
                </a:solidFill>
              </a:rPr>
              <a:t> </a:t>
            </a:r>
            <a:r>
              <a:rPr lang="de-DE" altLang="de-DE" sz="1600" dirty="0" err="1">
                <a:solidFill>
                  <a:srgbClr val="000000"/>
                </a:solidFill>
              </a:rPr>
              <a:t>because</a:t>
            </a:r>
            <a:r>
              <a:rPr lang="de-DE" altLang="de-DE" sz="1600" dirty="0">
                <a:solidFill>
                  <a:srgbClr val="000000"/>
                </a:solidFill>
              </a:rPr>
              <a:t> </a:t>
            </a:r>
            <a:r>
              <a:rPr lang="de-DE" altLang="de-DE" sz="1600" dirty="0" err="1">
                <a:solidFill>
                  <a:srgbClr val="000000"/>
                </a:solidFill>
              </a:rPr>
              <a:t>higher</a:t>
            </a:r>
            <a:r>
              <a:rPr lang="de-DE" altLang="de-DE" sz="1600" dirty="0">
                <a:solidFill>
                  <a:srgbClr val="000000"/>
                </a:solidFill>
              </a:rPr>
              <a:t> </a:t>
            </a:r>
            <a:r>
              <a:rPr lang="de-DE" altLang="de-DE" sz="1600" dirty="0" err="1">
                <a:solidFill>
                  <a:srgbClr val="000000"/>
                </a:solidFill>
              </a:rPr>
              <a:t>prices</a:t>
            </a:r>
            <a:r>
              <a:rPr lang="de-DE" altLang="de-DE" sz="1600" dirty="0">
                <a:solidFill>
                  <a:srgbClr val="000000"/>
                </a:solidFill>
              </a:rPr>
              <a:t> </a:t>
            </a:r>
            <a:r>
              <a:rPr lang="de-DE" altLang="de-DE" sz="1600" dirty="0" err="1">
                <a:solidFill>
                  <a:srgbClr val="000000"/>
                </a:solidFill>
              </a:rPr>
              <a:t>does</a:t>
            </a:r>
            <a:r>
              <a:rPr lang="de-DE" altLang="de-DE" sz="1600" dirty="0">
                <a:solidFill>
                  <a:srgbClr val="000000"/>
                </a:solidFill>
              </a:rPr>
              <a:t> not </a:t>
            </a:r>
            <a:r>
              <a:rPr lang="de-DE" altLang="de-DE" sz="1600" dirty="0" err="1">
                <a:solidFill>
                  <a:srgbClr val="000000"/>
                </a:solidFill>
              </a:rPr>
              <a:t>count</a:t>
            </a:r>
            <a:r>
              <a:rPr lang="de-DE" altLang="de-DE" sz="1600" dirty="0">
                <a:solidFill>
                  <a:srgbClr val="000000"/>
                </a:solidFill>
              </a:rPr>
              <a:t> </a:t>
            </a:r>
            <a:r>
              <a:rPr lang="de-DE" altLang="de-DE" sz="1600" dirty="0" err="1">
                <a:solidFill>
                  <a:srgbClr val="000000"/>
                </a:solidFill>
              </a:rPr>
              <a:t>for</a:t>
            </a:r>
            <a:r>
              <a:rPr lang="de-DE" altLang="de-DE" sz="1600" dirty="0">
                <a:solidFill>
                  <a:srgbClr val="000000"/>
                </a:solidFill>
              </a:rPr>
              <a:t> an </a:t>
            </a:r>
            <a:r>
              <a:rPr lang="de-DE" altLang="de-DE" sz="1600" dirty="0" err="1">
                <a:solidFill>
                  <a:srgbClr val="000000"/>
                </a:solidFill>
              </a:rPr>
              <a:t>increase</a:t>
            </a:r>
            <a:r>
              <a:rPr lang="de-DE" altLang="de-DE" sz="1600" dirty="0">
                <a:solidFill>
                  <a:srgbClr val="000000"/>
                </a:solidFill>
              </a:rPr>
              <a:t> </a:t>
            </a:r>
            <a:r>
              <a:rPr lang="de-DE" altLang="de-DE" sz="1600" dirty="0" err="1">
                <a:solidFill>
                  <a:srgbClr val="000000"/>
                </a:solidFill>
              </a:rPr>
              <a:t>of</a:t>
            </a:r>
            <a:r>
              <a:rPr lang="de-DE" altLang="de-DE" sz="1600" dirty="0">
                <a:solidFill>
                  <a:srgbClr val="000000"/>
                </a:solidFill>
              </a:rPr>
              <a:t> </a:t>
            </a:r>
            <a:r>
              <a:rPr lang="de-DE" altLang="de-DE" sz="1600" dirty="0" err="1">
                <a:solidFill>
                  <a:srgbClr val="000000"/>
                </a:solidFill>
              </a:rPr>
              <a:t>overall</a:t>
            </a:r>
            <a:r>
              <a:rPr lang="de-DE" altLang="de-DE" sz="1600" dirty="0">
                <a:solidFill>
                  <a:srgbClr val="000000"/>
                </a:solidFill>
              </a:rPr>
              <a:t> </a:t>
            </a:r>
            <a:r>
              <a:rPr lang="de-DE" altLang="de-DE" sz="1600" dirty="0" err="1">
                <a:solidFill>
                  <a:srgbClr val="000000"/>
                </a:solidFill>
              </a:rPr>
              <a:t>economic</a:t>
            </a:r>
            <a:r>
              <a:rPr lang="de-DE" altLang="de-DE" sz="1600" dirty="0">
                <a:solidFill>
                  <a:srgbClr val="000000"/>
                </a:solidFill>
              </a:rPr>
              <a:t> </a:t>
            </a:r>
            <a:r>
              <a:rPr lang="de-DE" altLang="de-DE" sz="1600" dirty="0" err="1">
                <a:solidFill>
                  <a:srgbClr val="000000"/>
                </a:solidFill>
              </a:rPr>
              <a:t>performance</a:t>
            </a:r>
            <a:r>
              <a:rPr lang="de-DE" altLang="de-DE" sz="1600" dirty="0">
                <a:solidFill>
                  <a:srgbClr val="000000"/>
                </a:solidFill>
              </a:rPr>
              <a:t>!</a:t>
            </a:r>
          </a:p>
        </p:txBody>
      </p:sp>
      <p:cxnSp>
        <p:nvCxnSpPr>
          <p:cNvPr id="4" name="Gerade Verbindung mit Pfeil 3"/>
          <p:cNvCxnSpPr/>
          <p:nvPr/>
        </p:nvCxnSpPr>
        <p:spPr>
          <a:xfrm flipH="1">
            <a:off x="2635399" y="3264219"/>
            <a:ext cx="1344973" cy="60608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 name="Gerade Verbindung mit Pfeil 10"/>
          <p:cNvCxnSpPr/>
          <p:nvPr/>
        </p:nvCxnSpPr>
        <p:spPr>
          <a:xfrm>
            <a:off x="5193035" y="3293066"/>
            <a:ext cx="1231176" cy="47543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Gerade Verbindung mit Pfeil 12"/>
          <p:cNvCxnSpPr/>
          <p:nvPr/>
        </p:nvCxnSpPr>
        <p:spPr>
          <a:xfrm flipH="1">
            <a:off x="5488274" y="4766679"/>
            <a:ext cx="1344973" cy="60608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 name="Gerade Verbindung mit Pfeil 13"/>
          <p:cNvCxnSpPr/>
          <p:nvPr/>
        </p:nvCxnSpPr>
        <p:spPr>
          <a:xfrm>
            <a:off x="2691271" y="4716103"/>
            <a:ext cx="1119966" cy="60608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7" name="Rechteck 16">
            <a:extLst>
              <a:ext uri="{FF2B5EF4-FFF2-40B4-BE49-F238E27FC236}">
                <a16:creationId xmlns:a16="http://schemas.microsoft.com/office/drawing/2014/main" id="{9E95A176-E50B-4E1F-B2CC-304C7C647C2F}"/>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sz="1600"/>
          </a:p>
        </p:txBody>
      </p:sp>
      <p:sp>
        <p:nvSpPr>
          <p:cNvPr id="2" name="Text Box 3">
            <a:extLst>
              <a:ext uri="{FF2B5EF4-FFF2-40B4-BE49-F238E27FC236}">
                <a16:creationId xmlns:a16="http://schemas.microsoft.com/office/drawing/2014/main" id="{48CC5434-2EFF-0B3A-F3DD-EFA6620D8283}"/>
              </a:ext>
            </a:extLst>
          </p:cNvPr>
          <p:cNvSpPr txBox="1">
            <a:spLocks noChangeArrowheads="1"/>
          </p:cNvSpPr>
          <p:nvPr/>
        </p:nvSpPr>
        <p:spPr bwMode="auto">
          <a:xfrm>
            <a:off x="22649" y="545148"/>
            <a:ext cx="12169351" cy="11937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pPr>
            <a:r>
              <a:rPr lang="en-US" altLang="de-DE" sz="1800" dirty="0">
                <a:solidFill>
                  <a:srgbClr val="000000"/>
                </a:solidFill>
              </a:rPr>
              <a:t>When measuring overall economic performance, the question arises as to how to deal with a situation in which the value of GDP in monetary units or euros increases solely due to price inflation.</a:t>
            </a:r>
          </a:p>
          <a:p>
            <a:pPr eaLnBrk="1" hangingPunct="1">
              <a:buClrTx/>
            </a:pPr>
            <a:endParaRPr lang="en-US" altLang="de-DE" sz="1800" dirty="0">
              <a:solidFill>
                <a:srgbClr val="000000"/>
              </a:solidFill>
            </a:endParaRPr>
          </a:p>
          <a:p>
            <a:pPr eaLnBrk="1" hangingPunct="1">
              <a:buClrTx/>
            </a:pPr>
            <a:r>
              <a:rPr lang="en-US" altLang="de-DE" sz="1800" dirty="0">
                <a:solidFill>
                  <a:srgbClr val="000000"/>
                </a:solidFill>
              </a:rPr>
              <a:t>-&gt; Therefor we distinguish between </a:t>
            </a:r>
            <a:r>
              <a:rPr lang="en-US" altLang="de-DE" sz="1800" b="1" dirty="0">
                <a:solidFill>
                  <a:srgbClr val="000000"/>
                </a:solidFill>
              </a:rPr>
              <a:t>nominal and real economic growth.</a:t>
            </a:r>
            <a:endParaRPr lang="de-DE" altLang="de-DE" sz="1800" b="1" dirty="0">
              <a:solidFill>
                <a:srgbClr val="000000"/>
              </a:solidFill>
            </a:endParaRPr>
          </a:p>
        </p:txBody>
      </p:sp>
      <p:sp>
        <p:nvSpPr>
          <p:cNvPr id="3" name="Rectangle 2">
            <a:extLst>
              <a:ext uri="{FF2B5EF4-FFF2-40B4-BE49-F238E27FC236}">
                <a16:creationId xmlns:a16="http://schemas.microsoft.com/office/drawing/2014/main" id="{43AE2AFF-9C81-8595-8AB7-C7ED69E69F87}"/>
              </a:ext>
            </a:extLst>
          </p:cNvPr>
          <p:cNvSpPr>
            <a:spLocks noChangeArrowheads="1"/>
          </p:cNvSpPr>
          <p:nvPr/>
        </p:nvSpPr>
        <p:spPr bwMode="auto">
          <a:xfrm>
            <a:off x="2089881" y="48046"/>
            <a:ext cx="7308347"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buClrTx/>
              <a:buFontTx/>
              <a:buNone/>
            </a:pPr>
            <a:r>
              <a:rPr lang="de-DE" sz="2400" dirty="0"/>
              <a:t>Steady and </a:t>
            </a:r>
            <a:r>
              <a:rPr lang="de-DE" sz="2400" dirty="0" err="1"/>
              <a:t>appropriate</a:t>
            </a:r>
            <a:r>
              <a:rPr lang="de-DE" sz="2400" dirty="0"/>
              <a:t> </a:t>
            </a:r>
            <a:r>
              <a:rPr lang="de-DE" sz="2400" dirty="0" err="1"/>
              <a:t>economic</a:t>
            </a:r>
            <a:r>
              <a:rPr lang="de-DE" sz="2400" dirty="0"/>
              <a:t> </a:t>
            </a:r>
            <a:r>
              <a:rPr lang="de-DE" sz="2400" dirty="0" err="1"/>
              <a:t>growth</a:t>
            </a:r>
            <a:endParaRPr lang="de-DE" sz="2400" dirty="0"/>
          </a:p>
        </p:txBody>
      </p:sp>
      <p:grpSp>
        <p:nvGrpSpPr>
          <p:cNvPr id="28" name="Gruppieren 27">
            <a:extLst>
              <a:ext uri="{FF2B5EF4-FFF2-40B4-BE49-F238E27FC236}">
                <a16:creationId xmlns:a16="http://schemas.microsoft.com/office/drawing/2014/main" id="{EAF96B94-BB26-4640-86B8-B0AC53F22CA4}"/>
              </a:ext>
            </a:extLst>
          </p:cNvPr>
          <p:cNvGrpSpPr/>
          <p:nvPr/>
        </p:nvGrpSpPr>
        <p:grpSpPr>
          <a:xfrm>
            <a:off x="10572768" y="1505088"/>
            <a:ext cx="1006560" cy="131040"/>
            <a:chOff x="10572768" y="1505088"/>
            <a:chExt cx="1006560" cy="131040"/>
          </a:xfrm>
        </p:grpSpPr>
        <mc:AlternateContent xmlns:mc="http://schemas.openxmlformats.org/markup-compatibility/2006" xmlns:p14="http://schemas.microsoft.com/office/powerpoint/2010/main">
          <mc:Choice Requires="p14">
            <p:contentPart p14:bwMode="auto" r:id="rId3">
              <p14:nvContentPartPr>
                <p14:cNvPr id="25" name="Freihand 24">
                  <a:extLst>
                    <a:ext uri="{FF2B5EF4-FFF2-40B4-BE49-F238E27FC236}">
                      <a16:creationId xmlns:a16="http://schemas.microsoft.com/office/drawing/2014/main" id="{31C10F1A-2899-4375-B067-E90548C763E1}"/>
                    </a:ext>
                  </a:extLst>
                </p14:cNvPr>
                <p14:cNvContentPartPr/>
                <p14:nvPr/>
              </p14:nvContentPartPr>
              <p14:xfrm>
                <a:off x="10572768" y="1505088"/>
                <a:ext cx="204480" cy="128880"/>
              </p14:xfrm>
            </p:contentPart>
          </mc:Choice>
          <mc:Fallback xmlns="">
            <p:pic>
              <p:nvPicPr>
                <p:cNvPr id="25" name="Freihand 24">
                  <a:extLst>
                    <a:ext uri="{FF2B5EF4-FFF2-40B4-BE49-F238E27FC236}">
                      <a16:creationId xmlns:a16="http://schemas.microsoft.com/office/drawing/2014/main" id="{31C10F1A-2899-4375-B067-E90548C763E1}"/>
                    </a:ext>
                  </a:extLst>
                </p:cNvPr>
                <p:cNvPicPr/>
                <p:nvPr/>
              </p:nvPicPr>
              <p:blipFill>
                <a:blip r:embed="rId4"/>
                <a:stretch>
                  <a:fillRect/>
                </a:stretch>
              </p:blipFill>
              <p:spPr>
                <a:xfrm>
                  <a:off x="10568448" y="1500768"/>
                  <a:ext cx="213120" cy="13752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26" name="Freihand 25">
                  <a:extLst>
                    <a:ext uri="{FF2B5EF4-FFF2-40B4-BE49-F238E27FC236}">
                      <a16:creationId xmlns:a16="http://schemas.microsoft.com/office/drawing/2014/main" id="{D6CEC889-2FEC-40EA-BD7E-919D55B74C3F}"/>
                    </a:ext>
                  </a:extLst>
                </p14:cNvPr>
                <p14:cNvContentPartPr/>
                <p14:nvPr/>
              </p14:nvContentPartPr>
              <p14:xfrm>
                <a:off x="10786608" y="1518768"/>
                <a:ext cx="496800" cy="117360"/>
              </p14:xfrm>
            </p:contentPart>
          </mc:Choice>
          <mc:Fallback xmlns="">
            <p:pic>
              <p:nvPicPr>
                <p:cNvPr id="26" name="Freihand 25">
                  <a:extLst>
                    <a:ext uri="{FF2B5EF4-FFF2-40B4-BE49-F238E27FC236}">
                      <a16:creationId xmlns:a16="http://schemas.microsoft.com/office/drawing/2014/main" id="{D6CEC889-2FEC-40EA-BD7E-919D55B74C3F}"/>
                    </a:ext>
                  </a:extLst>
                </p:cNvPr>
                <p:cNvPicPr/>
                <p:nvPr/>
              </p:nvPicPr>
              <p:blipFill>
                <a:blip r:embed="rId6"/>
                <a:stretch>
                  <a:fillRect/>
                </a:stretch>
              </p:blipFill>
              <p:spPr>
                <a:xfrm>
                  <a:off x="10782288" y="1514448"/>
                  <a:ext cx="50544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27" name="Freihand 26">
                  <a:extLst>
                    <a:ext uri="{FF2B5EF4-FFF2-40B4-BE49-F238E27FC236}">
                      <a16:creationId xmlns:a16="http://schemas.microsoft.com/office/drawing/2014/main" id="{ED52A9A3-1E66-4DD7-8EE0-8F0919E83628}"/>
                    </a:ext>
                  </a:extLst>
                </p14:cNvPr>
                <p14:cNvContentPartPr/>
                <p14:nvPr/>
              </p14:nvContentPartPr>
              <p14:xfrm>
                <a:off x="11322648" y="1554408"/>
                <a:ext cx="256680" cy="50040"/>
              </p14:xfrm>
            </p:contentPart>
          </mc:Choice>
          <mc:Fallback xmlns="">
            <p:pic>
              <p:nvPicPr>
                <p:cNvPr id="27" name="Freihand 26">
                  <a:extLst>
                    <a:ext uri="{FF2B5EF4-FFF2-40B4-BE49-F238E27FC236}">
                      <a16:creationId xmlns:a16="http://schemas.microsoft.com/office/drawing/2014/main" id="{ED52A9A3-1E66-4DD7-8EE0-8F0919E83628}"/>
                    </a:ext>
                  </a:extLst>
                </p:cNvPr>
                <p:cNvPicPr/>
                <p:nvPr/>
              </p:nvPicPr>
              <p:blipFill>
                <a:blip r:embed="rId8"/>
                <a:stretch>
                  <a:fillRect/>
                </a:stretch>
              </p:blipFill>
              <p:spPr>
                <a:xfrm>
                  <a:off x="11318328" y="1550088"/>
                  <a:ext cx="265320" cy="5868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9">
            <p14:nvContentPartPr>
              <p14:cNvPr id="55" name="Freihand 54">
                <a:extLst>
                  <a:ext uri="{FF2B5EF4-FFF2-40B4-BE49-F238E27FC236}">
                    <a16:creationId xmlns:a16="http://schemas.microsoft.com/office/drawing/2014/main" id="{1041FE73-1CDD-4370-87B9-3E7D0801316F}"/>
                  </a:ext>
                </a:extLst>
              </p14:cNvPr>
              <p14:cNvContentPartPr/>
              <p14:nvPr/>
            </p14:nvContentPartPr>
            <p14:xfrm>
              <a:off x="11367288" y="854208"/>
              <a:ext cx="609120" cy="24840"/>
            </p14:xfrm>
          </p:contentPart>
        </mc:Choice>
        <mc:Fallback xmlns="">
          <p:pic>
            <p:nvPicPr>
              <p:cNvPr id="55" name="Freihand 54">
                <a:extLst>
                  <a:ext uri="{FF2B5EF4-FFF2-40B4-BE49-F238E27FC236}">
                    <a16:creationId xmlns:a16="http://schemas.microsoft.com/office/drawing/2014/main" id="{1041FE73-1CDD-4370-87B9-3E7D0801316F}"/>
                  </a:ext>
                </a:extLst>
              </p:cNvPr>
              <p:cNvPicPr/>
              <p:nvPr/>
            </p:nvPicPr>
            <p:blipFill>
              <a:blip r:embed="rId10"/>
              <a:stretch>
                <a:fillRect/>
              </a:stretch>
            </p:blipFill>
            <p:spPr>
              <a:xfrm>
                <a:off x="11362968" y="849888"/>
                <a:ext cx="617760" cy="3348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56" name="Freihand 55">
                <a:extLst>
                  <a:ext uri="{FF2B5EF4-FFF2-40B4-BE49-F238E27FC236}">
                    <a16:creationId xmlns:a16="http://schemas.microsoft.com/office/drawing/2014/main" id="{C8212B5F-3442-4809-86F9-63191833B5C7}"/>
                  </a:ext>
                </a:extLst>
              </p14:cNvPr>
              <p14:cNvContentPartPr/>
              <p14:nvPr/>
            </p14:nvContentPartPr>
            <p14:xfrm>
              <a:off x="10710288" y="2353968"/>
              <a:ext cx="699120" cy="39240"/>
            </p14:xfrm>
          </p:contentPart>
        </mc:Choice>
        <mc:Fallback xmlns="">
          <p:pic>
            <p:nvPicPr>
              <p:cNvPr id="56" name="Freihand 55">
                <a:extLst>
                  <a:ext uri="{FF2B5EF4-FFF2-40B4-BE49-F238E27FC236}">
                    <a16:creationId xmlns:a16="http://schemas.microsoft.com/office/drawing/2014/main" id="{C8212B5F-3442-4809-86F9-63191833B5C7}"/>
                  </a:ext>
                </a:extLst>
              </p:cNvPr>
              <p:cNvPicPr/>
              <p:nvPr/>
            </p:nvPicPr>
            <p:blipFill>
              <a:blip r:embed="rId12"/>
              <a:stretch>
                <a:fillRect/>
              </a:stretch>
            </p:blipFill>
            <p:spPr>
              <a:xfrm>
                <a:off x="10705968" y="2349648"/>
                <a:ext cx="707760" cy="4788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57" name="Freihand 56">
                <a:extLst>
                  <a:ext uri="{FF2B5EF4-FFF2-40B4-BE49-F238E27FC236}">
                    <a16:creationId xmlns:a16="http://schemas.microsoft.com/office/drawing/2014/main" id="{565D410D-9618-4660-94F9-EFABBCBB4968}"/>
                  </a:ext>
                </a:extLst>
              </p14:cNvPr>
              <p14:cNvContentPartPr/>
              <p14:nvPr/>
            </p14:nvContentPartPr>
            <p14:xfrm>
              <a:off x="4998528" y="504648"/>
              <a:ext cx="2399400" cy="46440"/>
            </p14:xfrm>
          </p:contentPart>
        </mc:Choice>
        <mc:Fallback xmlns="">
          <p:pic>
            <p:nvPicPr>
              <p:cNvPr id="57" name="Freihand 56">
                <a:extLst>
                  <a:ext uri="{FF2B5EF4-FFF2-40B4-BE49-F238E27FC236}">
                    <a16:creationId xmlns:a16="http://schemas.microsoft.com/office/drawing/2014/main" id="{565D410D-9618-4660-94F9-EFABBCBB4968}"/>
                  </a:ext>
                </a:extLst>
              </p:cNvPr>
              <p:cNvPicPr/>
              <p:nvPr/>
            </p:nvPicPr>
            <p:blipFill>
              <a:blip r:embed="rId14"/>
              <a:stretch>
                <a:fillRect/>
              </a:stretch>
            </p:blipFill>
            <p:spPr>
              <a:xfrm>
                <a:off x="4994208" y="500328"/>
                <a:ext cx="2408040" cy="5508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58" name="Freihand 57">
                <a:extLst>
                  <a:ext uri="{FF2B5EF4-FFF2-40B4-BE49-F238E27FC236}">
                    <a16:creationId xmlns:a16="http://schemas.microsoft.com/office/drawing/2014/main" id="{337797FE-A8BD-4E5B-8715-7CC3DB06FD6C}"/>
                  </a:ext>
                </a:extLst>
              </p14:cNvPr>
              <p14:cNvContentPartPr/>
              <p14:nvPr/>
            </p14:nvContentPartPr>
            <p14:xfrm>
              <a:off x="10392048" y="1925568"/>
              <a:ext cx="1316160" cy="538200"/>
            </p14:xfrm>
          </p:contentPart>
        </mc:Choice>
        <mc:Fallback xmlns="">
          <p:pic>
            <p:nvPicPr>
              <p:cNvPr id="58" name="Freihand 57">
                <a:extLst>
                  <a:ext uri="{FF2B5EF4-FFF2-40B4-BE49-F238E27FC236}">
                    <a16:creationId xmlns:a16="http://schemas.microsoft.com/office/drawing/2014/main" id="{337797FE-A8BD-4E5B-8715-7CC3DB06FD6C}"/>
                  </a:ext>
                </a:extLst>
              </p:cNvPr>
              <p:cNvPicPr/>
              <p:nvPr/>
            </p:nvPicPr>
            <p:blipFill>
              <a:blip r:embed="rId16"/>
              <a:stretch>
                <a:fillRect/>
              </a:stretch>
            </p:blipFill>
            <p:spPr>
              <a:xfrm>
                <a:off x="10387728" y="1921248"/>
                <a:ext cx="1324800" cy="54684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60" name="Freihand 59">
                <a:extLst>
                  <a:ext uri="{FF2B5EF4-FFF2-40B4-BE49-F238E27FC236}">
                    <a16:creationId xmlns:a16="http://schemas.microsoft.com/office/drawing/2014/main" id="{7658837C-863D-45BA-B652-D49AB628F554}"/>
                  </a:ext>
                </a:extLst>
              </p14:cNvPr>
              <p14:cNvContentPartPr/>
              <p14:nvPr/>
            </p14:nvContentPartPr>
            <p14:xfrm>
              <a:off x="4998888" y="463968"/>
              <a:ext cx="2591640" cy="77760"/>
            </p14:xfrm>
          </p:contentPart>
        </mc:Choice>
        <mc:Fallback xmlns="">
          <p:pic>
            <p:nvPicPr>
              <p:cNvPr id="60" name="Freihand 59">
                <a:extLst>
                  <a:ext uri="{FF2B5EF4-FFF2-40B4-BE49-F238E27FC236}">
                    <a16:creationId xmlns:a16="http://schemas.microsoft.com/office/drawing/2014/main" id="{7658837C-863D-45BA-B652-D49AB628F554}"/>
                  </a:ext>
                </a:extLst>
              </p:cNvPr>
              <p:cNvPicPr/>
              <p:nvPr/>
            </p:nvPicPr>
            <p:blipFill>
              <a:blip r:embed="rId18"/>
              <a:stretch>
                <a:fillRect/>
              </a:stretch>
            </p:blipFill>
            <p:spPr>
              <a:xfrm>
                <a:off x="4994568" y="459648"/>
                <a:ext cx="2600280" cy="86400"/>
              </a:xfrm>
              <a:prstGeom prst="rect">
                <a:avLst/>
              </a:prstGeom>
            </p:spPr>
          </p:pic>
        </mc:Fallback>
      </mc:AlternateContent>
      <p:grpSp>
        <p:nvGrpSpPr>
          <p:cNvPr id="62" name="Gruppieren 61">
            <a:extLst>
              <a:ext uri="{FF2B5EF4-FFF2-40B4-BE49-F238E27FC236}">
                <a16:creationId xmlns:a16="http://schemas.microsoft.com/office/drawing/2014/main" id="{CB37FBCE-0955-42B0-93DD-D6B645F407FC}"/>
              </a:ext>
            </a:extLst>
          </p:cNvPr>
          <p:cNvGrpSpPr/>
          <p:nvPr/>
        </p:nvGrpSpPr>
        <p:grpSpPr>
          <a:xfrm>
            <a:off x="10343448" y="1735488"/>
            <a:ext cx="1608480" cy="736560"/>
            <a:chOff x="10343448" y="1735488"/>
            <a:chExt cx="1608480" cy="736560"/>
          </a:xfrm>
        </p:grpSpPr>
        <mc:AlternateContent xmlns:mc="http://schemas.openxmlformats.org/markup-compatibility/2006" xmlns:p14="http://schemas.microsoft.com/office/powerpoint/2010/main">
          <mc:Choice Requires="p14">
            <p:contentPart p14:bwMode="auto" r:id="rId19">
              <p14:nvContentPartPr>
                <p14:cNvPr id="30" name="Freihand 29">
                  <a:extLst>
                    <a:ext uri="{FF2B5EF4-FFF2-40B4-BE49-F238E27FC236}">
                      <a16:creationId xmlns:a16="http://schemas.microsoft.com/office/drawing/2014/main" id="{1655266D-97E8-4B37-B793-D0B55A9DAD86}"/>
                    </a:ext>
                  </a:extLst>
                </p14:cNvPr>
                <p14:cNvContentPartPr/>
                <p14:nvPr/>
              </p14:nvContentPartPr>
              <p14:xfrm>
                <a:off x="10349208" y="1838088"/>
                <a:ext cx="128520" cy="9000"/>
              </p14:xfrm>
            </p:contentPart>
          </mc:Choice>
          <mc:Fallback xmlns="">
            <p:pic>
              <p:nvPicPr>
                <p:cNvPr id="30" name="Freihand 29">
                  <a:extLst>
                    <a:ext uri="{FF2B5EF4-FFF2-40B4-BE49-F238E27FC236}">
                      <a16:creationId xmlns:a16="http://schemas.microsoft.com/office/drawing/2014/main" id="{1655266D-97E8-4B37-B793-D0B55A9DAD86}"/>
                    </a:ext>
                  </a:extLst>
                </p:cNvPr>
                <p:cNvPicPr/>
                <p:nvPr/>
              </p:nvPicPr>
              <p:blipFill>
                <a:blip r:embed="rId20"/>
                <a:stretch>
                  <a:fillRect/>
                </a:stretch>
              </p:blipFill>
              <p:spPr>
                <a:xfrm>
                  <a:off x="10344888" y="1833768"/>
                  <a:ext cx="137160" cy="1764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31" name="Freihand 30">
                  <a:extLst>
                    <a:ext uri="{FF2B5EF4-FFF2-40B4-BE49-F238E27FC236}">
                      <a16:creationId xmlns:a16="http://schemas.microsoft.com/office/drawing/2014/main" id="{BCA89570-AEA8-4746-9682-896857139E2D}"/>
                    </a:ext>
                  </a:extLst>
                </p14:cNvPr>
                <p14:cNvContentPartPr/>
                <p14:nvPr/>
              </p14:nvContentPartPr>
              <p14:xfrm>
                <a:off x="10343448" y="1899648"/>
                <a:ext cx="152640" cy="6840"/>
              </p14:xfrm>
            </p:contentPart>
          </mc:Choice>
          <mc:Fallback xmlns="">
            <p:pic>
              <p:nvPicPr>
                <p:cNvPr id="31" name="Freihand 30">
                  <a:extLst>
                    <a:ext uri="{FF2B5EF4-FFF2-40B4-BE49-F238E27FC236}">
                      <a16:creationId xmlns:a16="http://schemas.microsoft.com/office/drawing/2014/main" id="{BCA89570-AEA8-4746-9682-896857139E2D}"/>
                    </a:ext>
                  </a:extLst>
                </p:cNvPr>
                <p:cNvPicPr/>
                <p:nvPr/>
              </p:nvPicPr>
              <p:blipFill>
                <a:blip r:embed="rId22"/>
                <a:stretch>
                  <a:fillRect/>
                </a:stretch>
              </p:blipFill>
              <p:spPr>
                <a:xfrm>
                  <a:off x="10339128" y="1895328"/>
                  <a:ext cx="161280" cy="1548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32" name="Freihand 31">
                  <a:extLst>
                    <a:ext uri="{FF2B5EF4-FFF2-40B4-BE49-F238E27FC236}">
                      <a16:creationId xmlns:a16="http://schemas.microsoft.com/office/drawing/2014/main" id="{13903888-F4C1-4EDA-B0E4-DBFCE2F17E01}"/>
                    </a:ext>
                  </a:extLst>
                </p14:cNvPr>
                <p14:cNvContentPartPr/>
                <p14:nvPr/>
              </p14:nvContentPartPr>
              <p14:xfrm>
                <a:off x="10628928" y="1801368"/>
                <a:ext cx="11520" cy="141840"/>
              </p14:xfrm>
            </p:contentPart>
          </mc:Choice>
          <mc:Fallback xmlns="">
            <p:pic>
              <p:nvPicPr>
                <p:cNvPr id="32" name="Freihand 31">
                  <a:extLst>
                    <a:ext uri="{FF2B5EF4-FFF2-40B4-BE49-F238E27FC236}">
                      <a16:creationId xmlns:a16="http://schemas.microsoft.com/office/drawing/2014/main" id="{13903888-F4C1-4EDA-B0E4-DBFCE2F17E01}"/>
                    </a:ext>
                  </a:extLst>
                </p:cNvPr>
                <p:cNvPicPr/>
                <p:nvPr/>
              </p:nvPicPr>
              <p:blipFill>
                <a:blip r:embed="rId24"/>
                <a:stretch>
                  <a:fillRect/>
                </a:stretch>
              </p:blipFill>
              <p:spPr>
                <a:xfrm>
                  <a:off x="10624608" y="1797048"/>
                  <a:ext cx="20160" cy="15048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33" name="Freihand 32">
                  <a:extLst>
                    <a:ext uri="{FF2B5EF4-FFF2-40B4-BE49-F238E27FC236}">
                      <a16:creationId xmlns:a16="http://schemas.microsoft.com/office/drawing/2014/main" id="{728D6B8A-E88A-4EEE-AE78-B3D3163E5538}"/>
                    </a:ext>
                  </a:extLst>
                </p14:cNvPr>
                <p14:cNvContentPartPr/>
                <p14:nvPr/>
              </p14:nvContentPartPr>
              <p14:xfrm>
                <a:off x="10567368" y="1774728"/>
                <a:ext cx="132840" cy="93240"/>
              </p14:xfrm>
            </p:contentPart>
          </mc:Choice>
          <mc:Fallback xmlns="">
            <p:pic>
              <p:nvPicPr>
                <p:cNvPr id="33" name="Freihand 32">
                  <a:extLst>
                    <a:ext uri="{FF2B5EF4-FFF2-40B4-BE49-F238E27FC236}">
                      <a16:creationId xmlns:a16="http://schemas.microsoft.com/office/drawing/2014/main" id="{728D6B8A-E88A-4EEE-AE78-B3D3163E5538}"/>
                    </a:ext>
                  </a:extLst>
                </p:cNvPr>
                <p:cNvPicPr/>
                <p:nvPr/>
              </p:nvPicPr>
              <p:blipFill>
                <a:blip r:embed="rId26"/>
                <a:stretch>
                  <a:fillRect/>
                </a:stretch>
              </p:blipFill>
              <p:spPr>
                <a:xfrm>
                  <a:off x="10563048" y="1770408"/>
                  <a:ext cx="141480" cy="10188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34" name="Freihand 33">
                  <a:extLst>
                    <a:ext uri="{FF2B5EF4-FFF2-40B4-BE49-F238E27FC236}">
                      <a16:creationId xmlns:a16="http://schemas.microsoft.com/office/drawing/2014/main" id="{25ACD057-775D-455D-825D-0D4CCCFE1851}"/>
                    </a:ext>
                  </a:extLst>
                </p14:cNvPr>
                <p14:cNvContentPartPr/>
                <p14:nvPr/>
              </p14:nvContentPartPr>
              <p14:xfrm>
                <a:off x="10716408" y="1837368"/>
                <a:ext cx="169200" cy="101520"/>
              </p14:xfrm>
            </p:contentPart>
          </mc:Choice>
          <mc:Fallback xmlns="">
            <p:pic>
              <p:nvPicPr>
                <p:cNvPr id="34" name="Freihand 33">
                  <a:extLst>
                    <a:ext uri="{FF2B5EF4-FFF2-40B4-BE49-F238E27FC236}">
                      <a16:creationId xmlns:a16="http://schemas.microsoft.com/office/drawing/2014/main" id="{25ACD057-775D-455D-825D-0D4CCCFE1851}"/>
                    </a:ext>
                  </a:extLst>
                </p:cNvPr>
                <p:cNvPicPr/>
                <p:nvPr/>
              </p:nvPicPr>
              <p:blipFill>
                <a:blip r:embed="rId28"/>
                <a:stretch>
                  <a:fillRect/>
                </a:stretch>
              </p:blipFill>
              <p:spPr>
                <a:xfrm>
                  <a:off x="10712088" y="1833048"/>
                  <a:ext cx="177840" cy="11016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35" name="Freihand 34">
                  <a:extLst>
                    <a:ext uri="{FF2B5EF4-FFF2-40B4-BE49-F238E27FC236}">
                      <a16:creationId xmlns:a16="http://schemas.microsoft.com/office/drawing/2014/main" id="{1F067D78-61A6-432D-89EE-464789250563}"/>
                    </a:ext>
                  </a:extLst>
                </p14:cNvPr>
                <p14:cNvContentPartPr/>
                <p14:nvPr/>
              </p14:nvContentPartPr>
              <p14:xfrm>
                <a:off x="10866888" y="1765728"/>
                <a:ext cx="102600" cy="163800"/>
              </p14:xfrm>
            </p:contentPart>
          </mc:Choice>
          <mc:Fallback xmlns="">
            <p:pic>
              <p:nvPicPr>
                <p:cNvPr id="35" name="Freihand 34">
                  <a:extLst>
                    <a:ext uri="{FF2B5EF4-FFF2-40B4-BE49-F238E27FC236}">
                      <a16:creationId xmlns:a16="http://schemas.microsoft.com/office/drawing/2014/main" id="{1F067D78-61A6-432D-89EE-464789250563}"/>
                    </a:ext>
                  </a:extLst>
                </p:cNvPr>
                <p:cNvPicPr/>
                <p:nvPr/>
              </p:nvPicPr>
              <p:blipFill>
                <a:blip r:embed="rId30"/>
                <a:stretch>
                  <a:fillRect/>
                </a:stretch>
              </p:blipFill>
              <p:spPr>
                <a:xfrm>
                  <a:off x="10862568" y="1761408"/>
                  <a:ext cx="111240" cy="17244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36" name="Freihand 35">
                  <a:extLst>
                    <a:ext uri="{FF2B5EF4-FFF2-40B4-BE49-F238E27FC236}">
                      <a16:creationId xmlns:a16="http://schemas.microsoft.com/office/drawing/2014/main" id="{3D6D9359-FE35-49C8-BF8A-DCEDADCAD203}"/>
                    </a:ext>
                  </a:extLst>
                </p14:cNvPr>
                <p14:cNvContentPartPr/>
                <p14:nvPr/>
              </p14:nvContentPartPr>
              <p14:xfrm>
                <a:off x="10983888" y="1847808"/>
                <a:ext cx="133560" cy="69480"/>
              </p14:xfrm>
            </p:contentPart>
          </mc:Choice>
          <mc:Fallback xmlns="">
            <p:pic>
              <p:nvPicPr>
                <p:cNvPr id="36" name="Freihand 35">
                  <a:extLst>
                    <a:ext uri="{FF2B5EF4-FFF2-40B4-BE49-F238E27FC236}">
                      <a16:creationId xmlns:a16="http://schemas.microsoft.com/office/drawing/2014/main" id="{3D6D9359-FE35-49C8-BF8A-DCEDADCAD203}"/>
                    </a:ext>
                  </a:extLst>
                </p:cNvPr>
                <p:cNvPicPr/>
                <p:nvPr/>
              </p:nvPicPr>
              <p:blipFill>
                <a:blip r:embed="rId32"/>
                <a:stretch>
                  <a:fillRect/>
                </a:stretch>
              </p:blipFill>
              <p:spPr>
                <a:xfrm>
                  <a:off x="10979568" y="1843488"/>
                  <a:ext cx="142200" cy="7812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37" name="Freihand 36">
                  <a:extLst>
                    <a:ext uri="{FF2B5EF4-FFF2-40B4-BE49-F238E27FC236}">
                      <a16:creationId xmlns:a16="http://schemas.microsoft.com/office/drawing/2014/main" id="{F7C9B621-B5D3-4827-92E3-85DF25466775}"/>
                    </a:ext>
                  </a:extLst>
                </p14:cNvPr>
                <p14:cNvContentPartPr/>
                <p14:nvPr/>
              </p14:nvContentPartPr>
              <p14:xfrm>
                <a:off x="11203128" y="1853208"/>
                <a:ext cx="78120" cy="86400"/>
              </p14:xfrm>
            </p:contentPart>
          </mc:Choice>
          <mc:Fallback xmlns="">
            <p:pic>
              <p:nvPicPr>
                <p:cNvPr id="37" name="Freihand 36">
                  <a:extLst>
                    <a:ext uri="{FF2B5EF4-FFF2-40B4-BE49-F238E27FC236}">
                      <a16:creationId xmlns:a16="http://schemas.microsoft.com/office/drawing/2014/main" id="{F7C9B621-B5D3-4827-92E3-85DF25466775}"/>
                    </a:ext>
                  </a:extLst>
                </p:cNvPr>
                <p:cNvPicPr/>
                <p:nvPr/>
              </p:nvPicPr>
              <p:blipFill>
                <a:blip r:embed="rId34"/>
                <a:stretch>
                  <a:fillRect/>
                </a:stretch>
              </p:blipFill>
              <p:spPr>
                <a:xfrm>
                  <a:off x="11198808" y="1848888"/>
                  <a:ext cx="86760" cy="9504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38" name="Freihand 37">
                  <a:extLst>
                    <a:ext uri="{FF2B5EF4-FFF2-40B4-BE49-F238E27FC236}">
                      <a16:creationId xmlns:a16="http://schemas.microsoft.com/office/drawing/2014/main" id="{16E46073-9D96-4C72-B070-155EDEC1EB64}"/>
                    </a:ext>
                  </a:extLst>
                </p14:cNvPr>
                <p14:cNvContentPartPr/>
                <p14:nvPr/>
              </p14:nvContentPartPr>
              <p14:xfrm>
                <a:off x="11199528" y="1841328"/>
                <a:ext cx="97560" cy="70560"/>
              </p14:xfrm>
            </p:contentPart>
          </mc:Choice>
          <mc:Fallback xmlns="">
            <p:pic>
              <p:nvPicPr>
                <p:cNvPr id="38" name="Freihand 37">
                  <a:extLst>
                    <a:ext uri="{FF2B5EF4-FFF2-40B4-BE49-F238E27FC236}">
                      <a16:creationId xmlns:a16="http://schemas.microsoft.com/office/drawing/2014/main" id="{16E46073-9D96-4C72-B070-155EDEC1EB64}"/>
                    </a:ext>
                  </a:extLst>
                </p:cNvPr>
                <p:cNvPicPr/>
                <p:nvPr/>
              </p:nvPicPr>
              <p:blipFill>
                <a:blip r:embed="rId36"/>
                <a:stretch>
                  <a:fillRect/>
                </a:stretch>
              </p:blipFill>
              <p:spPr>
                <a:xfrm>
                  <a:off x="11195208" y="1837008"/>
                  <a:ext cx="106200" cy="79200"/>
                </a:xfrm>
                <a:prstGeom prst="rect">
                  <a:avLst/>
                </a:prstGeom>
              </p:spPr>
            </p:pic>
          </mc:Fallback>
        </mc:AlternateContent>
        <mc:AlternateContent xmlns:mc="http://schemas.openxmlformats.org/markup-compatibility/2006" xmlns:p14="http://schemas.microsoft.com/office/powerpoint/2010/main">
          <mc:Choice Requires="p14">
            <p:contentPart p14:bwMode="auto" r:id="rId37">
              <p14:nvContentPartPr>
                <p14:cNvPr id="40" name="Freihand 39">
                  <a:extLst>
                    <a:ext uri="{FF2B5EF4-FFF2-40B4-BE49-F238E27FC236}">
                      <a16:creationId xmlns:a16="http://schemas.microsoft.com/office/drawing/2014/main" id="{2EC062A1-CBB7-4535-85C5-F58BB66B2678}"/>
                    </a:ext>
                  </a:extLst>
                </p14:cNvPr>
                <p14:cNvContentPartPr/>
                <p14:nvPr/>
              </p14:nvContentPartPr>
              <p14:xfrm>
                <a:off x="11360808" y="1758528"/>
                <a:ext cx="105120" cy="130680"/>
              </p14:xfrm>
            </p:contentPart>
          </mc:Choice>
          <mc:Fallback xmlns="">
            <p:pic>
              <p:nvPicPr>
                <p:cNvPr id="40" name="Freihand 39">
                  <a:extLst>
                    <a:ext uri="{FF2B5EF4-FFF2-40B4-BE49-F238E27FC236}">
                      <a16:creationId xmlns:a16="http://schemas.microsoft.com/office/drawing/2014/main" id="{2EC062A1-CBB7-4535-85C5-F58BB66B2678}"/>
                    </a:ext>
                  </a:extLst>
                </p:cNvPr>
                <p:cNvPicPr/>
                <p:nvPr/>
              </p:nvPicPr>
              <p:blipFill>
                <a:blip r:embed="rId38"/>
                <a:stretch>
                  <a:fillRect/>
                </a:stretch>
              </p:blipFill>
              <p:spPr>
                <a:xfrm>
                  <a:off x="11356488" y="1754208"/>
                  <a:ext cx="113760" cy="139320"/>
                </a:xfrm>
                <a:prstGeom prst="rect">
                  <a:avLst/>
                </a:prstGeom>
              </p:spPr>
            </p:pic>
          </mc:Fallback>
        </mc:AlternateContent>
        <mc:AlternateContent xmlns:mc="http://schemas.openxmlformats.org/markup-compatibility/2006" xmlns:p14="http://schemas.microsoft.com/office/powerpoint/2010/main">
          <mc:Choice Requires="p14">
            <p:contentPart p14:bwMode="auto" r:id="rId39">
              <p14:nvContentPartPr>
                <p14:cNvPr id="41" name="Freihand 40">
                  <a:extLst>
                    <a:ext uri="{FF2B5EF4-FFF2-40B4-BE49-F238E27FC236}">
                      <a16:creationId xmlns:a16="http://schemas.microsoft.com/office/drawing/2014/main" id="{79B84590-FC99-44AE-9556-29DC87A94EB8}"/>
                    </a:ext>
                  </a:extLst>
                </p14:cNvPr>
                <p14:cNvContentPartPr/>
                <p14:nvPr/>
              </p14:nvContentPartPr>
              <p14:xfrm>
                <a:off x="11469528" y="1811448"/>
                <a:ext cx="90720" cy="72720"/>
              </p14:xfrm>
            </p:contentPart>
          </mc:Choice>
          <mc:Fallback xmlns="">
            <p:pic>
              <p:nvPicPr>
                <p:cNvPr id="41" name="Freihand 40">
                  <a:extLst>
                    <a:ext uri="{FF2B5EF4-FFF2-40B4-BE49-F238E27FC236}">
                      <a16:creationId xmlns:a16="http://schemas.microsoft.com/office/drawing/2014/main" id="{79B84590-FC99-44AE-9556-29DC87A94EB8}"/>
                    </a:ext>
                  </a:extLst>
                </p:cNvPr>
                <p:cNvPicPr/>
                <p:nvPr/>
              </p:nvPicPr>
              <p:blipFill>
                <a:blip r:embed="rId40"/>
                <a:stretch>
                  <a:fillRect/>
                </a:stretch>
              </p:blipFill>
              <p:spPr>
                <a:xfrm>
                  <a:off x="11465208" y="1807128"/>
                  <a:ext cx="99360" cy="81360"/>
                </a:xfrm>
                <a:prstGeom prst="rect">
                  <a:avLst/>
                </a:prstGeom>
              </p:spPr>
            </p:pic>
          </mc:Fallback>
        </mc:AlternateContent>
        <mc:AlternateContent xmlns:mc="http://schemas.openxmlformats.org/markup-compatibility/2006" xmlns:p14="http://schemas.microsoft.com/office/powerpoint/2010/main">
          <mc:Choice Requires="p14">
            <p:contentPart p14:bwMode="auto" r:id="rId41">
              <p14:nvContentPartPr>
                <p14:cNvPr id="42" name="Freihand 41">
                  <a:extLst>
                    <a:ext uri="{FF2B5EF4-FFF2-40B4-BE49-F238E27FC236}">
                      <a16:creationId xmlns:a16="http://schemas.microsoft.com/office/drawing/2014/main" id="{BBB204B5-7EEB-4934-B3A5-482238BFB6E5}"/>
                    </a:ext>
                  </a:extLst>
                </p14:cNvPr>
                <p14:cNvContentPartPr/>
                <p14:nvPr/>
              </p14:nvContentPartPr>
              <p14:xfrm>
                <a:off x="11569608" y="1806048"/>
                <a:ext cx="143280" cy="73080"/>
              </p14:xfrm>
            </p:contentPart>
          </mc:Choice>
          <mc:Fallback xmlns="">
            <p:pic>
              <p:nvPicPr>
                <p:cNvPr id="42" name="Freihand 41">
                  <a:extLst>
                    <a:ext uri="{FF2B5EF4-FFF2-40B4-BE49-F238E27FC236}">
                      <a16:creationId xmlns:a16="http://schemas.microsoft.com/office/drawing/2014/main" id="{BBB204B5-7EEB-4934-B3A5-482238BFB6E5}"/>
                    </a:ext>
                  </a:extLst>
                </p:cNvPr>
                <p:cNvPicPr/>
                <p:nvPr/>
              </p:nvPicPr>
              <p:blipFill>
                <a:blip r:embed="rId42"/>
                <a:stretch>
                  <a:fillRect/>
                </a:stretch>
              </p:blipFill>
              <p:spPr>
                <a:xfrm>
                  <a:off x="11565288" y="1801728"/>
                  <a:ext cx="151920" cy="81720"/>
                </a:xfrm>
                <a:prstGeom prst="rect">
                  <a:avLst/>
                </a:prstGeom>
              </p:spPr>
            </p:pic>
          </mc:Fallback>
        </mc:AlternateContent>
        <mc:AlternateContent xmlns:mc="http://schemas.openxmlformats.org/markup-compatibility/2006" xmlns:p14="http://schemas.microsoft.com/office/powerpoint/2010/main">
          <mc:Choice Requires="p14">
            <p:contentPart p14:bwMode="auto" r:id="rId43">
              <p14:nvContentPartPr>
                <p14:cNvPr id="43" name="Freihand 42">
                  <a:extLst>
                    <a:ext uri="{FF2B5EF4-FFF2-40B4-BE49-F238E27FC236}">
                      <a16:creationId xmlns:a16="http://schemas.microsoft.com/office/drawing/2014/main" id="{2E752FB1-A2C9-4E5C-9C28-CB72A4422A68}"/>
                    </a:ext>
                  </a:extLst>
                </p14:cNvPr>
                <p14:cNvContentPartPr/>
                <p14:nvPr/>
              </p14:nvContentPartPr>
              <p14:xfrm>
                <a:off x="11718648" y="1754568"/>
                <a:ext cx="88200" cy="114840"/>
              </p14:xfrm>
            </p:contentPart>
          </mc:Choice>
          <mc:Fallback xmlns="">
            <p:pic>
              <p:nvPicPr>
                <p:cNvPr id="43" name="Freihand 42">
                  <a:extLst>
                    <a:ext uri="{FF2B5EF4-FFF2-40B4-BE49-F238E27FC236}">
                      <a16:creationId xmlns:a16="http://schemas.microsoft.com/office/drawing/2014/main" id="{2E752FB1-A2C9-4E5C-9C28-CB72A4422A68}"/>
                    </a:ext>
                  </a:extLst>
                </p:cNvPr>
                <p:cNvPicPr/>
                <p:nvPr/>
              </p:nvPicPr>
              <p:blipFill>
                <a:blip r:embed="rId44"/>
                <a:stretch>
                  <a:fillRect/>
                </a:stretch>
              </p:blipFill>
              <p:spPr>
                <a:xfrm>
                  <a:off x="11714328" y="1750248"/>
                  <a:ext cx="96840" cy="123480"/>
                </a:xfrm>
                <a:prstGeom prst="rect">
                  <a:avLst/>
                </a:prstGeom>
              </p:spPr>
            </p:pic>
          </mc:Fallback>
        </mc:AlternateContent>
        <mc:AlternateContent xmlns:mc="http://schemas.openxmlformats.org/markup-compatibility/2006" xmlns:p14="http://schemas.microsoft.com/office/powerpoint/2010/main">
          <mc:Choice Requires="p14">
            <p:contentPart p14:bwMode="auto" r:id="rId45">
              <p14:nvContentPartPr>
                <p14:cNvPr id="44" name="Freihand 43">
                  <a:extLst>
                    <a:ext uri="{FF2B5EF4-FFF2-40B4-BE49-F238E27FC236}">
                      <a16:creationId xmlns:a16="http://schemas.microsoft.com/office/drawing/2014/main" id="{902A32D7-82A0-4C91-8332-2DA9EB8628FF}"/>
                    </a:ext>
                  </a:extLst>
                </p14:cNvPr>
                <p14:cNvContentPartPr/>
                <p14:nvPr/>
              </p14:nvContentPartPr>
              <p14:xfrm>
                <a:off x="11815488" y="1735488"/>
                <a:ext cx="136440" cy="266040"/>
              </p14:xfrm>
            </p:contentPart>
          </mc:Choice>
          <mc:Fallback xmlns="">
            <p:pic>
              <p:nvPicPr>
                <p:cNvPr id="44" name="Freihand 43">
                  <a:extLst>
                    <a:ext uri="{FF2B5EF4-FFF2-40B4-BE49-F238E27FC236}">
                      <a16:creationId xmlns:a16="http://schemas.microsoft.com/office/drawing/2014/main" id="{902A32D7-82A0-4C91-8332-2DA9EB8628FF}"/>
                    </a:ext>
                  </a:extLst>
                </p:cNvPr>
                <p:cNvPicPr/>
                <p:nvPr/>
              </p:nvPicPr>
              <p:blipFill>
                <a:blip r:embed="rId46"/>
                <a:stretch>
                  <a:fillRect/>
                </a:stretch>
              </p:blipFill>
              <p:spPr>
                <a:xfrm>
                  <a:off x="11811168" y="1731168"/>
                  <a:ext cx="145080" cy="274680"/>
                </a:xfrm>
                <a:prstGeom prst="rect">
                  <a:avLst/>
                </a:prstGeom>
              </p:spPr>
            </p:pic>
          </mc:Fallback>
        </mc:AlternateContent>
        <mc:AlternateContent xmlns:mc="http://schemas.openxmlformats.org/markup-compatibility/2006" xmlns:p14="http://schemas.microsoft.com/office/powerpoint/2010/main">
          <mc:Choice Requires="p14">
            <p:contentPart p14:bwMode="auto" r:id="rId47">
              <p14:nvContentPartPr>
                <p14:cNvPr id="45" name="Freihand 44">
                  <a:extLst>
                    <a:ext uri="{FF2B5EF4-FFF2-40B4-BE49-F238E27FC236}">
                      <a16:creationId xmlns:a16="http://schemas.microsoft.com/office/drawing/2014/main" id="{0DCCB41D-658F-491B-BE46-8900B1CC4E54}"/>
                    </a:ext>
                  </a:extLst>
                </p14:cNvPr>
                <p14:cNvContentPartPr/>
                <p14:nvPr/>
              </p14:nvContentPartPr>
              <p14:xfrm>
                <a:off x="10410048" y="2188368"/>
                <a:ext cx="139680" cy="12240"/>
              </p14:xfrm>
            </p:contentPart>
          </mc:Choice>
          <mc:Fallback xmlns="">
            <p:pic>
              <p:nvPicPr>
                <p:cNvPr id="45" name="Freihand 44">
                  <a:extLst>
                    <a:ext uri="{FF2B5EF4-FFF2-40B4-BE49-F238E27FC236}">
                      <a16:creationId xmlns:a16="http://schemas.microsoft.com/office/drawing/2014/main" id="{0DCCB41D-658F-491B-BE46-8900B1CC4E54}"/>
                    </a:ext>
                  </a:extLst>
                </p:cNvPr>
                <p:cNvPicPr/>
                <p:nvPr/>
              </p:nvPicPr>
              <p:blipFill>
                <a:blip r:embed="rId48"/>
                <a:stretch>
                  <a:fillRect/>
                </a:stretch>
              </p:blipFill>
              <p:spPr>
                <a:xfrm>
                  <a:off x="10405728" y="2184048"/>
                  <a:ext cx="148320" cy="20880"/>
                </a:xfrm>
                <a:prstGeom prst="rect">
                  <a:avLst/>
                </a:prstGeom>
              </p:spPr>
            </p:pic>
          </mc:Fallback>
        </mc:AlternateContent>
        <mc:AlternateContent xmlns:mc="http://schemas.openxmlformats.org/markup-compatibility/2006" xmlns:p14="http://schemas.microsoft.com/office/powerpoint/2010/main">
          <mc:Choice Requires="p14">
            <p:contentPart p14:bwMode="auto" r:id="rId49">
              <p14:nvContentPartPr>
                <p14:cNvPr id="46" name="Freihand 45">
                  <a:extLst>
                    <a:ext uri="{FF2B5EF4-FFF2-40B4-BE49-F238E27FC236}">
                      <a16:creationId xmlns:a16="http://schemas.microsoft.com/office/drawing/2014/main" id="{9121B9DD-D5FE-4B28-B112-D6ED10A55889}"/>
                    </a:ext>
                  </a:extLst>
                </p14:cNvPr>
                <p14:cNvContentPartPr/>
                <p14:nvPr/>
              </p14:nvContentPartPr>
              <p14:xfrm>
                <a:off x="10404648" y="2225088"/>
                <a:ext cx="162000" cy="21600"/>
              </p14:xfrm>
            </p:contentPart>
          </mc:Choice>
          <mc:Fallback xmlns="">
            <p:pic>
              <p:nvPicPr>
                <p:cNvPr id="46" name="Freihand 45">
                  <a:extLst>
                    <a:ext uri="{FF2B5EF4-FFF2-40B4-BE49-F238E27FC236}">
                      <a16:creationId xmlns:a16="http://schemas.microsoft.com/office/drawing/2014/main" id="{9121B9DD-D5FE-4B28-B112-D6ED10A55889}"/>
                    </a:ext>
                  </a:extLst>
                </p:cNvPr>
                <p:cNvPicPr/>
                <p:nvPr/>
              </p:nvPicPr>
              <p:blipFill>
                <a:blip r:embed="rId50"/>
                <a:stretch>
                  <a:fillRect/>
                </a:stretch>
              </p:blipFill>
              <p:spPr>
                <a:xfrm>
                  <a:off x="10400328" y="2220768"/>
                  <a:ext cx="170640" cy="30240"/>
                </a:xfrm>
                <a:prstGeom prst="rect">
                  <a:avLst/>
                </a:prstGeom>
              </p:spPr>
            </p:pic>
          </mc:Fallback>
        </mc:AlternateContent>
        <mc:AlternateContent xmlns:mc="http://schemas.openxmlformats.org/markup-compatibility/2006" xmlns:p14="http://schemas.microsoft.com/office/powerpoint/2010/main">
          <mc:Choice Requires="p14">
            <p:contentPart p14:bwMode="auto" r:id="rId51">
              <p14:nvContentPartPr>
                <p14:cNvPr id="47" name="Freihand 46">
                  <a:extLst>
                    <a:ext uri="{FF2B5EF4-FFF2-40B4-BE49-F238E27FC236}">
                      <a16:creationId xmlns:a16="http://schemas.microsoft.com/office/drawing/2014/main" id="{96D66CF7-9647-44EC-99E2-43EFDBE0ED3F}"/>
                    </a:ext>
                  </a:extLst>
                </p14:cNvPr>
                <p14:cNvContentPartPr/>
                <p14:nvPr/>
              </p14:nvContentPartPr>
              <p14:xfrm>
                <a:off x="10823688" y="2161728"/>
                <a:ext cx="8280" cy="100440"/>
              </p14:xfrm>
            </p:contentPart>
          </mc:Choice>
          <mc:Fallback xmlns="">
            <p:pic>
              <p:nvPicPr>
                <p:cNvPr id="47" name="Freihand 46">
                  <a:extLst>
                    <a:ext uri="{FF2B5EF4-FFF2-40B4-BE49-F238E27FC236}">
                      <a16:creationId xmlns:a16="http://schemas.microsoft.com/office/drawing/2014/main" id="{96D66CF7-9647-44EC-99E2-43EFDBE0ED3F}"/>
                    </a:ext>
                  </a:extLst>
                </p:cNvPr>
                <p:cNvPicPr/>
                <p:nvPr/>
              </p:nvPicPr>
              <p:blipFill>
                <a:blip r:embed="rId52"/>
                <a:stretch>
                  <a:fillRect/>
                </a:stretch>
              </p:blipFill>
              <p:spPr>
                <a:xfrm>
                  <a:off x="10819368" y="2157408"/>
                  <a:ext cx="16920" cy="109080"/>
                </a:xfrm>
                <a:prstGeom prst="rect">
                  <a:avLst/>
                </a:prstGeom>
              </p:spPr>
            </p:pic>
          </mc:Fallback>
        </mc:AlternateContent>
        <mc:AlternateContent xmlns:mc="http://schemas.openxmlformats.org/markup-compatibility/2006" xmlns:p14="http://schemas.microsoft.com/office/powerpoint/2010/main">
          <mc:Choice Requires="p14">
            <p:contentPart p14:bwMode="auto" r:id="rId53">
              <p14:nvContentPartPr>
                <p14:cNvPr id="48" name="Freihand 47">
                  <a:extLst>
                    <a:ext uri="{FF2B5EF4-FFF2-40B4-BE49-F238E27FC236}">
                      <a16:creationId xmlns:a16="http://schemas.microsoft.com/office/drawing/2014/main" id="{7A1B511F-1C1E-4D9E-A9F1-BFBCFE045FAA}"/>
                    </a:ext>
                  </a:extLst>
                </p14:cNvPr>
                <p14:cNvContentPartPr/>
                <p14:nvPr/>
              </p14:nvContentPartPr>
              <p14:xfrm>
                <a:off x="10752768" y="2107728"/>
                <a:ext cx="157680" cy="79560"/>
              </p14:xfrm>
            </p:contentPart>
          </mc:Choice>
          <mc:Fallback xmlns="">
            <p:pic>
              <p:nvPicPr>
                <p:cNvPr id="48" name="Freihand 47">
                  <a:extLst>
                    <a:ext uri="{FF2B5EF4-FFF2-40B4-BE49-F238E27FC236}">
                      <a16:creationId xmlns:a16="http://schemas.microsoft.com/office/drawing/2014/main" id="{7A1B511F-1C1E-4D9E-A9F1-BFBCFE045FAA}"/>
                    </a:ext>
                  </a:extLst>
                </p:cNvPr>
                <p:cNvPicPr/>
                <p:nvPr/>
              </p:nvPicPr>
              <p:blipFill>
                <a:blip r:embed="rId54"/>
                <a:stretch>
                  <a:fillRect/>
                </a:stretch>
              </p:blipFill>
              <p:spPr>
                <a:xfrm>
                  <a:off x="10748448" y="2103408"/>
                  <a:ext cx="166320" cy="88200"/>
                </a:xfrm>
                <a:prstGeom prst="rect">
                  <a:avLst/>
                </a:prstGeom>
              </p:spPr>
            </p:pic>
          </mc:Fallback>
        </mc:AlternateContent>
        <mc:AlternateContent xmlns:mc="http://schemas.openxmlformats.org/markup-compatibility/2006" xmlns:p14="http://schemas.microsoft.com/office/powerpoint/2010/main">
          <mc:Choice Requires="p14">
            <p:contentPart p14:bwMode="auto" r:id="rId55">
              <p14:nvContentPartPr>
                <p14:cNvPr id="49" name="Freihand 48">
                  <a:extLst>
                    <a:ext uri="{FF2B5EF4-FFF2-40B4-BE49-F238E27FC236}">
                      <a16:creationId xmlns:a16="http://schemas.microsoft.com/office/drawing/2014/main" id="{BB4C97F2-B8B8-4082-8EE4-B245F8FCEEE5}"/>
                    </a:ext>
                  </a:extLst>
                </p14:cNvPr>
                <p14:cNvContentPartPr/>
                <p14:nvPr/>
              </p14:nvContentPartPr>
              <p14:xfrm>
                <a:off x="11050848" y="2193768"/>
                <a:ext cx="55440" cy="22680"/>
              </p14:xfrm>
            </p:contentPart>
          </mc:Choice>
          <mc:Fallback xmlns="">
            <p:pic>
              <p:nvPicPr>
                <p:cNvPr id="49" name="Freihand 48">
                  <a:extLst>
                    <a:ext uri="{FF2B5EF4-FFF2-40B4-BE49-F238E27FC236}">
                      <a16:creationId xmlns:a16="http://schemas.microsoft.com/office/drawing/2014/main" id="{BB4C97F2-B8B8-4082-8EE4-B245F8FCEEE5}"/>
                    </a:ext>
                  </a:extLst>
                </p:cNvPr>
                <p:cNvPicPr/>
                <p:nvPr/>
              </p:nvPicPr>
              <p:blipFill>
                <a:blip r:embed="rId56"/>
                <a:stretch>
                  <a:fillRect/>
                </a:stretch>
              </p:blipFill>
              <p:spPr>
                <a:xfrm>
                  <a:off x="11046528" y="2189448"/>
                  <a:ext cx="64080" cy="31320"/>
                </a:xfrm>
                <a:prstGeom prst="rect">
                  <a:avLst/>
                </a:prstGeom>
              </p:spPr>
            </p:pic>
          </mc:Fallback>
        </mc:AlternateContent>
        <mc:AlternateContent xmlns:mc="http://schemas.openxmlformats.org/markup-compatibility/2006" xmlns:p14="http://schemas.microsoft.com/office/powerpoint/2010/main">
          <mc:Choice Requires="p14">
            <p:contentPart p14:bwMode="auto" r:id="rId57">
              <p14:nvContentPartPr>
                <p14:cNvPr id="50" name="Freihand 49">
                  <a:extLst>
                    <a:ext uri="{FF2B5EF4-FFF2-40B4-BE49-F238E27FC236}">
                      <a16:creationId xmlns:a16="http://schemas.microsoft.com/office/drawing/2014/main" id="{BB3F8C86-4654-4E4E-954C-70DB57C2D5D0}"/>
                    </a:ext>
                  </a:extLst>
                </p14:cNvPr>
                <p14:cNvContentPartPr/>
                <p14:nvPr/>
              </p14:nvContentPartPr>
              <p14:xfrm>
                <a:off x="11178648" y="2140848"/>
                <a:ext cx="102960" cy="94320"/>
              </p14:xfrm>
            </p:contentPart>
          </mc:Choice>
          <mc:Fallback xmlns="">
            <p:pic>
              <p:nvPicPr>
                <p:cNvPr id="50" name="Freihand 49">
                  <a:extLst>
                    <a:ext uri="{FF2B5EF4-FFF2-40B4-BE49-F238E27FC236}">
                      <a16:creationId xmlns:a16="http://schemas.microsoft.com/office/drawing/2014/main" id="{BB3F8C86-4654-4E4E-954C-70DB57C2D5D0}"/>
                    </a:ext>
                  </a:extLst>
                </p:cNvPr>
                <p:cNvPicPr/>
                <p:nvPr/>
              </p:nvPicPr>
              <p:blipFill>
                <a:blip r:embed="rId58"/>
                <a:stretch>
                  <a:fillRect/>
                </a:stretch>
              </p:blipFill>
              <p:spPr>
                <a:xfrm>
                  <a:off x="11174328" y="2136528"/>
                  <a:ext cx="111600" cy="102960"/>
                </a:xfrm>
                <a:prstGeom prst="rect">
                  <a:avLst/>
                </a:prstGeom>
              </p:spPr>
            </p:pic>
          </mc:Fallback>
        </mc:AlternateContent>
        <mc:AlternateContent xmlns:mc="http://schemas.openxmlformats.org/markup-compatibility/2006" xmlns:p14="http://schemas.microsoft.com/office/powerpoint/2010/main">
          <mc:Choice Requires="p14">
            <p:contentPart p14:bwMode="auto" r:id="rId59">
              <p14:nvContentPartPr>
                <p14:cNvPr id="51" name="Freihand 50">
                  <a:extLst>
                    <a:ext uri="{FF2B5EF4-FFF2-40B4-BE49-F238E27FC236}">
                      <a16:creationId xmlns:a16="http://schemas.microsoft.com/office/drawing/2014/main" id="{85F552D7-6EA4-47A5-A26B-98149746302A}"/>
                    </a:ext>
                  </a:extLst>
                </p14:cNvPr>
                <p14:cNvContentPartPr/>
                <p14:nvPr/>
              </p14:nvContentPartPr>
              <p14:xfrm>
                <a:off x="11169288" y="2134008"/>
                <a:ext cx="145800" cy="79920"/>
              </p14:xfrm>
            </p:contentPart>
          </mc:Choice>
          <mc:Fallback xmlns="">
            <p:pic>
              <p:nvPicPr>
                <p:cNvPr id="51" name="Freihand 50">
                  <a:extLst>
                    <a:ext uri="{FF2B5EF4-FFF2-40B4-BE49-F238E27FC236}">
                      <a16:creationId xmlns:a16="http://schemas.microsoft.com/office/drawing/2014/main" id="{85F552D7-6EA4-47A5-A26B-98149746302A}"/>
                    </a:ext>
                  </a:extLst>
                </p:cNvPr>
                <p:cNvPicPr/>
                <p:nvPr/>
              </p:nvPicPr>
              <p:blipFill>
                <a:blip r:embed="rId60"/>
                <a:stretch>
                  <a:fillRect/>
                </a:stretch>
              </p:blipFill>
              <p:spPr>
                <a:xfrm>
                  <a:off x="11164968" y="2129688"/>
                  <a:ext cx="154440" cy="88560"/>
                </a:xfrm>
                <a:prstGeom prst="rect">
                  <a:avLst/>
                </a:prstGeom>
              </p:spPr>
            </p:pic>
          </mc:Fallback>
        </mc:AlternateContent>
        <mc:AlternateContent xmlns:mc="http://schemas.openxmlformats.org/markup-compatibility/2006" xmlns:p14="http://schemas.microsoft.com/office/powerpoint/2010/main">
          <mc:Choice Requires="p14">
            <p:contentPart p14:bwMode="auto" r:id="rId61">
              <p14:nvContentPartPr>
                <p14:cNvPr id="61" name="Freihand 60">
                  <a:extLst>
                    <a:ext uri="{FF2B5EF4-FFF2-40B4-BE49-F238E27FC236}">
                      <a16:creationId xmlns:a16="http://schemas.microsoft.com/office/drawing/2014/main" id="{8C747868-3EDC-43BC-9730-3704ED33D22D}"/>
                    </a:ext>
                  </a:extLst>
                </p14:cNvPr>
                <p14:cNvContentPartPr/>
                <p14:nvPr/>
              </p14:nvContentPartPr>
              <p14:xfrm>
                <a:off x="10613808" y="1955448"/>
                <a:ext cx="346320" cy="516600"/>
              </p14:xfrm>
            </p:contentPart>
          </mc:Choice>
          <mc:Fallback xmlns="">
            <p:pic>
              <p:nvPicPr>
                <p:cNvPr id="61" name="Freihand 60">
                  <a:extLst>
                    <a:ext uri="{FF2B5EF4-FFF2-40B4-BE49-F238E27FC236}">
                      <a16:creationId xmlns:a16="http://schemas.microsoft.com/office/drawing/2014/main" id="{8C747868-3EDC-43BC-9730-3704ED33D22D}"/>
                    </a:ext>
                  </a:extLst>
                </p:cNvPr>
                <p:cNvPicPr/>
                <p:nvPr/>
              </p:nvPicPr>
              <p:blipFill>
                <a:blip r:embed="rId62"/>
                <a:stretch>
                  <a:fillRect/>
                </a:stretch>
              </p:blipFill>
              <p:spPr>
                <a:xfrm>
                  <a:off x="10609488" y="1951128"/>
                  <a:ext cx="354960" cy="525240"/>
                </a:xfrm>
                <a:prstGeom prst="rect">
                  <a:avLst/>
                </a:prstGeom>
              </p:spPr>
            </p:pic>
          </mc:Fallback>
        </mc:AlternateContent>
      </p:grpSp>
      <p:grpSp>
        <p:nvGrpSpPr>
          <p:cNvPr id="67" name="Gruppieren 66">
            <a:extLst>
              <a:ext uri="{FF2B5EF4-FFF2-40B4-BE49-F238E27FC236}">
                <a16:creationId xmlns:a16="http://schemas.microsoft.com/office/drawing/2014/main" id="{C84633B5-387C-4456-8823-C46858F3F4E0}"/>
              </a:ext>
            </a:extLst>
          </p:cNvPr>
          <p:cNvGrpSpPr/>
          <p:nvPr/>
        </p:nvGrpSpPr>
        <p:grpSpPr>
          <a:xfrm>
            <a:off x="3436848" y="1673208"/>
            <a:ext cx="1735560" cy="59760"/>
            <a:chOff x="3436848" y="1673208"/>
            <a:chExt cx="1735560" cy="59760"/>
          </a:xfrm>
        </p:grpSpPr>
        <mc:AlternateContent xmlns:mc="http://schemas.openxmlformats.org/markup-compatibility/2006" xmlns:p14="http://schemas.microsoft.com/office/powerpoint/2010/main">
          <mc:Choice Requires="p14">
            <p:contentPart p14:bwMode="auto" r:id="rId63">
              <p14:nvContentPartPr>
                <p14:cNvPr id="63" name="Freihand 62">
                  <a:extLst>
                    <a:ext uri="{FF2B5EF4-FFF2-40B4-BE49-F238E27FC236}">
                      <a16:creationId xmlns:a16="http://schemas.microsoft.com/office/drawing/2014/main" id="{400960F1-BABB-4A18-984E-066296F80615}"/>
                    </a:ext>
                  </a:extLst>
                </p14:cNvPr>
                <p14:cNvContentPartPr/>
                <p14:nvPr/>
              </p14:nvContentPartPr>
              <p14:xfrm>
                <a:off x="3504888" y="1688328"/>
                <a:ext cx="76320" cy="2520"/>
              </p14:xfrm>
            </p:contentPart>
          </mc:Choice>
          <mc:Fallback xmlns="">
            <p:pic>
              <p:nvPicPr>
                <p:cNvPr id="63" name="Freihand 62">
                  <a:extLst>
                    <a:ext uri="{FF2B5EF4-FFF2-40B4-BE49-F238E27FC236}">
                      <a16:creationId xmlns:a16="http://schemas.microsoft.com/office/drawing/2014/main" id="{400960F1-BABB-4A18-984E-066296F80615}"/>
                    </a:ext>
                  </a:extLst>
                </p:cNvPr>
                <p:cNvPicPr/>
                <p:nvPr/>
              </p:nvPicPr>
              <p:blipFill>
                <a:blip r:embed="rId64"/>
                <a:stretch>
                  <a:fillRect/>
                </a:stretch>
              </p:blipFill>
              <p:spPr>
                <a:xfrm>
                  <a:off x="3500568" y="1684008"/>
                  <a:ext cx="84960" cy="11160"/>
                </a:xfrm>
                <a:prstGeom prst="rect">
                  <a:avLst/>
                </a:prstGeom>
              </p:spPr>
            </p:pic>
          </mc:Fallback>
        </mc:AlternateContent>
        <mc:AlternateContent xmlns:mc="http://schemas.openxmlformats.org/markup-compatibility/2006" xmlns:p14="http://schemas.microsoft.com/office/powerpoint/2010/main">
          <mc:Choice Requires="p14">
            <p:contentPart p14:bwMode="auto" r:id="rId65">
              <p14:nvContentPartPr>
                <p14:cNvPr id="64" name="Freihand 63">
                  <a:extLst>
                    <a:ext uri="{FF2B5EF4-FFF2-40B4-BE49-F238E27FC236}">
                      <a16:creationId xmlns:a16="http://schemas.microsoft.com/office/drawing/2014/main" id="{D55E8AE0-445D-4E77-A23C-AD23A2287503}"/>
                    </a:ext>
                  </a:extLst>
                </p14:cNvPr>
                <p14:cNvContentPartPr/>
                <p14:nvPr/>
              </p14:nvContentPartPr>
              <p14:xfrm>
                <a:off x="3436848" y="1673208"/>
                <a:ext cx="827640" cy="59760"/>
              </p14:xfrm>
            </p:contentPart>
          </mc:Choice>
          <mc:Fallback xmlns="">
            <p:pic>
              <p:nvPicPr>
                <p:cNvPr id="64" name="Freihand 63">
                  <a:extLst>
                    <a:ext uri="{FF2B5EF4-FFF2-40B4-BE49-F238E27FC236}">
                      <a16:creationId xmlns:a16="http://schemas.microsoft.com/office/drawing/2014/main" id="{D55E8AE0-445D-4E77-A23C-AD23A2287503}"/>
                    </a:ext>
                  </a:extLst>
                </p:cNvPr>
                <p:cNvPicPr/>
                <p:nvPr/>
              </p:nvPicPr>
              <p:blipFill>
                <a:blip r:embed="rId66"/>
                <a:stretch>
                  <a:fillRect/>
                </a:stretch>
              </p:blipFill>
              <p:spPr>
                <a:xfrm>
                  <a:off x="3432528" y="1668888"/>
                  <a:ext cx="836280" cy="68400"/>
                </a:xfrm>
                <a:prstGeom prst="rect">
                  <a:avLst/>
                </a:prstGeom>
              </p:spPr>
            </p:pic>
          </mc:Fallback>
        </mc:AlternateContent>
        <mc:AlternateContent xmlns:mc="http://schemas.openxmlformats.org/markup-compatibility/2006" xmlns:p14="http://schemas.microsoft.com/office/powerpoint/2010/main">
          <mc:Choice Requires="p14">
            <p:contentPart p14:bwMode="auto" r:id="rId67">
              <p14:nvContentPartPr>
                <p14:cNvPr id="66" name="Freihand 65">
                  <a:extLst>
                    <a:ext uri="{FF2B5EF4-FFF2-40B4-BE49-F238E27FC236}">
                      <a16:creationId xmlns:a16="http://schemas.microsoft.com/office/drawing/2014/main" id="{9C50D22B-9F26-4738-B4DB-E30065ABF920}"/>
                    </a:ext>
                  </a:extLst>
                </p14:cNvPr>
                <p14:cNvContentPartPr/>
                <p14:nvPr/>
              </p14:nvContentPartPr>
              <p14:xfrm>
                <a:off x="4720608" y="1677168"/>
                <a:ext cx="451800" cy="43920"/>
              </p14:xfrm>
            </p:contentPart>
          </mc:Choice>
          <mc:Fallback xmlns="">
            <p:pic>
              <p:nvPicPr>
                <p:cNvPr id="66" name="Freihand 65">
                  <a:extLst>
                    <a:ext uri="{FF2B5EF4-FFF2-40B4-BE49-F238E27FC236}">
                      <a16:creationId xmlns:a16="http://schemas.microsoft.com/office/drawing/2014/main" id="{9C50D22B-9F26-4738-B4DB-E30065ABF920}"/>
                    </a:ext>
                  </a:extLst>
                </p:cNvPr>
                <p:cNvPicPr/>
                <p:nvPr/>
              </p:nvPicPr>
              <p:blipFill>
                <a:blip r:embed="rId68"/>
                <a:stretch>
                  <a:fillRect/>
                </a:stretch>
              </p:blipFill>
              <p:spPr>
                <a:xfrm>
                  <a:off x="4716288" y="1672848"/>
                  <a:ext cx="460440" cy="52560"/>
                </a:xfrm>
                <a:prstGeom prst="rect">
                  <a:avLst/>
                </a:prstGeom>
              </p:spPr>
            </p:pic>
          </mc:Fallback>
        </mc:AlternateContent>
      </p:grpSp>
      <p:grpSp>
        <p:nvGrpSpPr>
          <p:cNvPr id="69" name="Gruppieren 68">
            <a:extLst>
              <a:ext uri="{FF2B5EF4-FFF2-40B4-BE49-F238E27FC236}">
                <a16:creationId xmlns:a16="http://schemas.microsoft.com/office/drawing/2014/main" id="{33AD6C54-D934-4C62-8C85-7701EE2C6B37}"/>
              </a:ext>
            </a:extLst>
          </p:cNvPr>
          <p:cNvGrpSpPr/>
          <p:nvPr/>
        </p:nvGrpSpPr>
        <p:grpSpPr>
          <a:xfrm>
            <a:off x="10556928" y="461088"/>
            <a:ext cx="1550880" cy="946080"/>
            <a:chOff x="10556928" y="461088"/>
            <a:chExt cx="1550880" cy="946080"/>
          </a:xfrm>
        </p:grpSpPr>
        <mc:AlternateContent xmlns:mc="http://schemas.openxmlformats.org/markup-compatibility/2006" xmlns:p14="http://schemas.microsoft.com/office/powerpoint/2010/main">
          <mc:Choice Requires="p14">
            <p:contentPart p14:bwMode="auto" r:id="rId69">
              <p14:nvContentPartPr>
                <p14:cNvPr id="5" name="Freihand 4">
                  <a:extLst>
                    <a:ext uri="{FF2B5EF4-FFF2-40B4-BE49-F238E27FC236}">
                      <a16:creationId xmlns:a16="http://schemas.microsoft.com/office/drawing/2014/main" id="{4CE9F03F-C49A-41A1-85BE-15DED42AA2BD}"/>
                    </a:ext>
                  </a:extLst>
                </p14:cNvPr>
                <p14:cNvContentPartPr/>
                <p14:nvPr/>
              </p14:nvContentPartPr>
              <p14:xfrm>
                <a:off x="11355408" y="955368"/>
                <a:ext cx="99000" cy="127800"/>
              </p14:xfrm>
            </p:contentPart>
          </mc:Choice>
          <mc:Fallback xmlns="">
            <p:pic>
              <p:nvPicPr>
                <p:cNvPr id="5" name="Freihand 4">
                  <a:extLst>
                    <a:ext uri="{FF2B5EF4-FFF2-40B4-BE49-F238E27FC236}">
                      <a16:creationId xmlns:a16="http://schemas.microsoft.com/office/drawing/2014/main" id="{4CE9F03F-C49A-41A1-85BE-15DED42AA2BD}"/>
                    </a:ext>
                  </a:extLst>
                </p:cNvPr>
                <p:cNvPicPr/>
                <p:nvPr/>
              </p:nvPicPr>
              <p:blipFill>
                <a:blip r:embed="rId70"/>
                <a:stretch>
                  <a:fillRect/>
                </a:stretch>
              </p:blipFill>
              <p:spPr>
                <a:xfrm>
                  <a:off x="11351088" y="951048"/>
                  <a:ext cx="107640" cy="136440"/>
                </a:xfrm>
                <a:prstGeom prst="rect">
                  <a:avLst/>
                </a:prstGeom>
              </p:spPr>
            </p:pic>
          </mc:Fallback>
        </mc:AlternateContent>
        <mc:AlternateContent xmlns:mc="http://schemas.openxmlformats.org/markup-compatibility/2006" xmlns:p14="http://schemas.microsoft.com/office/powerpoint/2010/main">
          <mc:Choice Requires="p14">
            <p:contentPart p14:bwMode="auto" r:id="rId71">
              <p14:nvContentPartPr>
                <p14:cNvPr id="6" name="Freihand 5">
                  <a:extLst>
                    <a:ext uri="{FF2B5EF4-FFF2-40B4-BE49-F238E27FC236}">
                      <a16:creationId xmlns:a16="http://schemas.microsoft.com/office/drawing/2014/main" id="{0611E8FA-EB33-4DF6-A398-6756599C1AE2}"/>
                    </a:ext>
                  </a:extLst>
                </p14:cNvPr>
                <p14:cNvContentPartPr/>
                <p14:nvPr/>
              </p14:nvContentPartPr>
              <p14:xfrm>
                <a:off x="11384928" y="881568"/>
                <a:ext cx="119880" cy="91440"/>
              </p14:xfrm>
            </p:contentPart>
          </mc:Choice>
          <mc:Fallback xmlns="">
            <p:pic>
              <p:nvPicPr>
                <p:cNvPr id="6" name="Freihand 5">
                  <a:extLst>
                    <a:ext uri="{FF2B5EF4-FFF2-40B4-BE49-F238E27FC236}">
                      <a16:creationId xmlns:a16="http://schemas.microsoft.com/office/drawing/2014/main" id="{0611E8FA-EB33-4DF6-A398-6756599C1AE2}"/>
                    </a:ext>
                  </a:extLst>
                </p:cNvPr>
                <p:cNvPicPr/>
                <p:nvPr/>
              </p:nvPicPr>
              <p:blipFill>
                <a:blip r:embed="rId72"/>
                <a:stretch>
                  <a:fillRect/>
                </a:stretch>
              </p:blipFill>
              <p:spPr>
                <a:xfrm>
                  <a:off x="11380608" y="877248"/>
                  <a:ext cx="128520" cy="100080"/>
                </a:xfrm>
                <a:prstGeom prst="rect">
                  <a:avLst/>
                </a:prstGeom>
              </p:spPr>
            </p:pic>
          </mc:Fallback>
        </mc:AlternateContent>
        <mc:AlternateContent xmlns:mc="http://schemas.openxmlformats.org/markup-compatibility/2006" xmlns:p14="http://schemas.microsoft.com/office/powerpoint/2010/main">
          <mc:Choice Requires="p14">
            <p:contentPart p14:bwMode="auto" r:id="rId73">
              <p14:nvContentPartPr>
                <p14:cNvPr id="15" name="Freihand 14">
                  <a:extLst>
                    <a:ext uri="{FF2B5EF4-FFF2-40B4-BE49-F238E27FC236}">
                      <a16:creationId xmlns:a16="http://schemas.microsoft.com/office/drawing/2014/main" id="{DDA8BB85-1CAF-4E8D-A2D9-D326A63599F8}"/>
                    </a:ext>
                  </a:extLst>
                </p14:cNvPr>
                <p14:cNvContentPartPr/>
                <p14:nvPr/>
              </p14:nvContentPartPr>
              <p14:xfrm>
                <a:off x="10556928" y="1204488"/>
                <a:ext cx="140760" cy="113400"/>
              </p14:xfrm>
            </p:contentPart>
          </mc:Choice>
          <mc:Fallback xmlns="">
            <p:pic>
              <p:nvPicPr>
                <p:cNvPr id="15" name="Freihand 14">
                  <a:extLst>
                    <a:ext uri="{FF2B5EF4-FFF2-40B4-BE49-F238E27FC236}">
                      <a16:creationId xmlns:a16="http://schemas.microsoft.com/office/drawing/2014/main" id="{DDA8BB85-1CAF-4E8D-A2D9-D326A63599F8}"/>
                    </a:ext>
                  </a:extLst>
                </p:cNvPr>
                <p:cNvPicPr/>
                <p:nvPr/>
              </p:nvPicPr>
              <p:blipFill>
                <a:blip r:embed="rId74"/>
                <a:stretch>
                  <a:fillRect/>
                </a:stretch>
              </p:blipFill>
              <p:spPr>
                <a:xfrm>
                  <a:off x="10552608" y="1200168"/>
                  <a:ext cx="149400" cy="122040"/>
                </a:xfrm>
                <a:prstGeom prst="rect">
                  <a:avLst/>
                </a:prstGeom>
              </p:spPr>
            </p:pic>
          </mc:Fallback>
        </mc:AlternateContent>
        <mc:AlternateContent xmlns:mc="http://schemas.openxmlformats.org/markup-compatibility/2006" xmlns:p14="http://schemas.microsoft.com/office/powerpoint/2010/main">
          <mc:Choice Requires="p14">
            <p:contentPart p14:bwMode="auto" r:id="rId75">
              <p14:nvContentPartPr>
                <p14:cNvPr id="16" name="Freihand 15">
                  <a:extLst>
                    <a:ext uri="{FF2B5EF4-FFF2-40B4-BE49-F238E27FC236}">
                      <a16:creationId xmlns:a16="http://schemas.microsoft.com/office/drawing/2014/main" id="{ED3E0C70-637B-4652-A85E-6A2C3759929F}"/>
                    </a:ext>
                  </a:extLst>
                </p14:cNvPr>
                <p14:cNvContentPartPr/>
                <p14:nvPr/>
              </p14:nvContentPartPr>
              <p14:xfrm>
                <a:off x="10717848" y="1231128"/>
                <a:ext cx="291600" cy="56880"/>
              </p14:xfrm>
            </p:contentPart>
          </mc:Choice>
          <mc:Fallback xmlns="">
            <p:pic>
              <p:nvPicPr>
                <p:cNvPr id="16" name="Freihand 15">
                  <a:extLst>
                    <a:ext uri="{FF2B5EF4-FFF2-40B4-BE49-F238E27FC236}">
                      <a16:creationId xmlns:a16="http://schemas.microsoft.com/office/drawing/2014/main" id="{ED3E0C70-637B-4652-A85E-6A2C3759929F}"/>
                    </a:ext>
                  </a:extLst>
                </p:cNvPr>
                <p:cNvPicPr/>
                <p:nvPr/>
              </p:nvPicPr>
              <p:blipFill>
                <a:blip r:embed="rId76"/>
                <a:stretch>
                  <a:fillRect/>
                </a:stretch>
              </p:blipFill>
              <p:spPr>
                <a:xfrm>
                  <a:off x="10713528" y="1226808"/>
                  <a:ext cx="300240" cy="65520"/>
                </a:xfrm>
                <a:prstGeom prst="rect">
                  <a:avLst/>
                </a:prstGeom>
              </p:spPr>
            </p:pic>
          </mc:Fallback>
        </mc:AlternateContent>
        <mc:AlternateContent xmlns:mc="http://schemas.openxmlformats.org/markup-compatibility/2006" xmlns:p14="http://schemas.microsoft.com/office/powerpoint/2010/main">
          <mc:Choice Requires="p14">
            <p:contentPart p14:bwMode="auto" r:id="rId77">
              <p14:nvContentPartPr>
                <p14:cNvPr id="18" name="Freihand 17">
                  <a:extLst>
                    <a:ext uri="{FF2B5EF4-FFF2-40B4-BE49-F238E27FC236}">
                      <a16:creationId xmlns:a16="http://schemas.microsoft.com/office/drawing/2014/main" id="{EFF929DF-314B-42B6-A95F-9416CD457DAF}"/>
                    </a:ext>
                  </a:extLst>
                </p14:cNvPr>
                <p14:cNvContentPartPr/>
                <p14:nvPr/>
              </p14:nvContentPartPr>
              <p14:xfrm>
                <a:off x="11049048" y="1239048"/>
                <a:ext cx="140040" cy="168120"/>
              </p14:xfrm>
            </p:contentPart>
          </mc:Choice>
          <mc:Fallback xmlns="">
            <p:pic>
              <p:nvPicPr>
                <p:cNvPr id="18" name="Freihand 17">
                  <a:extLst>
                    <a:ext uri="{FF2B5EF4-FFF2-40B4-BE49-F238E27FC236}">
                      <a16:creationId xmlns:a16="http://schemas.microsoft.com/office/drawing/2014/main" id="{EFF929DF-314B-42B6-A95F-9416CD457DAF}"/>
                    </a:ext>
                  </a:extLst>
                </p:cNvPr>
                <p:cNvPicPr/>
                <p:nvPr/>
              </p:nvPicPr>
              <p:blipFill>
                <a:blip r:embed="rId78"/>
                <a:stretch>
                  <a:fillRect/>
                </a:stretch>
              </p:blipFill>
              <p:spPr>
                <a:xfrm>
                  <a:off x="11044728" y="1234728"/>
                  <a:ext cx="148680" cy="176760"/>
                </a:xfrm>
                <a:prstGeom prst="rect">
                  <a:avLst/>
                </a:prstGeom>
              </p:spPr>
            </p:pic>
          </mc:Fallback>
        </mc:AlternateContent>
        <mc:AlternateContent xmlns:mc="http://schemas.openxmlformats.org/markup-compatibility/2006" xmlns:p14="http://schemas.microsoft.com/office/powerpoint/2010/main">
          <mc:Choice Requires="p14">
            <p:contentPart p14:bwMode="auto" r:id="rId79">
              <p14:nvContentPartPr>
                <p14:cNvPr id="19" name="Freihand 18">
                  <a:extLst>
                    <a:ext uri="{FF2B5EF4-FFF2-40B4-BE49-F238E27FC236}">
                      <a16:creationId xmlns:a16="http://schemas.microsoft.com/office/drawing/2014/main" id="{E9BE7BA4-7D07-4C62-8C41-ABA398E608C3}"/>
                    </a:ext>
                  </a:extLst>
                </p14:cNvPr>
                <p14:cNvContentPartPr/>
                <p14:nvPr/>
              </p14:nvContentPartPr>
              <p14:xfrm>
                <a:off x="11200968" y="1245528"/>
                <a:ext cx="349920" cy="56160"/>
              </p14:xfrm>
            </p:contentPart>
          </mc:Choice>
          <mc:Fallback xmlns="">
            <p:pic>
              <p:nvPicPr>
                <p:cNvPr id="19" name="Freihand 18">
                  <a:extLst>
                    <a:ext uri="{FF2B5EF4-FFF2-40B4-BE49-F238E27FC236}">
                      <a16:creationId xmlns:a16="http://schemas.microsoft.com/office/drawing/2014/main" id="{E9BE7BA4-7D07-4C62-8C41-ABA398E608C3}"/>
                    </a:ext>
                  </a:extLst>
                </p:cNvPr>
                <p:cNvPicPr/>
                <p:nvPr/>
              </p:nvPicPr>
              <p:blipFill>
                <a:blip r:embed="rId80"/>
                <a:stretch>
                  <a:fillRect/>
                </a:stretch>
              </p:blipFill>
              <p:spPr>
                <a:xfrm>
                  <a:off x="11196648" y="1241208"/>
                  <a:ext cx="358560" cy="64800"/>
                </a:xfrm>
                <a:prstGeom prst="rect">
                  <a:avLst/>
                </a:prstGeom>
              </p:spPr>
            </p:pic>
          </mc:Fallback>
        </mc:AlternateContent>
        <mc:AlternateContent xmlns:mc="http://schemas.openxmlformats.org/markup-compatibility/2006" xmlns:p14="http://schemas.microsoft.com/office/powerpoint/2010/main">
          <mc:Choice Requires="p14">
            <p:contentPart p14:bwMode="auto" r:id="rId81">
              <p14:nvContentPartPr>
                <p14:cNvPr id="21" name="Freihand 20">
                  <a:extLst>
                    <a:ext uri="{FF2B5EF4-FFF2-40B4-BE49-F238E27FC236}">
                      <a16:creationId xmlns:a16="http://schemas.microsoft.com/office/drawing/2014/main" id="{56801949-8F56-4C59-890C-545D0DF1E67F}"/>
                    </a:ext>
                  </a:extLst>
                </p14:cNvPr>
                <p14:cNvContentPartPr/>
                <p14:nvPr/>
              </p14:nvContentPartPr>
              <p14:xfrm>
                <a:off x="11706408" y="1225728"/>
                <a:ext cx="194760" cy="68400"/>
              </p14:xfrm>
            </p:contentPart>
          </mc:Choice>
          <mc:Fallback xmlns="">
            <p:pic>
              <p:nvPicPr>
                <p:cNvPr id="21" name="Freihand 20">
                  <a:extLst>
                    <a:ext uri="{FF2B5EF4-FFF2-40B4-BE49-F238E27FC236}">
                      <a16:creationId xmlns:a16="http://schemas.microsoft.com/office/drawing/2014/main" id="{56801949-8F56-4C59-890C-545D0DF1E67F}"/>
                    </a:ext>
                  </a:extLst>
                </p:cNvPr>
                <p:cNvPicPr/>
                <p:nvPr/>
              </p:nvPicPr>
              <p:blipFill>
                <a:blip r:embed="rId82"/>
                <a:stretch>
                  <a:fillRect/>
                </a:stretch>
              </p:blipFill>
              <p:spPr>
                <a:xfrm>
                  <a:off x="11702088" y="1221408"/>
                  <a:ext cx="203400" cy="77040"/>
                </a:xfrm>
                <a:prstGeom prst="rect">
                  <a:avLst/>
                </a:prstGeom>
              </p:spPr>
            </p:pic>
          </mc:Fallback>
        </mc:AlternateContent>
        <mc:AlternateContent xmlns:mc="http://schemas.openxmlformats.org/markup-compatibility/2006" xmlns:p14="http://schemas.microsoft.com/office/powerpoint/2010/main">
          <mc:Choice Requires="p14">
            <p:contentPart p14:bwMode="auto" r:id="rId83">
              <p14:nvContentPartPr>
                <p14:cNvPr id="22" name="Freihand 21">
                  <a:extLst>
                    <a:ext uri="{FF2B5EF4-FFF2-40B4-BE49-F238E27FC236}">
                      <a16:creationId xmlns:a16="http://schemas.microsoft.com/office/drawing/2014/main" id="{58109013-B630-4D2A-9AFA-1FC0B4BFE6F7}"/>
                    </a:ext>
                  </a:extLst>
                </p14:cNvPr>
                <p14:cNvContentPartPr/>
                <p14:nvPr/>
              </p14:nvContentPartPr>
              <p14:xfrm>
                <a:off x="11908368" y="1150488"/>
                <a:ext cx="60840" cy="130320"/>
              </p14:xfrm>
            </p:contentPart>
          </mc:Choice>
          <mc:Fallback xmlns="">
            <p:pic>
              <p:nvPicPr>
                <p:cNvPr id="22" name="Freihand 21">
                  <a:extLst>
                    <a:ext uri="{FF2B5EF4-FFF2-40B4-BE49-F238E27FC236}">
                      <a16:creationId xmlns:a16="http://schemas.microsoft.com/office/drawing/2014/main" id="{58109013-B630-4D2A-9AFA-1FC0B4BFE6F7}"/>
                    </a:ext>
                  </a:extLst>
                </p:cNvPr>
                <p:cNvPicPr/>
                <p:nvPr/>
              </p:nvPicPr>
              <p:blipFill>
                <a:blip r:embed="rId84"/>
                <a:stretch>
                  <a:fillRect/>
                </a:stretch>
              </p:blipFill>
              <p:spPr>
                <a:xfrm>
                  <a:off x="11904048" y="1146168"/>
                  <a:ext cx="69480" cy="138960"/>
                </a:xfrm>
                <a:prstGeom prst="rect">
                  <a:avLst/>
                </a:prstGeom>
              </p:spPr>
            </p:pic>
          </mc:Fallback>
        </mc:AlternateContent>
        <mc:AlternateContent xmlns:mc="http://schemas.openxmlformats.org/markup-compatibility/2006" xmlns:p14="http://schemas.microsoft.com/office/powerpoint/2010/main">
          <mc:Choice Requires="p14">
            <p:contentPart p14:bwMode="auto" r:id="rId85">
              <p14:nvContentPartPr>
                <p14:cNvPr id="23" name="Freihand 22">
                  <a:extLst>
                    <a:ext uri="{FF2B5EF4-FFF2-40B4-BE49-F238E27FC236}">
                      <a16:creationId xmlns:a16="http://schemas.microsoft.com/office/drawing/2014/main" id="{FDAF5145-1608-4C96-B407-7018C5468C21}"/>
                    </a:ext>
                  </a:extLst>
                </p14:cNvPr>
                <p14:cNvContentPartPr/>
                <p14:nvPr/>
              </p14:nvContentPartPr>
              <p14:xfrm>
                <a:off x="11956968" y="1095048"/>
                <a:ext cx="150840" cy="190080"/>
              </p14:xfrm>
            </p:contentPart>
          </mc:Choice>
          <mc:Fallback xmlns="">
            <p:pic>
              <p:nvPicPr>
                <p:cNvPr id="23" name="Freihand 22">
                  <a:extLst>
                    <a:ext uri="{FF2B5EF4-FFF2-40B4-BE49-F238E27FC236}">
                      <a16:creationId xmlns:a16="http://schemas.microsoft.com/office/drawing/2014/main" id="{FDAF5145-1608-4C96-B407-7018C5468C21}"/>
                    </a:ext>
                  </a:extLst>
                </p:cNvPr>
                <p:cNvPicPr/>
                <p:nvPr/>
              </p:nvPicPr>
              <p:blipFill>
                <a:blip r:embed="rId86"/>
                <a:stretch>
                  <a:fillRect/>
                </a:stretch>
              </p:blipFill>
              <p:spPr>
                <a:xfrm>
                  <a:off x="11952648" y="1090728"/>
                  <a:ext cx="159480" cy="198720"/>
                </a:xfrm>
                <a:prstGeom prst="rect">
                  <a:avLst/>
                </a:prstGeom>
              </p:spPr>
            </p:pic>
          </mc:Fallback>
        </mc:AlternateContent>
        <mc:AlternateContent xmlns:mc="http://schemas.openxmlformats.org/markup-compatibility/2006" xmlns:p14="http://schemas.microsoft.com/office/powerpoint/2010/main">
          <mc:Choice Requires="p14">
            <p:contentPart p14:bwMode="auto" r:id="rId87">
              <p14:nvContentPartPr>
                <p14:cNvPr id="24" name="Freihand 23">
                  <a:extLst>
                    <a:ext uri="{FF2B5EF4-FFF2-40B4-BE49-F238E27FC236}">
                      <a16:creationId xmlns:a16="http://schemas.microsoft.com/office/drawing/2014/main" id="{39A34C42-C868-4D98-98E4-12B54B330FA1}"/>
                    </a:ext>
                  </a:extLst>
                </p14:cNvPr>
                <p14:cNvContentPartPr/>
                <p14:nvPr/>
              </p14:nvContentPartPr>
              <p14:xfrm>
                <a:off x="11999448" y="1038888"/>
                <a:ext cx="360" cy="360"/>
              </p14:xfrm>
            </p:contentPart>
          </mc:Choice>
          <mc:Fallback xmlns="">
            <p:pic>
              <p:nvPicPr>
                <p:cNvPr id="24" name="Freihand 23">
                  <a:extLst>
                    <a:ext uri="{FF2B5EF4-FFF2-40B4-BE49-F238E27FC236}">
                      <a16:creationId xmlns:a16="http://schemas.microsoft.com/office/drawing/2014/main" id="{39A34C42-C868-4D98-98E4-12B54B330FA1}"/>
                    </a:ext>
                  </a:extLst>
                </p:cNvPr>
                <p:cNvPicPr/>
                <p:nvPr/>
              </p:nvPicPr>
              <p:blipFill>
                <a:blip r:embed="rId88"/>
                <a:stretch>
                  <a:fillRect/>
                </a:stretch>
              </p:blipFill>
              <p:spPr>
                <a:xfrm>
                  <a:off x="11995128" y="1034568"/>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89">
              <p14:nvContentPartPr>
                <p14:cNvPr id="68" name="Freihand 67">
                  <a:extLst>
                    <a:ext uri="{FF2B5EF4-FFF2-40B4-BE49-F238E27FC236}">
                      <a16:creationId xmlns:a16="http://schemas.microsoft.com/office/drawing/2014/main" id="{05F8BDDA-4D25-4801-A7B4-828A63D9E297}"/>
                    </a:ext>
                  </a:extLst>
                </p14:cNvPr>
                <p14:cNvContentPartPr/>
                <p14:nvPr/>
              </p14:nvContentPartPr>
              <p14:xfrm>
                <a:off x="11185128" y="461088"/>
                <a:ext cx="815040" cy="572400"/>
              </p14:xfrm>
            </p:contentPart>
          </mc:Choice>
          <mc:Fallback xmlns="">
            <p:pic>
              <p:nvPicPr>
                <p:cNvPr id="68" name="Freihand 67">
                  <a:extLst>
                    <a:ext uri="{FF2B5EF4-FFF2-40B4-BE49-F238E27FC236}">
                      <a16:creationId xmlns:a16="http://schemas.microsoft.com/office/drawing/2014/main" id="{05F8BDDA-4D25-4801-A7B4-828A63D9E297}"/>
                    </a:ext>
                  </a:extLst>
                </p:cNvPr>
                <p:cNvPicPr/>
                <p:nvPr/>
              </p:nvPicPr>
              <p:blipFill>
                <a:blip r:embed="rId90"/>
                <a:stretch>
                  <a:fillRect/>
                </a:stretch>
              </p:blipFill>
              <p:spPr>
                <a:xfrm>
                  <a:off x="11180808" y="456768"/>
                  <a:ext cx="823680" cy="58104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91">
            <p14:nvContentPartPr>
              <p14:cNvPr id="70" name="Freihand 69">
                <a:extLst>
                  <a:ext uri="{FF2B5EF4-FFF2-40B4-BE49-F238E27FC236}">
                    <a16:creationId xmlns:a16="http://schemas.microsoft.com/office/drawing/2014/main" id="{052BD24A-618C-4A73-BFAA-A0F100529255}"/>
                  </a:ext>
                </a:extLst>
              </p14:cNvPr>
              <p14:cNvContentPartPr/>
              <p14:nvPr/>
            </p14:nvContentPartPr>
            <p14:xfrm>
              <a:off x="3237048" y="2737368"/>
              <a:ext cx="2277000" cy="64440"/>
            </p14:xfrm>
          </p:contentPart>
        </mc:Choice>
        <mc:Fallback xmlns="">
          <p:pic>
            <p:nvPicPr>
              <p:cNvPr id="70" name="Freihand 69">
                <a:extLst>
                  <a:ext uri="{FF2B5EF4-FFF2-40B4-BE49-F238E27FC236}">
                    <a16:creationId xmlns:a16="http://schemas.microsoft.com/office/drawing/2014/main" id="{052BD24A-618C-4A73-BFAA-A0F100529255}"/>
                  </a:ext>
                </a:extLst>
              </p:cNvPr>
              <p:cNvPicPr/>
              <p:nvPr/>
            </p:nvPicPr>
            <p:blipFill>
              <a:blip r:embed="rId92"/>
              <a:stretch>
                <a:fillRect/>
              </a:stretch>
            </p:blipFill>
            <p:spPr>
              <a:xfrm>
                <a:off x="3232728" y="2733048"/>
                <a:ext cx="2285640" cy="73080"/>
              </a:xfrm>
              <a:prstGeom prst="rect">
                <a:avLst/>
              </a:prstGeom>
            </p:spPr>
          </p:pic>
        </mc:Fallback>
      </mc:AlternateContent>
      <mc:AlternateContent xmlns:mc="http://schemas.openxmlformats.org/markup-compatibility/2006" xmlns:p14="http://schemas.microsoft.com/office/powerpoint/2010/main">
        <mc:Choice Requires="p14">
          <p:contentPart p14:bwMode="auto" r:id="rId93">
            <p14:nvContentPartPr>
              <p14:cNvPr id="71" name="Freihand 70">
                <a:extLst>
                  <a:ext uri="{FF2B5EF4-FFF2-40B4-BE49-F238E27FC236}">
                    <a16:creationId xmlns:a16="http://schemas.microsoft.com/office/drawing/2014/main" id="{6451A4F1-842E-48B0-849B-E3BFD9ED4B5B}"/>
                  </a:ext>
                </a:extLst>
              </p14:cNvPr>
              <p14:cNvContentPartPr/>
              <p14:nvPr/>
            </p14:nvContentPartPr>
            <p14:xfrm>
              <a:off x="5298768" y="4216608"/>
              <a:ext cx="2985480" cy="54000"/>
            </p14:xfrm>
          </p:contentPart>
        </mc:Choice>
        <mc:Fallback xmlns="">
          <p:pic>
            <p:nvPicPr>
              <p:cNvPr id="71" name="Freihand 70">
                <a:extLst>
                  <a:ext uri="{FF2B5EF4-FFF2-40B4-BE49-F238E27FC236}">
                    <a16:creationId xmlns:a16="http://schemas.microsoft.com/office/drawing/2014/main" id="{6451A4F1-842E-48B0-849B-E3BFD9ED4B5B}"/>
                  </a:ext>
                </a:extLst>
              </p:cNvPr>
              <p:cNvPicPr/>
              <p:nvPr/>
            </p:nvPicPr>
            <p:blipFill>
              <a:blip r:embed="rId94"/>
              <a:stretch>
                <a:fillRect/>
              </a:stretch>
            </p:blipFill>
            <p:spPr>
              <a:xfrm>
                <a:off x="5294448" y="4212288"/>
                <a:ext cx="2994120" cy="62640"/>
              </a:xfrm>
              <a:prstGeom prst="rect">
                <a:avLst/>
              </a:prstGeom>
            </p:spPr>
          </p:pic>
        </mc:Fallback>
      </mc:AlternateContent>
      <mc:AlternateContent xmlns:mc="http://schemas.openxmlformats.org/markup-compatibility/2006" xmlns:p14="http://schemas.microsoft.com/office/powerpoint/2010/main">
        <mc:Choice Requires="p14">
          <p:contentPart p14:bwMode="auto" r:id="rId95">
            <p14:nvContentPartPr>
              <p14:cNvPr id="72" name="Freihand 71">
                <a:extLst>
                  <a:ext uri="{FF2B5EF4-FFF2-40B4-BE49-F238E27FC236}">
                    <a16:creationId xmlns:a16="http://schemas.microsoft.com/office/drawing/2014/main" id="{83C36A30-AD97-427B-AF78-583DC855162D}"/>
                  </a:ext>
                </a:extLst>
              </p14:cNvPr>
              <p14:cNvContentPartPr/>
              <p14:nvPr/>
            </p14:nvContentPartPr>
            <p14:xfrm>
              <a:off x="644328" y="4181688"/>
              <a:ext cx="2874960" cy="66600"/>
            </p14:xfrm>
          </p:contentPart>
        </mc:Choice>
        <mc:Fallback xmlns="">
          <p:pic>
            <p:nvPicPr>
              <p:cNvPr id="72" name="Freihand 71">
                <a:extLst>
                  <a:ext uri="{FF2B5EF4-FFF2-40B4-BE49-F238E27FC236}">
                    <a16:creationId xmlns:a16="http://schemas.microsoft.com/office/drawing/2014/main" id="{83C36A30-AD97-427B-AF78-583DC855162D}"/>
                  </a:ext>
                </a:extLst>
              </p:cNvPr>
              <p:cNvPicPr/>
              <p:nvPr/>
            </p:nvPicPr>
            <p:blipFill>
              <a:blip r:embed="rId96"/>
              <a:stretch>
                <a:fillRect/>
              </a:stretch>
            </p:blipFill>
            <p:spPr>
              <a:xfrm>
                <a:off x="640008" y="4177368"/>
                <a:ext cx="2883600" cy="75240"/>
              </a:xfrm>
              <a:prstGeom prst="rect">
                <a:avLst/>
              </a:prstGeom>
            </p:spPr>
          </p:pic>
        </mc:Fallback>
      </mc:AlternateContent>
      <mc:AlternateContent xmlns:mc="http://schemas.openxmlformats.org/markup-compatibility/2006" xmlns:p14="http://schemas.microsoft.com/office/powerpoint/2010/main">
        <mc:Choice Requires="p14">
          <p:contentPart p14:bwMode="auto" r:id="rId97">
            <p14:nvContentPartPr>
              <p14:cNvPr id="73" name="Freihand 72">
                <a:extLst>
                  <a:ext uri="{FF2B5EF4-FFF2-40B4-BE49-F238E27FC236}">
                    <a16:creationId xmlns:a16="http://schemas.microsoft.com/office/drawing/2014/main" id="{BE0D4374-91B6-48CC-B45B-0519DF330BF6}"/>
                  </a:ext>
                </a:extLst>
              </p14:cNvPr>
              <p14:cNvContentPartPr/>
              <p14:nvPr/>
            </p14:nvContentPartPr>
            <p14:xfrm>
              <a:off x="4027248" y="5299128"/>
              <a:ext cx="901440" cy="429120"/>
            </p14:xfrm>
          </p:contentPart>
        </mc:Choice>
        <mc:Fallback xmlns="">
          <p:pic>
            <p:nvPicPr>
              <p:cNvPr id="73" name="Freihand 72">
                <a:extLst>
                  <a:ext uri="{FF2B5EF4-FFF2-40B4-BE49-F238E27FC236}">
                    <a16:creationId xmlns:a16="http://schemas.microsoft.com/office/drawing/2014/main" id="{BE0D4374-91B6-48CC-B45B-0519DF330BF6}"/>
                  </a:ext>
                </a:extLst>
              </p:cNvPr>
              <p:cNvPicPr/>
              <p:nvPr/>
            </p:nvPicPr>
            <p:blipFill>
              <a:blip r:embed="rId98"/>
              <a:stretch>
                <a:fillRect/>
              </a:stretch>
            </p:blipFill>
            <p:spPr>
              <a:xfrm>
                <a:off x="4022928" y="5294808"/>
                <a:ext cx="910080" cy="437760"/>
              </a:xfrm>
              <a:prstGeom prst="rect">
                <a:avLst/>
              </a:prstGeom>
            </p:spPr>
          </p:pic>
        </mc:Fallback>
      </mc:AlternateContent>
      <mc:AlternateContent xmlns:mc="http://schemas.openxmlformats.org/markup-compatibility/2006" xmlns:p14="http://schemas.microsoft.com/office/powerpoint/2010/main">
        <mc:Choice Requires="p14">
          <p:contentPart p14:bwMode="auto" r:id="rId99">
            <p14:nvContentPartPr>
              <p14:cNvPr id="77" name="Freihand 76">
                <a:extLst>
                  <a:ext uri="{FF2B5EF4-FFF2-40B4-BE49-F238E27FC236}">
                    <a16:creationId xmlns:a16="http://schemas.microsoft.com/office/drawing/2014/main" id="{EE468C82-7BFB-444E-9B59-91B1D8D6AD38}"/>
                  </a:ext>
                </a:extLst>
              </p14:cNvPr>
              <p14:cNvContentPartPr/>
              <p14:nvPr/>
            </p14:nvContentPartPr>
            <p14:xfrm>
              <a:off x="6983568" y="5661288"/>
              <a:ext cx="1349280" cy="29880"/>
            </p14:xfrm>
          </p:contentPart>
        </mc:Choice>
        <mc:Fallback xmlns="">
          <p:pic>
            <p:nvPicPr>
              <p:cNvPr id="77" name="Freihand 76">
                <a:extLst>
                  <a:ext uri="{FF2B5EF4-FFF2-40B4-BE49-F238E27FC236}">
                    <a16:creationId xmlns:a16="http://schemas.microsoft.com/office/drawing/2014/main" id="{EE468C82-7BFB-444E-9B59-91B1D8D6AD38}"/>
                  </a:ext>
                </a:extLst>
              </p:cNvPr>
              <p:cNvPicPr/>
              <p:nvPr/>
            </p:nvPicPr>
            <p:blipFill>
              <a:blip r:embed="rId100"/>
              <a:stretch>
                <a:fillRect/>
              </a:stretch>
            </p:blipFill>
            <p:spPr>
              <a:xfrm>
                <a:off x="6979248" y="5656968"/>
                <a:ext cx="1357920" cy="38520"/>
              </a:xfrm>
              <a:prstGeom prst="rect">
                <a:avLst/>
              </a:prstGeom>
            </p:spPr>
          </p:pic>
        </mc:Fallback>
      </mc:AlternateContent>
      <mc:AlternateContent xmlns:mc="http://schemas.openxmlformats.org/markup-compatibility/2006" xmlns:p14="http://schemas.microsoft.com/office/powerpoint/2010/main">
        <mc:Choice Requires="p14">
          <p:contentPart p14:bwMode="auto" r:id="rId101">
            <p14:nvContentPartPr>
              <p14:cNvPr id="78" name="Freihand 77">
                <a:extLst>
                  <a:ext uri="{FF2B5EF4-FFF2-40B4-BE49-F238E27FC236}">
                    <a16:creationId xmlns:a16="http://schemas.microsoft.com/office/drawing/2014/main" id="{781CEBE4-1C8A-46F4-BA82-CF86E375C512}"/>
                  </a:ext>
                </a:extLst>
              </p14:cNvPr>
              <p14:cNvContentPartPr/>
              <p14:nvPr/>
            </p14:nvContentPartPr>
            <p14:xfrm>
              <a:off x="3466008" y="5941728"/>
              <a:ext cx="1343160" cy="41400"/>
            </p14:xfrm>
          </p:contentPart>
        </mc:Choice>
        <mc:Fallback xmlns="">
          <p:pic>
            <p:nvPicPr>
              <p:cNvPr id="78" name="Freihand 77">
                <a:extLst>
                  <a:ext uri="{FF2B5EF4-FFF2-40B4-BE49-F238E27FC236}">
                    <a16:creationId xmlns:a16="http://schemas.microsoft.com/office/drawing/2014/main" id="{781CEBE4-1C8A-46F4-BA82-CF86E375C512}"/>
                  </a:ext>
                </a:extLst>
              </p:cNvPr>
              <p:cNvPicPr/>
              <p:nvPr/>
            </p:nvPicPr>
            <p:blipFill>
              <a:blip r:embed="rId102"/>
              <a:stretch>
                <a:fillRect/>
              </a:stretch>
            </p:blipFill>
            <p:spPr>
              <a:xfrm>
                <a:off x="3461688" y="5937408"/>
                <a:ext cx="1351800" cy="50040"/>
              </a:xfrm>
              <a:prstGeom prst="rect">
                <a:avLst/>
              </a:prstGeom>
            </p:spPr>
          </p:pic>
        </mc:Fallback>
      </mc:AlternateContent>
      <p:grpSp>
        <p:nvGrpSpPr>
          <p:cNvPr id="80" name="Gruppieren 79">
            <a:extLst>
              <a:ext uri="{FF2B5EF4-FFF2-40B4-BE49-F238E27FC236}">
                <a16:creationId xmlns:a16="http://schemas.microsoft.com/office/drawing/2014/main" id="{C4C3E163-85BB-4005-BFFD-72AB35EBB63B}"/>
              </a:ext>
            </a:extLst>
          </p:cNvPr>
          <p:cNvGrpSpPr/>
          <p:nvPr/>
        </p:nvGrpSpPr>
        <p:grpSpPr>
          <a:xfrm>
            <a:off x="1018008" y="3082608"/>
            <a:ext cx="1596960" cy="1825920"/>
            <a:chOff x="1018008" y="3082608"/>
            <a:chExt cx="1596960" cy="1825920"/>
          </a:xfrm>
        </p:grpSpPr>
        <mc:AlternateContent xmlns:mc="http://schemas.openxmlformats.org/markup-compatibility/2006" xmlns:p14="http://schemas.microsoft.com/office/powerpoint/2010/main">
          <mc:Choice Requires="p14">
            <p:contentPart p14:bwMode="auto" r:id="rId103">
              <p14:nvContentPartPr>
                <p14:cNvPr id="74" name="Freihand 73">
                  <a:extLst>
                    <a:ext uri="{FF2B5EF4-FFF2-40B4-BE49-F238E27FC236}">
                      <a16:creationId xmlns:a16="http://schemas.microsoft.com/office/drawing/2014/main" id="{B8169E28-9C4E-4150-8B38-3BB2D0E3DE29}"/>
                    </a:ext>
                  </a:extLst>
                </p14:cNvPr>
                <p14:cNvContentPartPr/>
                <p14:nvPr/>
              </p14:nvContentPartPr>
              <p14:xfrm>
                <a:off x="1338048" y="3655368"/>
                <a:ext cx="1019880" cy="723960"/>
              </p14:xfrm>
            </p:contentPart>
          </mc:Choice>
          <mc:Fallback xmlns="">
            <p:pic>
              <p:nvPicPr>
                <p:cNvPr id="74" name="Freihand 73">
                  <a:extLst>
                    <a:ext uri="{FF2B5EF4-FFF2-40B4-BE49-F238E27FC236}">
                      <a16:creationId xmlns:a16="http://schemas.microsoft.com/office/drawing/2014/main" id="{B8169E28-9C4E-4150-8B38-3BB2D0E3DE29}"/>
                    </a:ext>
                  </a:extLst>
                </p:cNvPr>
                <p:cNvPicPr/>
                <p:nvPr/>
              </p:nvPicPr>
              <p:blipFill>
                <a:blip r:embed="rId104"/>
                <a:stretch>
                  <a:fillRect/>
                </a:stretch>
              </p:blipFill>
              <p:spPr>
                <a:xfrm>
                  <a:off x="1333728" y="3651048"/>
                  <a:ext cx="1028520" cy="732600"/>
                </a:xfrm>
                <a:prstGeom prst="rect">
                  <a:avLst/>
                </a:prstGeom>
              </p:spPr>
            </p:pic>
          </mc:Fallback>
        </mc:AlternateContent>
        <mc:AlternateContent xmlns:mc="http://schemas.openxmlformats.org/markup-compatibility/2006" xmlns:p14="http://schemas.microsoft.com/office/powerpoint/2010/main">
          <mc:Choice Requires="p14">
            <p:contentPart p14:bwMode="auto" r:id="rId105">
              <p14:nvContentPartPr>
                <p14:cNvPr id="75" name="Freihand 74">
                  <a:extLst>
                    <a:ext uri="{FF2B5EF4-FFF2-40B4-BE49-F238E27FC236}">
                      <a16:creationId xmlns:a16="http://schemas.microsoft.com/office/drawing/2014/main" id="{3C7260F2-78A5-4FA4-834C-E3E17BEF6529}"/>
                    </a:ext>
                  </a:extLst>
                </p14:cNvPr>
                <p14:cNvContentPartPr/>
                <p14:nvPr/>
              </p14:nvContentPartPr>
              <p14:xfrm>
                <a:off x="1569168" y="3610728"/>
                <a:ext cx="665280" cy="810720"/>
              </p14:xfrm>
            </p:contentPart>
          </mc:Choice>
          <mc:Fallback xmlns="">
            <p:pic>
              <p:nvPicPr>
                <p:cNvPr id="75" name="Freihand 74">
                  <a:extLst>
                    <a:ext uri="{FF2B5EF4-FFF2-40B4-BE49-F238E27FC236}">
                      <a16:creationId xmlns:a16="http://schemas.microsoft.com/office/drawing/2014/main" id="{3C7260F2-78A5-4FA4-834C-E3E17BEF6529}"/>
                    </a:ext>
                  </a:extLst>
                </p:cNvPr>
                <p:cNvPicPr/>
                <p:nvPr/>
              </p:nvPicPr>
              <p:blipFill>
                <a:blip r:embed="rId106"/>
                <a:stretch>
                  <a:fillRect/>
                </a:stretch>
              </p:blipFill>
              <p:spPr>
                <a:xfrm>
                  <a:off x="1564848" y="3606408"/>
                  <a:ext cx="673920" cy="819360"/>
                </a:xfrm>
                <a:prstGeom prst="rect">
                  <a:avLst/>
                </a:prstGeom>
              </p:spPr>
            </p:pic>
          </mc:Fallback>
        </mc:AlternateContent>
        <mc:AlternateContent xmlns:mc="http://schemas.openxmlformats.org/markup-compatibility/2006" xmlns:p14="http://schemas.microsoft.com/office/powerpoint/2010/main">
          <mc:Choice Requires="p14">
            <p:contentPart p14:bwMode="auto" r:id="rId107">
              <p14:nvContentPartPr>
                <p14:cNvPr id="79" name="Freihand 78">
                  <a:extLst>
                    <a:ext uri="{FF2B5EF4-FFF2-40B4-BE49-F238E27FC236}">
                      <a16:creationId xmlns:a16="http://schemas.microsoft.com/office/drawing/2014/main" id="{2784945F-132E-4339-BC4A-5CA9A90D037B}"/>
                    </a:ext>
                  </a:extLst>
                </p14:cNvPr>
                <p14:cNvContentPartPr/>
                <p14:nvPr/>
              </p14:nvContentPartPr>
              <p14:xfrm>
                <a:off x="1018008" y="3082608"/>
                <a:ext cx="1596960" cy="1825920"/>
              </p14:xfrm>
            </p:contentPart>
          </mc:Choice>
          <mc:Fallback xmlns="">
            <p:pic>
              <p:nvPicPr>
                <p:cNvPr id="79" name="Freihand 78">
                  <a:extLst>
                    <a:ext uri="{FF2B5EF4-FFF2-40B4-BE49-F238E27FC236}">
                      <a16:creationId xmlns:a16="http://schemas.microsoft.com/office/drawing/2014/main" id="{2784945F-132E-4339-BC4A-5CA9A90D037B}"/>
                    </a:ext>
                  </a:extLst>
                </p:cNvPr>
                <p:cNvPicPr/>
                <p:nvPr/>
              </p:nvPicPr>
              <p:blipFill>
                <a:blip r:embed="rId108"/>
                <a:stretch>
                  <a:fillRect/>
                </a:stretch>
              </p:blipFill>
              <p:spPr>
                <a:xfrm>
                  <a:off x="1013688" y="3078288"/>
                  <a:ext cx="1605600" cy="183456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09">
            <p14:nvContentPartPr>
              <p14:cNvPr id="81" name="Freihand 80">
                <a:extLst>
                  <a:ext uri="{FF2B5EF4-FFF2-40B4-BE49-F238E27FC236}">
                    <a16:creationId xmlns:a16="http://schemas.microsoft.com/office/drawing/2014/main" id="{9AD4B017-ABB2-4C87-817B-B22372DCFB96}"/>
                  </a:ext>
                </a:extLst>
              </p14:cNvPr>
              <p14:cNvContentPartPr/>
              <p14:nvPr/>
            </p14:nvContentPartPr>
            <p14:xfrm>
              <a:off x="7269408" y="5627088"/>
              <a:ext cx="1045800" cy="24840"/>
            </p14:xfrm>
          </p:contentPart>
        </mc:Choice>
        <mc:Fallback xmlns="">
          <p:pic>
            <p:nvPicPr>
              <p:cNvPr id="81" name="Freihand 80">
                <a:extLst>
                  <a:ext uri="{FF2B5EF4-FFF2-40B4-BE49-F238E27FC236}">
                    <a16:creationId xmlns:a16="http://schemas.microsoft.com/office/drawing/2014/main" id="{9AD4B017-ABB2-4C87-817B-B22372DCFB96}"/>
                  </a:ext>
                </a:extLst>
              </p:cNvPr>
              <p:cNvPicPr/>
              <p:nvPr/>
            </p:nvPicPr>
            <p:blipFill>
              <a:blip r:embed="rId110"/>
              <a:stretch>
                <a:fillRect/>
              </a:stretch>
            </p:blipFill>
            <p:spPr>
              <a:xfrm>
                <a:off x="7265088" y="5622768"/>
                <a:ext cx="1054440" cy="33480"/>
              </a:xfrm>
              <a:prstGeom prst="rect">
                <a:avLst/>
              </a:prstGeom>
            </p:spPr>
          </p:pic>
        </mc:Fallback>
      </mc:AlternateContent>
      <mc:AlternateContent xmlns:mc="http://schemas.openxmlformats.org/markup-compatibility/2006" xmlns:p14="http://schemas.microsoft.com/office/powerpoint/2010/main">
        <mc:Choice Requires="p14">
          <p:contentPart p14:bwMode="auto" r:id="rId111">
            <p14:nvContentPartPr>
              <p14:cNvPr id="82" name="Freihand 81">
                <a:extLst>
                  <a:ext uri="{FF2B5EF4-FFF2-40B4-BE49-F238E27FC236}">
                    <a16:creationId xmlns:a16="http://schemas.microsoft.com/office/drawing/2014/main" id="{915E72FC-8508-4707-803B-EA56FDB5CF47}"/>
                  </a:ext>
                </a:extLst>
              </p14:cNvPr>
              <p14:cNvContentPartPr/>
              <p14:nvPr/>
            </p14:nvContentPartPr>
            <p14:xfrm>
              <a:off x="3427128" y="5790168"/>
              <a:ext cx="1831320" cy="141120"/>
            </p14:xfrm>
          </p:contentPart>
        </mc:Choice>
        <mc:Fallback xmlns="">
          <p:pic>
            <p:nvPicPr>
              <p:cNvPr id="82" name="Freihand 81">
                <a:extLst>
                  <a:ext uri="{FF2B5EF4-FFF2-40B4-BE49-F238E27FC236}">
                    <a16:creationId xmlns:a16="http://schemas.microsoft.com/office/drawing/2014/main" id="{915E72FC-8508-4707-803B-EA56FDB5CF47}"/>
                  </a:ext>
                </a:extLst>
              </p:cNvPr>
              <p:cNvPicPr/>
              <p:nvPr/>
            </p:nvPicPr>
            <p:blipFill>
              <a:blip r:embed="rId112"/>
              <a:stretch>
                <a:fillRect/>
              </a:stretch>
            </p:blipFill>
            <p:spPr>
              <a:xfrm>
                <a:off x="3422808" y="5785848"/>
                <a:ext cx="1839960" cy="149760"/>
              </a:xfrm>
              <a:prstGeom prst="rect">
                <a:avLst/>
              </a:prstGeom>
            </p:spPr>
          </p:pic>
        </mc:Fallback>
      </mc:AlternateContent>
      <mc:AlternateContent xmlns:mc="http://schemas.openxmlformats.org/markup-compatibility/2006">
        <mc:Choice xmlns:p14="http://schemas.microsoft.com/office/powerpoint/2010/main" Requires="p14">
          <p:contentPart p14:bwMode="auto" r:id="rId113">
            <p14:nvContentPartPr>
              <p14:cNvPr id="12" name="Freihand 11">
                <a:extLst>
                  <a:ext uri="{FF2B5EF4-FFF2-40B4-BE49-F238E27FC236}">
                    <a16:creationId xmlns:a16="http://schemas.microsoft.com/office/drawing/2014/main" id="{B423CDAE-FC00-4EFC-973D-BAE44F6416EB}"/>
                  </a:ext>
                </a:extLst>
              </p14:cNvPr>
              <p14:cNvContentPartPr/>
              <p14:nvPr/>
            </p14:nvContentPartPr>
            <p14:xfrm>
              <a:off x="1003608" y="3150288"/>
              <a:ext cx="1634040" cy="1751400"/>
            </p14:xfrm>
          </p:contentPart>
        </mc:Choice>
        <mc:Fallback>
          <p:pic>
            <p:nvPicPr>
              <p:cNvPr id="12" name="Freihand 11">
                <a:extLst>
                  <a:ext uri="{FF2B5EF4-FFF2-40B4-BE49-F238E27FC236}">
                    <a16:creationId xmlns:a16="http://schemas.microsoft.com/office/drawing/2014/main" id="{B423CDAE-FC00-4EFC-973D-BAE44F6416EB}"/>
                  </a:ext>
                </a:extLst>
              </p:cNvPr>
              <p:cNvPicPr/>
              <p:nvPr/>
            </p:nvPicPr>
            <p:blipFill>
              <a:blip r:embed="rId114"/>
              <a:stretch>
                <a:fillRect/>
              </a:stretch>
            </p:blipFill>
            <p:spPr>
              <a:xfrm>
                <a:off x="999288" y="3145968"/>
                <a:ext cx="1642680" cy="1760040"/>
              </a:xfrm>
              <a:prstGeom prst="rect">
                <a:avLst/>
              </a:prstGeom>
            </p:spPr>
          </p:pic>
        </mc:Fallback>
      </mc:AlternateContent>
      <mc:AlternateContent xmlns:mc="http://schemas.openxmlformats.org/markup-compatibility/2006">
        <mc:Choice xmlns:p14="http://schemas.microsoft.com/office/powerpoint/2010/main" Requires="p14">
          <p:contentPart p14:bwMode="auto" r:id="rId115">
            <p14:nvContentPartPr>
              <p14:cNvPr id="20" name="Freihand 19">
                <a:extLst>
                  <a:ext uri="{FF2B5EF4-FFF2-40B4-BE49-F238E27FC236}">
                    <a16:creationId xmlns:a16="http://schemas.microsoft.com/office/drawing/2014/main" id="{2F7DF94C-2CCA-48F0-944F-767E80FDA9A3}"/>
                  </a:ext>
                </a:extLst>
              </p14:cNvPr>
              <p14:cNvContentPartPr/>
              <p14:nvPr/>
            </p14:nvContentPartPr>
            <p14:xfrm>
              <a:off x="7051248" y="5663808"/>
              <a:ext cx="1319400" cy="49680"/>
            </p14:xfrm>
          </p:contentPart>
        </mc:Choice>
        <mc:Fallback>
          <p:pic>
            <p:nvPicPr>
              <p:cNvPr id="20" name="Freihand 19">
                <a:extLst>
                  <a:ext uri="{FF2B5EF4-FFF2-40B4-BE49-F238E27FC236}">
                    <a16:creationId xmlns:a16="http://schemas.microsoft.com/office/drawing/2014/main" id="{2F7DF94C-2CCA-48F0-944F-767E80FDA9A3}"/>
                  </a:ext>
                </a:extLst>
              </p:cNvPr>
              <p:cNvPicPr/>
              <p:nvPr/>
            </p:nvPicPr>
            <p:blipFill>
              <a:blip r:embed="rId116"/>
              <a:stretch>
                <a:fillRect/>
              </a:stretch>
            </p:blipFill>
            <p:spPr>
              <a:xfrm>
                <a:off x="7046928" y="5659488"/>
                <a:ext cx="1328040" cy="58320"/>
              </a:xfrm>
              <a:prstGeom prst="rect">
                <a:avLst/>
              </a:prstGeom>
            </p:spPr>
          </p:pic>
        </mc:Fallback>
      </mc:AlternateContent>
      <mc:AlternateContent xmlns:mc="http://schemas.openxmlformats.org/markup-compatibility/2006">
        <mc:Choice xmlns:p14="http://schemas.microsoft.com/office/powerpoint/2010/main" Requires="p14">
          <p:contentPart p14:bwMode="auto" r:id="rId117">
            <p14:nvContentPartPr>
              <p14:cNvPr id="29" name="Freihand 28">
                <a:extLst>
                  <a:ext uri="{FF2B5EF4-FFF2-40B4-BE49-F238E27FC236}">
                    <a16:creationId xmlns:a16="http://schemas.microsoft.com/office/drawing/2014/main" id="{EB2357C1-F5D3-412E-9606-374440AEC5FC}"/>
                  </a:ext>
                </a:extLst>
              </p14:cNvPr>
              <p14:cNvContentPartPr/>
              <p14:nvPr/>
            </p14:nvContentPartPr>
            <p14:xfrm>
              <a:off x="3212208" y="5928768"/>
              <a:ext cx="1519920" cy="72000"/>
            </p14:xfrm>
          </p:contentPart>
        </mc:Choice>
        <mc:Fallback>
          <p:pic>
            <p:nvPicPr>
              <p:cNvPr id="29" name="Freihand 28">
                <a:extLst>
                  <a:ext uri="{FF2B5EF4-FFF2-40B4-BE49-F238E27FC236}">
                    <a16:creationId xmlns:a16="http://schemas.microsoft.com/office/drawing/2014/main" id="{EB2357C1-F5D3-412E-9606-374440AEC5FC}"/>
                  </a:ext>
                </a:extLst>
              </p:cNvPr>
              <p:cNvPicPr/>
              <p:nvPr/>
            </p:nvPicPr>
            <p:blipFill>
              <a:blip r:embed="rId118"/>
              <a:stretch>
                <a:fillRect/>
              </a:stretch>
            </p:blipFill>
            <p:spPr>
              <a:xfrm>
                <a:off x="3207888" y="5924448"/>
                <a:ext cx="1528560" cy="80640"/>
              </a:xfrm>
              <a:prstGeom prst="rect">
                <a:avLst/>
              </a:prstGeom>
            </p:spPr>
          </p:pic>
        </mc:Fallback>
      </mc:AlternateContent>
    </p:spTree>
    <p:extLst>
      <p:ext uri="{BB962C8B-B14F-4D97-AF65-F5344CB8AC3E}">
        <p14:creationId xmlns:p14="http://schemas.microsoft.com/office/powerpoint/2010/main" val="20803880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8210" name="Rectangle 2"/>
          <p:cNvSpPr>
            <a:spLocks noChangeArrowheads="1"/>
          </p:cNvSpPr>
          <p:nvPr/>
        </p:nvSpPr>
        <p:spPr bwMode="auto">
          <a:xfrm>
            <a:off x="2089881" y="48046"/>
            <a:ext cx="7308347"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2400" b="1"/>
              <a:t>Steady and appropriate economic growth</a:t>
            </a:r>
            <a:endParaRPr lang="en-US" sz="2400" b="1" dirty="0"/>
          </a:p>
        </p:txBody>
      </p:sp>
      <p:sp>
        <p:nvSpPr>
          <p:cNvPr id="478211" name="Text Box 3"/>
          <p:cNvSpPr txBox="1">
            <a:spLocks noChangeArrowheads="1"/>
          </p:cNvSpPr>
          <p:nvPr/>
        </p:nvSpPr>
        <p:spPr bwMode="auto">
          <a:xfrm>
            <a:off x="552202" y="290319"/>
            <a:ext cx="11639798" cy="31722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spAutoFit/>
          </a:bodyPr>
          <a:lstStyle>
            <a:lvl1pPr marL="4572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1pPr>
            <a:lvl2pPr marL="9144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2pPr>
            <a:lvl3pPr marL="13716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3pPr>
            <a:lvl4pPr marL="18288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4pPr>
            <a:lvl5pPr marL="22860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5pPr>
            <a:lvl6pPr marL="27432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6pPr>
            <a:lvl7pPr marL="32004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7pPr>
            <a:lvl8pPr marL="36576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8pPr>
            <a:lvl9pPr marL="41148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9pPr>
          </a:lstStyle>
          <a:p>
            <a:r>
              <a:rPr lang="de-DE" sz="2000" u="sng">
                <a:solidFill>
                  <a:schemeClr val="tx1"/>
                </a:solidFill>
              </a:rPr>
              <a:t>Indicators</a:t>
            </a:r>
            <a:endParaRPr lang="de-DE" sz="2000" u="sng" dirty="0">
              <a:solidFill>
                <a:schemeClr val="tx1"/>
              </a:solidFill>
            </a:endParaRPr>
          </a:p>
          <a:p>
            <a:endParaRPr lang="de-DE" sz="2000" dirty="0">
              <a:solidFill>
                <a:schemeClr val="tx1"/>
              </a:solidFill>
            </a:endParaRPr>
          </a:p>
          <a:p>
            <a:pPr>
              <a:buFontTx/>
              <a:buChar char="•"/>
            </a:pPr>
            <a:r>
              <a:rPr lang="de-DE" sz="2000">
                <a:solidFill>
                  <a:schemeClr val="tx1"/>
                </a:solidFill>
              </a:rPr>
              <a:t>Growth of </a:t>
            </a:r>
            <a:r>
              <a:rPr lang="de-DE" sz="2000" b="1">
                <a:solidFill>
                  <a:schemeClr val="tx1"/>
                </a:solidFill>
              </a:rPr>
              <a:t>real</a:t>
            </a:r>
            <a:r>
              <a:rPr lang="de-DE" sz="2000">
                <a:solidFill>
                  <a:schemeClr val="tx1"/>
                </a:solidFill>
              </a:rPr>
              <a:t> GDP</a:t>
            </a:r>
            <a:endParaRPr lang="de-DE" sz="2000" dirty="0">
              <a:solidFill>
                <a:schemeClr val="tx1"/>
              </a:solidFill>
            </a:endParaRPr>
          </a:p>
          <a:p>
            <a:pPr>
              <a:buFontTx/>
              <a:buNone/>
            </a:pPr>
            <a:r>
              <a:rPr lang="de-DE" sz="2000" dirty="0">
                <a:solidFill>
                  <a:schemeClr val="tx1"/>
                </a:solidFill>
              </a:rPr>
              <a:t>	</a:t>
            </a:r>
            <a:r>
              <a:rPr lang="de-DE" sz="2000">
                <a:solidFill>
                  <a:schemeClr val="tx1"/>
                </a:solidFill>
              </a:rPr>
              <a:t>	</a:t>
            </a:r>
            <a:r>
              <a:rPr lang="de-DE" sz="2000">
                <a:solidFill>
                  <a:schemeClr val="tx1"/>
                </a:solidFill>
                <a:cs typeface="Times New Roman" pitchFamily="18" charset="0"/>
              </a:rPr>
              <a:t>→	change of overall economic performance, not including singular changes in prices (price adjusted GDP)</a:t>
            </a:r>
            <a:endParaRPr lang="de-DE" sz="2000" dirty="0">
              <a:solidFill>
                <a:schemeClr val="tx1"/>
              </a:solidFill>
            </a:endParaRPr>
          </a:p>
          <a:p>
            <a:pPr>
              <a:buFontTx/>
              <a:buChar char="•"/>
            </a:pPr>
            <a:endParaRPr lang="de-DE" sz="2000" dirty="0">
              <a:solidFill>
                <a:schemeClr val="tx1"/>
              </a:solidFill>
            </a:endParaRPr>
          </a:p>
          <a:p>
            <a:pPr>
              <a:buFontTx/>
              <a:buChar char="•"/>
            </a:pPr>
            <a:r>
              <a:rPr lang="de-DE" sz="2000">
                <a:solidFill>
                  <a:schemeClr val="tx1"/>
                </a:solidFill>
              </a:rPr>
              <a:t>Growth of </a:t>
            </a:r>
            <a:r>
              <a:rPr lang="de-DE" sz="2000" b="1">
                <a:solidFill>
                  <a:schemeClr val="tx1"/>
                </a:solidFill>
              </a:rPr>
              <a:t>real</a:t>
            </a:r>
            <a:r>
              <a:rPr lang="de-DE" sz="2000">
                <a:solidFill>
                  <a:schemeClr val="tx1"/>
                </a:solidFill>
              </a:rPr>
              <a:t> GDP per capita</a:t>
            </a:r>
            <a:endParaRPr lang="de-DE" sz="2000" dirty="0">
              <a:solidFill>
                <a:schemeClr val="tx1"/>
              </a:solidFill>
            </a:endParaRPr>
          </a:p>
          <a:p>
            <a:pPr>
              <a:buFontTx/>
              <a:buNone/>
            </a:pPr>
            <a:r>
              <a:rPr lang="de-DE" sz="2000" dirty="0">
                <a:solidFill>
                  <a:schemeClr val="tx1"/>
                </a:solidFill>
              </a:rPr>
              <a:t>	</a:t>
            </a:r>
            <a:r>
              <a:rPr lang="de-DE" sz="2000">
                <a:solidFill>
                  <a:schemeClr val="tx1"/>
                </a:solidFill>
              </a:rPr>
              <a:t>	</a:t>
            </a:r>
            <a:r>
              <a:rPr lang="de-DE" sz="2000">
                <a:solidFill>
                  <a:schemeClr val="tx1"/>
                </a:solidFill>
                <a:cs typeface="Times New Roman" pitchFamily="18" charset="0"/>
              </a:rPr>
              <a:t>→	since in general new inhabitants will increase GDP, we also to adjust for population growth</a:t>
            </a:r>
            <a:endParaRPr lang="de-DE" sz="2000" dirty="0">
              <a:solidFill>
                <a:schemeClr val="tx1"/>
              </a:solidFill>
            </a:endParaRPr>
          </a:p>
          <a:p>
            <a:endParaRPr lang="de-DE" sz="2000" dirty="0">
              <a:solidFill>
                <a:schemeClr val="tx1"/>
              </a:solidFill>
            </a:endParaRPr>
          </a:p>
          <a:p>
            <a:r>
              <a:rPr lang="de-DE" sz="2000" dirty="0">
                <a:solidFill>
                  <a:schemeClr val="tx1"/>
                </a:solidFill>
                <a:cs typeface="Times New Roman" pitchFamily="18" charset="0"/>
              </a:rPr>
              <a:t>→	</a:t>
            </a:r>
            <a:r>
              <a:rPr lang="de-DE" sz="2000">
                <a:solidFill>
                  <a:schemeClr val="tx1"/>
                </a:solidFill>
              </a:rPr>
              <a:t>In developed countries an growth rate of GDP of roughly </a:t>
            </a:r>
            <a:r>
              <a:rPr lang="de-DE" sz="2000" dirty="0">
                <a:solidFill>
                  <a:schemeClr val="tx1"/>
                </a:solidFill>
              </a:rPr>
              <a:t>1%-3</a:t>
            </a:r>
            <a:r>
              <a:rPr lang="de-DE" sz="2000">
                <a:solidFill>
                  <a:schemeClr val="tx1"/>
                </a:solidFill>
              </a:rPr>
              <a:t>% p.a. is claimed to be appropriate on average, without high volatily around this traget growth rate.</a:t>
            </a:r>
            <a:endParaRPr lang="de-DE" sz="2000" dirty="0">
              <a:solidFill>
                <a:schemeClr val="tx1"/>
              </a:solidFill>
            </a:endParaRPr>
          </a:p>
        </p:txBody>
      </p:sp>
      <p:sp>
        <p:nvSpPr>
          <p:cNvPr id="10" name="Textfeld 9"/>
          <p:cNvSpPr txBox="1"/>
          <p:nvPr/>
        </p:nvSpPr>
        <p:spPr>
          <a:xfrm>
            <a:off x="28650" y="6531017"/>
            <a:ext cx="2313063" cy="237246"/>
          </a:xfrm>
          <a:prstGeom prst="rect">
            <a:avLst/>
          </a:prstGeom>
          <a:noFill/>
        </p:spPr>
        <p:txBody>
          <a:bodyPr wrap="square" rtlCol="0">
            <a:noAutofit/>
          </a:bodyPr>
          <a:lstStyle/>
          <a:p>
            <a:r>
              <a:rPr lang="de-DE" sz="1400"/>
              <a:t>Source: </a:t>
            </a:r>
            <a:r>
              <a:rPr lang="de-DE" sz="1400" dirty="0"/>
              <a:t>IMF</a:t>
            </a:r>
          </a:p>
        </p:txBody>
      </p:sp>
      <p:sp>
        <p:nvSpPr>
          <p:cNvPr id="18" name="Rechteck 17">
            <a:extLst>
              <a:ext uri="{FF2B5EF4-FFF2-40B4-BE49-F238E27FC236}">
                <a16:creationId xmlns:a16="http://schemas.microsoft.com/office/drawing/2014/main" id="{6E26D9F9-CEC4-4F93-ACE7-A6F04CEC94E6}"/>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4" name="Grafik 3">
            <a:extLst>
              <a:ext uri="{FF2B5EF4-FFF2-40B4-BE49-F238E27FC236}">
                <a16:creationId xmlns:a16="http://schemas.microsoft.com/office/drawing/2014/main" id="{D25E193F-0047-4477-0ED0-6A1222643F1C}"/>
              </a:ext>
            </a:extLst>
          </p:cNvPr>
          <p:cNvPicPr>
            <a:picLocks noChangeAspect="1"/>
          </p:cNvPicPr>
          <p:nvPr/>
        </p:nvPicPr>
        <p:blipFill>
          <a:blip r:embed="rId3"/>
          <a:stretch>
            <a:fillRect/>
          </a:stretch>
        </p:blipFill>
        <p:spPr>
          <a:xfrm>
            <a:off x="870402" y="3580309"/>
            <a:ext cx="6391051" cy="2950707"/>
          </a:xfrm>
          <a:prstGeom prst="rect">
            <a:avLst/>
          </a:prstGeom>
        </p:spPr>
      </p:pic>
      <mc:AlternateContent xmlns:mc="http://schemas.openxmlformats.org/markup-compatibility/2006" xmlns:p14="http://schemas.microsoft.com/office/powerpoint/2010/main">
        <mc:Choice Requires="p14">
          <p:contentPart p14:bwMode="auto" r:id="rId4">
            <p14:nvContentPartPr>
              <p14:cNvPr id="2" name="Freihand 1">
                <a:extLst>
                  <a:ext uri="{FF2B5EF4-FFF2-40B4-BE49-F238E27FC236}">
                    <a16:creationId xmlns:a16="http://schemas.microsoft.com/office/drawing/2014/main" id="{8AC8ED96-33F9-4B9D-A4F1-90ECF63AC1E0}"/>
                  </a:ext>
                </a:extLst>
              </p14:cNvPr>
              <p14:cNvContentPartPr/>
              <p14:nvPr/>
            </p14:nvContentPartPr>
            <p14:xfrm>
              <a:off x="2125368" y="1242648"/>
              <a:ext cx="1049760" cy="24120"/>
            </p14:xfrm>
          </p:contentPart>
        </mc:Choice>
        <mc:Fallback xmlns="">
          <p:pic>
            <p:nvPicPr>
              <p:cNvPr id="2" name="Freihand 1">
                <a:extLst>
                  <a:ext uri="{FF2B5EF4-FFF2-40B4-BE49-F238E27FC236}">
                    <a16:creationId xmlns:a16="http://schemas.microsoft.com/office/drawing/2014/main" id="{8AC8ED96-33F9-4B9D-A4F1-90ECF63AC1E0}"/>
                  </a:ext>
                </a:extLst>
              </p:cNvPr>
              <p:cNvPicPr/>
              <p:nvPr/>
            </p:nvPicPr>
            <p:blipFill>
              <a:blip r:embed="rId5"/>
              <a:stretch>
                <a:fillRect/>
              </a:stretch>
            </p:blipFill>
            <p:spPr>
              <a:xfrm>
                <a:off x="2121048" y="1238328"/>
                <a:ext cx="1058400" cy="3276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3" name="Freihand 2">
                <a:extLst>
                  <a:ext uri="{FF2B5EF4-FFF2-40B4-BE49-F238E27FC236}">
                    <a16:creationId xmlns:a16="http://schemas.microsoft.com/office/drawing/2014/main" id="{15313A70-8F36-4FFB-93D1-080862E0D614}"/>
                  </a:ext>
                </a:extLst>
              </p14:cNvPr>
              <p14:cNvContentPartPr/>
              <p14:nvPr/>
            </p14:nvContentPartPr>
            <p14:xfrm>
              <a:off x="2106288" y="852048"/>
              <a:ext cx="1104120" cy="458280"/>
            </p14:xfrm>
          </p:contentPart>
        </mc:Choice>
        <mc:Fallback xmlns="">
          <p:pic>
            <p:nvPicPr>
              <p:cNvPr id="3" name="Freihand 2">
                <a:extLst>
                  <a:ext uri="{FF2B5EF4-FFF2-40B4-BE49-F238E27FC236}">
                    <a16:creationId xmlns:a16="http://schemas.microsoft.com/office/drawing/2014/main" id="{15313A70-8F36-4FFB-93D1-080862E0D614}"/>
                  </a:ext>
                </a:extLst>
              </p:cNvPr>
              <p:cNvPicPr/>
              <p:nvPr/>
            </p:nvPicPr>
            <p:blipFill>
              <a:blip r:embed="rId7"/>
              <a:stretch>
                <a:fillRect/>
              </a:stretch>
            </p:blipFill>
            <p:spPr>
              <a:xfrm>
                <a:off x="2101968" y="847728"/>
                <a:ext cx="1112760" cy="46692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5" name="Freihand 4">
                <a:extLst>
                  <a:ext uri="{FF2B5EF4-FFF2-40B4-BE49-F238E27FC236}">
                    <a16:creationId xmlns:a16="http://schemas.microsoft.com/office/drawing/2014/main" id="{71A69867-02A1-4948-9A3C-CA3FCE75160F}"/>
                  </a:ext>
                </a:extLst>
              </p14:cNvPr>
              <p14:cNvContentPartPr/>
              <p14:nvPr/>
            </p14:nvContentPartPr>
            <p14:xfrm>
              <a:off x="6281928" y="1543608"/>
              <a:ext cx="3625920" cy="52920"/>
            </p14:xfrm>
          </p:contentPart>
        </mc:Choice>
        <mc:Fallback xmlns="">
          <p:pic>
            <p:nvPicPr>
              <p:cNvPr id="5" name="Freihand 4">
                <a:extLst>
                  <a:ext uri="{FF2B5EF4-FFF2-40B4-BE49-F238E27FC236}">
                    <a16:creationId xmlns:a16="http://schemas.microsoft.com/office/drawing/2014/main" id="{71A69867-02A1-4948-9A3C-CA3FCE75160F}"/>
                  </a:ext>
                </a:extLst>
              </p:cNvPr>
              <p:cNvPicPr/>
              <p:nvPr/>
            </p:nvPicPr>
            <p:blipFill>
              <a:blip r:embed="rId9"/>
              <a:stretch>
                <a:fillRect/>
              </a:stretch>
            </p:blipFill>
            <p:spPr>
              <a:xfrm>
                <a:off x="6277608" y="1539288"/>
                <a:ext cx="3634560" cy="6156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6" name="Freihand 5">
                <a:extLst>
                  <a:ext uri="{FF2B5EF4-FFF2-40B4-BE49-F238E27FC236}">
                    <a16:creationId xmlns:a16="http://schemas.microsoft.com/office/drawing/2014/main" id="{62C66937-0157-4D19-A3E5-B88DFCEE8B55}"/>
                  </a:ext>
                </a:extLst>
              </p14:cNvPr>
              <p14:cNvContentPartPr/>
              <p14:nvPr/>
            </p14:nvContentPartPr>
            <p14:xfrm>
              <a:off x="2323368" y="498168"/>
              <a:ext cx="5506920" cy="87840"/>
            </p14:xfrm>
          </p:contentPart>
        </mc:Choice>
        <mc:Fallback xmlns="">
          <p:pic>
            <p:nvPicPr>
              <p:cNvPr id="6" name="Freihand 5">
                <a:extLst>
                  <a:ext uri="{FF2B5EF4-FFF2-40B4-BE49-F238E27FC236}">
                    <a16:creationId xmlns:a16="http://schemas.microsoft.com/office/drawing/2014/main" id="{62C66937-0157-4D19-A3E5-B88DFCEE8B55}"/>
                  </a:ext>
                </a:extLst>
              </p:cNvPr>
              <p:cNvPicPr/>
              <p:nvPr/>
            </p:nvPicPr>
            <p:blipFill>
              <a:blip r:embed="rId11"/>
              <a:stretch>
                <a:fillRect/>
              </a:stretch>
            </p:blipFill>
            <p:spPr>
              <a:xfrm>
                <a:off x="2319048" y="493848"/>
                <a:ext cx="5515560" cy="9648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7" name="Freihand 6">
                <a:extLst>
                  <a:ext uri="{FF2B5EF4-FFF2-40B4-BE49-F238E27FC236}">
                    <a16:creationId xmlns:a16="http://schemas.microsoft.com/office/drawing/2014/main" id="{A2B0599F-3B14-42A0-9630-8DB74767E1F1}"/>
                  </a:ext>
                </a:extLst>
              </p14:cNvPr>
              <p14:cNvContentPartPr/>
              <p14:nvPr/>
            </p14:nvContentPartPr>
            <p14:xfrm>
              <a:off x="2165328" y="2088648"/>
              <a:ext cx="2140920" cy="85680"/>
            </p14:xfrm>
          </p:contentPart>
        </mc:Choice>
        <mc:Fallback xmlns="">
          <p:pic>
            <p:nvPicPr>
              <p:cNvPr id="7" name="Freihand 6">
                <a:extLst>
                  <a:ext uri="{FF2B5EF4-FFF2-40B4-BE49-F238E27FC236}">
                    <a16:creationId xmlns:a16="http://schemas.microsoft.com/office/drawing/2014/main" id="{A2B0599F-3B14-42A0-9630-8DB74767E1F1}"/>
                  </a:ext>
                </a:extLst>
              </p:cNvPr>
              <p:cNvPicPr/>
              <p:nvPr/>
            </p:nvPicPr>
            <p:blipFill>
              <a:blip r:embed="rId13"/>
              <a:stretch>
                <a:fillRect/>
              </a:stretch>
            </p:blipFill>
            <p:spPr>
              <a:xfrm>
                <a:off x="2161008" y="2084328"/>
                <a:ext cx="2149560" cy="9432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8" name="Freihand 7">
                <a:extLst>
                  <a:ext uri="{FF2B5EF4-FFF2-40B4-BE49-F238E27FC236}">
                    <a16:creationId xmlns:a16="http://schemas.microsoft.com/office/drawing/2014/main" id="{1CB27C76-D216-4CE5-A034-4DB2B2B2CBB6}"/>
                  </a:ext>
                </a:extLst>
              </p14:cNvPr>
              <p14:cNvContentPartPr/>
              <p14:nvPr/>
            </p14:nvContentPartPr>
            <p14:xfrm>
              <a:off x="2150568" y="1219968"/>
              <a:ext cx="1116720" cy="40320"/>
            </p14:xfrm>
          </p:contentPart>
        </mc:Choice>
        <mc:Fallback xmlns="">
          <p:pic>
            <p:nvPicPr>
              <p:cNvPr id="8" name="Freihand 7">
                <a:extLst>
                  <a:ext uri="{FF2B5EF4-FFF2-40B4-BE49-F238E27FC236}">
                    <a16:creationId xmlns:a16="http://schemas.microsoft.com/office/drawing/2014/main" id="{1CB27C76-D216-4CE5-A034-4DB2B2B2CBB6}"/>
                  </a:ext>
                </a:extLst>
              </p:cNvPr>
              <p:cNvPicPr/>
              <p:nvPr/>
            </p:nvPicPr>
            <p:blipFill>
              <a:blip r:embed="rId15"/>
              <a:stretch>
                <a:fillRect/>
              </a:stretch>
            </p:blipFill>
            <p:spPr>
              <a:xfrm>
                <a:off x="2146248" y="1215648"/>
                <a:ext cx="1125360" cy="4896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9" name="Freihand 8">
                <a:extLst>
                  <a:ext uri="{FF2B5EF4-FFF2-40B4-BE49-F238E27FC236}">
                    <a16:creationId xmlns:a16="http://schemas.microsoft.com/office/drawing/2014/main" id="{0705EFA1-4A9A-4059-85B1-8A10BACAAA4B}"/>
                  </a:ext>
                </a:extLst>
              </p14:cNvPr>
              <p14:cNvContentPartPr/>
              <p14:nvPr/>
            </p14:nvContentPartPr>
            <p14:xfrm>
              <a:off x="812448" y="6085368"/>
              <a:ext cx="3446280" cy="447480"/>
            </p14:xfrm>
          </p:contentPart>
        </mc:Choice>
        <mc:Fallback xmlns="">
          <p:pic>
            <p:nvPicPr>
              <p:cNvPr id="9" name="Freihand 8">
                <a:extLst>
                  <a:ext uri="{FF2B5EF4-FFF2-40B4-BE49-F238E27FC236}">
                    <a16:creationId xmlns:a16="http://schemas.microsoft.com/office/drawing/2014/main" id="{0705EFA1-4A9A-4059-85B1-8A10BACAAA4B}"/>
                  </a:ext>
                </a:extLst>
              </p:cNvPr>
              <p:cNvPicPr/>
              <p:nvPr/>
            </p:nvPicPr>
            <p:blipFill>
              <a:blip r:embed="rId17"/>
              <a:stretch>
                <a:fillRect/>
              </a:stretch>
            </p:blipFill>
            <p:spPr>
              <a:xfrm>
                <a:off x="808128" y="6081048"/>
                <a:ext cx="3454920" cy="45612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1" name="Freihand 10">
                <a:extLst>
                  <a:ext uri="{FF2B5EF4-FFF2-40B4-BE49-F238E27FC236}">
                    <a16:creationId xmlns:a16="http://schemas.microsoft.com/office/drawing/2014/main" id="{143FFE60-7E1A-464B-A828-93DBCFBCA254}"/>
                  </a:ext>
                </a:extLst>
              </p14:cNvPr>
              <p14:cNvContentPartPr/>
              <p14:nvPr/>
            </p14:nvContentPartPr>
            <p14:xfrm>
              <a:off x="1509408" y="6158448"/>
              <a:ext cx="2080440" cy="33480"/>
            </p14:xfrm>
          </p:contentPart>
        </mc:Choice>
        <mc:Fallback xmlns="">
          <p:pic>
            <p:nvPicPr>
              <p:cNvPr id="11" name="Freihand 10">
                <a:extLst>
                  <a:ext uri="{FF2B5EF4-FFF2-40B4-BE49-F238E27FC236}">
                    <a16:creationId xmlns:a16="http://schemas.microsoft.com/office/drawing/2014/main" id="{143FFE60-7E1A-464B-A828-93DBCFBCA254}"/>
                  </a:ext>
                </a:extLst>
              </p:cNvPr>
              <p:cNvPicPr/>
              <p:nvPr/>
            </p:nvPicPr>
            <p:blipFill>
              <a:blip r:embed="rId19"/>
              <a:stretch>
                <a:fillRect/>
              </a:stretch>
            </p:blipFill>
            <p:spPr>
              <a:xfrm>
                <a:off x="1505088" y="6154128"/>
                <a:ext cx="2089080" cy="4212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12" name="Freihand 11">
                <a:extLst>
                  <a:ext uri="{FF2B5EF4-FFF2-40B4-BE49-F238E27FC236}">
                    <a16:creationId xmlns:a16="http://schemas.microsoft.com/office/drawing/2014/main" id="{F1FAC844-BCB4-453C-84DD-2FF4E884E15B}"/>
                  </a:ext>
                </a:extLst>
              </p14:cNvPr>
              <p14:cNvContentPartPr/>
              <p14:nvPr/>
            </p14:nvContentPartPr>
            <p14:xfrm>
              <a:off x="1627128" y="4304448"/>
              <a:ext cx="1841400" cy="1193040"/>
            </p14:xfrm>
          </p:contentPart>
        </mc:Choice>
        <mc:Fallback xmlns="">
          <p:pic>
            <p:nvPicPr>
              <p:cNvPr id="12" name="Freihand 11">
                <a:extLst>
                  <a:ext uri="{FF2B5EF4-FFF2-40B4-BE49-F238E27FC236}">
                    <a16:creationId xmlns:a16="http://schemas.microsoft.com/office/drawing/2014/main" id="{F1FAC844-BCB4-453C-84DD-2FF4E884E15B}"/>
                  </a:ext>
                </a:extLst>
              </p:cNvPr>
              <p:cNvPicPr/>
              <p:nvPr/>
            </p:nvPicPr>
            <p:blipFill>
              <a:blip r:embed="rId21"/>
              <a:stretch>
                <a:fillRect/>
              </a:stretch>
            </p:blipFill>
            <p:spPr>
              <a:xfrm>
                <a:off x="1622808" y="4300128"/>
                <a:ext cx="1850040" cy="1201680"/>
              </a:xfrm>
              <a:prstGeom prst="rect">
                <a:avLst/>
              </a:prstGeom>
            </p:spPr>
          </p:pic>
        </mc:Fallback>
      </mc:AlternateContent>
      <p:grpSp>
        <p:nvGrpSpPr>
          <p:cNvPr id="50" name="Gruppieren 49">
            <a:extLst>
              <a:ext uri="{FF2B5EF4-FFF2-40B4-BE49-F238E27FC236}">
                <a16:creationId xmlns:a16="http://schemas.microsoft.com/office/drawing/2014/main" id="{9A26D57C-3449-4B82-AD98-521555C57A76}"/>
              </a:ext>
            </a:extLst>
          </p:cNvPr>
          <p:cNvGrpSpPr/>
          <p:nvPr/>
        </p:nvGrpSpPr>
        <p:grpSpPr>
          <a:xfrm>
            <a:off x="2350728" y="3374568"/>
            <a:ext cx="2831040" cy="1265400"/>
            <a:chOff x="2350728" y="3374568"/>
            <a:chExt cx="2831040" cy="1265400"/>
          </a:xfrm>
        </p:grpSpPr>
        <mc:AlternateContent xmlns:mc="http://schemas.openxmlformats.org/markup-compatibility/2006" xmlns:p14="http://schemas.microsoft.com/office/powerpoint/2010/main">
          <mc:Choice Requires="p14">
            <p:contentPart p14:bwMode="auto" r:id="rId22">
              <p14:nvContentPartPr>
                <p14:cNvPr id="13" name="Freihand 12">
                  <a:extLst>
                    <a:ext uri="{FF2B5EF4-FFF2-40B4-BE49-F238E27FC236}">
                      <a16:creationId xmlns:a16="http://schemas.microsoft.com/office/drawing/2014/main" id="{44B8B5CF-8C1F-4ABE-B337-5A8266FEAEE0}"/>
                    </a:ext>
                  </a:extLst>
                </p14:cNvPr>
                <p14:cNvContentPartPr/>
                <p14:nvPr/>
              </p14:nvContentPartPr>
              <p14:xfrm>
                <a:off x="2605608" y="4278168"/>
                <a:ext cx="37440" cy="283320"/>
              </p14:xfrm>
            </p:contentPart>
          </mc:Choice>
          <mc:Fallback xmlns="">
            <p:pic>
              <p:nvPicPr>
                <p:cNvPr id="13" name="Freihand 12">
                  <a:extLst>
                    <a:ext uri="{FF2B5EF4-FFF2-40B4-BE49-F238E27FC236}">
                      <a16:creationId xmlns:a16="http://schemas.microsoft.com/office/drawing/2014/main" id="{44B8B5CF-8C1F-4ABE-B337-5A8266FEAEE0}"/>
                    </a:ext>
                  </a:extLst>
                </p:cNvPr>
                <p:cNvPicPr/>
                <p:nvPr/>
              </p:nvPicPr>
              <p:blipFill>
                <a:blip r:embed="rId23"/>
                <a:stretch>
                  <a:fillRect/>
                </a:stretch>
              </p:blipFill>
              <p:spPr>
                <a:xfrm>
                  <a:off x="2601288" y="4273848"/>
                  <a:ext cx="46080" cy="29196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14" name="Freihand 13">
                  <a:extLst>
                    <a:ext uri="{FF2B5EF4-FFF2-40B4-BE49-F238E27FC236}">
                      <a16:creationId xmlns:a16="http://schemas.microsoft.com/office/drawing/2014/main" id="{83A6505D-5679-43ED-90B3-6160FFC36562}"/>
                    </a:ext>
                  </a:extLst>
                </p14:cNvPr>
                <p14:cNvContentPartPr/>
                <p14:nvPr/>
              </p14:nvContentPartPr>
              <p14:xfrm>
                <a:off x="2542968" y="4431888"/>
                <a:ext cx="187920" cy="208080"/>
              </p14:xfrm>
            </p:contentPart>
          </mc:Choice>
          <mc:Fallback xmlns="">
            <p:pic>
              <p:nvPicPr>
                <p:cNvPr id="14" name="Freihand 13">
                  <a:extLst>
                    <a:ext uri="{FF2B5EF4-FFF2-40B4-BE49-F238E27FC236}">
                      <a16:creationId xmlns:a16="http://schemas.microsoft.com/office/drawing/2014/main" id="{83A6505D-5679-43ED-90B3-6160FFC36562}"/>
                    </a:ext>
                  </a:extLst>
                </p:cNvPr>
                <p:cNvPicPr/>
                <p:nvPr/>
              </p:nvPicPr>
              <p:blipFill>
                <a:blip r:embed="rId25"/>
                <a:stretch>
                  <a:fillRect/>
                </a:stretch>
              </p:blipFill>
              <p:spPr>
                <a:xfrm>
                  <a:off x="2538648" y="4427568"/>
                  <a:ext cx="196560" cy="21672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15" name="Freihand 14">
                  <a:extLst>
                    <a:ext uri="{FF2B5EF4-FFF2-40B4-BE49-F238E27FC236}">
                      <a16:creationId xmlns:a16="http://schemas.microsoft.com/office/drawing/2014/main" id="{BEEC2951-2777-405E-8870-9DF14ECADCB6}"/>
                    </a:ext>
                  </a:extLst>
                </p14:cNvPr>
                <p14:cNvContentPartPr/>
                <p14:nvPr/>
              </p14:nvContentPartPr>
              <p14:xfrm>
                <a:off x="2350728" y="4077288"/>
                <a:ext cx="195480" cy="134280"/>
              </p14:xfrm>
            </p:contentPart>
          </mc:Choice>
          <mc:Fallback xmlns="">
            <p:pic>
              <p:nvPicPr>
                <p:cNvPr id="15" name="Freihand 14">
                  <a:extLst>
                    <a:ext uri="{FF2B5EF4-FFF2-40B4-BE49-F238E27FC236}">
                      <a16:creationId xmlns:a16="http://schemas.microsoft.com/office/drawing/2014/main" id="{BEEC2951-2777-405E-8870-9DF14ECADCB6}"/>
                    </a:ext>
                  </a:extLst>
                </p:cNvPr>
                <p:cNvPicPr/>
                <p:nvPr/>
              </p:nvPicPr>
              <p:blipFill>
                <a:blip r:embed="rId27"/>
                <a:stretch>
                  <a:fillRect/>
                </a:stretch>
              </p:blipFill>
              <p:spPr>
                <a:xfrm>
                  <a:off x="2346408" y="4072968"/>
                  <a:ext cx="204120" cy="14292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16" name="Freihand 15">
                  <a:extLst>
                    <a:ext uri="{FF2B5EF4-FFF2-40B4-BE49-F238E27FC236}">
                      <a16:creationId xmlns:a16="http://schemas.microsoft.com/office/drawing/2014/main" id="{7156DCCB-55E9-4057-9DD8-E10721614A36}"/>
                    </a:ext>
                  </a:extLst>
                </p14:cNvPr>
                <p14:cNvContentPartPr/>
                <p14:nvPr/>
              </p14:nvContentPartPr>
              <p14:xfrm>
                <a:off x="2566008" y="4033368"/>
                <a:ext cx="119160" cy="86040"/>
              </p14:xfrm>
            </p:contentPart>
          </mc:Choice>
          <mc:Fallback xmlns="">
            <p:pic>
              <p:nvPicPr>
                <p:cNvPr id="16" name="Freihand 15">
                  <a:extLst>
                    <a:ext uri="{FF2B5EF4-FFF2-40B4-BE49-F238E27FC236}">
                      <a16:creationId xmlns:a16="http://schemas.microsoft.com/office/drawing/2014/main" id="{7156DCCB-55E9-4057-9DD8-E10721614A36}"/>
                    </a:ext>
                  </a:extLst>
                </p:cNvPr>
                <p:cNvPicPr/>
                <p:nvPr/>
              </p:nvPicPr>
              <p:blipFill>
                <a:blip r:embed="rId29"/>
                <a:stretch>
                  <a:fillRect/>
                </a:stretch>
              </p:blipFill>
              <p:spPr>
                <a:xfrm>
                  <a:off x="2561688" y="4029048"/>
                  <a:ext cx="127800" cy="9468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17" name="Freihand 16">
                  <a:extLst>
                    <a:ext uri="{FF2B5EF4-FFF2-40B4-BE49-F238E27FC236}">
                      <a16:creationId xmlns:a16="http://schemas.microsoft.com/office/drawing/2014/main" id="{B11D0161-7002-413F-A849-17681A264B72}"/>
                    </a:ext>
                  </a:extLst>
                </p14:cNvPr>
                <p14:cNvContentPartPr/>
                <p14:nvPr/>
              </p14:nvContentPartPr>
              <p14:xfrm>
                <a:off x="2673648" y="4003488"/>
                <a:ext cx="74880" cy="79560"/>
              </p14:xfrm>
            </p:contentPart>
          </mc:Choice>
          <mc:Fallback xmlns="">
            <p:pic>
              <p:nvPicPr>
                <p:cNvPr id="17" name="Freihand 16">
                  <a:extLst>
                    <a:ext uri="{FF2B5EF4-FFF2-40B4-BE49-F238E27FC236}">
                      <a16:creationId xmlns:a16="http://schemas.microsoft.com/office/drawing/2014/main" id="{B11D0161-7002-413F-A849-17681A264B72}"/>
                    </a:ext>
                  </a:extLst>
                </p:cNvPr>
                <p:cNvPicPr/>
                <p:nvPr/>
              </p:nvPicPr>
              <p:blipFill>
                <a:blip r:embed="rId31"/>
                <a:stretch>
                  <a:fillRect/>
                </a:stretch>
              </p:blipFill>
              <p:spPr>
                <a:xfrm>
                  <a:off x="2669328" y="3999168"/>
                  <a:ext cx="83520" cy="8820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19" name="Freihand 18">
                  <a:extLst>
                    <a:ext uri="{FF2B5EF4-FFF2-40B4-BE49-F238E27FC236}">
                      <a16:creationId xmlns:a16="http://schemas.microsoft.com/office/drawing/2014/main" id="{903C2D42-0771-4EB8-BB87-7C55C413F628}"/>
                    </a:ext>
                  </a:extLst>
                </p14:cNvPr>
                <p14:cNvContentPartPr/>
                <p14:nvPr/>
              </p14:nvContentPartPr>
              <p14:xfrm>
                <a:off x="2728728" y="3922128"/>
                <a:ext cx="125280" cy="95040"/>
              </p14:xfrm>
            </p:contentPart>
          </mc:Choice>
          <mc:Fallback xmlns="">
            <p:pic>
              <p:nvPicPr>
                <p:cNvPr id="19" name="Freihand 18">
                  <a:extLst>
                    <a:ext uri="{FF2B5EF4-FFF2-40B4-BE49-F238E27FC236}">
                      <a16:creationId xmlns:a16="http://schemas.microsoft.com/office/drawing/2014/main" id="{903C2D42-0771-4EB8-BB87-7C55C413F628}"/>
                    </a:ext>
                  </a:extLst>
                </p:cNvPr>
                <p:cNvPicPr/>
                <p:nvPr/>
              </p:nvPicPr>
              <p:blipFill>
                <a:blip r:embed="rId33"/>
                <a:stretch>
                  <a:fillRect/>
                </a:stretch>
              </p:blipFill>
              <p:spPr>
                <a:xfrm>
                  <a:off x="2724408" y="3917808"/>
                  <a:ext cx="133920" cy="10368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20" name="Freihand 19">
                  <a:extLst>
                    <a:ext uri="{FF2B5EF4-FFF2-40B4-BE49-F238E27FC236}">
                      <a16:creationId xmlns:a16="http://schemas.microsoft.com/office/drawing/2014/main" id="{79F224D9-EE2B-454A-8B08-60BBA94B4105}"/>
                    </a:ext>
                  </a:extLst>
                </p14:cNvPr>
                <p14:cNvContentPartPr/>
                <p14:nvPr/>
              </p14:nvContentPartPr>
              <p14:xfrm>
                <a:off x="2948688" y="3788928"/>
                <a:ext cx="171000" cy="135720"/>
              </p14:xfrm>
            </p:contentPart>
          </mc:Choice>
          <mc:Fallback xmlns="">
            <p:pic>
              <p:nvPicPr>
                <p:cNvPr id="20" name="Freihand 19">
                  <a:extLst>
                    <a:ext uri="{FF2B5EF4-FFF2-40B4-BE49-F238E27FC236}">
                      <a16:creationId xmlns:a16="http://schemas.microsoft.com/office/drawing/2014/main" id="{79F224D9-EE2B-454A-8B08-60BBA94B4105}"/>
                    </a:ext>
                  </a:extLst>
                </p:cNvPr>
                <p:cNvPicPr/>
                <p:nvPr/>
              </p:nvPicPr>
              <p:blipFill>
                <a:blip r:embed="rId35"/>
                <a:stretch>
                  <a:fillRect/>
                </a:stretch>
              </p:blipFill>
              <p:spPr>
                <a:xfrm>
                  <a:off x="2944368" y="3784608"/>
                  <a:ext cx="179640" cy="14436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21" name="Freihand 20">
                  <a:extLst>
                    <a:ext uri="{FF2B5EF4-FFF2-40B4-BE49-F238E27FC236}">
                      <a16:creationId xmlns:a16="http://schemas.microsoft.com/office/drawing/2014/main" id="{5116E457-CEA8-46B0-BA56-B8AE46D6DD07}"/>
                    </a:ext>
                  </a:extLst>
                </p14:cNvPr>
                <p14:cNvContentPartPr/>
                <p14:nvPr/>
              </p14:nvContentPartPr>
              <p14:xfrm>
                <a:off x="3076488" y="3784248"/>
                <a:ext cx="34920" cy="6480"/>
              </p14:xfrm>
            </p:contentPart>
          </mc:Choice>
          <mc:Fallback xmlns="">
            <p:pic>
              <p:nvPicPr>
                <p:cNvPr id="21" name="Freihand 20">
                  <a:extLst>
                    <a:ext uri="{FF2B5EF4-FFF2-40B4-BE49-F238E27FC236}">
                      <a16:creationId xmlns:a16="http://schemas.microsoft.com/office/drawing/2014/main" id="{5116E457-CEA8-46B0-BA56-B8AE46D6DD07}"/>
                    </a:ext>
                  </a:extLst>
                </p:cNvPr>
                <p:cNvPicPr/>
                <p:nvPr/>
              </p:nvPicPr>
              <p:blipFill>
                <a:blip r:embed="rId37"/>
                <a:stretch>
                  <a:fillRect/>
                </a:stretch>
              </p:blipFill>
              <p:spPr>
                <a:xfrm>
                  <a:off x="3072168" y="3779928"/>
                  <a:ext cx="43560" cy="1512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22" name="Freihand 21">
                  <a:extLst>
                    <a:ext uri="{FF2B5EF4-FFF2-40B4-BE49-F238E27FC236}">
                      <a16:creationId xmlns:a16="http://schemas.microsoft.com/office/drawing/2014/main" id="{A8341985-C2D0-486C-8902-FED51D703C11}"/>
                    </a:ext>
                  </a:extLst>
                </p14:cNvPr>
                <p14:cNvContentPartPr/>
                <p14:nvPr/>
              </p14:nvContentPartPr>
              <p14:xfrm>
                <a:off x="3148488" y="3801888"/>
                <a:ext cx="88200" cy="169920"/>
              </p14:xfrm>
            </p:contentPart>
          </mc:Choice>
          <mc:Fallback xmlns="">
            <p:pic>
              <p:nvPicPr>
                <p:cNvPr id="22" name="Freihand 21">
                  <a:extLst>
                    <a:ext uri="{FF2B5EF4-FFF2-40B4-BE49-F238E27FC236}">
                      <a16:creationId xmlns:a16="http://schemas.microsoft.com/office/drawing/2014/main" id="{A8341985-C2D0-486C-8902-FED51D703C11}"/>
                    </a:ext>
                  </a:extLst>
                </p:cNvPr>
                <p:cNvPicPr/>
                <p:nvPr/>
              </p:nvPicPr>
              <p:blipFill>
                <a:blip r:embed="rId39"/>
                <a:stretch>
                  <a:fillRect/>
                </a:stretch>
              </p:blipFill>
              <p:spPr>
                <a:xfrm>
                  <a:off x="3144168" y="3797568"/>
                  <a:ext cx="96840" cy="17856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23" name="Freihand 22">
                  <a:extLst>
                    <a:ext uri="{FF2B5EF4-FFF2-40B4-BE49-F238E27FC236}">
                      <a16:creationId xmlns:a16="http://schemas.microsoft.com/office/drawing/2014/main" id="{6450E498-CF57-4284-8B87-DCB7B7879D06}"/>
                    </a:ext>
                  </a:extLst>
                </p14:cNvPr>
                <p14:cNvContentPartPr/>
                <p14:nvPr/>
              </p14:nvContentPartPr>
              <p14:xfrm>
                <a:off x="3198168" y="3659328"/>
                <a:ext cx="244080" cy="155880"/>
              </p14:xfrm>
            </p:contentPart>
          </mc:Choice>
          <mc:Fallback xmlns="">
            <p:pic>
              <p:nvPicPr>
                <p:cNvPr id="23" name="Freihand 22">
                  <a:extLst>
                    <a:ext uri="{FF2B5EF4-FFF2-40B4-BE49-F238E27FC236}">
                      <a16:creationId xmlns:a16="http://schemas.microsoft.com/office/drawing/2014/main" id="{6450E498-CF57-4284-8B87-DCB7B7879D06}"/>
                    </a:ext>
                  </a:extLst>
                </p:cNvPr>
                <p:cNvPicPr/>
                <p:nvPr/>
              </p:nvPicPr>
              <p:blipFill>
                <a:blip r:embed="rId41"/>
                <a:stretch>
                  <a:fillRect/>
                </a:stretch>
              </p:blipFill>
              <p:spPr>
                <a:xfrm>
                  <a:off x="3193848" y="3655008"/>
                  <a:ext cx="252720" cy="16452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25" name="Freihand 24">
                  <a:extLst>
                    <a:ext uri="{FF2B5EF4-FFF2-40B4-BE49-F238E27FC236}">
                      <a16:creationId xmlns:a16="http://schemas.microsoft.com/office/drawing/2014/main" id="{84454AFD-1FDA-478D-9D44-903484C74D80}"/>
                    </a:ext>
                  </a:extLst>
                </p14:cNvPr>
                <p14:cNvContentPartPr/>
                <p14:nvPr/>
              </p14:nvContentPartPr>
              <p14:xfrm>
                <a:off x="2904048" y="4105728"/>
                <a:ext cx="81000" cy="139320"/>
              </p14:xfrm>
            </p:contentPart>
          </mc:Choice>
          <mc:Fallback xmlns="">
            <p:pic>
              <p:nvPicPr>
                <p:cNvPr id="25" name="Freihand 24">
                  <a:extLst>
                    <a:ext uri="{FF2B5EF4-FFF2-40B4-BE49-F238E27FC236}">
                      <a16:creationId xmlns:a16="http://schemas.microsoft.com/office/drawing/2014/main" id="{84454AFD-1FDA-478D-9D44-903484C74D80}"/>
                    </a:ext>
                  </a:extLst>
                </p:cNvPr>
                <p:cNvPicPr/>
                <p:nvPr/>
              </p:nvPicPr>
              <p:blipFill>
                <a:blip r:embed="rId43"/>
                <a:stretch>
                  <a:fillRect/>
                </a:stretch>
              </p:blipFill>
              <p:spPr>
                <a:xfrm>
                  <a:off x="2899728" y="4101408"/>
                  <a:ext cx="89640" cy="14796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26" name="Freihand 25">
                  <a:extLst>
                    <a:ext uri="{FF2B5EF4-FFF2-40B4-BE49-F238E27FC236}">
                      <a16:creationId xmlns:a16="http://schemas.microsoft.com/office/drawing/2014/main" id="{815128C9-EC12-4F64-B52C-E7A8B5607931}"/>
                    </a:ext>
                  </a:extLst>
                </p14:cNvPr>
                <p14:cNvContentPartPr/>
                <p14:nvPr/>
              </p14:nvContentPartPr>
              <p14:xfrm>
                <a:off x="3006648" y="4057488"/>
                <a:ext cx="64800" cy="74880"/>
              </p14:xfrm>
            </p:contentPart>
          </mc:Choice>
          <mc:Fallback xmlns="">
            <p:pic>
              <p:nvPicPr>
                <p:cNvPr id="26" name="Freihand 25">
                  <a:extLst>
                    <a:ext uri="{FF2B5EF4-FFF2-40B4-BE49-F238E27FC236}">
                      <a16:creationId xmlns:a16="http://schemas.microsoft.com/office/drawing/2014/main" id="{815128C9-EC12-4F64-B52C-E7A8B5607931}"/>
                    </a:ext>
                  </a:extLst>
                </p:cNvPr>
                <p:cNvPicPr/>
                <p:nvPr/>
              </p:nvPicPr>
              <p:blipFill>
                <a:blip r:embed="rId45"/>
                <a:stretch>
                  <a:fillRect/>
                </a:stretch>
              </p:blipFill>
              <p:spPr>
                <a:xfrm>
                  <a:off x="3002328" y="4053168"/>
                  <a:ext cx="73440" cy="8352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27" name="Freihand 26">
                  <a:extLst>
                    <a:ext uri="{FF2B5EF4-FFF2-40B4-BE49-F238E27FC236}">
                      <a16:creationId xmlns:a16="http://schemas.microsoft.com/office/drawing/2014/main" id="{8FEF9190-69E6-4541-B518-CB4F9B4593A0}"/>
                    </a:ext>
                  </a:extLst>
                </p14:cNvPr>
                <p14:cNvContentPartPr/>
                <p14:nvPr/>
              </p14:nvContentPartPr>
              <p14:xfrm>
                <a:off x="3078648" y="4017528"/>
                <a:ext cx="70560" cy="126000"/>
              </p14:xfrm>
            </p:contentPart>
          </mc:Choice>
          <mc:Fallback xmlns="">
            <p:pic>
              <p:nvPicPr>
                <p:cNvPr id="27" name="Freihand 26">
                  <a:extLst>
                    <a:ext uri="{FF2B5EF4-FFF2-40B4-BE49-F238E27FC236}">
                      <a16:creationId xmlns:a16="http://schemas.microsoft.com/office/drawing/2014/main" id="{8FEF9190-69E6-4541-B518-CB4F9B4593A0}"/>
                    </a:ext>
                  </a:extLst>
                </p:cNvPr>
                <p:cNvPicPr/>
                <p:nvPr/>
              </p:nvPicPr>
              <p:blipFill>
                <a:blip r:embed="rId47"/>
                <a:stretch>
                  <a:fillRect/>
                </a:stretch>
              </p:blipFill>
              <p:spPr>
                <a:xfrm>
                  <a:off x="3074328" y="4013208"/>
                  <a:ext cx="79200" cy="134640"/>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28" name="Freihand 27">
                  <a:extLst>
                    <a:ext uri="{FF2B5EF4-FFF2-40B4-BE49-F238E27FC236}">
                      <a16:creationId xmlns:a16="http://schemas.microsoft.com/office/drawing/2014/main" id="{30195F0C-812A-4B60-B123-92B42106F012}"/>
                    </a:ext>
                  </a:extLst>
                </p14:cNvPr>
                <p14:cNvContentPartPr/>
                <p14:nvPr/>
              </p14:nvContentPartPr>
              <p14:xfrm>
                <a:off x="3162888" y="3979728"/>
                <a:ext cx="117720" cy="66600"/>
              </p14:xfrm>
            </p:contentPart>
          </mc:Choice>
          <mc:Fallback xmlns="">
            <p:pic>
              <p:nvPicPr>
                <p:cNvPr id="28" name="Freihand 27">
                  <a:extLst>
                    <a:ext uri="{FF2B5EF4-FFF2-40B4-BE49-F238E27FC236}">
                      <a16:creationId xmlns:a16="http://schemas.microsoft.com/office/drawing/2014/main" id="{30195F0C-812A-4B60-B123-92B42106F012}"/>
                    </a:ext>
                  </a:extLst>
                </p:cNvPr>
                <p:cNvPicPr/>
                <p:nvPr/>
              </p:nvPicPr>
              <p:blipFill>
                <a:blip r:embed="rId49"/>
                <a:stretch>
                  <a:fillRect/>
                </a:stretch>
              </p:blipFill>
              <p:spPr>
                <a:xfrm>
                  <a:off x="3158568" y="3975408"/>
                  <a:ext cx="126360" cy="75240"/>
                </a:xfrm>
                <a:prstGeom prst="rect">
                  <a:avLst/>
                </a:prstGeom>
              </p:spPr>
            </p:pic>
          </mc:Fallback>
        </mc:AlternateContent>
        <mc:AlternateContent xmlns:mc="http://schemas.openxmlformats.org/markup-compatibility/2006" xmlns:p14="http://schemas.microsoft.com/office/powerpoint/2010/main">
          <mc:Choice Requires="p14">
            <p:contentPart p14:bwMode="auto" r:id="rId50">
              <p14:nvContentPartPr>
                <p14:cNvPr id="29" name="Freihand 28">
                  <a:extLst>
                    <a:ext uri="{FF2B5EF4-FFF2-40B4-BE49-F238E27FC236}">
                      <a16:creationId xmlns:a16="http://schemas.microsoft.com/office/drawing/2014/main" id="{F8BD3A31-9F9A-4CFA-9F19-A59177D20520}"/>
                    </a:ext>
                  </a:extLst>
                </p14:cNvPr>
                <p14:cNvContentPartPr/>
                <p14:nvPr/>
              </p14:nvContentPartPr>
              <p14:xfrm>
                <a:off x="3265128" y="3880008"/>
                <a:ext cx="72000" cy="92880"/>
              </p14:xfrm>
            </p:contentPart>
          </mc:Choice>
          <mc:Fallback xmlns="">
            <p:pic>
              <p:nvPicPr>
                <p:cNvPr id="29" name="Freihand 28">
                  <a:extLst>
                    <a:ext uri="{FF2B5EF4-FFF2-40B4-BE49-F238E27FC236}">
                      <a16:creationId xmlns:a16="http://schemas.microsoft.com/office/drawing/2014/main" id="{F8BD3A31-9F9A-4CFA-9F19-A59177D20520}"/>
                    </a:ext>
                  </a:extLst>
                </p:cNvPr>
                <p:cNvPicPr/>
                <p:nvPr/>
              </p:nvPicPr>
              <p:blipFill>
                <a:blip r:embed="rId51"/>
                <a:stretch>
                  <a:fillRect/>
                </a:stretch>
              </p:blipFill>
              <p:spPr>
                <a:xfrm>
                  <a:off x="3260808" y="3875688"/>
                  <a:ext cx="80640" cy="101520"/>
                </a:xfrm>
                <a:prstGeom prst="rect">
                  <a:avLst/>
                </a:prstGeom>
              </p:spPr>
            </p:pic>
          </mc:Fallback>
        </mc:AlternateContent>
        <mc:AlternateContent xmlns:mc="http://schemas.openxmlformats.org/markup-compatibility/2006" xmlns:p14="http://schemas.microsoft.com/office/powerpoint/2010/main">
          <mc:Choice Requires="p14">
            <p:contentPart p14:bwMode="auto" r:id="rId52">
              <p14:nvContentPartPr>
                <p14:cNvPr id="30" name="Freihand 29">
                  <a:extLst>
                    <a:ext uri="{FF2B5EF4-FFF2-40B4-BE49-F238E27FC236}">
                      <a16:creationId xmlns:a16="http://schemas.microsoft.com/office/drawing/2014/main" id="{CDEE5F3C-A14B-49CE-909F-15C19930A538}"/>
                    </a:ext>
                  </a:extLst>
                </p14:cNvPr>
                <p14:cNvContentPartPr/>
                <p14:nvPr/>
              </p14:nvContentPartPr>
              <p14:xfrm>
                <a:off x="3337848" y="3795408"/>
                <a:ext cx="215280" cy="165240"/>
              </p14:xfrm>
            </p:contentPart>
          </mc:Choice>
          <mc:Fallback xmlns="">
            <p:pic>
              <p:nvPicPr>
                <p:cNvPr id="30" name="Freihand 29">
                  <a:extLst>
                    <a:ext uri="{FF2B5EF4-FFF2-40B4-BE49-F238E27FC236}">
                      <a16:creationId xmlns:a16="http://schemas.microsoft.com/office/drawing/2014/main" id="{CDEE5F3C-A14B-49CE-909F-15C19930A538}"/>
                    </a:ext>
                  </a:extLst>
                </p:cNvPr>
                <p:cNvPicPr/>
                <p:nvPr/>
              </p:nvPicPr>
              <p:blipFill>
                <a:blip r:embed="rId53"/>
                <a:stretch>
                  <a:fillRect/>
                </a:stretch>
              </p:blipFill>
              <p:spPr>
                <a:xfrm>
                  <a:off x="3333528" y="3791088"/>
                  <a:ext cx="223920" cy="173880"/>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31" name="Freihand 30">
                  <a:extLst>
                    <a:ext uri="{FF2B5EF4-FFF2-40B4-BE49-F238E27FC236}">
                      <a16:creationId xmlns:a16="http://schemas.microsoft.com/office/drawing/2014/main" id="{8F43530A-2AA9-4F03-A1BA-44779D12E34F}"/>
                    </a:ext>
                  </a:extLst>
                </p14:cNvPr>
                <p14:cNvContentPartPr/>
                <p14:nvPr/>
              </p14:nvContentPartPr>
              <p14:xfrm>
                <a:off x="3494088" y="3796488"/>
                <a:ext cx="35280" cy="18000"/>
              </p14:xfrm>
            </p:contentPart>
          </mc:Choice>
          <mc:Fallback xmlns="">
            <p:pic>
              <p:nvPicPr>
                <p:cNvPr id="31" name="Freihand 30">
                  <a:extLst>
                    <a:ext uri="{FF2B5EF4-FFF2-40B4-BE49-F238E27FC236}">
                      <a16:creationId xmlns:a16="http://schemas.microsoft.com/office/drawing/2014/main" id="{8F43530A-2AA9-4F03-A1BA-44779D12E34F}"/>
                    </a:ext>
                  </a:extLst>
                </p:cNvPr>
                <p:cNvPicPr/>
                <p:nvPr/>
              </p:nvPicPr>
              <p:blipFill>
                <a:blip r:embed="rId55"/>
                <a:stretch>
                  <a:fillRect/>
                </a:stretch>
              </p:blipFill>
              <p:spPr>
                <a:xfrm>
                  <a:off x="3489768" y="3792168"/>
                  <a:ext cx="43920" cy="26640"/>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32" name="Freihand 31">
                  <a:extLst>
                    <a:ext uri="{FF2B5EF4-FFF2-40B4-BE49-F238E27FC236}">
                      <a16:creationId xmlns:a16="http://schemas.microsoft.com/office/drawing/2014/main" id="{5CDC99DD-9DB5-4660-A725-E317E3585F76}"/>
                    </a:ext>
                  </a:extLst>
                </p14:cNvPr>
                <p14:cNvContentPartPr/>
                <p14:nvPr/>
              </p14:nvContentPartPr>
              <p14:xfrm>
                <a:off x="3556008" y="3796488"/>
                <a:ext cx="133920" cy="73800"/>
              </p14:xfrm>
            </p:contentPart>
          </mc:Choice>
          <mc:Fallback xmlns="">
            <p:pic>
              <p:nvPicPr>
                <p:cNvPr id="32" name="Freihand 31">
                  <a:extLst>
                    <a:ext uri="{FF2B5EF4-FFF2-40B4-BE49-F238E27FC236}">
                      <a16:creationId xmlns:a16="http://schemas.microsoft.com/office/drawing/2014/main" id="{5CDC99DD-9DB5-4660-A725-E317E3585F76}"/>
                    </a:ext>
                  </a:extLst>
                </p:cNvPr>
                <p:cNvPicPr/>
                <p:nvPr/>
              </p:nvPicPr>
              <p:blipFill>
                <a:blip r:embed="rId57"/>
                <a:stretch>
                  <a:fillRect/>
                </a:stretch>
              </p:blipFill>
              <p:spPr>
                <a:xfrm>
                  <a:off x="3551688" y="3792168"/>
                  <a:ext cx="142560" cy="82440"/>
                </a:xfrm>
                <a:prstGeom prst="rect">
                  <a:avLst/>
                </a:prstGeom>
              </p:spPr>
            </p:pic>
          </mc:Fallback>
        </mc:AlternateContent>
        <mc:AlternateContent xmlns:mc="http://schemas.openxmlformats.org/markup-compatibility/2006" xmlns:p14="http://schemas.microsoft.com/office/powerpoint/2010/main">
          <mc:Choice Requires="p14">
            <p:contentPart p14:bwMode="auto" r:id="rId58">
              <p14:nvContentPartPr>
                <p14:cNvPr id="33" name="Freihand 32">
                  <a:extLst>
                    <a:ext uri="{FF2B5EF4-FFF2-40B4-BE49-F238E27FC236}">
                      <a16:creationId xmlns:a16="http://schemas.microsoft.com/office/drawing/2014/main" id="{BC20C383-1ADA-4ED1-A32D-2EA8CD35711C}"/>
                    </a:ext>
                  </a:extLst>
                </p14:cNvPr>
                <p14:cNvContentPartPr/>
                <p14:nvPr/>
              </p14:nvContentPartPr>
              <p14:xfrm>
                <a:off x="3879288" y="3745728"/>
                <a:ext cx="360" cy="360"/>
              </p14:xfrm>
            </p:contentPart>
          </mc:Choice>
          <mc:Fallback xmlns="">
            <p:pic>
              <p:nvPicPr>
                <p:cNvPr id="33" name="Freihand 32">
                  <a:extLst>
                    <a:ext uri="{FF2B5EF4-FFF2-40B4-BE49-F238E27FC236}">
                      <a16:creationId xmlns:a16="http://schemas.microsoft.com/office/drawing/2014/main" id="{BC20C383-1ADA-4ED1-A32D-2EA8CD35711C}"/>
                    </a:ext>
                  </a:extLst>
                </p:cNvPr>
                <p:cNvPicPr/>
                <p:nvPr/>
              </p:nvPicPr>
              <p:blipFill>
                <a:blip r:embed="rId59"/>
                <a:stretch>
                  <a:fillRect/>
                </a:stretch>
              </p:blipFill>
              <p:spPr>
                <a:xfrm>
                  <a:off x="3874968" y="3741408"/>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60">
              <p14:nvContentPartPr>
                <p14:cNvPr id="34" name="Freihand 33">
                  <a:extLst>
                    <a:ext uri="{FF2B5EF4-FFF2-40B4-BE49-F238E27FC236}">
                      <a16:creationId xmlns:a16="http://schemas.microsoft.com/office/drawing/2014/main" id="{5E6B7882-9964-4B01-A843-995EDB57F663}"/>
                    </a:ext>
                  </a:extLst>
                </p14:cNvPr>
                <p14:cNvContentPartPr/>
                <p14:nvPr/>
              </p14:nvContentPartPr>
              <p14:xfrm>
                <a:off x="3780648" y="3610728"/>
                <a:ext cx="326880" cy="279360"/>
              </p14:xfrm>
            </p:contentPart>
          </mc:Choice>
          <mc:Fallback xmlns="">
            <p:pic>
              <p:nvPicPr>
                <p:cNvPr id="34" name="Freihand 33">
                  <a:extLst>
                    <a:ext uri="{FF2B5EF4-FFF2-40B4-BE49-F238E27FC236}">
                      <a16:creationId xmlns:a16="http://schemas.microsoft.com/office/drawing/2014/main" id="{5E6B7882-9964-4B01-A843-995EDB57F663}"/>
                    </a:ext>
                  </a:extLst>
                </p:cNvPr>
                <p:cNvPicPr/>
                <p:nvPr/>
              </p:nvPicPr>
              <p:blipFill>
                <a:blip r:embed="rId61"/>
                <a:stretch>
                  <a:fillRect/>
                </a:stretch>
              </p:blipFill>
              <p:spPr>
                <a:xfrm>
                  <a:off x="3776328" y="3606408"/>
                  <a:ext cx="335520" cy="288000"/>
                </a:xfrm>
                <a:prstGeom prst="rect">
                  <a:avLst/>
                </a:prstGeom>
              </p:spPr>
            </p:pic>
          </mc:Fallback>
        </mc:AlternateContent>
        <mc:AlternateContent xmlns:mc="http://schemas.openxmlformats.org/markup-compatibility/2006" xmlns:p14="http://schemas.microsoft.com/office/powerpoint/2010/main">
          <mc:Choice Requires="p14">
            <p:contentPart p14:bwMode="auto" r:id="rId62">
              <p14:nvContentPartPr>
                <p14:cNvPr id="35" name="Freihand 34">
                  <a:extLst>
                    <a:ext uri="{FF2B5EF4-FFF2-40B4-BE49-F238E27FC236}">
                      <a16:creationId xmlns:a16="http://schemas.microsoft.com/office/drawing/2014/main" id="{CB0D67A5-53FF-4E91-9506-BE697374A4B4}"/>
                    </a:ext>
                  </a:extLst>
                </p14:cNvPr>
                <p14:cNvContentPartPr/>
                <p14:nvPr/>
              </p14:nvContentPartPr>
              <p14:xfrm>
                <a:off x="4116528" y="3530808"/>
                <a:ext cx="178560" cy="144360"/>
              </p14:xfrm>
            </p:contentPart>
          </mc:Choice>
          <mc:Fallback xmlns="">
            <p:pic>
              <p:nvPicPr>
                <p:cNvPr id="35" name="Freihand 34">
                  <a:extLst>
                    <a:ext uri="{FF2B5EF4-FFF2-40B4-BE49-F238E27FC236}">
                      <a16:creationId xmlns:a16="http://schemas.microsoft.com/office/drawing/2014/main" id="{CB0D67A5-53FF-4E91-9506-BE697374A4B4}"/>
                    </a:ext>
                  </a:extLst>
                </p:cNvPr>
                <p:cNvPicPr/>
                <p:nvPr/>
              </p:nvPicPr>
              <p:blipFill>
                <a:blip r:embed="rId63"/>
                <a:stretch>
                  <a:fillRect/>
                </a:stretch>
              </p:blipFill>
              <p:spPr>
                <a:xfrm>
                  <a:off x="4112208" y="3526488"/>
                  <a:ext cx="187200" cy="153000"/>
                </a:xfrm>
                <a:prstGeom prst="rect">
                  <a:avLst/>
                </a:prstGeom>
              </p:spPr>
            </p:pic>
          </mc:Fallback>
        </mc:AlternateContent>
        <mc:AlternateContent xmlns:mc="http://schemas.openxmlformats.org/markup-compatibility/2006" xmlns:p14="http://schemas.microsoft.com/office/powerpoint/2010/main">
          <mc:Choice Requires="p14">
            <p:contentPart p14:bwMode="auto" r:id="rId64">
              <p14:nvContentPartPr>
                <p14:cNvPr id="37" name="Freihand 36">
                  <a:extLst>
                    <a:ext uri="{FF2B5EF4-FFF2-40B4-BE49-F238E27FC236}">
                      <a16:creationId xmlns:a16="http://schemas.microsoft.com/office/drawing/2014/main" id="{C6BFF63D-C056-4BA9-AE71-DED677B076A4}"/>
                    </a:ext>
                  </a:extLst>
                </p14:cNvPr>
                <p14:cNvContentPartPr/>
                <p14:nvPr/>
              </p14:nvContentPartPr>
              <p14:xfrm>
                <a:off x="3924648" y="3786048"/>
                <a:ext cx="191520" cy="190080"/>
              </p14:xfrm>
            </p:contentPart>
          </mc:Choice>
          <mc:Fallback xmlns="">
            <p:pic>
              <p:nvPicPr>
                <p:cNvPr id="37" name="Freihand 36">
                  <a:extLst>
                    <a:ext uri="{FF2B5EF4-FFF2-40B4-BE49-F238E27FC236}">
                      <a16:creationId xmlns:a16="http://schemas.microsoft.com/office/drawing/2014/main" id="{C6BFF63D-C056-4BA9-AE71-DED677B076A4}"/>
                    </a:ext>
                  </a:extLst>
                </p:cNvPr>
                <p:cNvPicPr/>
                <p:nvPr/>
              </p:nvPicPr>
              <p:blipFill>
                <a:blip r:embed="rId65"/>
                <a:stretch>
                  <a:fillRect/>
                </a:stretch>
              </p:blipFill>
              <p:spPr>
                <a:xfrm>
                  <a:off x="3920328" y="3781728"/>
                  <a:ext cx="200160" cy="198720"/>
                </a:xfrm>
                <a:prstGeom prst="rect">
                  <a:avLst/>
                </a:prstGeom>
              </p:spPr>
            </p:pic>
          </mc:Fallback>
        </mc:AlternateContent>
        <mc:AlternateContent xmlns:mc="http://schemas.openxmlformats.org/markup-compatibility/2006" xmlns:p14="http://schemas.microsoft.com/office/powerpoint/2010/main">
          <mc:Choice Requires="p14">
            <p:contentPart p14:bwMode="auto" r:id="rId66">
              <p14:nvContentPartPr>
                <p14:cNvPr id="38" name="Freihand 37">
                  <a:extLst>
                    <a:ext uri="{FF2B5EF4-FFF2-40B4-BE49-F238E27FC236}">
                      <a16:creationId xmlns:a16="http://schemas.microsoft.com/office/drawing/2014/main" id="{139A68E0-A8C2-443F-9253-D9544598E00E}"/>
                    </a:ext>
                  </a:extLst>
                </p14:cNvPr>
                <p14:cNvContentPartPr/>
                <p14:nvPr/>
              </p14:nvContentPartPr>
              <p14:xfrm>
                <a:off x="4112208" y="3798288"/>
                <a:ext cx="196560" cy="84600"/>
              </p14:xfrm>
            </p:contentPart>
          </mc:Choice>
          <mc:Fallback xmlns="">
            <p:pic>
              <p:nvPicPr>
                <p:cNvPr id="38" name="Freihand 37">
                  <a:extLst>
                    <a:ext uri="{FF2B5EF4-FFF2-40B4-BE49-F238E27FC236}">
                      <a16:creationId xmlns:a16="http://schemas.microsoft.com/office/drawing/2014/main" id="{139A68E0-A8C2-443F-9253-D9544598E00E}"/>
                    </a:ext>
                  </a:extLst>
                </p:cNvPr>
                <p:cNvPicPr/>
                <p:nvPr/>
              </p:nvPicPr>
              <p:blipFill>
                <a:blip r:embed="rId67"/>
                <a:stretch>
                  <a:fillRect/>
                </a:stretch>
              </p:blipFill>
              <p:spPr>
                <a:xfrm>
                  <a:off x="4107888" y="3793968"/>
                  <a:ext cx="205200" cy="93240"/>
                </a:xfrm>
                <a:prstGeom prst="rect">
                  <a:avLst/>
                </a:prstGeom>
              </p:spPr>
            </p:pic>
          </mc:Fallback>
        </mc:AlternateContent>
        <mc:AlternateContent xmlns:mc="http://schemas.openxmlformats.org/markup-compatibility/2006" xmlns:p14="http://schemas.microsoft.com/office/powerpoint/2010/main">
          <mc:Choice Requires="p14">
            <p:contentPart p14:bwMode="auto" r:id="rId68">
              <p14:nvContentPartPr>
                <p14:cNvPr id="40" name="Freihand 39">
                  <a:extLst>
                    <a:ext uri="{FF2B5EF4-FFF2-40B4-BE49-F238E27FC236}">
                      <a16:creationId xmlns:a16="http://schemas.microsoft.com/office/drawing/2014/main" id="{EBEA27FE-71DC-42B0-ADCE-D9AC73AB4E35}"/>
                    </a:ext>
                  </a:extLst>
                </p14:cNvPr>
                <p14:cNvContentPartPr/>
                <p14:nvPr/>
              </p14:nvContentPartPr>
              <p14:xfrm>
                <a:off x="4374288" y="3679488"/>
                <a:ext cx="160920" cy="94680"/>
              </p14:xfrm>
            </p:contentPart>
          </mc:Choice>
          <mc:Fallback xmlns="">
            <p:pic>
              <p:nvPicPr>
                <p:cNvPr id="40" name="Freihand 39">
                  <a:extLst>
                    <a:ext uri="{FF2B5EF4-FFF2-40B4-BE49-F238E27FC236}">
                      <a16:creationId xmlns:a16="http://schemas.microsoft.com/office/drawing/2014/main" id="{EBEA27FE-71DC-42B0-ADCE-D9AC73AB4E35}"/>
                    </a:ext>
                  </a:extLst>
                </p:cNvPr>
                <p:cNvPicPr/>
                <p:nvPr/>
              </p:nvPicPr>
              <p:blipFill>
                <a:blip r:embed="rId69"/>
                <a:stretch>
                  <a:fillRect/>
                </a:stretch>
              </p:blipFill>
              <p:spPr>
                <a:xfrm>
                  <a:off x="4369968" y="3675168"/>
                  <a:ext cx="169560" cy="103320"/>
                </a:xfrm>
                <a:prstGeom prst="rect">
                  <a:avLst/>
                </a:prstGeom>
              </p:spPr>
            </p:pic>
          </mc:Fallback>
        </mc:AlternateContent>
        <mc:AlternateContent xmlns:mc="http://schemas.openxmlformats.org/markup-compatibility/2006" xmlns:p14="http://schemas.microsoft.com/office/powerpoint/2010/main">
          <mc:Choice Requires="p14">
            <p:contentPart p14:bwMode="auto" r:id="rId70">
              <p14:nvContentPartPr>
                <p14:cNvPr id="41" name="Freihand 40">
                  <a:extLst>
                    <a:ext uri="{FF2B5EF4-FFF2-40B4-BE49-F238E27FC236}">
                      <a16:creationId xmlns:a16="http://schemas.microsoft.com/office/drawing/2014/main" id="{430404EE-FFB7-4501-8429-722B9919A482}"/>
                    </a:ext>
                  </a:extLst>
                </p14:cNvPr>
                <p14:cNvContentPartPr/>
                <p14:nvPr/>
              </p14:nvContentPartPr>
              <p14:xfrm>
                <a:off x="4499568" y="3586248"/>
                <a:ext cx="20520" cy="7200"/>
              </p14:xfrm>
            </p:contentPart>
          </mc:Choice>
          <mc:Fallback xmlns="">
            <p:pic>
              <p:nvPicPr>
                <p:cNvPr id="41" name="Freihand 40">
                  <a:extLst>
                    <a:ext uri="{FF2B5EF4-FFF2-40B4-BE49-F238E27FC236}">
                      <a16:creationId xmlns:a16="http://schemas.microsoft.com/office/drawing/2014/main" id="{430404EE-FFB7-4501-8429-722B9919A482}"/>
                    </a:ext>
                  </a:extLst>
                </p:cNvPr>
                <p:cNvPicPr/>
                <p:nvPr/>
              </p:nvPicPr>
              <p:blipFill>
                <a:blip r:embed="rId71"/>
                <a:stretch>
                  <a:fillRect/>
                </a:stretch>
              </p:blipFill>
              <p:spPr>
                <a:xfrm>
                  <a:off x="4495248" y="3581928"/>
                  <a:ext cx="29160" cy="15840"/>
                </a:xfrm>
                <a:prstGeom prst="rect">
                  <a:avLst/>
                </a:prstGeom>
              </p:spPr>
            </p:pic>
          </mc:Fallback>
        </mc:AlternateContent>
        <mc:AlternateContent xmlns:mc="http://schemas.openxmlformats.org/markup-compatibility/2006" xmlns:p14="http://schemas.microsoft.com/office/powerpoint/2010/main">
          <mc:Choice Requires="p14">
            <p:contentPart p14:bwMode="auto" r:id="rId72">
              <p14:nvContentPartPr>
                <p14:cNvPr id="42" name="Freihand 41">
                  <a:extLst>
                    <a:ext uri="{FF2B5EF4-FFF2-40B4-BE49-F238E27FC236}">
                      <a16:creationId xmlns:a16="http://schemas.microsoft.com/office/drawing/2014/main" id="{5ED2392F-3D5E-49C8-A53E-2F389D8BBAB4}"/>
                    </a:ext>
                  </a:extLst>
                </p14:cNvPr>
                <p14:cNvContentPartPr/>
                <p14:nvPr/>
              </p14:nvContentPartPr>
              <p14:xfrm>
                <a:off x="4577688" y="3519648"/>
                <a:ext cx="77040" cy="160920"/>
              </p14:xfrm>
            </p:contentPart>
          </mc:Choice>
          <mc:Fallback xmlns="">
            <p:pic>
              <p:nvPicPr>
                <p:cNvPr id="42" name="Freihand 41">
                  <a:extLst>
                    <a:ext uri="{FF2B5EF4-FFF2-40B4-BE49-F238E27FC236}">
                      <a16:creationId xmlns:a16="http://schemas.microsoft.com/office/drawing/2014/main" id="{5ED2392F-3D5E-49C8-A53E-2F389D8BBAB4}"/>
                    </a:ext>
                  </a:extLst>
                </p:cNvPr>
                <p:cNvPicPr/>
                <p:nvPr/>
              </p:nvPicPr>
              <p:blipFill>
                <a:blip r:embed="rId73"/>
                <a:stretch>
                  <a:fillRect/>
                </a:stretch>
              </p:blipFill>
              <p:spPr>
                <a:xfrm>
                  <a:off x="4573368" y="3515328"/>
                  <a:ext cx="85680" cy="169560"/>
                </a:xfrm>
                <a:prstGeom prst="rect">
                  <a:avLst/>
                </a:prstGeom>
              </p:spPr>
            </p:pic>
          </mc:Fallback>
        </mc:AlternateContent>
        <mc:AlternateContent xmlns:mc="http://schemas.openxmlformats.org/markup-compatibility/2006" xmlns:p14="http://schemas.microsoft.com/office/powerpoint/2010/main">
          <mc:Choice Requires="p14">
            <p:contentPart p14:bwMode="auto" r:id="rId74">
              <p14:nvContentPartPr>
                <p14:cNvPr id="43" name="Freihand 42">
                  <a:extLst>
                    <a:ext uri="{FF2B5EF4-FFF2-40B4-BE49-F238E27FC236}">
                      <a16:creationId xmlns:a16="http://schemas.microsoft.com/office/drawing/2014/main" id="{4215713E-4534-4938-AA92-2AF763590181}"/>
                    </a:ext>
                  </a:extLst>
                </p14:cNvPr>
                <p14:cNvContentPartPr/>
                <p14:nvPr/>
              </p14:nvContentPartPr>
              <p14:xfrm>
                <a:off x="4591368" y="3565728"/>
                <a:ext cx="106920" cy="126000"/>
              </p14:xfrm>
            </p:contentPart>
          </mc:Choice>
          <mc:Fallback xmlns="">
            <p:pic>
              <p:nvPicPr>
                <p:cNvPr id="43" name="Freihand 42">
                  <a:extLst>
                    <a:ext uri="{FF2B5EF4-FFF2-40B4-BE49-F238E27FC236}">
                      <a16:creationId xmlns:a16="http://schemas.microsoft.com/office/drawing/2014/main" id="{4215713E-4534-4938-AA92-2AF763590181}"/>
                    </a:ext>
                  </a:extLst>
                </p:cNvPr>
                <p:cNvPicPr/>
                <p:nvPr/>
              </p:nvPicPr>
              <p:blipFill>
                <a:blip r:embed="rId75"/>
                <a:stretch>
                  <a:fillRect/>
                </a:stretch>
              </p:blipFill>
              <p:spPr>
                <a:xfrm>
                  <a:off x="4587048" y="3561408"/>
                  <a:ext cx="115560" cy="134640"/>
                </a:xfrm>
                <a:prstGeom prst="rect">
                  <a:avLst/>
                </a:prstGeom>
              </p:spPr>
            </p:pic>
          </mc:Fallback>
        </mc:AlternateContent>
        <mc:AlternateContent xmlns:mc="http://schemas.openxmlformats.org/markup-compatibility/2006" xmlns:p14="http://schemas.microsoft.com/office/powerpoint/2010/main">
          <mc:Choice Requires="p14">
            <p:contentPart p14:bwMode="auto" r:id="rId76">
              <p14:nvContentPartPr>
                <p14:cNvPr id="44" name="Freihand 43">
                  <a:extLst>
                    <a:ext uri="{FF2B5EF4-FFF2-40B4-BE49-F238E27FC236}">
                      <a16:creationId xmlns:a16="http://schemas.microsoft.com/office/drawing/2014/main" id="{99191FA3-247A-4DF1-A4B7-4BA4F697CB7B}"/>
                    </a:ext>
                  </a:extLst>
                </p14:cNvPr>
                <p14:cNvContentPartPr/>
                <p14:nvPr/>
              </p14:nvContentPartPr>
              <p14:xfrm>
                <a:off x="4695408" y="3541968"/>
                <a:ext cx="122760" cy="92880"/>
              </p14:xfrm>
            </p:contentPart>
          </mc:Choice>
          <mc:Fallback xmlns="">
            <p:pic>
              <p:nvPicPr>
                <p:cNvPr id="44" name="Freihand 43">
                  <a:extLst>
                    <a:ext uri="{FF2B5EF4-FFF2-40B4-BE49-F238E27FC236}">
                      <a16:creationId xmlns:a16="http://schemas.microsoft.com/office/drawing/2014/main" id="{99191FA3-247A-4DF1-A4B7-4BA4F697CB7B}"/>
                    </a:ext>
                  </a:extLst>
                </p:cNvPr>
                <p:cNvPicPr/>
                <p:nvPr/>
              </p:nvPicPr>
              <p:blipFill>
                <a:blip r:embed="rId77"/>
                <a:stretch>
                  <a:fillRect/>
                </a:stretch>
              </p:blipFill>
              <p:spPr>
                <a:xfrm>
                  <a:off x="4691088" y="3537648"/>
                  <a:ext cx="131400" cy="101520"/>
                </a:xfrm>
                <a:prstGeom prst="rect">
                  <a:avLst/>
                </a:prstGeom>
              </p:spPr>
            </p:pic>
          </mc:Fallback>
        </mc:AlternateContent>
        <mc:AlternateContent xmlns:mc="http://schemas.openxmlformats.org/markup-compatibility/2006" xmlns:p14="http://schemas.microsoft.com/office/powerpoint/2010/main">
          <mc:Choice Requires="p14">
            <p:contentPart p14:bwMode="auto" r:id="rId78">
              <p14:nvContentPartPr>
                <p14:cNvPr id="45" name="Freihand 44">
                  <a:extLst>
                    <a:ext uri="{FF2B5EF4-FFF2-40B4-BE49-F238E27FC236}">
                      <a16:creationId xmlns:a16="http://schemas.microsoft.com/office/drawing/2014/main" id="{15326316-CE17-4283-A69D-DEB1086ED0D6}"/>
                    </a:ext>
                  </a:extLst>
                </p14:cNvPr>
                <p14:cNvContentPartPr/>
                <p14:nvPr/>
              </p14:nvContentPartPr>
              <p14:xfrm>
                <a:off x="4842288" y="3517488"/>
                <a:ext cx="56520" cy="82080"/>
              </p14:xfrm>
            </p:contentPart>
          </mc:Choice>
          <mc:Fallback xmlns="">
            <p:pic>
              <p:nvPicPr>
                <p:cNvPr id="45" name="Freihand 44">
                  <a:extLst>
                    <a:ext uri="{FF2B5EF4-FFF2-40B4-BE49-F238E27FC236}">
                      <a16:creationId xmlns:a16="http://schemas.microsoft.com/office/drawing/2014/main" id="{15326316-CE17-4283-A69D-DEB1086ED0D6}"/>
                    </a:ext>
                  </a:extLst>
                </p:cNvPr>
                <p:cNvPicPr/>
                <p:nvPr/>
              </p:nvPicPr>
              <p:blipFill>
                <a:blip r:embed="rId79"/>
                <a:stretch>
                  <a:fillRect/>
                </a:stretch>
              </p:blipFill>
              <p:spPr>
                <a:xfrm>
                  <a:off x="4837968" y="3513168"/>
                  <a:ext cx="65160" cy="90720"/>
                </a:xfrm>
                <a:prstGeom prst="rect">
                  <a:avLst/>
                </a:prstGeom>
              </p:spPr>
            </p:pic>
          </mc:Fallback>
        </mc:AlternateContent>
        <mc:AlternateContent xmlns:mc="http://schemas.openxmlformats.org/markup-compatibility/2006" xmlns:p14="http://schemas.microsoft.com/office/powerpoint/2010/main">
          <mc:Choice Requires="p14">
            <p:contentPart p14:bwMode="auto" r:id="rId80">
              <p14:nvContentPartPr>
                <p14:cNvPr id="46" name="Freihand 45">
                  <a:extLst>
                    <a:ext uri="{FF2B5EF4-FFF2-40B4-BE49-F238E27FC236}">
                      <a16:creationId xmlns:a16="http://schemas.microsoft.com/office/drawing/2014/main" id="{43FD83F6-CB54-4761-8FA8-3F2B65D119DD}"/>
                    </a:ext>
                  </a:extLst>
                </p14:cNvPr>
                <p14:cNvContentPartPr/>
                <p14:nvPr/>
              </p14:nvContentPartPr>
              <p14:xfrm>
                <a:off x="4913208" y="3498408"/>
                <a:ext cx="51480" cy="178200"/>
              </p14:xfrm>
            </p:contentPart>
          </mc:Choice>
          <mc:Fallback xmlns="">
            <p:pic>
              <p:nvPicPr>
                <p:cNvPr id="46" name="Freihand 45">
                  <a:extLst>
                    <a:ext uri="{FF2B5EF4-FFF2-40B4-BE49-F238E27FC236}">
                      <a16:creationId xmlns:a16="http://schemas.microsoft.com/office/drawing/2014/main" id="{43FD83F6-CB54-4761-8FA8-3F2B65D119DD}"/>
                    </a:ext>
                  </a:extLst>
                </p:cNvPr>
                <p:cNvPicPr/>
                <p:nvPr/>
              </p:nvPicPr>
              <p:blipFill>
                <a:blip r:embed="rId81"/>
                <a:stretch>
                  <a:fillRect/>
                </a:stretch>
              </p:blipFill>
              <p:spPr>
                <a:xfrm>
                  <a:off x="4908888" y="3494088"/>
                  <a:ext cx="60120" cy="186840"/>
                </a:xfrm>
                <a:prstGeom prst="rect">
                  <a:avLst/>
                </a:prstGeom>
              </p:spPr>
            </p:pic>
          </mc:Fallback>
        </mc:AlternateContent>
        <mc:AlternateContent xmlns:mc="http://schemas.openxmlformats.org/markup-compatibility/2006" xmlns:p14="http://schemas.microsoft.com/office/powerpoint/2010/main">
          <mc:Choice Requires="p14">
            <p:contentPart p14:bwMode="auto" r:id="rId82">
              <p14:nvContentPartPr>
                <p14:cNvPr id="47" name="Freihand 46">
                  <a:extLst>
                    <a:ext uri="{FF2B5EF4-FFF2-40B4-BE49-F238E27FC236}">
                      <a16:creationId xmlns:a16="http://schemas.microsoft.com/office/drawing/2014/main" id="{C29453F6-D677-4138-8591-826658887770}"/>
                    </a:ext>
                  </a:extLst>
                </p14:cNvPr>
                <p14:cNvContentPartPr/>
                <p14:nvPr/>
              </p14:nvContentPartPr>
              <p14:xfrm>
                <a:off x="5005368" y="3440448"/>
                <a:ext cx="75960" cy="88560"/>
              </p14:xfrm>
            </p:contentPart>
          </mc:Choice>
          <mc:Fallback xmlns="">
            <p:pic>
              <p:nvPicPr>
                <p:cNvPr id="47" name="Freihand 46">
                  <a:extLst>
                    <a:ext uri="{FF2B5EF4-FFF2-40B4-BE49-F238E27FC236}">
                      <a16:creationId xmlns:a16="http://schemas.microsoft.com/office/drawing/2014/main" id="{C29453F6-D677-4138-8591-826658887770}"/>
                    </a:ext>
                  </a:extLst>
                </p:cNvPr>
                <p:cNvPicPr/>
                <p:nvPr/>
              </p:nvPicPr>
              <p:blipFill>
                <a:blip r:embed="rId83"/>
                <a:stretch>
                  <a:fillRect/>
                </a:stretch>
              </p:blipFill>
              <p:spPr>
                <a:xfrm>
                  <a:off x="5001048" y="3436128"/>
                  <a:ext cx="84600" cy="97200"/>
                </a:xfrm>
                <a:prstGeom prst="rect">
                  <a:avLst/>
                </a:prstGeom>
              </p:spPr>
            </p:pic>
          </mc:Fallback>
        </mc:AlternateContent>
        <mc:AlternateContent xmlns:mc="http://schemas.openxmlformats.org/markup-compatibility/2006" xmlns:p14="http://schemas.microsoft.com/office/powerpoint/2010/main">
          <mc:Choice Requires="p14">
            <p:contentPart p14:bwMode="auto" r:id="rId84">
              <p14:nvContentPartPr>
                <p14:cNvPr id="48" name="Freihand 47">
                  <a:extLst>
                    <a:ext uri="{FF2B5EF4-FFF2-40B4-BE49-F238E27FC236}">
                      <a16:creationId xmlns:a16="http://schemas.microsoft.com/office/drawing/2014/main" id="{7E5838B6-7204-4BCE-A7F7-2A1D9F942312}"/>
                    </a:ext>
                  </a:extLst>
                </p14:cNvPr>
                <p14:cNvContentPartPr/>
                <p14:nvPr/>
              </p14:nvContentPartPr>
              <p14:xfrm>
                <a:off x="5133528" y="3374568"/>
                <a:ext cx="19440" cy="58320"/>
              </p14:xfrm>
            </p:contentPart>
          </mc:Choice>
          <mc:Fallback xmlns="">
            <p:pic>
              <p:nvPicPr>
                <p:cNvPr id="48" name="Freihand 47">
                  <a:extLst>
                    <a:ext uri="{FF2B5EF4-FFF2-40B4-BE49-F238E27FC236}">
                      <a16:creationId xmlns:a16="http://schemas.microsoft.com/office/drawing/2014/main" id="{7E5838B6-7204-4BCE-A7F7-2A1D9F942312}"/>
                    </a:ext>
                  </a:extLst>
                </p:cNvPr>
                <p:cNvPicPr/>
                <p:nvPr/>
              </p:nvPicPr>
              <p:blipFill>
                <a:blip r:embed="rId85"/>
                <a:stretch>
                  <a:fillRect/>
                </a:stretch>
              </p:blipFill>
              <p:spPr>
                <a:xfrm>
                  <a:off x="5129208" y="3370248"/>
                  <a:ext cx="28080" cy="66960"/>
                </a:xfrm>
                <a:prstGeom prst="rect">
                  <a:avLst/>
                </a:prstGeom>
              </p:spPr>
            </p:pic>
          </mc:Fallback>
        </mc:AlternateContent>
        <mc:AlternateContent xmlns:mc="http://schemas.openxmlformats.org/markup-compatibility/2006" xmlns:p14="http://schemas.microsoft.com/office/powerpoint/2010/main">
          <mc:Choice Requires="p14">
            <p:contentPart p14:bwMode="auto" r:id="rId86">
              <p14:nvContentPartPr>
                <p14:cNvPr id="49" name="Freihand 48">
                  <a:extLst>
                    <a:ext uri="{FF2B5EF4-FFF2-40B4-BE49-F238E27FC236}">
                      <a16:creationId xmlns:a16="http://schemas.microsoft.com/office/drawing/2014/main" id="{5FBE2352-6313-4B29-BCB8-BA962B9353A9}"/>
                    </a:ext>
                  </a:extLst>
                </p14:cNvPr>
                <p14:cNvContentPartPr/>
                <p14:nvPr/>
              </p14:nvContentPartPr>
              <p14:xfrm>
                <a:off x="5181408" y="3537288"/>
                <a:ext cx="360" cy="360"/>
              </p14:xfrm>
            </p:contentPart>
          </mc:Choice>
          <mc:Fallback xmlns="">
            <p:pic>
              <p:nvPicPr>
                <p:cNvPr id="49" name="Freihand 48">
                  <a:extLst>
                    <a:ext uri="{FF2B5EF4-FFF2-40B4-BE49-F238E27FC236}">
                      <a16:creationId xmlns:a16="http://schemas.microsoft.com/office/drawing/2014/main" id="{5FBE2352-6313-4B29-BCB8-BA962B9353A9}"/>
                    </a:ext>
                  </a:extLst>
                </p:cNvPr>
                <p:cNvPicPr/>
                <p:nvPr/>
              </p:nvPicPr>
              <p:blipFill>
                <a:blip r:embed="rId59"/>
                <a:stretch>
                  <a:fillRect/>
                </a:stretch>
              </p:blipFill>
              <p:spPr>
                <a:xfrm>
                  <a:off x="5177088" y="3532968"/>
                  <a:ext cx="9000" cy="90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87">
            <p14:nvContentPartPr>
              <p14:cNvPr id="51" name="Freihand 50">
                <a:extLst>
                  <a:ext uri="{FF2B5EF4-FFF2-40B4-BE49-F238E27FC236}">
                    <a16:creationId xmlns:a16="http://schemas.microsoft.com/office/drawing/2014/main" id="{57D22446-64C3-454B-B0AC-2670B447F56D}"/>
                  </a:ext>
                </a:extLst>
              </p14:cNvPr>
              <p14:cNvContentPartPr/>
              <p14:nvPr/>
            </p14:nvContentPartPr>
            <p14:xfrm>
              <a:off x="4965768" y="5065848"/>
              <a:ext cx="2103480" cy="217440"/>
            </p14:xfrm>
          </p:contentPart>
        </mc:Choice>
        <mc:Fallback xmlns="">
          <p:pic>
            <p:nvPicPr>
              <p:cNvPr id="51" name="Freihand 50">
                <a:extLst>
                  <a:ext uri="{FF2B5EF4-FFF2-40B4-BE49-F238E27FC236}">
                    <a16:creationId xmlns:a16="http://schemas.microsoft.com/office/drawing/2014/main" id="{57D22446-64C3-454B-B0AC-2670B447F56D}"/>
                  </a:ext>
                </a:extLst>
              </p:cNvPr>
              <p:cNvPicPr/>
              <p:nvPr/>
            </p:nvPicPr>
            <p:blipFill>
              <a:blip r:embed="rId88"/>
              <a:stretch>
                <a:fillRect/>
              </a:stretch>
            </p:blipFill>
            <p:spPr>
              <a:xfrm>
                <a:off x="4961448" y="5061528"/>
                <a:ext cx="2112120" cy="226080"/>
              </a:xfrm>
              <a:prstGeom prst="rect">
                <a:avLst/>
              </a:prstGeom>
            </p:spPr>
          </p:pic>
        </mc:Fallback>
      </mc:AlternateContent>
      <mc:AlternateContent xmlns:mc="http://schemas.openxmlformats.org/markup-compatibility/2006" xmlns:p14="http://schemas.microsoft.com/office/powerpoint/2010/main">
        <mc:Choice Requires="p14">
          <p:contentPart p14:bwMode="auto" r:id="rId89">
            <p14:nvContentPartPr>
              <p14:cNvPr id="52" name="Freihand 51">
                <a:extLst>
                  <a:ext uri="{FF2B5EF4-FFF2-40B4-BE49-F238E27FC236}">
                    <a16:creationId xmlns:a16="http://schemas.microsoft.com/office/drawing/2014/main" id="{A9D1D9FD-AF04-4D4C-9C60-5D59DF172E1D}"/>
                  </a:ext>
                </a:extLst>
              </p14:cNvPr>
              <p14:cNvContentPartPr/>
              <p14:nvPr/>
            </p14:nvContentPartPr>
            <p14:xfrm>
              <a:off x="2090448" y="5422248"/>
              <a:ext cx="797400" cy="31680"/>
            </p14:xfrm>
          </p:contentPart>
        </mc:Choice>
        <mc:Fallback xmlns="">
          <p:pic>
            <p:nvPicPr>
              <p:cNvPr id="52" name="Freihand 51">
                <a:extLst>
                  <a:ext uri="{FF2B5EF4-FFF2-40B4-BE49-F238E27FC236}">
                    <a16:creationId xmlns:a16="http://schemas.microsoft.com/office/drawing/2014/main" id="{A9D1D9FD-AF04-4D4C-9C60-5D59DF172E1D}"/>
                  </a:ext>
                </a:extLst>
              </p:cNvPr>
              <p:cNvPicPr/>
              <p:nvPr/>
            </p:nvPicPr>
            <p:blipFill>
              <a:blip r:embed="rId90"/>
              <a:stretch>
                <a:fillRect/>
              </a:stretch>
            </p:blipFill>
            <p:spPr>
              <a:xfrm>
                <a:off x="2086128" y="5417928"/>
                <a:ext cx="806040" cy="40320"/>
              </a:xfrm>
              <a:prstGeom prst="rect">
                <a:avLst/>
              </a:prstGeom>
            </p:spPr>
          </p:pic>
        </mc:Fallback>
      </mc:AlternateContent>
      <p:grpSp>
        <p:nvGrpSpPr>
          <p:cNvPr id="478227" name="Gruppieren 478226">
            <a:extLst>
              <a:ext uri="{FF2B5EF4-FFF2-40B4-BE49-F238E27FC236}">
                <a16:creationId xmlns:a16="http://schemas.microsoft.com/office/drawing/2014/main" id="{6290DBFC-5088-4AB7-B266-33235FF6A7F5}"/>
              </a:ext>
            </a:extLst>
          </p:cNvPr>
          <p:cNvGrpSpPr/>
          <p:nvPr/>
        </p:nvGrpSpPr>
        <p:grpSpPr>
          <a:xfrm>
            <a:off x="198648" y="5303808"/>
            <a:ext cx="3338280" cy="703800"/>
            <a:chOff x="198648" y="5303808"/>
            <a:chExt cx="3338280" cy="703800"/>
          </a:xfrm>
        </p:grpSpPr>
        <mc:AlternateContent xmlns:mc="http://schemas.openxmlformats.org/markup-compatibility/2006" xmlns:p14="http://schemas.microsoft.com/office/powerpoint/2010/main">
          <mc:Choice Requires="p14">
            <p:contentPart p14:bwMode="auto" r:id="rId91">
              <p14:nvContentPartPr>
                <p14:cNvPr id="53" name="Freihand 52">
                  <a:extLst>
                    <a:ext uri="{FF2B5EF4-FFF2-40B4-BE49-F238E27FC236}">
                      <a16:creationId xmlns:a16="http://schemas.microsoft.com/office/drawing/2014/main" id="{79B7E82B-80FF-47B9-BB7A-1C6C052C35E4}"/>
                    </a:ext>
                  </a:extLst>
                </p14:cNvPr>
                <p14:cNvContentPartPr/>
                <p14:nvPr/>
              </p14:nvContentPartPr>
              <p14:xfrm>
                <a:off x="2108808" y="5303808"/>
                <a:ext cx="68400" cy="209520"/>
              </p14:xfrm>
            </p:contentPart>
          </mc:Choice>
          <mc:Fallback xmlns="">
            <p:pic>
              <p:nvPicPr>
                <p:cNvPr id="53" name="Freihand 52">
                  <a:extLst>
                    <a:ext uri="{FF2B5EF4-FFF2-40B4-BE49-F238E27FC236}">
                      <a16:creationId xmlns:a16="http://schemas.microsoft.com/office/drawing/2014/main" id="{79B7E82B-80FF-47B9-BB7A-1C6C052C35E4}"/>
                    </a:ext>
                  </a:extLst>
                </p:cNvPr>
                <p:cNvPicPr/>
                <p:nvPr/>
              </p:nvPicPr>
              <p:blipFill>
                <a:blip r:embed="rId92"/>
                <a:stretch>
                  <a:fillRect/>
                </a:stretch>
              </p:blipFill>
              <p:spPr>
                <a:xfrm>
                  <a:off x="2104488" y="5299488"/>
                  <a:ext cx="77040" cy="218160"/>
                </a:xfrm>
                <a:prstGeom prst="rect">
                  <a:avLst/>
                </a:prstGeom>
              </p:spPr>
            </p:pic>
          </mc:Fallback>
        </mc:AlternateContent>
        <mc:AlternateContent xmlns:mc="http://schemas.openxmlformats.org/markup-compatibility/2006" xmlns:p14="http://schemas.microsoft.com/office/powerpoint/2010/main">
          <mc:Choice Requires="p14">
            <p:contentPart p14:bwMode="auto" r:id="rId93">
              <p14:nvContentPartPr>
                <p14:cNvPr id="54" name="Freihand 53">
                  <a:extLst>
                    <a:ext uri="{FF2B5EF4-FFF2-40B4-BE49-F238E27FC236}">
                      <a16:creationId xmlns:a16="http://schemas.microsoft.com/office/drawing/2014/main" id="{5A6D2FF1-8CCC-4281-8483-63C8002EB437}"/>
                    </a:ext>
                  </a:extLst>
                </p14:cNvPr>
                <p14:cNvContentPartPr/>
                <p14:nvPr/>
              </p14:nvContentPartPr>
              <p14:xfrm>
                <a:off x="2877048" y="5319648"/>
                <a:ext cx="30600" cy="239040"/>
              </p14:xfrm>
            </p:contentPart>
          </mc:Choice>
          <mc:Fallback xmlns="">
            <p:pic>
              <p:nvPicPr>
                <p:cNvPr id="54" name="Freihand 53">
                  <a:extLst>
                    <a:ext uri="{FF2B5EF4-FFF2-40B4-BE49-F238E27FC236}">
                      <a16:creationId xmlns:a16="http://schemas.microsoft.com/office/drawing/2014/main" id="{5A6D2FF1-8CCC-4281-8483-63C8002EB437}"/>
                    </a:ext>
                  </a:extLst>
                </p:cNvPr>
                <p:cNvPicPr/>
                <p:nvPr/>
              </p:nvPicPr>
              <p:blipFill>
                <a:blip r:embed="rId94"/>
                <a:stretch>
                  <a:fillRect/>
                </a:stretch>
              </p:blipFill>
              <p:spPr>
                <a:xfrm>
                  <a:off x="2872728" y="5315328"/>
                  <a:ext cx="39240" cy="247680"/>
                </a:xfrm>
                <a:prstGeom prst="rect">
                  <a:avLst/>
                </a:prstGeom>
              </p:spPr>
            </p:pic>
          </mc:Fallback>
        </mc:AlternateContent>
        <mc:AlternateContent xmlns:mc="http://schemas.openxmlformats.org/markup-compatibility/2006" xmlns:p14="http://schemas.microsoft.com/office/powerpoint/2010/main">
          <mc:Choice Requires="p14">
            <p:contentPart p14:bwMode="auto" r:id="rId95">
              <p14:nvContentPartPr>
                <p14:cNvPr id="55" name="Freihand 54">
                  <a:extLst>
                    <a:ext uri="{FF2B5EF4-FFF2-40B4-BE49-F238E27FC236}">
                      <a16:creationId xmlns:a16="http://schemas.microsoft.com/office/drawing/2014/main" id="{37714D06-AD45-4308-9959-3506B785B1CD}"/>
                    </a:ext>
                  </a:extLst>
                </p14:cNvPr>
                <p14:cNvContentPartPr/>
                <p14:nvPr/>
              </p14:nvContentPartPr>
              <p14:xfrm>
                <a:off x="1380168" y="5542848"/>
                <a:ext cx="1027080" cy="441360"/>
              </p14:xfrm>
            </p:contentPart>
          </mc:Choice>
          <mc:Fallback xmlns="">
            <p:pic>
              <p:nvPicPr>
                <p:cNvPr id="55" name="Freihand 54">
                  <a:extLst>
                    <a:ext uri="{FF2B5EF4-FFF2-40B4-BE49-F238E27FC236}">
                      <a16:creationId xmlns:a16="http://schemas.microsoft.com/office/drawing/2014/main" id="{37714D06-AD45-4308-9959-3506B785B1CD}"/>
                    </a:ext>
                  </a:extLst>
                </p:cNvPr>
                <p:cNvPicPr/>
                <p:nvPr/>
              </p:nvPicPr>
              <p:blipFill>
                <a:blip r:embed="rId96"/>
                <a:stretch>
                  <a:fillRect/>
                </a:stretch>
              </p:blipFill>
              <p:spPr>
                <a:xfrm>
                  <a:off x="1375848" y="5538528"/>
                  <a:ext cx="1035720" cy="450000"/>
                </a:xfrm>
                <a:prstGeom prst="rect">
                  <a:avLst/>
                </a:prstGeom>
              </p:spPr>
            </p:pic>
          </mc:Fallback>
        </mc:AlternateContent>
        <mc:AlternateContent xmlns:mc="http://schemas.openxmlformats.org/markup-compatibility/2006" xmlns:p14="http://schemas.microsoft.com/office/powerpoint/2010/main">
          <mc:Choice Requires="p14">
            <p:contentPart p14:bwMode="auto" r:id="rId97">
              <p14:nvContentPartPr>
                <p14:cNvPr id="56" name="Freihand 55">
                  <a:extLst>
                    <a:ext uri="{FF2B5EF4-FFF2-40B4-BE49-F238E27FC236}">
                      <a16:creationId xmlns:a16="http://schemas.microsoft.com/office/drawing/2014/main" id="{A393A24A-A820-4677-9471-466CF049F000}"/>
                    </a:ext>
                  </a:extLst>
                </p14:cNvPr>
                <p14:cNvContentPartPr/>
                <p14:nvPr/>
              </p14:nvContentPartPr>
              <p14:xfrm>
                <a:off x="2193048" y="5462568"/>
                <a:ext cx="241560" cy="200520"/>
              </p14:xfrm>
            </p:contentPart>
          </mc:Choice>
          <mc:Fallback xmlns="">
            <p:pic>
              <p:nvPicPr>
                <p:cNvPr id="56" name="Freihand 55">
                  <a:extLst>
                    <a:ext uri="{FF2B5EF4-FFF2-40B4-BE49-F238E27FC236}">
                      <a16:creationId xmlns:a16="http://schemas.microsoft.com/office/drawing/2014/main" id="{A393A24A-A820-4677-9471-466CF049F000}"/>
                    </a:ext>
                  </a:extLst>
                </p:cNvPr>
                <p:cNvPicPr/>
                <p:nvPr/>
              </p:nvPicPr>
              <p:blipFill>
                <a:blip r:embed="rId98"/>
                <a:stretch>
                  <a:fillRect/>
                </a:stretch>
              </p:blipFill>
              <p:spPr>
                <a:xfrm>
                  <a:off x="2188728" y="5458248"/>
                  <a:ext cx="250200" cy="209160"/>
                </a:xfrm>
                <a:prstGeom prst="rect">
                  <a:avLst/>
                </a:prstGeom>
              </p:spPr>
            </p:pic>
          </mc:Fallback>
        </mc:AlternateContent>
        <mc:AlternateContent xmlns:mc="http://schemas.openxmlformats.org/markup-compatibility/2006" xmlns:p14="http://schemas.microsoft.com/office/powerpoint/2010/main">
          <mc:Choice Requires="p14">
            <p:contentPart p14:bwMode="auto" r:id="rId99">
              <p14:nvContentPartPr>
                <p14:cNvPr id="58" name="Freihand 57">
                  <a:extLst>
                    <a:ext uri="{FF2B5EF4-FFF2-40B4-BE49-F238E27FC236}">
                      <a16:creationId xmlns:a16="http://schemas.microsoft.com/office/drawing/2014/main" id="{3720EA32-2683-4E38-ACB9-F2FE8E9FB1C0}"/>
                    </a:ext>
                  </a:extLst>
                </p14:cNvPr>
                <p14:cNvContentPartPr/>
                <p14:nvPr/>
              </p14:nvContentPartPr>
              <p14:xfrm>
                <a:off x="198648" y="5759568"/>
                <a:ext cx="134280" cy="157320"/>
              </p14:xfrm>
            </p:contentPart>
          </mc:Choice>
          <mc:Fallback xmlns="">
            <p:pic>
              <p:nvPicPr>
                <p:cNvPr id="58" name="Freihand 57">
                  <a:extLst>
                    <a:ext uri="{FF2B5EF4-FFF2-40B4-BE49-F238E27FC236}">
                      <a16:creationId xmlns:a16="http://schemas.microsoft.com/office/drawing/2014/main" id="{3720EA32-2683-4E38-ACB9-F2FE8E9FB1C0}"/>
                    </a:ext>
                  </a:extLst>
                </p:cNvPr>
                <p:cNvPicPr/>
                <p:nvPr/>
              </p:nvPicPr>
              <p:blipFill>
                <a:blip r:embed="rId100"/>
                <a:stretch>
                  <a:fillRect/>
                </a:stretch>
              </p:blipFill>
              <p:spPr>
                <a:xfrm>
                  <a:off x="194328" y="5755248"/>
                  <a:ext cx="142920" cy="165960"/>
                </a:xfrm>
                <a:prstGeom prst="rect">
                  <a:avLst/>
                </a:prstGeom>
              </p:spPr>
            </p:pic>
          </mc:Fallback>
        </mc:AlternateContent>
        <mc:AlternateContent xmlns:mc="http://schemas.openxmlformats.org/markup-compatibility/2006" xmlns:p14="http://schemas.microsoft.com/office/powerpoint/2010/main">
          <mc:Choice Requires="p14">
            <p:contentPart p14:bwMode="auto" r:id="rId101">
              <p14:nvContentPartPr>
                <p14:cNvPr id="59" name="Freihand 58">
                  <a:extLst>
                    <a:ext uri="{FF2B5EF4-FFF2-40B4-BE49-F238E27FC236}">
                      <a16:creationId xmlns:a16="http://schemas.microsoft.com/office/drawing/2014/main" id="{5B2ADA8F-F0D7-4519-BA54-B68BCB1F0AF9}"/>
                    </a:ext>
                  </a:extLst>
                </p14:cNvPr>
                <p14:cNvContentPartPr/>
                <p14:nvPr/>
              </p14:nvContentPartPr>
              <p14:xfrm>
                <a:off x="335448" y="5760648"/>
                <a:ext cx="193320" cy="117360"/>
              </p14:xfrm>
            </p:contentPart>
          </mc:Choice>
          <mc:Fallback xmlns="">
            <p:pic>
              <p:nvPicPr>
                <p:cNvPr id="59" name="Freihand 58">
                  <a:extLst>
                    <a:ext uri="{FF2B5EF4-FFF2-40B4-BE49-F238E27FC236}">
                      <a16:creationId xmlns:a16="http://schemas.microsoft.com/office/drawing/2014/main" id="{5B2ADA8F-F0D7-4519-BA54-B68BCB1F0AF9}"/>
                    </a:ext>
                  </a:extLst>
                </p:cNvPr>
                <p:cNvPicPr/>
                <p:nvPr/>
              </p:nvPicPr>
              <p:blipFill>
                <a:blip r:embed="rId102"/>
                <a:stretch>
                  <a:fillRect/>
                </a:stretch>
              </p:blipFill>
              <p:spPr>
                <a:xfrm>
                  <a:off x="331128" y="5756328"/>
                  <a:ext cx="20196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103">
              <p14:nvContentPartPr>
                <p14:cNvPr id="60" name="Freihand 59">
                  <a:extLst>
                    <a:ext uri="{FF2B5EF4-FFF2-40B4-BE49-F238E27FC236}">
                      <a16:creationId xmlns:a16="http://schemas.microsoft.com/office/drawing/2014/main" id="{6D4E4DB8-E4C6-4C20-AC66-92DB8484A075}"/>
                    </a:ext>
                  </a:extLst>
                </p14:cNvPr>
                <p14:cNvContentPartPr/>
                <p14:nvPr/>
              </p14:nvContentPartPr>
              <p14:xfrm>
                <a:off x="499608" y="5812488"/>
                <a:ext cx="75600" cy="195120"/>
              </p14:xfrm>
            </p:contentPart>
          </mc:Choice>
          <mc:Fallback xmlns="">
            <p:pic>
              <p:nvPicPr>
                <p:cNvPr id="60" name="Freihand 59">
                  <a:extLst>
                    <a:ext uri="{FF2B5EF4-FFF2-40B4-BE49-F238E27FC236}">
                      <a16:creationId xmlns:a16="http://schemas.microsoft.com/office/drawing/2014/main" id="{6D4E4DB8-E4C6-4C20-AC66-92DB8484A075}"/>
                    </a:ext>
                  </a:extLst>
                </p:cNvPr>
                <p:cNvPicPr/>
                <p:nvPr/>
              </p:nvPicPr>
              <p:blipFill>
                <a:blip r:embed="rId104"/>
                <a:stretch>
                  <a:fillRect/>
                </a:stretch>
              </p:blipFill>
              <p:spPr>
                <a:xfrm>
                  <a:off x="495288" y="5808168"/>
                  <a:ext cx="84240" cy="203760"/>
                </a:xfrm>
                <a:prstGeom prst="rect">
                  <a:avLst/>
                </a:prstGeom>
              </p:spPr>
            </p:pic>
          </mc:Fallback>
        </mc:AlternateContent>
        <mc:AlternateContent xmlns:mc="http://schemas.openxmlformats.org/markup-compatibility/2006" xmlns:p14="http://schemas.microsoft.com/office/powerpoint/2010/main">
          <mc:Choice Requires="p14">
            <p:contentPart p14:bwMode="auto" r:id="rId105">
              <p14:nvContentPartPr>
                <p14:cNvPr id="61" name="Freihand 60">
                  <a:extLst>
                    <a:ext uri="{FF2B5EF4-FFF2-40B4-BE49-F238E27FC236}">
                      <a16:creationId xmlns:a16="http://schemas.microsoft.com/office/drawing/2014/main" id="{521D05C5-50FB-4441-AC65-2D1A19441E43}"/>
                    </a:ext>
                  </a:extLst>
                </p14:cNvPr>
                <p14:cNvContentPartPr/>
                <p14:nvPr/>
              </p14:nvContentPartPr>
              <p14:xfrm>
                <a:off x="611568" y="5826168"/>
                <a:ext cx="101160" cy="52920"/>
              </p14:xfrm>
            </p:contentPart>
          </mc:Choice>
          <mc:Fallback xmlns="">
            <p:pic>
              <p:nvPicPr>
                <p:cNvPr id="61" name="Freihand 60">
                  <a:extLst>
                    <a:ext uri="{FF2B5EF4-FFF2-40B4-BE49-F238E27FC236}">
                      <a16:creationId xmlns:a16="http://schemas.microsoft.com/office/drawing/2014/main" id="{521D05C5-50FB-4441-AC65-2D1A19441E43}"/>
                    </a:ext>
                  </a:extLst>
                </p:cNvPr>
                <p:cNvPicPr/>
                <p:nvPr/>
              </p:nvPicPr>
              <p:blipFill>
                <a:blip r:embed="rId106"/>
                <a:stretch>
                  <a:fillRect/>
                </a:stretch>
              </p:blipFill>
              <p:spPr>
                <a:xfrm>
                  <a:off x="607248" y="5821848"/>
                  <a:ext cx="109800" cy="61560"/>
                </a:xfrm>
                <a:prstGeom prst="rect">
                  <a:avLst/>
                </a:prstGeom>
              </p:spPr>
            </p:pic>
          </mc:Fallback>
        </mc:AlternateContent>
        <mc:AlternateContent xmlns:mc="http://schemas.openxmlformats.org/markup-compatibility/2006" xmlns:p14="http://schemas.microsoft.com/office/powerpoint/2010/main">
          <mc:Choice Requires="p14">
            <p:contentPart p14:bwMode="auto" r:id="rId107">
              <p14:nvContentPartPr>
                <p14:cNvPr id="62" name="Freihand 61">
                  <a:extLst>
                    <a:ext uri="{FF2B5EF4-FFF2-40B4-BE49-F238E27FC236}">
                      <a16:creationId xmlns:a16="http://schemas.microsoft.com/office/drawing/2014/main" id="{CD6B0113-E4F4-4E5C-AEFA-5C50FF94CBD2}"/>
                    </a:ext>
                  </a:extLst>
                </p14:cNvPr>
                <p14:cNvContentPartPr/>
                <p14:nvPr/>
              </p14:nvContentPartPr>
              <p14:xfrm>
                <a:off x="737208" y="5751648"/>
                <a:ext cx="283680" cy="126720"/>
              </p14:xfrm>
            </p:contentPart>
          </mc:Choice>
          <mc:Fallback xmlns="">
            <p:pic>
              <p:nvPicPr>
                <p:cNvPr id="62" name="Freihand 61">
                  <a:extLst>
                    <a:ext uri="{FF2B5EF4-FFF2-40B4-BE49-F238E27FC236}">
                      <a16:creationId xmlns:a16="http://schemas.microsoft.com/office/drawing/2014/main" id="{CD6B0113-E4F4-4E5C-AEFA-5C50FF94CBD2}"/>
                    </a:ext>
                  </a:extLst>
                </p:cNvPr>
                <p:cNvPicPr/>
                <p:nvPr/>
              </p:nvPicPr>
              <p:blipFill>
                <a:blip r:embed="rId108"/>
                <a:stretch>
                  <a:fillRect/>
                </a:stretch>
              </p:blipFill>
              <p:spPr>
                <a:xfrm>
                  <a:off x="732888" y="5747328"/>
                  <a:ext cx="292320" cy="135360"/>
                </a:xfrm>
                <a:prstGeom prst="rect">
                  <a:avLst/>
                </a:prstGeom>
              </p:spPr>
            </p:pic>
          </mc:Fallback>
        </mc:AlternateContent>
        <mc:AlternateContent xmlns:mc="http://schemas.openxmlformats.org/markup-compatibility/2006" xmlns:p14="http://schemas.microsoft.com/office/powerpoint/2010/main">
          <mc:Choice Requires="p14">
            <p:contentPart p14:bwMode="auto" r:id="rId109">
              <p14:nvContentPartPr>
                <p14:cNvPr id="63" name="Freihand 62">
                  <a:extLst>
                    <a:ext uri="{FF2B5EF4-FFF2-40B4-BE49-F238E27FC236}">
                      <a16:creationId xmlns:a16="http://schemas.microsoft.com/office/drawing/2014/main" id="{F1884A4D-E5FC-41E8-8A01-85313AFE8CA9}"/>
                    </a:ext>
                  </a:extLst>
                </p14:cNvPr>
                <p14:cNvContentPartPr/>
                <p14:nvPr/>
              </p14:nvContentPartPr>
              <p14:xfrm>
                <a:off x="1008288" y="5752728"/>
                <a:ext cx="50760" cy="8640"/>
              </p14:xfrm>
            </p:contentPart>
          </mc:Choice>
          <mc:Fallback xmlns="">
            <p:pic>
              <p:nvPicPr>
                <p:cNvPr id="63" name="Freihand 62">
                  <a:extLst>
                    <a:ext uri="{FF2B5EF4-FFF2-40B4-BE49-F238E27FC236}">
                      <a16:creationId xmlns:a16="http://schemas.microsoft.com/office/drawing/2014/main" id="{F1884A4D-E5FC-41E8-8A01-85313AFE8CA9}"/>
                    </a:ext>
                  </a:extLst>
                </p:cNvPr>
                <p:cNvPicPr/>
                <p:nvPr/>
              </p:nvPicPr>
              <p:blipFill>
                <a:blip r:embed="rId110"/>
                <a:stretch>
                  <a:fillRect/>
                </a:stretch>
              </p:blipFill>
              <p:spPr>
                <a:xfrm>
                  <a:off x="1003968" y="5748408"/>
                  <a:ext cx="59400" cy="17280"/>
                </a:xfrm>
                <a:prstGeom prst="rect">
                  <a:avLst/>
                </a:prstGeom>
              </p:spPr>
            </p:pic>
          </mc:Fallback>
        </mc:AlternateContent>
        <mc:AlternateContent xmlns:mc="http://schemas.openxmlformats.org/markup-compatibility/2006" xmlns:p14="http://schemas.microsoft.com/office/powerpoint/2010/main">
          <mc:Choice Requires="p14">
            <p:contentPart p14:bwMode="auto" r:id="rId111">
              <p14:nvContentPartPr>
                <p14:cNvPr id="478208" name="Freihand 478207">
                  <a:extLst>
                    <a:ext uri="{FF2B5EF4-FFF2-40B4-BE49-F238E27FC236}">
                      <a16:creationId xmlns:a16="http://schemas.microsoft.com/office/drawing/2014/main" id="{8984A8FA-0E76-4771-88D3-99D2C31DB07D}"/>
                    </a:ext>
                  </a:extLst>
                </p14:cNvPr>
                <p14:cNvContentPartPr/>
                <p14:nvPr/>
              </p14:nvContentPartPr>
              <p14:xfrm>
                <a:off x="1059768" y="5782968"/>
                <a:ext cx="179640" cy="57960"/>
              </p14:xfrm>
            </p:contentPart>
          </mc:Choice>
          <mc:Fallback xmlns="">
            <p:pic>
              <p:nvPicPr>
                <p:cNvPr id="478208" name="Freihand 478207">
                  <a:extLst>
                    <a:ext uri="{FF2B5EF4-FFF2-40B4-BE49-F238E27FC236}">
                      <a16:creationId xmlns:a16="http://schemas.microsoft.com/office/drawing/2014/main" id="{8984A8FA-0E76-4771-88D3-99D2C31DB07D}"/>
                    </a:ext>
                  </a:extLst>
                </p:cNvPr>
                <p:cNvPicPr/>
                <p:nvPr/>
              </p:nvPicPr>
              <p:blipFill>
                <a:blip r:embed="rId112"/>
                <a:stretch>
                  <a:fillRect/>
                </a:stretch>
              </p:blipFill>
              <p:spPr>
                <a:xfrm>
                  <a:off x="1055448" y="5778648"/>
                  <a:ext cx="188280" cy="66600"/>
                </a:xfrm>
                <a:prstGeom prst="rect">
                  <a:avLst/>
                </a:prstGeom>
              </p:spPr>
            </p:pic>
          </mc:Fallback>
        </mc:AlternateContent>
        <mc:AlternateContent xmlns:mc="http://schemas.openxmlformats.org/markup-compatibility/2006" xmlns:p14="http://schemas.microsoft.com/office/powerpoint/2010/main">
          <mc:Choice Requires="p14">
            <p:contentPart p14:bwMode="auto" r:id="rId113">
              <p14:nvContentPartPr>
                <p14:cNvPr id="478212" name="Freihand 478211">
                  <a:extLst>
                    <a:ext uri="{FF2B5EF4-FFF2-40B4-BE49-F238E27FC236}">
                      <a16:creationId xmlns:a16="http://schemas.microsoft.com/office/drawing/2014/main" id="{83925029-51AA-4445-9292-B59AB9FD93F2}"/>
                    </a:ext>
                  </a:extLst>
                </p14:cNvPr>
                <p14:cNvContentPartPr/>
                <p14:nvPr/>
              </p14:nvContentPartPr>
              <p14:xfrm>
                <a:off x="1320408" y="5713488"/>
                <a:ext cx="175680" cy="198360"/>
              </p14:xfrm>
            </p:contentPart>
          </mc:Choice>
          <mc:Fallback xmlns="">
            <p:pic>
              <p:nvPicPr>
                <p:cNvPr id="478212" name="Freihand 478211">
                  <a:extLst>
                    <a:ext uri="{FF2B5EF4-FFF2-40B4-BE49-F238E27FC236}">
                      <a16:creationId xmlns:a16="http://schemas.microsoft.com/office/drawing/2014/main" id="{83925029-51AA-4445-9292-B59AB9FD93F2}"/>
                    </a:ext>
                  </a:extLst>
                </p:cNvPr>
                <p:cNvPicPr/>
                <p:nvPr/>
              </p:nvPicPr>
              <p:blipFill>
                <a:blip r:embed="rId114"/>
                <a:stretch>
                  <a:fillRect/>
                </a:stretch>
              </p:blipFill>
              <p:spPr>
                <a:xfrm>
                  <a:off x="1316088" y="5709168"/>
                  <a:ext cx="184320" cy="207000"/>
                </a:xfrm>
                <a:prstGeom prst="rect">
                  <a:avLst/>
                </a:prstGeom>
              </p:spPr>
            </p:pic>
          </mc:Fallback>
        </mc:AlternateContent>
        <mc:AlternateContent xmlns:mc="http://schemas.openxmlformats.org/markup-compatibility/2006" xmlns:p14="http://schemas.microsoft.com/office/powerpoint/2010/main">
          <mc:Choice Requires="p14">
            <p:contentPart p14:bwMode="auto" r:id="rId115">
              <p14:nvContentPartPr>
                <p14:cNvPr id="478213" name="Freihand 478212">
                  <a:extLst>
                    <a:ext uri="{FF2B5EF4-FFF2-40B4-BE49-F238E27FC236}">
                      <a16:creationId xmlns:a16="http://schemas.microsoft.com/office/drawing/2014/main" id="{89ACD802-1D6F-40CB-81E8-BD9133A4C8DB}"/>
                    </a:ext>
                  </a:extLst>
                </p14:cNvPr>
                <p14:cNvContentPartPr/>
                <p14:nvPr/>
              </p14:nvContentPartPr>
              <p14:xfrm>
                <a:off x="1586088" y="5702328"/>
                <a:ext cx="15840" cy="132480"/>
              </p14:xfrm>
            </p:contentPart>
          </mc:Choice>
          <mc:Fallback xmlns="">
            <p:pic>
              <p:nvPicPr>
                <p:cNvPr id="478213" name="Freihand 478212">
                  <a:extLst>
                    <a:ext uri="{FF2B5EF4-FFF2-40B4-BE49-F238E27FC236}">
                      <a16:creationId xmlns:a16="http://schemas.microsoft.com/office/drawing/2014/main" id="{89ACD802-1D6F-40CB-81E8-BD9133A4C8DB}"/>
                    </a:ext>
                  </a:extLst>
                </p:cNvPr>
                <p:cNvPicPr/>
                <p:nvPr/>
              </p:nvPicPr>
              <p:blipFill>
                <a:blip r:embed="rId116"/>
                <a:stretch>
                  <a:fillRect/>
                </a:stretch>
              </p:blipFill>
              <p:spPr>
                <a:xfrm>
                  <a:off x="1581768" y="5698008"/>
                  <a:ext cx="24480" cy="141120"/>
                </a:xfrm>
                <a:prstGeom prst="rect">
                  <a:avLst/>
                </a:prstGeom>
              </p:spPr>
            </p:pic>
          </mc:Fallback>
        </mc:AlternateContent>
        <mc:AlternateContent xmlns:mc="http://schemas.openxmlformats.org/markup-compatibility/2006" xmlns:p14="http://schemas.microsoft.com/office/powerpoint/2010/main">
          <mc:Choice Requires="p14">
            <p:contentPart p14:bwMode="auto" r:id="rId117">
              <p14:nvContentPartPr>
                <p14:cNvPr id="478214" name="Freihand 478213">
                  <a:extLst>
                    <a:ext uri="{FF2B5EF4-FFF2-40B4-BE49-F238E27FC236}">
                      <a16:creationId xmlns:a16="http://schemas.microsoft.com/office/drawing/2014/main" id="{F4B4B2FB-E780-4DDF-B177-11ED06A27F83}"/>
                    </a:ext>
                  </a:extLst>
                </p14:cNvPr>
                <p14:cNvContentPartPr/>
                <p14:nvPr/>
              </p14:nvContentPartPr>
              <p14:xfrm>
                <a:off x="1543248" y="5659488"/>
                <a:ext cx="117360" cy="95040"/>
              </p14:xfrm>
            </p:contentPart>
          </mc:Choice>
          <mc:Fallback xmlns="">
            <p:pic>
              <p:nvPicPr>
                <p:cNvPr id="478214" name="Freihand 478213">
                  <a:extLst>
                    <a:ext uri="{FF2B5EF4-FFF2-40B4-BE49-F238E27FC236}">
                      <a16:creationId xmlns:a16="http://schemas.microsoft.com/office/drawing/2014/main" id="{F4B4B2FB-E780-4DDF-B177-11ED06A27F83}"/>
                    </a:ext>
                  </a:extLst>
                </p:cNvPr>
                <p:cNvPicPr/>
                <p:nvPr/>
              </p:nvPicPr>
              <p:blipFill>
                <a:blip r:embed="rId118"/>
                <a:stretch>
                  <a:fillRect/>
                </a:stretch>
              </p:blipFill>
              <p:spPr>
                <a:xfrm>
                  <a:off x="1538928" y="5655168"/>
                  <a:ext cx="126000" cy="103680"/>
                </a:xfrm>
                <a:prstGeom prst="rect">
                  <a:avLst/>
                </a:prstGeom>
              </p:spPr>
            </p:pic>
          </mc:Fallback>
        </mc:AlternateContent>
        <mc:AlternateContent xmlns:mc="http://schemas.openxmlformats.org/markup-compatibility/2006" xmlns:p14="http://schemas.microsoft.com/office/powerpoint/2010/main">
          <mc:Choice Requires="p14">
            <p:contentPart p14:bwMode="auto" r:id="rId119">
              <p14:nvContentPartPr>
                <p14:cNvPr id="478215" name="Freihand 478214">
                  <a:extLst>
                    <a:ext uri="{FF2B5EF4-FFF2-40B4-BE49-F238E27FC236}">
                      <a16:creationId xmlns:a16="http://schemas.microsoft.com/office/drawing/2014/main" id="{A9DD3766-EB4D-45A0-9552-F1A6F3AE2F09}"/>
                    </a:ext>
                  </a:extLst>
                </p14:cNvPr>
                <p14:cNvContentPartPr/>
                <p14:nvPr/>
              </p14:nvContentPartPr>
              <p14:xfrm>
                <a:off x="1636488" y="5740128"/>
                <a:ext cx="68040" cy="84600"/>
              </p14:xfrm>
            </p:contentPart>
          </mc:Choice>
          <mc:Fallback xmlns="">
            <p:pic>
              <p:nvPicPr>
                <p:cNvPr id="478215" name="Freihand 478214">
                  <a:extLst>
                    <a:ext uri="{FF2B5EF4-FFF2-40B4-BE49-F238E27FC236}">
                      <a16:creationId xmlns:a16="http://schemas.microsoft.com/office/drawing/2014/main" id="{A9DD3766-EB4D-45A0-9552-F1A6F3AE2F09}"/>
                    </a:ext>
                  </a:extLst>
                </p:cNvPr>
                <p:cNvPicPr/>
                <p:nvPr/>
              </p:nvPicPr>
              <p:blipFill>
                <a:blip r:embed="rId120"/>
                <a:stretch>
                  <a:fillRect/>
                </a:stretch>
              </p:blipFill>
              <p:spPr>
                <a:xfrm>
                  <a:off x="1632168" y="5735808"/>
                  <a:ext cx="76680" cy="93240"/>
                </a:xfrm>
                <a:prstGeom prst="rect">
                  <a:avLst/>
                </a:prstGeom>
              </p:spPr>
            </p:pic>
          </mc:Fallback>
        </mc:AlternateContent>
        <mc:AlternateContent xmlns:mc="http://schemas.openxmlformats.org/markup-compatibility/2006" xmlns:p14="http://schemas.microsoft.com/office/powerpoint/2010/main">
          <mc:Choice Requires="p14">
            <p:contentPart p14:bwMode="auto" r:id="rId121">
              <p14:nvContentPartPr>
                <p14:cNvPr id="478216" name="Freihand 478215">
                  <a:extLst>
                    <a:ext uri="{FF2B5EF4-FFF2-40B4-BE49-F238E27FC236}">
                      <a16:creationId xmlns:a16="http://schemas.microsoft.com/office/drawing/2014/main" id="{6E955ADB-2E0C-49FD-9F53-D2AAD3FFE412}"/>
                    </a:ext>
                  </a:extLst>
                </p14:cNvPr>
                <p14:cNvContentPartPr/>
                <p14:nvPr/>
              </p14:nvContentPartPr>
              <p14:xfrm>
                <a:off x="1717128" y="5753088"/>
                <a:ext cx="76320" cy="171720"/>
              </p14:xfrm>
            </p:contentPart>
          </mc:Choice>
          <mc:Fallback xmlns="">
            <p:pic>
              <p:nvPicPr>
                <p:cNvPr id="478216" name="Freihand 478215">
                  <a:extLst>
                    <a:ext uri="{FF2B5EF4-FFF2-40B4-BE49-F238E27FC236}">
                      <a16:creationId xmlns:a16="http://schemas.microsoft.com/office/drawing/2014/main" id="{6E955ADB-2E0C-49FD-9F53-D2AAD3FFE412}"/>
                    </a:ext>
                  </a:extLst>
                </p:cNvPr>
                <p:cNvPicPr/>
                <p:nvPr/>
              </p:nvPicPr>
              <p:blipFill>
                <a:blip r:embed="rId122"/>
                <a:stretch>
                  <a:fillRect/>
                </a:stretch>
              </p:blipFill>
              <p:spPr>
                <a:xfrm>
                  <a:off x="1712808" y="5748768"/>
                  <a:ext cx="84960" cy="180360"/>
                </a:xfrm>
                <a:prstGeom prst="rect">
                  <a:avLst/>
                </a:prstGeom>
              </p:spPr>
            </p:pic>
          </mc:Fallback>
        </mc:AlternateContent>
        <mc:AlternateContent xmlns:mc="http://schemas.openxmlformats.org/markup-compatibility/2006" xmlns:p14="http://schemas.microsoft.com/office/powerpoint/2010/main">
          <mc:Choice Requires="p14">
            <p:contentPart p14:bwMode="auto" r:id="rId123">
              <p14:nvContentPartPr>
                <p14:cNvPr id="478217" name="Freihand 478216">
                  <a:extLst>
                    <a:ext uri="{FF2B5EF4-FFF2-40B4-BE49-F238E27FC236}">
                      <a16:creationId xmlns:a16="http://schemas.microsoft.com/office/drawing/2014/main" id="{061407D1-4A7D-425E-B93E-415F17F0144B}"/>
                    </a:ext>
                  </a:extLst>
                </p14:cNvPr>
                <p14:cNvContentPartPr/>
                <p14:nvPr/>
              </p14:nvContentPartPr>
              <p14:xfrm>
                <a:off x="1806408" y="5756688"/>
                <a:ext cx="100440" cy="64440"/>
              </p14:xfrm>
            </p:contentPart>
          </mc:Choice>
          <mc:Fallback xmlns="">
            <p:pic>
              <p:nvPicPr>
                <p:cNvPr id="478217" name="Freihand 478216">
                  <a:extLst>
                    <a:ext uri="{FF2B5EF4-FFF2-40B4-BE49-F238E27FC236}">
                      <a16:creationId xmlns:a16="http://schemas.microsoft.com/office/drawing/2014/main" id="{061407D1-4A7D-425E-B93E-415F17F0144B}"/>
                    </a:ext>
                  </a:extLst>
                </p:cNvPr>
                <p:cNvPicPr/>
                <p:nvPr/>
              </p:nvPicPr>
              <p:blipFill>
                <a:blip r:embed="rId124"/>
                <a:stretch>
                  <a:fillRect/>
                </a:stretch>
              </p:blipFill>
              <p:spPr>
                <a:xfrm>
                  <a:off x="1802088" y="5752368"/>
                  <a:ext cx="109080" cy="73080"/>
                </a:xfrm>
                <a:prstGeom prst="rect">
                  <a:avLst/>
                </a:prstGeom>
              </p:spPr>
            </p:pic>
          </mc:Fallback>
        </mc:AlternateContent>
        <mc:AlternateContent xmlns:mc="http://schemas.openxmlformats.org/markup-compatibility/2006" xmlns:p14="http://schemas.microsoft.com/office/powerpoint/2010/main">
          <mc:Choice Requires="p14">
            <p:contentPart p14:bwMode="auto" r:id="rId125">
              <p14:nvContentPartPr>
                <p14:cNvPr id="478219" name="Freihand 478218">
                  <a:extLst>
                    <a:ext uri="{FF2B5EF4-FFF2-40B4-BE49-F238E27FC236}">
                      <a16:creationId xmlns:a16="http://schemas.microsoft.com/office/drawing/2014/main" id="{F69548DB-B75D-4358-B002-04D5137E9194}"/>
                    </a:ext>
                  </a:extLst>
                </p14:cNvPr>
                <p14:cNvContentPartPr/>
                <p14:nvPr/>
              </p14:nvContentPartPr>
              <p14:xfrm>
                <a:off x="1945368" y="5639688"/>
                <a:ext cx="326160" cy="178200"/>
              </p14:xfrm>
            </p:contentPart>
          </mc:Choice>
          <mc:Fallback xmlns="">
            <p:pic>
              <p:nvPicPr>
                <p:cNvPr id="478219" name="Freihand 478218">
                  <a:extLst>
                    <a:ext uri="{FF2B5EF4-FFF2-40B4-BE49-F238E27FC236}">
                      <a16:creationId xmlns:a16="http://schemas.microsoft.com/office/drawing/2014/main" id="{F69548DB-B75D-4358-B002-04D5137E9194}"/>
                    </a:ext>
                  </a:extLst>
                </p:cNvPr>
                <p:cNvPicPr/>
                <p:nvPr/>
              </p:nvPicPr>
              <p:blipFill>
                <a:blip r:embed="rId126"/>
                <a:stretch>
                  <a:fillRect/>
                </a:stretch>
              </p:blipFill>
              <p:spPr>
                <a:xfrm>
                  <a:off x="1941048" y="5635368"/>
                  <a:ext cx="334800" cy="186840"/>
                </a:xfrm>
                <a:prstGeom prst="rect">
                  <a:avLst/>
                </a:prstGeom>
              </p:spPr>
            </p:pic>
          </mc:Fallback>
        </mc:AlternateContent>
        <mc:AlternateContent xmlns:mc="http://schemas.openxmlformats.org/markup-compatibility/2006" xmlns:p14="http://schemas.microsoft.com/office/powerpoint/2010/main">
          <mc:Choice Requires="p14">
            <p:contentPart p14:bwMode="auto" r:id="rId127">
              <p14:nvContentPartPr>
                <p14:cNvPr id="478220" name="Freihand 478219">
                  <a:extLst>
                    <a:ext uri="{FF2B5EF4-FFF2-40B4-BE49-F238E27FC236}">
                      <a16:creationId xmlns:a16="http://schemas.microsoft.com/office/drawing/2014/main" id="{42C2C24A-35DC-496C-B842-CC28BC595904}"/>
                    </a:ext>
                  </a:extLst>
                </p14:cNvPr>
                <p14:cNvContentPartPr/>
                <p14:nvPr/>
              </p14:nvContentPartPr>
              <p14:xfrm>
                <a:off x="2231208" y="5685048"/>
                <a:ext cx="56520" cy="26640"/>
              </p14:xfrm>
            </p:contentPart>
          </mc:Choice>
          <mc:Fallback xmlns="">
            <p:pic>
              <p:nvPicPr>
                <p:cNvPr id="478220" name="Freihand 478219">
                  <a:extLst>
                    <a:ext uri="{FF2B5EF4-FFF2-40B4-BE49-F238E27FC236}">
                      <a16:creationId xmlns:a16="http://schemas.microsoft.com/office/drawing/2014/main" id="{42C2C24A-35DC-496C-B842-CC28BC595904}"/>
                    </a:ext>
                  </a:extLst>
                </p:cNvPr>
                <p:cNvPicPr/>
                <p:nvPr/>
              </p:nvPicPr>
              <p:blipFill>
                <a:blip r:embed="rId128"/>
                <a:stretch>
                  <a:fillRect/>
                </a:stretch>
              </p:blipFill>
              <p:spPr>
                <a:xfrm>
                  <a:off x="2226888" y="5680728"/>
                  <a:ext cx="65160" cy="35280"/>
                </a:xfrm>
                <a:prstGeom prst="rect">
                  <a:avLst/>
                </a:prstGeom>
              </p:spPr>
            </p:pic>
          </mc:Fallback>
        </mc:AlternateContent>
        <mc:AlternateContent xmlns:mc="http://schemas.openxmlformats.org/markup-compatibility/2006" xmlns:p14="http://schemas.microsoft.com/office/powerpoint/2010/main">
          <mc:Choice Requires="p14">
            <p:contentPart p14:bwMode="auto" r:id="rId129">
              <p14:nvContentPartPr>
                <p14:cNvPr id="478221" name="Freihand 478220">
                  <a:extLst>
                    <a:ext uri="{FF2B5EF4-FFF2-40B4-BE49-F238E27FC236}">
                      <a16:creationId xmlns:a16="http://schemas.microsoft.com/office/drawing/2014/main" id="{A7421C83-BCC6-492A-B5C5-FBAE4094F577}"/>
                    </a:ext>
                  </a:extLst>
                </p14:cNvPr>
                <p14:cNvContentPartPr/>
                <p14:nvPr/>
              </p14:nvContentPartPr>
              <p14:xfrm>
                <a:off x="2297448" y="5729328"/>
                <a:ext cx="166320" cy="56520"/>
              </p14:xfrm>
            </p:contentPart>
          </mc:Choice>
          <mc:Fallback xmlns="">
            <p:pic>
              <p:nvPicPr>
                <p:cNvPr id="478221" name="Freihand 478220">
                  <a:extLst>
                    <a:ext uri="{FF2B5EF4-FFF2-40B4-BE49-F238E27FC236}">
                      <a16:creationId xmlns:a16="http://schemas.microsoft.com/office/drawing/2014/main" id="{A7421C83-BCC6-492A-B5C5-FBAE4094F577}"/>
                    </a:ext>
                  </a:extLst>
                </p:cNvPr>
                <p:cNvPicPr/>
                <p:nvPr/>
              </p:nvPicPr>
              <p:blipFill>
                <a:blip r:embed="rId130"/>
                <a:stretch>
                  <a:fillRect/>
                </a:stretch>
              </p:blipFill>
              <p:spPr>
                <a:xfrm>
                  <a:off x="2293128" y="5725008"/>
                  <a:ext cx="174960" cy="65160"/>
                </a:xfrm>
                <a:prstGeom prst="rect">
                  <a:avLst/>
                </a:prstGeom>
              </p:spPr>
            </p:pic>
          </mc:Fallback>
        </mc:AlternateContent>
        <mc:AlternateContent xmlns:mc="http://schemas.openxmlformats.org/markup-compatibility/2006" xmlns:p14="http://schemas.microsoft.com/office/powerpoint/2010/main">
          <mc:Choice Requires="p14">
            <p:contentPart p14:bwMode="auto" r:id="rId131">
              <p14:nvContentPartPr>
                <p14:cNvPr id="478222" name="Freihand 478221">
                  <a:extLst>
                    <a:ext uri="{FF2B5EF4-FFF2-40B4-BE49-F238E27FC236}">
                      <a16:creationId xmlns:a16="http://schemas.microsoft.com/office/drawing/2014/main" id="{DD9EF475-7975-48B9-9182-8537C45421CA}"/>
                    </a:ext>
                  </a:extLst>
                </p14:cNvPr>
                <p14:cNvContentPartPr/>
                <p14:nvPr/>
              </p14:nvContentPartPr>
              <p14:xfrm>
                <a:off x="2565648" y="5755248"/>
                <a:ext cx="179280" cy="38520"/>
              </p14:xfrm>
            </p:contentPart>
          </mc:Choice>
          <mc:Fallback xmlns="">
            <p:pic>
              <p:nvPicPr>
                <p:cNvPr id="478222" name="Freihand 478221">
                  <a:extLst>
                    <a:ext uri="{FF2B5EF4-FFF2-40B4-BE49-F238E27FC236}">
                      <a16:creationId xmlns:a16="http://schemas.microsoft.com/office/drawing/2014/main" id="{DD9EF475-7975-48B9-9182-8537C45421CA}"/>
                    </a:ext>
                  </a:extLst>
                </p:cNvPr>
                <p:cNvPicPr/>
                <p:nvPr/>
              </p:nvPicPr>
              <p:blipFill>
                <a:blip r:embed="rId132"/>
                <a:stretch>
                  <a:fillRect/>
                </a:stretch>
              </p:blipFill>
              <p:spPr>
                <a:xfrm>
                  <a:off x="2561328" y="5750928"/>
                  <a:ext cx="187920" cy="47160"/>
                </a:xfrm>
                <a:prstGeom prst="rect">
                  <a:avLst/>
                </a:prstGeom>
              </p:spPr>
            </p:pic>
          </mc:Fallback>
        </mc:AlternateContent>
        <mc:AlternateContent xmlns:mc="http://schemas.openxmlformats.org/markup-compatibility/2006" xmlns:p14="http://schemas.microsoft.com/office/powerpoint/2010/main">
          <mc:Choice Requires="p14">
            <p:contentPart p14:bwMode="auto" r:id="rId133">
              <p14:nvContentPartPr>
                <p14:cNvPr id="478223" name="Freihand 478222">
                  <a:extLst>
                    <a:ext uri="{FF2B5EF4-FFF2-40B4-BE49-F238E27FC236}">
                      <a16:creationId xmlns:a16="http://schemas.microsoft.com/office/drawing/2014/main" id="{F63315E8-5D80-438F-BC4C-04FFBDE15CB0}"/>
                    </a:ext>
                  </a:extLst>
                </p14:cNvPr>
                <p14:cNvContentPartPr/>
                <p14:nvPr/>
              </p14:nvContentPartPr>
              <p14:xfrm>
                <a:off x="2718648" y="5672448"/>
                <a:ext cx="69120" cy="15480"/>
              </p14:xfrm>
            </p:contentPart>
          </mc:Choice>
          <mc:Fallback xmlns="">
            <p:pic>
              <p:nvPicPr>
                <p:cNvPr id="478223" name="Freihand 478222">
                  <a:extLst>
                    <a:ext uri="{FF2B5EF4-FFF2-40B4-BE49-F238E27FC236}">
                      <a16:creationId xmlns:a16="http://schemas.microsoft.com/office/drawing/2014/main" id="{F63315E8-5D80-438F-BC4C-04FFBDE15CB0}"/>
                    </a:ext>
                  </a:extLst>
                </p:cNvPr>
                <p:cNvPicPr/>
                <p:nvPr/>
              </p:nvPicPr>
              <p:blipFill>
                <a:blip r:embed="rId134"/>
                <a:stretch>
                  <a:fillRect/>
                </a:stretch>
              </p:blipFill>
              <p:spPr>
                <a:xfrm>
                  <a:off x="2714328" y="5668128"/>
                  <a:ext cx="77760" cy="24120"/>
                </a:xfrm>
                <a:prstGeom prst="rect">
                  <a:avLst/>
                </a:prstGeom>
              </p:spPr>
            </p:pic>
          </mc:Fallback>
        </mc:AlternateContent>
        <mc:AlternateContent xmlns:mc="http://schemas.openxmlformats.org/markup-compatibility/2006" xmlns:p14="http://schemas.microsoft.com/office/powerpoint/2010/main">
          <mc:Choice Requires="p14">
            <p:contentPart p14:bwMode="auto" r:id="rId135">
              <p14:nvContentPartPr>
                <p14:cNvPr id="478224" name="Freihand 478223">
                  <a:extLst>
                    <a:ext uri="{FF2B5EF4-FFF2-40B4-BE49-F238E27FC236}">
                      <a16:creationId xmlns:a16="http://schemas.microsoft.com/office/drawing/2014/main" id="{3665B117-FFE7-44AE-A0F4-5A8658AF6F82}"/>
                    </a:ext>
                  </a:extLst>
                </p14:cNvPr>
                <p14:cNvContentPartPr/>
                <p14:nvPr/>
              </p14:nvContentPartPr>
              <p14:xfrm>
                <a:off x="2830608" y="5657688"/>
                <a:ext cx="91800" cy="164520"/>
              </p14:xfrm>
            </p:contentPart>
          </mc:Choice>
          <mc:Fallback xmlns="">
            <p:pic>
              <p:nvPicPr>
                <p:cNvPr id="478224" name="Freihand 478223">
                  <a:extLst>
                    <a:ext uri="{FF2B5EF4-FFF2-40B4-BE49-F238E27FC236}">
                      <a16:creationId xmlns:a16="http://schemas.microsoft.com/office/drawing/2014/main" id="{3665B117-FFE7-44AE-A0F4-5A8658AF6F82}"/>
                    </a:ext>
                  </a:extLst>
                </p:cNvPr>
                <p:cNvPicPr/>
                <p:nvPr/>
              </p:nvPicPr>
              <p:blipFill>
                <a:blip r:embed="rId136"/>
                <a:stretch>
                  <a:fillRect/>
                </a:stretch>
              </p:blipFill>
              <p:spPr>
                <a:xfrm>
                  <a:off x="2826288" y="5653368"/>
                  <a:ext cx="100440" cy="173160"/>
                </a:xfrm>
                <a:prstGeom prst="rect">
                  <a:avLst/>
                </a:prstGeom>
              </p:spPr>
            </p:pic>
          </mc:Fallback>
        </mc:AlternateContent>
        <mc:AlternateContent xmlns:mc="http://schemas.openxmlformats.org/markup-compatibility/2006" xmlns:p14="http://schemas.microsoft.com/office/powerpoint/2010/main">
          <mc:Choice Requires="p14">
            <p:contentPart p14:bwMode="auto" r:id="rId137">
              <p14:nvContentPartPr>
                <p14:cNvPr id="478226" name="Freihand 478225">
                  <a:extLst>
                    <a:ext uri="{FF2B5EF4-FFF2-40B4-BE49-F238E27FC236}">
                      <a16:creationId xmlns:a16="http://schemas.microsoft.com/office/drawing/2014/main" id="{A9559B13-74CD-4E13-B999-15B5C5BD6CAD}"/>
                    </a:ext>
                  </a:extLst>
                </p14:cNvPr>
                <p14:cNvContentPartPr/>
                <p14:nvPr/>
              </p14:nvContentPartPr>
              <p14:xfrm>
                <a:off x="2950848" y="5704128"/>
                <a:ext cx="586080" cy="222480"/>
              </p14:xfrm>
            </p:contentPart>
          </mc:Choice>
          <mc:Fallback xmlns="">
            <p:pic>
              <p:nvPicPr>
                <p:cNvPr id="478226" name="Freihand 478225">
                  <a:extLst>
                    <a:ext uri="{FF2B5EF4-FFF2-40B4-BE49-F238E27FC236}">
                      <a16:creationId xmlns:a16="http://schemas.microsoft.com/office/drawing/2014/main" id="{A9559B13-74CD-4E13-B999-15B5C5BD6CAD}"/>
                    </a:ext>
                  </a:extLst>
                </p:cNvPr>
                <p:cNvPicPr/>
                <p:nvPr/>
              </p:nvPicPr>
              <p:blipFill>
                <a:blip r:embed="rId138"/>
                <a:stretch>
                  <a:fillRect/>
                </a:stretch>
              </p:blipFill>
              <p:spPr>
                <a:xfrm>
                  <a:off x="2946528" y="5699808"/>
                  <a:ext cx="594720" cy="231120"/>
                </a:xfrm>
                <a:prstGeom prst="rect">
                  <a:avLst/>
                </a:prstGeom>
              </p:spPr>
            </p:pic>
          </mc:Fallback>
        </mc:AlternateContent>
      </p:grpSp>
      <p:grpSp>
        <p:nvGrpSpPr>
          <p:cNvPr id="478240" name="Gruppieren 478239">
            <a:extLst>
              <a:ext uri="{FF2B5EF4-FFF2-40B4-BE49-F238E27FC236}">
                <a16:creationId xmlns:a16="http://schemas.microsoft.com/office/drawing/2014/main" id="{FF30F7F2-B5B5-427C-A0B2-EA53066EB7E9}"/>
              </a:ext>
            </a:extLst>
          </p:cNvPr>
          <p:cNvGrpSpPr/>
          <p:nvPr/>
        </p:nvGrpSpPr>
        <p:grpSpPr>
          <a:xfrm>
            <a:off x="3594528" y="5639328"/>
            <a:ext cx="1212840" cy="250920"/>
            <a:chOff x="3594528" y="5639328"/>
            <a:chExt cx="1212840" cy="250920"/>
          </a:xfrm>
        </p:grpSpPr>
        <mc:AlternateContent xmlns:mc="http://schemas.openxmlformats.org/markup-compatibility/2006" xmlns:p14="http://schemas.microsoft.com/office/powerpoint/2010/main">
          <mc:Choice Requires="p14">
            <p:contentPart p14:bwMode="auto" r:id="rId139">
              <p14:nvContentPartPr>
                <p14:cNvPr id="478228" name="Freihand 478227">
                  <a:extLst>
                    <a:ext uri="{FF2B5EF4-FFF2-40B4-BE49-F238E27FC236}">
                      <a16:creationId xmlns:a16="http://schemas.microsoft.com/office/drawing/2014/main" id="{87DCD6BB-3C9C-4CF7-BC05-2A073F0D16EF}"/>
                    </a:ext>
                  </a:extLst>
                </p14:cNvPr>
                <p14:cNvContentPartPr/>
                <p14:nvPr/>
              </p14:nvContentPartPr>
              <p14:xfrm>
                <a:off x="3594528" y="5723568"/>
                <a:ext cx="135360" cy="58680"/>
              </p14:xfrm>
            </p:contentPart>
          </mc:Choice>
          <mc:Fallback xmlns="">
            <p:pic>
              <p:nvPicPr>
                <p:cNvPr id="478228" name="Freihand 478227">
                  <a:extLst>
                    <a:ext uri="{FF2B5EF4-FFF2-40B4-BE49-F238E27FC236}">
                      <a16:creationId xmlns:a16="http://schemas.microsoft.com/office/drawing/2014/main" id="{87DCD6BB-3C9C-4CF7-BC05-2A073F0D16EF}"/>
                    </a:ext>
                  </a:extLst>
                </p:cNvPr>
                <p:cNvPicPr/>
                <p:nvPr/>
              </p:nvPicPr>
              <p:blipFill>
                <a:blip r:embed="rId140"/>
                <a:stretch>
                  <a:fillRect/>
                </a:stretch>
              </p:blipFill>
              <p:spPr>
                <a:xfrm>
                  <a:off x="3590208" y="5719248"/>
                  <a:ext cx="144000" cy="67320"/>
                </a:xfrm>
                <a:prstGeom prst="rect">
                  <a:avLst/>
                </a:prstGeom>
              </p:spPr>
            </p:pic>
          </mc:Fallback>
        </mc:AlternateContent>
        <mc:AlternateContent xmlns:mc="http://schemas.openxmlformats.org/markup-compatibility/2006" xmlns:p14="http://schemas.microsoft.com/office/powerpoint/2010/main">
          <mc:Choice Requires="p14">
            <p:contentPart p14:bwMode="auto" r:id="rId141">
              <p14:nvContentPartPr>
                <p14:cNvPr id="478229" name="Freihand 478228">
                  <a:extLst>
                    <a:ext uri="{FF2B5EF4-FFF2-40B4-BE49-F238E27FC236}">
                      <a16:creationId xmlns:a16="http://schemas.microsoft.com/office/drawing/2014/main" id="{6A37973E-56F8-4BCD-B86A-6A12C8F5D46B}"/>
                    </a:ext>
                  </a:extLst>
                </p14:cNvPr>
                <p14:cNvContentPartPr/>
                <p14:nvPr/>
              </p14:nvContentPartPr>
              <p14:xfrm>
                <a:off x="3780288" y="5672808"/>
                <a:ext cx="96120" cy="126360"/>
              </p14:xfrm>
            </p:contentPart>
          </mc:Choice>
          <mc:Fallback xmlns="">
            <p:pic>
              <p:nvPicPr>
                <p:cNvPr id="478229" name="Freihand 478228">
                  <a:extLst>
                    <a:ext uri="{FF2B5EF4-FFF2-40B4-BE49-F238E27FC236}">
                      <a16:creationId xmlns:a16="http://schemas.microsoft.com/office/drawing/2014/main" id="{6A37973E-56F8-4BCD-B86A-6A12C8F5D46B}"/>
                    </a:ext>
                  </a:extLst>
                </p:cNvPr>
                <p:cNvPicPr/>
                <p:nvPr/>
              </p:nvPicPr>
              <p:blipFill>
                <a:blip r:embed="rId142"/>
                <a:stretch>
                  <a:fillRect/>
                </a:stretch>
              </p:blipFill>
              <p:spPr>
                <a:xfrm>
                  <a:off x="3775968" y="5668488"/>
                  <a:ext cx="104760" cy="135000"/>
                </a:xfrm>
                <a:prstGeom prst="rect">
                  <a:avLst/>
                </a:prstGeom>
              </p:spPr>
            </p:pic>
          </mc:Fallback>
        </mc:AlternateContent>
        <mc:AlternateContent xmlns:mc="http://schemas.openxmlformats.org/markup-compatibility/2006" xmlns:p14="http://schemas.microsoft.com/office/powerpoint/2010/main">
          <mc:Choice Requires="p14">
            <p:contentPart p14:bwMode="auto" r:id="rId143">
              <p14:nvContentPartPr>
                <p14:cNvPr id="478230" name="Freihand 478229">
                  <a:extLst>
                    <a:ext uri="{FF2B5EF4-FFF2-40B4-BE49-F238E27FC236}">
                      <a16:creationId xmlns:a16="http://schemas.microsoft.com/office/drawing/2014/main" id="{790D83C7-92FA-4621-966A-7CB7F826D5C0}"/>
                    </a:ext>
                  </a:extLst>
                </p14:cNvPr>
                <p14:cNvContentPartPr/>
                <p14:nvPr/>
              </p14:nvContentPartPr>
              <p14:xfrm>
                <a:off x="3892248" y="5679648"/>
                <a:ext cx="76320" cy="143640"/>
              </p14:xfrm>
            </p:contentPart>
          </mc:Choice>
          <mc:Fallback xmlns="">
            <p:pic>
              <p:nvPicPr>
                <p:cNvPr id="478230" name="Freihand 478229">
                  <a:extLst>
                    <a:ext uri="{FF2B5EF4-FFF2-40B4-BE49-F238E27FC236}">
                      <a16:creationId xmlns:a16="http://schemas.microsoft.com/office/drawing/2014/main" id="{790D83C7-92FA-4621-966A-7CB7F826D5C0}"/>
                    </a:ext>
                  </a:extLst>
                </p:cNvPr>
                <p:cNvPicPr/>
                <p:nvPr/>
              </p:nvPicPr>
              <p:blipFill>
                <a:blip r:embed="rId144"/>
                <a:stretch>
                  <a:fillRect/>
                </a:stretch>
              </p:blipFill>
              <p:spPr>
                <a:xfrm>
                  <a:off x="3887928" y="5675328"/>
                  <a:ext cx="84960" cy="152280"/>
                </a:xfrm>
                <a:prstGeom prst="rect">
                  <a:avLst/>
                </a:prstGeom>
              </p:spPr>
            </p:pic>
          </mc:Fallback>
        </mc:AlternateContent>
        <mc:AlternateContent xmlns:mc="http://schemas.openxmlformats.org/markup-compatibility/2006" xmlns:p14="http://schemas.microsoft.com/office/powerpoint/2010/main">
          <mc:Choice Requires="p14">
            <p:contentPart p14:bwMode="auto" r:id="rId145">
              <p14:nvContentPartPr>
                <p14:cNvPr id="478231" name="Freihand 478230">
                  <a:extLst>
                    <a:ext uri="{FF2B5EF4-FFF2-40B4-BE49-F238E27FC236}">
                      <a16:creationId xmlns:a16="http://schemas.microsoft.com/office/drawing/2014/main" id="{A6A463D6-E0DB-4D31-AF3C-9128D4DBB9EC}"/>
                    </a:ext>
                  </a:extLst>
                </p14:cNvPr>
                <p14:cNvContentPartPr/>
                <p14:nvPr/>
              </p14:nvContentPartPr>
              <p14:xfrm>
                <a:off x="3968928" y="5678208"/>
                <a:ext cx="84600" cy="131760"/>
              </p14:xfrm>
            </p:contentPart>
          </mc:Choice>
          <mc:Fallback xmlns="">
            <p:pic>
              <p:nvPicPr>
                <p:cNvPr id="478231" name="Freihand 478230">
                  <a:extLst>
                    <a:ext uri="{FF2B5EF4-FFF2-40B4-BE49-F238E27FC236}">
                      <a16:creationId xmlns:a16="http://schemas.microsoft.com/office/drawing/2014/main" id="{A6A463D6-E0DB-4D31-AF3C-9128D4DBB9EC}"/>
                    </a:ext>
                  </a:extLst>
                </p:cNvPr>
                <p:cNvPicPr/>
                <p:nvPr/>
              </p:nvPicPr>
              <p:blipFill>
                <a:blip r:embed="rId146"/>
                <a:stretch>
                  <a:fillRect/>
                </a:stretch>
              </p:blipFill>
              <p:spPr>
                <a:xfrm>
                  <a:off x="3964608" y="5673888"/>
                  <a:ext cx="93240" cy="140400"/>
                </a:xfrm>
                <a:prstGeom prst="rect">
                  <a:avLst/>
                </a:prstGeom>
              </p:spPr>
            </p:pic>
          </mc:Fallback>
        </mc:AlternateContent>
        <mc:AlternateContent xmlns:mc="http://schemas.openxmlformats.org/markup-compatibility/2006" xmlns:p14="http://schemas.microsoft.com/office/powerpoint/2010/main">
          <mc:Choice Requires="p14">
            <p:contentPart p14:bwMode="auto" r:id="rId147">
              <p14:nvContentPartPr>
                <p14:cNvPr id="478232" name="Freihand 478231">
                  <a:extLst>
                    <a:ext uri="{FF2B5EF4-FFF2-40B4-BE49-F238E27FC236}">
                      <a16:creationId xmlns:a16="http://schemas.microsoft.com/office/drawing/2014/main" id="{B3B4E5E0-54A8-45F9-A4C8-D35B3EFE9215}"/>
                    </a:ext>
                  </a:extLst>
                </p14:cNvPr>
                <p14:cNvContentPartPr/>
                <p14:nvPr/>
              </p14:nvContentPartPr>
              <p14:xfrm>
                <a:off x="4079808" y="5696568"/>
                <a:ext cx="74160" cy="100440"/>
              </p14:xfrm>
            </p:contentPart>
          </mc:Choice>
          <mc:Fallback xmlns="">
            <p:pic>
              <p:nvPicPr>
                <p:cNvPr id="478232" name="Freihand 478231">
                  <a:extLst>
                    <a:ext uri="{FF2B5EF4-FFF2-40B4-BE49-F238E27FC236}">
                      <a16:creationId xmlns:a16="http://schemas.microsoft.com/office/drawing/2014/main" id="{B3B4E5E0-54A8-45F9-A4C8-D35B3EFE9215}"/>
                    </a:ext>
                  </a:extLst>
                </p:cNvPr>
                <p:cNvPicPr/>
                <p:nvPr/>
              </p:nvPicPr>
              <p:blipFill>
                <a:blip r:embed="rId148"/>
                <a:stretch>
                  <a:fillRect/>
                </a:stretch>
              </p:blipFill>
              <p:spPr>
                <a:xfrm>
                  <a:off x="4075488" y="5692248"/>
                  <a:ext cx="82800" cy="109080"/>
                </a:xfrm>
                <a:prstGeom prst="rect">
                  <a:avLst/>
                </a:prstGeom>
              </p:spPr>
            </p:pic>
          </mc:Fallback>
        </mc:AlternateContent>
        <mc:AlternateContent xmlns:mc="http://schemas.openxmlformats.org/markup-compatibility/2006" xmlns:p14="http://schemas.microsoft.com/office/powerpoint/2010/main">
          <mc:Choice Requires="p14">
            <p:contentPart p14:bwMode="auto" r:id="rId149">
              <p14:nvContentPartPr>
                <p14:cNvPr id="478233" name="Freihand 478232">
                  <a:extLst>
                    <a:ext uri="{FF2B5EF4-FFF2-40B4-BE49-F238E27FC236}">
                      <a16:creationId xmlns:a16="http://schemas.microsoft.com/office/drawing/2014/main" id="{A637AD08-3EE1-4CCF-A048-A1EA76B3E830}"/>
                    </a:ext>
                  </a:extLst>
                </p14:cNvPr>
                <p14:cNvContentPartPr/>
                <p14:nvPr/>
              </p14:nvContentPartPr>
              <p14:xfrm>
                <a:off x="4201128" y="5730048"/>
                <a:ext cx="90360" cy="1080"/>
              </p14:xfrm>
            </p:contentPart>
          </mc:Choice>
          <mc:Fallback xmlns="">
            <p:pic>
              <p:nvPicPr>
                <p:cNvPr id="478233" name="Freihand 478232">
                  <a:extLst>
                    <a:ext uri="{FF2B5EF4-FFF2-40B4-BE49-F238E27FC236}">
                      <a16:creationId xmlns:a16="http://schemas.microsoft.com/office/drawing/2014/main" id="{A637AD08-3EE1-4CCF-A048-A1EA76B3E830}"/>
                    </a:ext>
                  </a:extLst>
                </p:cNvPr>
                <p:cNvPicPr/>
                <p:nvPr/>
              </p:nvPicPr>
              <p:blipFill>
                <a:blip r:embed="rId150"/>
                <a:stretch>
                  <a:fillRect/>
                </a:stretch>
              </p:blipFill>
              <p:spPr>
                <a:xfrm>
                  <a:off x="4196808" y="5725728"/>
                  <a:ext cx="99000" cy="9720"/>
                </a:xfrm>
                <a:prstGeom prst="rect">
                  <a:avLst/>
                </a:prstGeom>
              </p:spPr>
            </p:pic>
          </mc:Fallback>
        </mc:AlternateContent>
        <mc:AlternateContent xmlns:mc="http://schemas.openxmlformats.org/markup-compatibility/2006" xmlns:p14="http://schemas.microsoft.com/office/powerpoint/2010/main">
          <mc:Choice Requires="p14">
            <p:contentPart p14:bwMode="auto" r:id="rId151">
              <p14:nvContentPartPr>
                <p14:cNvPr id="478234" name="Freihand 478233">
                  <a:extLst>
                    <a:ext uri="{FF2B5EF4-FFF2-40B4-BE49-F238E27FC236}">
                      <a16:creationId xmlns:a16="http://schemas.microsoft.com/office/drawing/2014/main" id="{FF6234EE-F0A8-4995-B2DE-96A3771CA4C5}"/>
                    </a:ext>
                  </a:extLst>
                </p14:cNvPr>
                <p14:cNvContentPartPr/>
                <p14:nvPr/>
              </p14:nvContentPartPr>
              <p14:xfrm>
                <a:off x="4340088" y="5659848"/>
                <a:ext cx="72360" cy="130320"/>
              </p14:xfrm>
            </p:contentPart>
          </mc:Choice>
          <mc:Fallback xmlns="">
            <p:pic>
              <p:nvPicPr>
                <p:cNvPr id="478234" name="Freihand 478233">
                  <a:extLst>
                    <a:ext uri="{FF2B5EF4-FFF2-40B4-BE49-F238E27FC236}">
                      <a16:creationId xmlns:a16="http://schemas.microsoft.com/office/drawing/2014/main" id="{FF6234EE-F0A8-4995-B2DE-96A3771CA4C5}"/>
                    </a:ext>
                  </a:extLst>
                </p:cNvPr>
                <p:cNvPicPr/>
                <p:nvPr/>
              </p:nvPicPr>
              <p:blipFill>
                <a:blip r:embed="rId152"/>
                <a:stretch>
                  <a:fillRect/>
                </a:stretch>
              </p:blipFill>
              <p:spPr>
                <a:xfrm>
                  <a:off x="4335768" y="5655528"/>
                  <a:ext cx="81000" cy="138960"/>
                </a:xfrm>
                <a:prstGeom prst="rect">
                  <a:avLst/>
                </a:prstGeom>
              </p:spPr>
            </p:pic>
          </mc:Fallback>
        </mc:AlternateContent>
        <mc:AlternateContent xmlns:mc="http://schemas.openxmlformats.org/markup-compatibility/2006" xmlns:p14="http://schemas.microsoft.com/office/powerpoint/2010/main">
          <mc:Choice Requires="p14">
            <p:contentPart p14:bwMode="auto" r:id="rId153">
              <p14:nvContentPartPr>
                <p14:cNvPr id="478235" name="Freihand 478234">
                  <a:extLst>
                    <a:ext uri="{FF2B5EF4-FFF2-40B4-BE49-F238E27FC236}">
                      <a16:creationId xmlns:a16="http://schemas.microsoft.com/office/drawing/2014/main" id="{B8E56CA8-7A32-491D-9030-1BFACAE03A90}"/>
                    </a:ext>
                  </a:extLst>
                </p14:cNvPr>
                <p14:cNvContentPartPr/>
                <p14:nvPr/>
              </p14:nvContentPartPr>
              <p14:xfrm>
                <a:off x="4435488" y="5670288"/>
                <a:ext cx="70560" cy="99360"/>
              </p14:xfrm>
            </p:contentPart>
          </mc:Choice>
          <mc:Fallback xmlns="">
            <p:pic>
              <p:nvPicPr>
                <p:cNvPr id="478235" name="Freihand 478234">
                  <a:extLst>
                    <a:ext uri="{FF2B5EF4-FFF2-40B4-BE49-F238E27FC236}">
                      <a16:creationId xmlns:a16="http://schemas.microsoft.com/office/drawing/2014/main" id="{B8E56CA8-7A32-491D-9030-1BFACAE03A90}"/>
                    </a:ext>
                  </a:extLst>
                </p:cNvPr>
                <p:cNvPicPr/>
                <p:nvPr/>
              </p:nvPicPr>
              <p:blipFill>
                <a:blip r:embed="rId154"/>
                <a:stretch>
                  <a:fillRect/>
                </a:stretch>
              </p:blipFill>
              <p:spPr>
                <a:xfrm>
                  <a:off x="4431168" y="5665968"/>
                  <a:ext cx="79200" cy="108000"/>
                </a:xfrm>
                <a:prstGeom prst="rect">
                  <a:avLst/>
                </a:prstGeom>
              </p:spPr>
            </p:pic>
          </mc:Fallback>
        </mc:AlternateContent>
        <mc:AlternateContent xmlns:mc="http://schemas.openxmlformats.org/markup-compatibility/2006" xmlns:p14="http://schemas.microsoft.com/office/powerpoint/2010/main">
          <mc:Choice Requires="p14">
            <p:contentPart p14:bwMode="auto" r:id="rId155">
              <p14:nvContentPartPr>
                <p14:cNvPr id="478236" name="Freihand 478235">
                  <a:extLst>
                    <a:ext uri="{FF2B5EF4-FFF2-40B4-BE49-F238E27FC236}">
                      <a16:creationId xmlns:a16="http://schemas.microsoft.com/office/drawing/2014/main" id="{2C2752A4-CD96-4451-9435-B7221CE5514C}"/>
                    </a:ext>
                  </a:extLst>
                </p14:cNvPr>
                <p14:cNvContentPartPr/>
                <p14:nvPr/>
              </p14:nvContentPartPr>
              <p14:xfrm>
                <a:off x="4504248" y="5675688"/>
                <a:ext cx="86040" cy="106920"/>
              </p14:xfrm>
            </p:contentPart>
          </mc:Choice>
          <mc:Fallback xmlns="">
            <p:pic>
              <p:nvPicPr>
                <p:cNvPr id="478236" name="Freihand 478235">
                  <a:extLst>
                    <a:ext uri="{FF2B5EF4-FFF2-40B4-BE49-F238E27FC236}">
                      <a16:creationId xmlns:a16="http://schemas.microsoft.com/office/drawing/2014/main" id="{2C2752A4-CD96-4451-9435-B7221CE5514C}"/>
                    </a:ext>
                  </a:extLst>
                </p:cNvPr>
                <p:cNvPicPr/>
                <p:nvPr/>
              </p:nvPicPr>
              <p:blipFill>
                <a:blip r:embed="rId156"/>
                <a:stretch>
                  <a:fillRect/>
                </a:stretch>
              </p:blipFill>
              <p:spPr>
                <a:xfrm>
                  <a:off x="4499928" y="5671368"/>
                  <a:ext cx="94680" cy="115560"/>
                </a:xfrm>
                <a:prstGeom prst="rect">
                  <a:avLst/>
                </a:prstGeom>
              </p:spPr>
            </p:pic>
          </mc:Fallback>
        </mc:AlternateContent>
        <mc:AlternateContent xmlns:mc="http://schemas.openxmlformats.org/markup-compatibility/2006" xmlns:p14="http://schemas.microsoft.com/office/powerpoint/2010/main">
          <mc:Choice Requires="p14">
            <p:contentPart p14:bwMode="auto" r:id="rId157">
              <p14:nvContentPartPr>
                <p14:cNvPr id="478237" name="Freihand 478236">
                  <a:extLst>
                    <a:ext uri="{FF2B5EF4-FFF2-40B4-BE49-F238E27FC236}">
                      <a16:creationId xmlns:a16="http://schemas.microsoft.com/office/drawing/2014/main" id="{73466FB5-6F13-4A60-ADDC-A963A89439D0}"/>
                    </a:ext>
                  </a:extLst>
                </p14:cNvPr>
                <p14:cNvContentPartPr/>
                <p14:nvPr/>
              </p14:nvContentPartPr>
              <p14:xfrm>
                <a:off x="4571928" y="5639328"/>
                <a:ext cx="133200" cy="183960"/>
              </p14:xfrm>
            </p:contentPart>
          </mc:Choice>
          <mc:Fallback xmlns="">
            <p:pic>
              <p:nvPicPr>
                <p:cNvPr id="478237" name="Freihand 478236">
                  <a:extLst>
                    <a:ext uri="{FF2B5EF4-FFF2-40B4-BE49-F238E27FC236}">
                      <a16:creationId xmlns:a16="http://schemas.microsoft.com/office/drawing/2014/main" id="{73466FB5-6F13-4A60-ADDC-A963A89439D0}"/>
                    </a:ext>
                  </a:extLst>
                </p:cNvPr>
                <p:cNvPicPr/>
                <p:nvPr/>
              </p:nvPicPr>
              <p:blipFill>
                <a:blip r:embed="rId158"/>
                <a:stretch>
                  <a:fillRect/>
                </a:stretch>
              </p:blipFill>
              <p:spPr>
                <a:xfrm>
                  <a:off x="4567608" y="5635008"/>
                  <a:ext cx="141840" cy="192600"/>
                </a:xfrm>
                <a:prstGeom prst="rect">
                  <a:avLst/>
                </a:prstGeom>
              </p:spPr>
            </p:pic>
          </mc:Fallback>
        </mc:AlternateContent>
        <mc:AlternateContent xmlns:mc="http://schemas.openxmlformats.org/markup-compatibility/2006" xmlns:p14="http://schemas.microsoft.com/office/powerpoint/2010/main">
          <mc:Choice Requires="p14">
            <p:contentPart p14:bwMode="auto" r:id="rId159">
              <p14:nvContentPartPr>
                <p14:cNvPr id="478239" name="Freihand 478238">
                  <a:extLst>
                    <a:ext uri="{FF2B5EF4-FFF2-40B4-BE49-F238E27FC236}">
                      <a16:creationId xmlns:a16="http://schemas.microsoft.com/office/drawing/2014/main" id="{BE7B0750-B8C7-4DE6-8C89-8CFA94CD0647}"/>
                    </a:ext>
                  </a:extLst>
                </p14:cNvPr>
                <p14:cNvContentPartPr/>
                <p14:nvPr/>
              </p14:nvContentPartPr>
              <p14:xfrm>
                <a:off x="3743928" y="5811048"/>
                <a:ext cx="1063440" cy="79200"/>
              </p14:xfrm>
            </p:contentPart>
          </mc:Choice>
          <mc:Fallback xmlns="">
            <p:pic>
              <p:nvPicPr>
                <p:cNvPr id="478239" name="Freihand 478238">
                  <a:extLst>
                    <a:ext uri="{FF2B5EF4-FFF2-40B4-BE49-F238E27FC236}">
                      <a16:creationId xmlns:a16="http://schemas.microsoft.com/office/drawing/2014/main" id="{BE7B0750-B8C7-4DE6-8C89-8CFA94CD0647}"/>
                    </a:ext>
                  </a:extLst>
                </p:cNvPr>
                <p:cNvPicPr/>
                <p:nvPr/>
              </p:nvPicPr>
              <p:blipFill>
                <a:blip r:embed="rId160"/>
                <a:stretch>
                  <a:fillRect/>
                </a:stretch>
              </p:blipFill>
              <p:spPr>
                <a:xfrm>
                  <a:off x="3739608" y="5806728"/>
                  <a:ext cx="1072080" cy="87840"/>
                </a:xfrm>
                <a:prstGeom prst="rect">
                  <a:avLst/>
                </a:prstGeom>
              </p:spPr>
            </p:pic>
          </mc:Fallback>
        </mc:AlternateContent>
      </p:grpSp>
      <p:grpSp>
        <p:nvGrpSpPr>
          <p:cNvPr id="478290" name="Gruppieren 478289">
            <a:extLst>
              <a:ext uri="{FF2B5EF4-FFF2-40B4-BE49-F238E27FC236}">
                <a16:creationId xmlns:a16="http://schemas.microsoft.com/office/drawing/2014/main" id="{322DCB24-210E-4B56-9FC3-0B15DA20D5FB}"/>
              </a:ext>
            </a:extLst>
          </p:cNvPr>
          <p:cNvGrpSpPr/>
          <p:nvPr/>
        </p:nvGrpSpPr>
        <p:grpSpPr>
          <a:xfrm>
            <a:off x="6468048" y="5275728"/>
            <a:ext cx="2116440" cy="1583280"/>
            <a:chOff x="6468048" y="5275728"/>
            <a:chExt cx="2116440" cy="1583280"/>
          </a:xfrm>
        </p:grpSpPr>
        <mc:AlternateContent xmlns:mc="http://schemas.openxmlformats.org/markup-compatibility/2006" xmlns:p14="http://schemas.microsoft.com/office/powerpoint/2010/main">
          <mc:Choice Requires="p14">
            <p:contentPart p14:bwMode="auto" r:id="rId161">
              <p14:nvContentPartPr>
                <p14:cNvPr id="478241" name="Freihand 478240">
                  <a:extLst>
                    <a:ext uri="{FF2B5EF4-FFF2-40B4-BE49-F238E27FC236}">
                      <a16:creationId xmlns:a16="http://schemas.microsoft.com/office/drawing/2014/main" id="{A3604B0D-4434-4B8C-B5E9-EF4C73482E02}"/>
                    </a:ext>
                  </a:extLst>
                </p14:cNvPr>
                <p14:cNvContentPartPr/>
                <p14:nvPr/>
              </p14:nvContentPartPr>
              <p14:xfrm>
                <a:off x="6468048" y="5458248"/>
                <a:ext cx="606240" cy="62640"/>
              </p14:xfrm>
            </p:contentPart>
          </mc:Choice>
          <mc:Fallback xmlns="">
            <p:pic>
              <p:nvPicPr>
                <p:cNvPr id="478241" name="Freihand 478240">
                  <a:extLst>
                    <a:ext uri="{FF2B5EF4-FFF2-40B4-BE49-F238E27FC236}">
                      <a16:creationId xmlns:a16="http://schemas.microsoft.com/office/drawing/2014/main" id="{A3604B0D-4434-4B8C-B5E9-EF4C73482E02}"/>
                    </a:ext>
                  </a:extLst>
                </p:cNvPr>
                <p:cNvPicPr/>
                <p:nvPr/>
              </p:nvPicPr>
              <p:blipFill>
                <a:blip r:embed="rId162"/>
                <a:stretch>
                  <a:fillRect/>
                </a:stretch>
              </p:blipFill>
              <p:spPr>
                <a:xfrm>
                  <a:off x="6463728" y="5453928"/>
                  <a:ext cx="614880" cy="71280"/>
                </a:xfrm>
                <a:prstGeom prst="rect">
                  <a:avLst/>
                </a:prstGeom>
              </p:spPr>
            </p:pic>
          </mc:Fallback>
        </mc:AlternateContent>
        <mc:AlternateContent xmlns:mc="http://schemas.openxmlformats.org/markup-compatibility/2006" xmlns:p14="http://schemas.microsoft.com/office/powerpoint/2010/main">
          <mc:Choice Requires="p14">
            <p:contentPart p14:bwMode="auto" r:id="rId163">
              <p14:nvContentPartPr>
                <p14:cNvPr id="478242" name="Freihand 478241">
                  <a:extLst>
                    <a:ext uri="{FF2B5EF4-FFF2-40B4-BE49-F238E27FC236}">
                      <a16:creationId xmlns:a16="http://schemas.microsoft.com/office/drawing/2014/main" id="{A0E5BA61-4FA2-4F72-B0A2-B03948DC0E3F}"/>
                    </a:ext>
                  </a:extLst>
                </p14:cNvPr>
                <p14:cNvContentPartPr/>
                <p14:nvPr/>
              </p14:nvContentPartPr>
              <p14:xfrm>
                <a:off x="7169688" y="5406408"/>
                <a:ext cx="223920" cy="105480"/>
              </p14:xfrm>
            </p:contentPart>
          </mc:Choice>
          <mc:Fallback xmlns="">
            <p:pic>
              <p:nvPicPr>
                <p:cNvPr id="478242" name="Freihand 478241">
                  <a:extLst>
                    <a:ext uri="{FF2B5EF4-FFF2-40B4-BE49-F238E27FC236}">
                      <a16:creationId xmlns:a16="http://schemas.microsoft.com/office/drawing/2014/main" id="{A0E5BA61-4FA2-4F72-B0A2-B03948DC0E3F}"/>
                    </a:ext>
                  </a:extLst>
                </p:cNvPr>
                <p:cNvPicPr/>
                <p:nvPr/>
              </p:nvPicPr>
              <p:blipFill>
                <a:blip r:embed="rId164"/>
                <a:stretch>
                  <a:fillRect/>
                </a:stretch>
              </p:blipFill>
              <p:spPr>
                <a:xfrm>
                  <a:off x="7165368" y="5402088"/>
                  <a:ext cx="232560" cy="114120"/>
                </a:xfrm>
                <a:prstGeom prst="rect">
                  <a:avLst/>
                </a:prstGeom>
              </p:spPr>
            </p:pic>
          </mc:Fallback>
        </mc:AlternateContent>
        <mc:AlternateContent xmlns:mc="http://schemas.openxmlformats.org/markup-compatibility/2006" xmlns:p14="http://schemas.microsoft.com/office/powerpoint/2010/main">
          <mc:Choice Requires="p14">
            <p:contentPart p14:bwMode="auto" r:id="rId165">
              <p14:nvContentPartPr>
                <p14:cNvPr id="478244" name="Freihand 478243">
                  <a:extLst>
                    <a:ext uri="{FF2B5EF4-FFF2-40B4-BE49-F238E27FC236}">
                      <a16:creationId xmlns:a16="http://schemas.microsoft.com/office/drawing/2014/main" id="{4514791B-ACD8-4033-8930-146AB56E82F3}"/>
                    </a:ext>
                  </a:extLst>
                </p14:cNvPr>
                <p14:cNvContentPartPr/>
                <p14:nvPr/>
              </p14:nvContentPartPr>
              <p14:xfrm>
                <a:off x="7181568" y="5325768"/>
                <a:ext cx="156960" cy="185400"/>
              </p14:xfrm>
            </p:contentPart>
          </mc:Choice>
          <mc:Fallback xmlns="">
            <p:pic>
              <p:nvPicPr>
                <p:cNvPr id="478244" name="Freihand 478243">
                  <a:extLst>
                    <a:ext uri="{FF2B5EF4-FFF2-40B4-BE49-F238E27FC236}">
                      <a16:creationId xmlns:a16="http://schemas.microsoft.com/office/drawing/2014/main" id="{4514791B-ACD8-4033-8930-146AB56E82F3}"/>
                    </a:ext>
                  </a:extLst>
                </p:cNvPr>
                <p:cNvPicPr/>
                <p:nvPr/>
              </p:nvPicPr>
              <p:blipFill>
                <a:blip r:embed="rId166"/>
                <a:stretch>
                  <a:fillRect/>
                </a:stretch>
              </p:blipFill>
              <p:spPr>
                <a:xfrm>
                  <a:off x="7177248" y="5321448"/>
                  <a:ext cx="165600" cy="194040"/>
                </a:xfrm>
                <a:prstGeom prst="rect">
                  <a:avLst/>
                </a:prstGeom>
              </p:spPr>
            </p:pic>
          </mc:Fallback>
        </mc:AlternateContent>
        <mc:AlternateContent xmlns:mc="http://schemas.openxmlformats.org/markup-compatibility/2006" xmlns:p14="http://schemas.microsoft.com/office/powerpoint/2010/main">
          <mc:Choice Requires="p14">
            <p:contentPart p14:bwMode="auto" r:id="rId167">
              <p14:nvContentPartPr>
                <p14:cNvPr id="478245" name="Freihand 478244">
                  <a:extLst>
                    <a:ext uri="{FF2B5EF4-FFF2-40B4-BE49-F238E27FC236}">
                      <a16:creationId xmlns:a16="http://schemas.microsoft.com/office/drawing/2014/main" id="{3CBB915F-AF4F-46CB-BDFA-FB7EA41A873D}"/>
                    </a:ext>
                  </a:extLst>
                </p14:cNvPr>
                <p14:cNvContentPartPr/>
                <p14:nvPr/>
              </p14:nvContentPartPr>
              <p14:xfrm>
                <a:off x="7360128" y="5362488"/>
                <a:ext cx="222840" cy="96840"/>
              </p14:xfrm>
            </p:contentPart>
          </mc:Choice>
          <mc:Fallback xmlns="">
            <p:pic>
              <p:nvPicPr>
                <p:cNvPr id="478245" name="Freihand 478244">
                  <a:extLst>
                    <a:ext uri="{FF2B5EF4-FFF2-40B4-BE49-F238E27FC236}">
                      <a16:creationId xmlns:a16="http://schemas.microsoft.com/office/drawing/2014/main" id="{3CBB915F-AF4F-46CB-BDFA-FB7EA41A873D}"/>
                    </a:ext>
                  </a:extLst>
                </p:cNvPr>
                <p:cNvPicPr/>
                <p:nvPr/>
              </p:nvPicPr>
              <p:blipFill>
                <a:blip r:embed="rId168"/>
                <a:stretch>
                  <a:fillRect/>
                </a:stretch>
              </p:blipFill>
              <p:spPr>
                <a:xfrm>
                  <a:off x="7355808" y="5358168"/>
                  <a:ext cx="231480" cy="105480"/>
                </a:xfrm>
                <a:prstGeom prst="rect">
                  <a:avLst/>
                </a:prstGeom>
              </p:spPr>
            </p:pic>
          </mc:Fallback>
        </mc:AlternateContent>
        <mc:AlternateContent xmlns:mc="http://schemas.openxmlformats.org/markup-compatibility/2006" xmlns:p14="http://schemas.microsoft.com/office/powerpoint/2010/main">
          <mc:Choice Requires="p14">
            <p:contentPart p14:bwMode="auto" r:id="rId169">
              <p14:nvContentPartPr>
                <p14:cNvPr id="478246" name="Freihand 478245">
                  <a:extLst>
                    <a:ext uri="{FF2B5EF4-FFF2-40B4-BE49-F238E27FC236}">
                      <a16:creationId xmlns:a16="http://schemas.microsoft.com/office/drawing/2014/main" id="{B31870F3-C6E1-4680-A567-B06043173FF5}"/>
                    </a:ext>
                  </a:extLst>
                </p14:cNvPr>
                <p14:cNvContentPartPr/>
                <p14:nvPr/>
              </p14:nvContentPartPr>
              <p14:xfrm>
                <a:off x="7565688" y="5291928"/>
                <a:ext cx="66960" cy="20520"/>
              </p14:xfrm>
            </p:contentPart>
          </mc:Choice>
          <mc:Fallback xmlns="">
            <p:pic>
              <p:nvPicPr>
                <p:cNvPr id="478246" name="Freihand 478245">
                  <a:extLst>
                    <a:ext uri="{FF2B5EF4-FFF2-40B4-BE49-F238E27FC236}">
                      <a16:creationId xmlns:a16="http://schemas.microsoft.com/office/drawing/2014/main" id="{B31870F3-C6E1-4680-A567-B06043173FF5}"/>
                    </a:ext>
                  </a:extLst>
                </p:cNvPr>
                <p:cNvPicPr/>
                <p:nvPr/>
              </p:nvPicPr>
              <p:blipFill>
                <a:blip r:embed="rId170"/>
                <a:stretch>
                  <a:fillRect/>
                </a:stretch>
              </p:blipFill>
              <p:spPr>
                <a:xfrm>
                  <a:off x="7561368" y="5287608"/>
                  <a:ext cx="75600" cy="29160"/>
                </a:xfrm>
                <a:prstGeom prst="rect">
                  <a:avLst/>
                </a:prstGeom>
              </p:spPr>
            </p:pic>
          </mc:Fallback>
        </mc:AlternateContent>
        <mc:AlternateContent xmlns:mc="http://schemas.openxmlformats.org/markup-compatibility/2006" xmlns:p14="http://schemas.microsoft.com/office/powerpoint/2010/main">
          <mc:Choice Requires="p14">
            <p:contentPart p14:bwMode="auto" r:id="rId171">
              <p14:nvContentPartPr>
                <p14:cNvPr id="478247" name="Freihand 478246">
                  <a:extLst>
                    <a:ext uri="{FF2B5EF4-FFF2-40B4-BE49-F238E27FC236}">
                      <a16:creationId xmlns:a16="http://schemas.microsoft.com/office/drawing/2014/main" id="{C41676E8-DE20-4225-BDBF-A059701D1970}"/>
                    </a:ext>
                  </a:extLst>
                </p14:cNvPr>
                <p14:cNvContentPartPr/>
                <p14:nvPr/>
              </p14:nvContentPartPr>
              <p14:xfrm>
                <a:off x="7617168" y="5341248"/>
                <a:ext cx="109440" cy="106200"/>
              </p14:xfrm>
            </p:contentPart>
          </mc:Choice>
          <mc:Fallback xmlns="">
            <p:pic>
              <p:nvPicPr>
                <p:cNvPr id="478247" name="Freihand 478246">
                  <a:extLst>
                    <a:ext uri="{FF2B5EF4-FFF2-40B4-BE49-F238E27FC236}">
                      <a16:creationId xmlns:a16="http://schemas.microsoft.com/office/drawing/2014/main" id="{C41676E8-DE20-4225-BDBF-A059701D1970}"/>
                    </a:ext>
                  </a:extLst>
                </p:cNvPr>
                <p:cNvPicPr/>
                <p:nvPr/>
              </p:nvPicPr>
              <p:blipFill>
                <a:blip r:embed="rId172"/>
                <a:stretch>
                  <a:fillRect/>
                </a:stretch>
              </p:blipFill>
              <p:spPr>
                <a:xfrm>
                  <a:off x="7612848" y="5336928"/>
                  <a:ext cx="118080" cy="114840"/>
                </a:xfrm>
                <a:prstGeom prst="rect">
                  <a:avLst/>
                </a:prstGeom>
              </p:spPr>
            </p:pic>
          </mc:Fallback>
        </mc:AlternateContent>
        <mc:AlternateContent xmlns:mc="http://schemas.openxmlformats.org/markup-compatibility/2006" xmlns:p14="http://schemas.microsoft.com/office/powerpoint/2010/main">
          <mc:Choice Requires="p14">
            <p:contentPart p14:bwMode="auto" r:id="rId173">
              <p14:nvContentPartPr>
                <p14:cNvPr id="478248" name="Freihand 478247">
                  <a:extLst>
                    <a:ext uri="{FF2B5EF4-FFF2-40B4-BE49-F238E27FC236}">
                      <a16:creationId xmlns:a16="http://schemas.microsoft.com/office/drawing/2014/main" id="{99DA92FF-266D-4F5C-AF7C-BDAB3DA8BCD9}"/>
                    </a:ext>
                  </a:extLst>
                </p14:cNvPr>
                <p14:cNvContentPartPr/>
                <p14:nvPr/>
              </p14:nvContentPartPr>
              <p14:xfrm>
                <a:off x="7747848" y="5324328"/>
                <a:ext cx="113040" cy="101520"/>
              </p14:xfrm>
            </p:contentPart>
          </mc:Choice>
          <mc:Fallback xmlns="">
            <p:pic>
              <p:nvPicPr>
                <p:cNvPr id="478248" name="Freihand 478247">
                  <a:extLst>
                    <a:ext uri="{FF2B5EF4-FFF2-40B4-BE49-F238E27FC236}">
                      <a16:creationId xmlns:a16="http://schemas.microsoft.com/office/drawing/2014/main" id="{99DA92FF-266D-4F5C-AF7C-BDAB3DA8BCD9}"/>
                    </a:ext>
                  </a:extLst>
                </p:cNvPr>
                <p:cNvPicPr/>
                <p:nvPr/>
              </p:nvPicPr>
              <p:blipFill>
                <a:blip r:embed="rId174"/>
                <a:stretch>
                  <a:fillRect/>
                </a:stretch>
              </p:blipFill>
              <p:spPr>
                <a:xfrm>
                  <a:off x="7743528" y="5320008"/>
                  <a:ext cx="121680" cy="110160"/>
                </a:xfrm>
                <a:prstGeom prst="rect">
                  <a:avLst/>
                </a:prstGeom>
              </p:spPr>
            </p:pic>
          </mc:Fallback>
        </mc:AlternateContent>
        <mc:AlternateContent xmlns:mc="http://schemas.openxmlformats.org/markup-compatibility/2006" xmlns:p14="http://schemas.microsoft.com/office/powerpoint/2010/main">
          <mc:Choice Requires="p14">
            <p:contentPart p14:bwMode="auto" r:id="rId175">
              <p14:nvContentPartPr>
                <p14:cNvPr id="478249" name="Freihand 478248">
                  <a:extLst>
                    <a:ext uri="{FF2B5EF4-FFF2-40B4-BE49-F238E27FC236}">
                      <a16:creationId xmlns:a16="http://schemas.microsoft.com/office/drawing/2014/main" id="{BF85F072-F634-4DF0-942C-718C3C6B0354}"/>
                    </a:ext>
                  </a:extLst>
                </p14:cNvPr>
                <p14:cNvContentPartPr/>
                <p14:nvPr/>
              </p14:nvContentPartPr>
              <p14:xfrm>
                <a:off x="7993008" y="5276448"/>
                <a:ext cx="131760" cy="136080"/>
              </p14:xfrm>
            </p:contentPart>
          </mc:Choice>
          <mc:Fallback xmlns="">
            <p:pic>
              <p:nvPicPr>
                <p:cNvPr id="478249" name="Freihand 478248">
                  <a:extLst>
                    <a:ext uri="{FF2B5EF4-FFF2-40B4-BE49-F238E27FC236}">
                      <a16:creationId xmlns:a16="http://schemas.microsoft.com/office/drawing/2014/main" id="{BF85F072-F634-4DF0-942C-718C3C6B0354}"/>
                    </a:ext>
                  </a:extLst>
                </p:cNvPr>
                <p:cNvPicPr/>
                <p:nvPr/>
              </p:nvPicPr>
              <p:blipFill>
                <a:blip r:embed="rId176"/>
                <a:stretch>
                  <a:fillRect/>
                </a:stretch>
              </p:blipFill>
              <p:spPr>
                <a:xfrm>
                  <a:off x="7988688" y="5272128"/>
                  <a:ext cx="140400" cy="144720"/>
                </a:xfrm>
                <a:prstGeom prst="rect">
                  <a:avLst/>
                </a:prstGeom>
              </p:spPr>
            </p:pic>
          </mc:Fallback>
        </mc:AlternateContent>
        <mc:AlternateContent xmlns:mc="http://schemas.openxmlformats.org/markup-compatibility/2006" xmlns:p14="http://schemas.microsoft.com/office/powerpoint/2010/main">
          <mc:Choice Requires="p14">
            <p:contentPart p14:bwMode="auto" r:id="rId177">
              <p14:nvContentPartPr>
                <p14:cNvPr id="478250" name="Freihand 478249">
                  <a:extLst>
                    <a:ext uri="{FF2B5EF4-FFF2-40B4-BE49-F238E27FC236}">
                      <a16:creationId xmlns:a16="http://schemas.microsoft.com/office/drawing/2014/main" id="{05E95E95-2FF3-4766-BD06-C87C98867FB0}"/>
                    </a:ext>
                  </a:extLst>
                </p14:cNvPr>
                <p14:cNvContentPartPr/>
                <p14:nvPr/>
              </p14:nvContentPartPr>
              <p14:xfrm>
                <a:off x="8112528" y="5293728"/>
                <a:ext cx="120240" cy="115920"/>
              </p14:xfrm>
            </p:contentPart>
          </mc:Choice>
          <mc:Fallback xmlns="">
            <p:pic>
              <p:nvPicPr>
                <p:cNvPr id="478250" name="Freihand 478249">
                  <a:extLst>
                    <a:ext uri="{FF2B5EF4-FFF2-40B4-BE49-F238E27FC236}">
                      <a16:creationId xmlns:a16="http://schemas.microsoft.com/office/drawing/2014/main" id="{05E95E95-2FF3-4766-BD06-C87C98867FB0}"/>
                    </a:ext>
                  </a:extLst>
                </p:cNvPr>
                <p:cNvPicPr/>
                <p:nvPr/>
              </p:nvPicPr>
              <p:blipFill>
                <a:blip r:embed="rId178"/>
                <a:stretch>
                  <a:fillRect/>
                </a:stretch>
              </p:blipFill>
              <p:spPr>
                <a:xfrm>
                  <a:off x="8108208" y="5289408"/>
                  <a:ext cx="128880" cy="124560"/>
                </a:xfrm>
                <a:prstGeom prst="rect">
                  <a:avLst/>
                </a:prstGeom>
              </p:spPr>
            </p:pic>
          </mc:Fallback>
        </mc:AlternateContent>
        <mc:AlternateContent xmlns:mc="http://schemas.openxmlformats.org/markup-compatibility/2006" xmlns:p14="http://schemas.microsoft.com/office/powerpoint/2010/main">
          <mc:Choice Requires="p14">
            <p:contentPart p14:bwMode="auto" r:id="rId179">
              <p14:nvContentPartPr>
                <p14:cNvPr id="478251" name="Freihand 478250">
                  <a:extLst>
                    <a:ext uri="{FF2B5EF4-FFF2-40B4-BE49-F238E27FC236}">
                      <a16:creationId xmlns:a16="http://schemas.microsoft.com/office/drawing/2014/main" id="{1B098EC8-88BF-4CD9-909A-21F69C448482}"/>
                    </a:ext>
                  </a:extLst>
                </p14:cNvPr>
                <p14:cNvContentPartPr/>
                <p14:nvPr/>
              </p14:nvContentPartPr>
              <p14:xfrm>
                <a:off x="8292528" y="5286528"/>
                <a:ext cx="18000" cy="102600"/>
              </p14:xfrm>
            </p:contentPart>
          </mc:Choice>
          <mc:Fallback xmlns="">
            <p:pic>
              <p:nvPicPr>
                <p:cNvPr id="478251" name="Freihand 478250">
                  <a:extLst>
                    <a:ext uri="{FF2B5EF4-FFF2-40B4-BE49-F238E27FC236}">
                      <a16:creationId xmlns:a16="http://schemas.microsoft.com/office/drawing/2014/main" id="{1B098EC8-88BF-4CD9-909A-21F69C448482}"/>
                    </a:ext>
                  </a:extLst>
                </p:cNvPr>
                <p:cNvPicPr/>
                <p:nvPr/>
              </p:nvPicPr>
              <p:blipFill>
                <a:blip r:embed="rId180"/>
                <a:stretch>
                  <a:fillRect/>
                </a:stretch>
              </p:blipFill>
              <p:spPr>
                <a:xfrm>
                  <a:off x="8288208" y="5282208"/>
                  <a:ext cx="26640" cy="111240"/>
                </a:xfrm>
                <a:prstGeom prst="rect">
                  <a:avLst/>
                </a:prstGeom>
              </p:spPr>
            </p:pic>
          </mc:Fallback>
        </mc:AlternateContent>
        <mc:AlternateContent xmlns:mc="http://schemas.openxmlformats.org/markup-compatibility/2006" xmlns:p14="http://schemas.microsoft.com/office/powerpoint/2010/main">
          <mc:Choice Requires="p14">
            <p:contentPart p14:bwMode="auto" r:id="rId181">
              <p14:nvContentPartPr>
                <p14:cNvPr id="478252" name="Freihand 478251">
                  <a:extLst>
                    <a:ext uri="{FF2B5EF4-FFF2-40B4-BE49-F238E27FC236}">
                      <a16:creationId xmlns:a16="http://schemas.microsoft.com/office/drawing/2014/main" id="{7D338E02-ECF8-4132-B923-02D93F701825}"/>
                    </a:ext>
                  </a:extLst>
                </p14:cNvPr>
                <p14:cNvContentPartPr/>
                <p14:nvPr/>
              </p14:nvContentPartPr>
              <p14:xfrm>
                <a:off x="8402328" y="5275728"/>
                <a:ext cx="133200" cy="120600"/>
              </p14:xfrm>
            </p:contentPart>
          </mc:Choice>
          <mc:Fallback xmlns="">
            <p:pic>
              <p:nvPicPr>
                <p:cNvPr id="478252" name="Freihand 478251">
                  <a:extLst>
                    <a:ext uri="{FF2B5EF4-FFF2-40B4-BE49-F238E27FC236}">
                      <a16:creationId xmlns:a16="http://schemas.microsoft.com/office/drawing/2014/main" id="{7D338E02-ECF8-4132-B923-02D93F701825}"/>
                    </a:ext>
                  </a:extLst>
                </p:cNvPr>
                <p:cNvPicPr/>
                <p:nvPr/>
              </p:nvPicPr>
              <p:blipFill>
                <a:blip r:embed="rId182"/>
                <a:stretch>
                  <a:fillRect/>
                </a:stretch>
              </p:blipFill>
              <p:spPr>
                <a:xfrm>
                  <a:off x="8398008" y="5271408"/>
                  <a:ext cx="141840" cy="129240"/>
                </a:xfrm>
                <a:prstGeom prst="rect">
                  <a:avLst/>
                </a:prstGeom>
              </p:spPr>
            </p:pic>
          </mc:Fallback>
        </mc:AlternateContent>
        <mc:AlternateContent xmlns:mc="http://schemas.openxmlformats.org/markup-compatibility/2006" xmlns:p14="http://schemas.microsoft.com/office/powerpoint/2010/main">
          <mc:Choice Requires="p14">
            <p:contentPart p14:bwMode="auto" r:id="rId183">
              <p14:nvContentPartPr>
                <p14:cNvPr id="478253" name="Freihand 478252">
                  <a:extLst>
                    <a:ext uri="{FF2B5EF4-FFF2-40B4-BE49-F238E27FC236}">
                      <a16:creationId xmlns:a16="http://schemas.microsoft.com/office/drawing/2014/main" id="{A4EE4331-E019-48BA-8997-69F4081E669E}"/>
                    </a:ext>
                  </a:extLst>
                </p14:cNvPr>
                <p14:cNvContentPartPr/>
                <p14:nvPr/>
              </p14:nvContentPartPr>
              <p14:xfrm>
                <a:off x="7287408" y="5593248"/>
                <a:ext cx="186120" cy="191520"/>
              </p14:xfrm>
            </p:contentPart>
          </mc:Choice>
          <mc:Fallback xmlns="">
            <p:pic>
              <p:nvPicPr>
                <p:cNvPr id="478253" name="Freihand 478252">
                  <a:extLst>
                    <a:ext uri="{FF2B5EF4-FFF2-40B4-BE49-F238E27FC236}">
                      <a16:creationId xmlns:a16="http://schemas.microsoft.com/office/drawing/2014/main" id="{A4EE4331-E019-48BA-8997-69F4081E669E}"/>
                    </a:ext>
                  </a:extLst>
                </p:cNvPr>
                <p:cNvPicPr/>
                <p:nvPr/>
              </p:nvPicPr>
              <p:blipFill>
                <a:blip r:embed="rId184"/>
                <a:stretch>
                  <a:fillRect/>
                </a:stretch>
              </p:blipFill>
              <p:spPr>
                <a:xfrm>
                  <a:off x="7283088" y="5588928"/>
                  <a:ext cx="194760" cy="200160"/>
                </a:xfrm>
                <a:prstGeom prst="rect">
                  <a:avLst/>
                </a:prstGeom>
              </p:spPr>
            </p:pic>
          </mc:Fallback>
        </mc:AlternateContent>
        <mc:AlternateContent xmlns:mc="http://schemas.openxmlformats.org/markup-compatibility/2006" xmlns:p14="http://schemas.microsoft.com/office/powerpoint/2010/main">
          <mc:Choice Requires="p14">
            <p:contentPart p14:bwMode="auto" r:id="rId185">
              <p14:nvContentPartPr>
                <p14:cNvPr id="478254" name="Freihand 478253">
                  <a:extLst>
                    <a:ext uri="{FF2B5EF4-FFF2-40B4-BE49-F238E27FC236}">
                      <a16:creationId xmlns:a16="http://schemas.microsoft.com/office/drawing/2014/main" id="{E917BFA9-3852-49E3-B079-43F8D4B7B322}"/>
                    </a:ext>
                  </a:extLst>
                </p14:cNvPr>
                <p14:cNvContentPartPr/>
                <p14:nvPr/>
              </p14:nvContentPartPr>
              <p14:xfrm>
                <a:off x="7499808" y="5647968"/>
                <a:ext cx="380160" cy="88200"/>
              </p14:xfrm>
            </p:contentPart>
          </mc:Choice>
          <mc:Fallback xmlns="">
            <p:pic>
              <p:nvPicPr>
                <p:cNvPr id="478254" name="Freihand 478253">
                  <a:extLst>
                    <a:ext uri="{FF2B5EF4-FFF2-40B4-BE49-F238E27FC236}">
                      <a16:creationId xmlns:a16="http://schemas.microsoft.com/office/drawing/2014/main" id="{E917BFA9-3852-49E3-B079-43F8D4B7B322}"/>
                    </a:ext>
                  </a:extLst>
                </p:cNvPr>
                <p:cNvPicPr/>
                <p:nvPr/>
              </p:nvPicPr>
              <p:blipFill>
                <a:blip r:embed="rId186"/>
                <a:stretch>
                  <a:fillRect/>
                </a:stretch>
              </p:blipFill>
              <p:spPr>
                <a:xfrm>
                  <a:off x="7495488" y="5643648"/>
                  <a:ext cx="388800" cy="96840"/>
                </a:xfrm>
                <a:prstGeom prst="rect">
                  <a:avLst/>
                </a:prstGeom>
              </p:spPr>
            </p:pic>
          </mc:Fallback>
        </mc:AlternateContent>
        <mc:AlternateContent xmlns:mc="http://schemas.openxmlformats.org/markup-compatibility/2006" xmlns:p14="http://schemas.microsoft.com/office/powerpoint/2010/main">
          <mc:Choice Requires="p14">
            <p:contentPart p14:bwMode="auto" r:id="rId187">
              <p14:nvContentPartPr>
                <p14:cNvPr id="478255" name="Freihand 478254">
                  <a:extLst>
                    <a:ext uri="{FF2B5EF4-FFF2-40B4-BE49-F238E27FC236}">
                      <a16:creationId xmlns:a16="http://schemas.microsoft.com/office/drawing/2014/main" id="{A430068D-84B0-4886-A569-EFD48F75C187}"/>
                    </a:ext>
                  </a:extLst>
                </p14:cNvPr>
                <p14:cNvContentPartPr/>
                <p14:nvPr/>
              </p14:nvContentPartPr>
              <p14:xfrm>
                <a:off x="7897248" y="5648328"/>
                <a:ext cx="304200" cy="243000"/>
              </p14:xfrm>
            </p:contentPart>
          </mc:Choice>
          <mc:Fallback xmlns="">
            <p:pic>
              <p:nvPicPr>
                <p:cNvPr id="478255" name="Freihand 478254">
                  <a:extLst>
                    <a:ext uri="{FF2B5EF4-FFF2-40B4-BE49-F238E27FC236}">
                      <a16:creationId xmlns:a16="http://schemas.microsoft.com/office/drawing/2014/main" id="{A430068D-84B0-4886-A569-EFD48F75C187}"/>
                    </a:ext>
                  </a:extLst>
                </p:cNvPr>
                <p:cNvPicPr/>
                <p:nvPr/>
              </p:nvPicPr>
              <p:blipFill>
                <a:blip r:embed="rId188"/>
                <a:stretch>
                  <a:fillRect/>
                </a:stretch>
              </p:blipFill>
              <p:spPr>
                <a:xfrm>
                  <a:off x="7892928" y="5644008"/>
                  <a:ext cx="312840" cy="251640"/>
                </a:xfrm>
                <a:prstGeom prst="rect">
                  <a:avLst/>
                </a:prstGeom>
              </p:spPr>
            </p:pic>
          </mc:Fallback>
        </mc:AlternateContent>
        <mc:AlternateContent xmlns:mc="http://schemas.openxmlformats.org/markup-compatibility/2006" xmlns:p14="http://schemas.microsoft.com/office/powerpoint/2010/main">
          <mc:Choice Requires="p14">
            <p:contentPart p14:bwMode="auto" r:id="rId189">
              <p14:nvContentPartPr>
                <p14:cNvPr id="478257" name="Freihand 478256">
                  <a:extLst>
                    <a:ext uri="{FF2B5EF4-FFF2-40B4-BE49-F238E27FC236}">
                      <a16:creationId xmlns:a16="http://schemas.microsoft.com/office/drawing/2014/main" id="{5AE532F3-654C-4643-8B30-1F396571A5F6}"/>
                    </a:ext>
                  </a:extLst>
                </p14:cNvPr>
                <p14:cNvContentPartPr/>
                <p14:nvPr/>
              </p14:nvContentPartPr>
              <p14:xfrm>
                <a:off x="8234208" y="5530968"/>
                <a:ext cx="10080" cy="95400"/>
              </p14:xfrm>
            </p:contentPart>
          </mc:Choice>
          <mc:Fallback xmlns="">
            <p:pic>
              <p:nvPicPr>
                <p:cNvPr id="478257" name="Freihand 478256">
                  <a:extLst>
                    <a:ext uri="{FF2B5EF4-FFF2-40B4-BE49-F238E27FC236}">
                      <a16:creationId xmlns:a16="http://schemas.microsoft.com/office/drawing/2014/main" id="{5AE532F3-654C-4643-8B30-1F396571A5F6}"/>
                    </a:ext>
                  </a:extLst>
                </p:cNvPr>
                <p:cNvPicPr/>
                <p:nvPr/>
              </p:nvPicPr>
              <p:blipFill>
                <a:blip r:embed="rId190"/>
                <a:stretch>
                  <a:fillRect/>
                </a:stretch>
              </p:blipFill>
              <p:spPr>
                <a:xfrm>
                  <a:off x="8229888" y="5526648"/>
                  <a:ext cx="18720" cy="104040"/>
                </a:xfrm>
                <a:prstGeom prst="rect">
                  <a:avLst/>
                </a:prstGeom>
              </p:spPr>
            </p:pic>
          </mc:Fallback>
        </mc:AlternateContent>
        <mc:AlternateContent xmlns:mc="http://schemas.openxmlformats.org/markup-compatibility/2006" xmlns:p14="http://schemas.microsoft.com/office/powerpoint/2010/main">
          <mc:Choice Requires="p14">
            <p:contentPart p14:bwMode="auto" r:id="rId191">
              <p14:nvContentPartPr>
                <p14:cNvPr id="478258" name="Freihand 478257">
                  <a:extLst>
                    <a:ext uri="{FF2B5EF4-FFF2-40B4-BE49-F238E27FC236}">
                      <a16:creationId xmlns:a16="http://schemas.microsoft.com/office/drawing/2014/main" id="{C280F65E-DCA1-49E8-861C-7AB04726FFF0}"/>
                    </a:ext>
                  </a:extLst>
                </p14:cNvPr>
                <p14:cNvContentPartPr/>
                <p14:nvPr/>
              </p14:nvContentPartPr>
              <p14:xfrm>
                <a:off x="8250408" y="5604768"/>
                <a:ext cx="111600" cy="119160"/>
              </p14:xfrm>
            </p:contentPart>
          </mc:Choice>
          <mc:Fallback xmlns="">
            <p:pic>
              <p:nvPicPr>
                <p:cNvPr id="478258" name="Freihand 478257">
                  <a:extLst>
                    <a:ext uri="{FF2B5EF4-FFF2-40B4-BE49-F238E27FC236}">
                      <a16:creationId xmlns:a16="http://schemas.microsoft.com/office/drawing/2014/main" id="{C280F65E-DCA1-49E8-861C-7AB04726FFF0}"/>
                    </a:ext>
                  </a:extLst>
                </p:cNvPr>
                <p:cNvPicPr/>
                <p:nvPr/>
              </p:nvPicPr>
              <p:blipFill>
                <a:blip r:embed="rId192"/>
                <a:stretch>
                  <a:fillRect/>
                </a:stretch>
              </p:blipFill>
              <p:spPr>
                <a:xfrm>
                  <a:off x="8246088" y="5600448"/>
                  <a:ext cx="120240" cy="127800"/>
                </a:xfrm>
                <a:prstGeom prst="rect">
                  <a:avLst/>
                </a:prstGeom>
              </p:spPr>
            </p:pic>
          </mc:Fallback>
        </mc:AlternateContent>
        <mc:AlternateContent xmlns:mc="http://schemas.openxmlformats.org/markup-compatibility/2006" xmlns:p14="http://schemas.microsoft.com/office/powerpoint/2010/main">
          <mc:Choice Requires="p14">
            <p:contentPart p14:bwMode="auto" r:id="rId193">
              <p14:nvContentPartPr>
                <p14:cNvPr id="478259" name="Freihand 478258">
                  <a:extLst>
                    <a:ext uri="{FF2B5EF4-FFF2-40B4-BE49-F238E27FC236}">
                      <a16:creationId xmlns:a16="http://schemas.microsoft.com/office/drawing/2014/main" id="{DA2D9E86-DD48-400E-B573-AAD495DA643C}"/>
                    </a:ext>
                  </a:extLst>
                </p14:cNvPr>
                <p14:cNvContentPartPr/>
                <p14:nvPr/>
              </p14:nvContentPartPr>
              <p14:xfrm>
                <a:off x="7327728" y="5912928"/>
                <a:ext cx="95760" cy="215280"/>
              </p14:xfrm>
            </p:contentPart>
          </mc:Choice>
          <mc:Fallback xmlns="">
            <p:pic>
              <p:nvPicPr>
                <p:cNvPr id="478259" name="Freihand 478258">
                  <a:extLst>
                    <a:ext uri="{FF2B5EF4-FFF2-40B4-BE49-F238E27FC236}">
                      <a16:creationId xmlns:a16="http://schemas.microsoft.com/office/drawing/2014/main" id="{DA2D9E86-DD48-400E-B573-AAD495DA643C}"/>
                    </a:ext>
                  </a:extLst>
                </p:cNvPr>
                <p:cNvPicPr/>
                <p:nvPr/>
              </p:nvPicPr>
              <p:blipFill>
                <a:blip r:embed="rId194"/>
                <a:stretch>
                  <a:fillRect/>
                </a:stretch>
              </p:blipFill>
              <p:spPr>
                <a:xfrm>
                  <a:off x="7323408" y="5908608"/>
                  <a:ext cx="104400" cy="223920"/>
                </a:xfrm>
                <a:prstGeom prst="rect">
                  <a:avLst/>
                </a:prstGeom>
              </p:spPr>
            </p:pic>
          </mc:Fallback>
        </mc:AlternateContent>
        <mc:AlternateContent xmlns:mc="http://schemas.openxmlformats.org/markup-compatibility/2006" xmlns:p14="http://schemas.microsoft.com/office/powerpoint/2010/main">
          <mc:Choice Requires="p14">
            <p:contentPart p14:bwMode="auto" r:id="rId195">
              <p14:nvContentPartPr>
                <p14:cNvPr id="478260" name="Freihand 478259">
                  <a:extLst>
                    <a:ext uri="{FF2B5EF4-FFF2-40B4-BE49-F238E27FC236}">
                      <a16:creationId xmlns:a16="http://schemas.microsoft.com/office/drawing/2014/main" id="{38816788-C3AC-43A0-90E4-9B44081B1B70}"/>
                    </a:ext>
                  </a:extLst>
                </p14:cNvPr>
                <p14:cNvContentPartPr/>
                <p14:nvPr/>
              </p14:nvContentPartPr>
              <p14:xfrm>
                <a:off x="7444728" y="5930208"/>
                <a:ext cx="59040" cy="79560"/>
              </p14:xfrm>
            </p:contentPart>
          </mc:Choice>
          <mc:Fallback xmlns="">
            <p:pic>
              <p:nvPicPr>
                <p:cNvPr id="478260" name="Freihand 478259">
                  <a:extLst>
                    <a:ext uri="{FF2B5EF4-FFF2-40B4-BE49-F238E27FC236}">
                      <a16:creationId xmlns:a16="http://schemas.microsoft.com/office/drawing/2014/main" id="{38816788-C3AC-43A0-90E4-9B44081B1B70}"/>
                    </a:ext>
                  </a:extLst>
                </p:cNvPr>
                <p:cNvPicPr/>
                <p:nvPr/>
              </p:nvPicPr>
              <p:blipFill>
                <a:blip r:embed="rId196"/>
                <a:stretch>
                  <a:fillRect/>
                </a:stretch>
              </p:blipFill>
              <p:spPr>
                <a:xfrm>
                  <a:off x="7440408" y="5925888"/>
                  <a:ext cx="67680" cy="88200"/>
                </a:xfrm>
                <a:prstGeom prst="rect">
                  <a:avLst/>
                </a:prstGeom>
              </p:spPr>
            </p:pic>
          </mc:Fallback>
        </mc:AlternateContent>
        <mc:AlternateContent xmlns:mc="http://schemas.openxmlformats.org/markup-compatibility/2006" xmlns:p14="http://schemas.microsoft.com/office/powerpoint/2010/main">
          <mc:Choice Requires="p14">
            <p:contentPart p14:bwMode="auto" r:id="rId197">
              <p14:nvContentPartPr>
                <p14:cNvPr id="478261" name="Freihand 478260">
                  <a:extLst>
                    <a:ext uri="{FF2B5EF4-FFF2-40B4-BE49-F238E27FC236}">
                      <a16:creationId xmlns:a16="http://schemas.microsoft.com/office/drawing/2014/main" id="{04E14F4D-4215-403D-A412-2086F61D99F6}"/>
                    </a:ext>
                  </a:extLst>
                </p14:cNvPr>
                <p14:cNvContentPartPr/>
                <p14:nvPr/>
              </p14:nvContentPartPr>
              <p14:xfrm>
                <a:off x="7514928" y="5920848"/>
                <a:ext cx="61920" cy="210960"/>
              </p14:xfrm>
            </p:contentPart>
          </mc:Choice>
          <mc:Fallback xmlns="">
            <p:pic>
              <p:nvPicPr>
                <p:cNvPr id="478261" name="Freihand 478260">
                  <a:extLst>
                    <a:ext uri="{FF2B5EF4-FFF2-40B4-BE49-F238E27FC236}">
                      <a16:creationId xmlns:a16="http://schemas.microsoft.com/office/drawing/2014/main" id="{04E14F4D-4215-403D-A412-2086F61D99F6}"/>
                    </a:ext>
                  </a:extLst>
                </p:cNvPr>
                <p:cNvPicPr/>
                <p:nvPr/>
              </p:nvPicPr>
              <p:blipFill>
                <a:blip r:embed="rId198"/>
                <a:stretch>
                  <a:fillRect/>
                </a:stretch>
              </p:blipFill>
              <p:spPr>
                <a:xfrm>
                  <a:off x="7510608" y="5916528"/>
                  <a:ext cx="70560" cy="219600"/>
                </a:xfrm>
                <a:prstGeom prst="rect">
                  <a:avLst/>
                </a:prstGeom>
              </p:spPr>
            </p:pic>
          </mc:Fallback>
        </mc:AlternateContent>
        <mc:AlternateContent xmlns:mc="http://schemas.openxmlformats.org/markup-compatibility/2006" xmlns:p14="http://schemas.microsoft.com/office/powerpoint/2010/main">
          <mc:Choice Requires="p14">
            <p:contentPart p14:bwMode="auto" r:id="rId199">
              <p14:nvContentPartPr>
                <p14:cNvPr id="478262" name="Freihand 478261">
                  <a:extLst>
                    <a:ext uri="{FF2B5EF4-FFF2-40B4-BE49-F238E27FC236}">
                      <a16:creationId xmlns:a16="http://schemas.microsoft.com/office/drawing/2014/main" id="{D237F1D3-E54B-4402-8A65-74173A4C87E6}"/>
                    </a:ext>
                  </a:extLst>
                </p14:cNvPr>
                <p14:cNvContentPartPr/>
                <p14:nvPr/>
              </p14:nvContentPartPr>
              <p14:xfrm>
                <a:off x="7608888" y="5923008"/>
                <a:ext cx="90360" cy="86760"/>
              </p14:xfrm>
            </p:contentPart>
          </mc:Choice>
          <mc:Fallback xmlns="">
            <p:pic>
              <p:nvPicPr>
                <p:cNvPr id="478262" name="Freihand 478261">
                  <a:extLst>
                    <a:ext uri="{FF2B5EF4-FFF2-40B4-BE49-F238E27FC236}">
                      <a16:creationId xmlns:a16="http://schemas.microsoft.com/office/drawing/2014/main" id="{D237F1D3-E54B-4402-8A65-74173A4C87E6}"/>
                    </a:ext>
                  </a:extLst>
                </p:cNvPr>
                <p:cNvPicPr/>
                <p:nvPr/>
              </p:nvPicPr>
              <p:blipFill>
                <a:blip r:embed="rId200"/>
                <a:stretch>
                  <a:fillRect/>
                </a:stretch>
              </p:blipFill>
              <p:spPr>
                <a:xfrm>
                  <a:off x="7604568" y="5918688"/>
                  <a:ext cx="99000" cy="95400"/>
                </a:xfrm>
                <a:prstGeom prst="rect">
                  <a:avLst/>
                </a:prstGeom>
              </p:spPr>
            </p:pic>
          </mc:Fallback>
        </mc:AlternateContent>
        <mc:AlternateContent xmlns:mc="http://schemas.openxmlformats.org/markup-compatibility/2006" xmlns:p14="http://schemas.microsoft.com/office/powerpoint/2010/main">
          <mc:Choice Requires="p14">
            <p:contentPart p14:bwMode="auto" r:id="rId201">
              <p14:nvContentPartPr>
                <p14:cNvPr id="478263" name="Freihand 478262">
                  <a:extLst>
                    <a:ext uri="{FF2B5EF4-FFF2-40B4-BE49-F238E27FC236}">
                      <a16:creationId xmlns:a16="http://schemas.microsoft.com/office/drawing/2014/main" id="{B647B217-F51B-4766-85BD-42B14DE1AD53}"/>
                    </a:ext>
                  </a:extLst>
                </p14:cNvPr>
                <p14:cNvContentPartPr/>
                <p14:nvPr/>
              </p14:nvContentPartPr>
              <p14:xfrm>
                <a:off x="7742088" y="5831928"/>
                <a:ext cx="90720" cy="159480"/>
              </p14:xfrm>
            </p:contentPart>
          </mc:Choice>
          <mc:Fallback xmlns="">
            <p:pic>
              <p:nvPicPr>
                <p:cNvPr id="478263" name="Freihand 478262">
                  <a:extLst>
                    <a:ext uri="{FF2B5EF4-FFF2-40B4-BE49-F238E27FC236}">
                      <a16:creationId xmlns:a16="http://schemas.microsoft.com/office/drawing/2014/main" id="{B647B217-F51B-4766-85BD-42B14DE1AD53}"/>
                    </a:ext>
                  </a:extLst>
                </p:cNvPr>
                <p:cNvPicPr/>
                <p:nvPr/>
              </p:nvPicPr>
              <p:blipFill>
                <a:blip r:embed="rId202"/>
                <a:stretch>
                  <a:fillRect/>
                </a:stretch>
              </p:blipFill>
              <p:spPr>
                <a:xfrm>
                  <a:off x="7737768" y="5827608"/>
                  <a:ext cx="99360" cy="168120"/>
                </a:xfrm>
                <a:prstGeom prst="rect">
                  <a:avLst/>
                </a:prstGeom>
              </p:spPr>
            </p:pic>
          </mc:Fallback>
        </mc:AlternateContent>
        <mc:AlternateContent xmlns:mc="http://schemas.openxmlformats.org/markup-compatibility/2006" xmlns:p14="http://schemas.microsoft.com/office/powerpoint/2010/main">
          <mc:Choice Requires="p14">
            <p:contentPart p14:bwMode="auto" r:id="rId203">
              <p14:nvContentPartPr>
                <p14:cNvPr id="478264" name="Freihand 478263">
                  <a:extLst>
                    <a:ext uri="{FF2B5EF4-FFF2-40B4-BE49-F238E27FC236}">
                      <a16:creationId xmlns:a16="http://schemas.microsoft.com/office/drawing/2014/main" id="{688D9B20-DF5A-4041-9129-2D6E999357C7}"/>
                    </a:ext>
                  </a:extLst>
                </p14:cNvPr>
                <p14:cNvContentPartPr/>
                <p14:nvPr/>
              </p14:nvContentPartPr>
              <p14:xfrm>
                <a:off x="7797888" y="5833368"/>
                <a:ext cx="286200" cy="158760"/>
              </p14:xfrm>
            </p:contentPart>
          </mc:Choice>
          <mc:Fallback xmlns="">
            <p:pic>
              <p:nvPicPr>
                <p:cNvPr id="478264" name="Freihand 478263">
                  <a:extLst>
                    <a:ext uri="{FF2B5EF4-FFF2-40B4-BE49-F238E27FC236}">
                      <a16:creationId xmlns:a16="http://schemas.microsoft.com/office/drawing/2014/main" id="{688D9B20-DF5A-4041-9129-2D6E999357C7}"/>
                    </a:ext>
                  </a:extLst>
                </p:cNvPr>
                <p:cNvPicPr/>
                <p:nvPr/>
              </p:nvPicPr>
              <p:blipFill>
                <a:blip r:embed="rId204"/>
                <a:stretch>
                  <a:fillRect/>
                </a:stretch>
              </p:blipFill>
              <p:spPr>
                <a:xfrm>
                  <a:off x="7793568" y="5829048"/>
                  <a:ext cx="294840" cy="167400"/>
                </a:xfrm>
                <a:prstGeom prst="rect">
                  <a:avLst/>
                </a:prstGeom>
              </p:spPr>
            </p:pic>
          </mc:Fallback>
        </mc:AlternateContent>
        <mc:AlternateContent xmlns:mc="http://schemas.openxmlformats.org/markup-compatibility/2006" xmlns:p14="http://schemas.microsoft.com/office/powerpoint/2010/main">
          <mc:Choice Requires="p14">
            <p:contentPart p14:bwMode="auto" r:id="rId205">
              <p14:nvContentPartPr>
                <p14:cNvPr id="478265" name="Freihand 478264">
                  <a:extLst>
                    <a:ext uri="{FF2B5EF4-FFF2-40B4-BE49-F238E27FC236}">
                      <a16:creationId xmlns:a16="http://schemas.microsoft.com/office/drawing/2014/main" id="{93E6634C-194A-4245-86A8-B92E95AA58A0}"/>
                    </a:ext>
                  </a:extLst>
                </p14:cNvPr>
                <p14:cNvContentPartPr/>
                <p14:nvPr/>
              </p14:nvContentPartPr>
              <p14:xfrm>
                <a:off x="8066808" y="5866848"/>
                <a:ext cx="34920" cy="48240"/>
              </p14:xfrm>
            </p:contentPart>
          </mc:Choice>
          <mc:Fallback xmlns="">
            <p:pic>
              <p:nvPicPr>
                <p:cNvPr id="478265" name="Freihand 478264">
                  <a:extLst>
                    <a:ext uri="{FF2B5EF4-FFF2-40B4-BE49-F238E27FC236}">
                      <a16:creationId xmlns:a16="http://schemas.microsoft.com/office/drawing/2014/main" id="{93E6634C-194A-4245-86A8-B92E95AA58A0}"/>
                    </a:ext>
                  </a:extLst>
                </p:cNvPr>
                <p:cNvPicPr/>
                <p:nvPr/>
              </p:nvPicPr>
              <p:blipFill>
                <a:blip r:embed="rId206"/>
                <a:stretch>
                  <a:fillRect/>
                </a:stretch>
              </p:blipFill>
              <p:spPr>
                <a:xfrm>
                  <a:off x="8062488" y="5862528"/>
                  <a:ext cx="43560" cy="56880"/>
                </a:xfrm>
                <a:prstGeom prst="rect">
                  <a:avLst/>
                </a:prstGeom>
              </p:spPr>
            </p:pic>
          </mc:Fallback>
        </mc:AlternateContent>
        <mc:AlternateContent xmlns:mc="http://schemas.openxmlformats.org/markup-compatibility/2006" xmlns:p14="http://schemas.microsoft.com/office/powerpoint/2010/main">
          <mc:Choice Requires="p14">
            <p:contentPart p14:bwMode="auto" r:id="rId207">
              <p14:nvContentPartPr>
                <p14:cNvPr id="478266" name="Freihand 478265">
                  <a:extLst>
                    <a:ext uri="{FF2B5EF4-FFF2-40B4-BE49-F238E27FC236}">
                      <a16:creationId xmlns:a16="http://schemas.microsoft.com/office/drawing/2014/main" id="{EC930C3B-4DD9-4992-A08A-3986F6046E17}"/>
                    </a:ext>
                  </a:extLst>
                </p14:cNvPr>
                <p14:cNvContentPartPr/>
                <p14:nvPr/>
              </p14:nvContentPartPr>
              <p14:xfrm>
                <a:off x="8127288" y="5915808"/>
                <a:ext cx="155880" cy="67320"/>
              </p14:xfrm>
            </p:contentPart>
          </mc:Choice>
          <mc:Fallback xmlns="">
            <p:pic>
              <p:nvPicPr>
                <p:cNvPr id="478266" name="Freihand 478265">
                  <a:extLst>
                    <a:ext uri="{FF2B5EF4-FFF2-40B4-BE49-F238E27FC236}">
                      <a16:creationId xmlns:a16="http://schemas.microsoft.com/office/drawing/2014/main" id="{EC930C3B-4DD9-4992-A08A-3986F6046E17}"/>
                    </a:ext>
                  </a:extLst>
                </p:cNvPr>
                <p:cNvPicPr/>
                <p:nvPr/>
              </p:nvPicPr>
              <p:blipFill>
                <a:blip r:embed="rId208"/>
                <a:stretch>
                  <a:fillRect/>
                </a:stretch>
              </p:blipFill>
              <p:spPr>
                <a:xfrm>
                  <a:off x="8122968" y="5911488"/>
                  <a:ext cx="164520" cy="75960"/>
                </a:xfrm>
                <a:prstGeom prst="rect">
                  <a:avLst/>
                </a:prstGeom>
              </p:spPr>
            </p:pic>
          </mc:Fallback>
        </mc:AlternateContent>
        <mc:AlternateContent xmlns:mc="http://schemas.openxmlformats.org/markup-compatibility/2006" xmlns:p14="http://schemas.microsoft.com/office/powerpoint/2010/main">
          <mc:Choice Requires="p14">
            <p:contentPart p14:bwMode="auto" r:id="rId209">
              <p14:nvContentPartPr>
                <p14:cNvPr id="478267" name="Freihand 478266">
                  <a:extLst>
                    <a:ext uri="{FF2B5EF4-FFF2-40B4-BE49-F238E27FC236}">
                      <a16:creationId xmlns:a16="http://schemas.microsoft.com/office/drawing/2014/main" id="{F96003BF-0838-4518-BC90-2D554C4762B9}"/>
                    </a:ext>
                  </a:extLst>
                </p14:cNvPr>
                <p14:cNvContentPartPr/>
                <p14:nvPr/>
              </p14:nvContentPartPr>
              <p14:xfrm>
                <a:off x="7332768" y="6159528"/>
                <a:ext cx="130320" cy="127440"/>
              </p14:xfrm>
            </p:contentPart>
          </mc:Choice>
          <mc:Fallback xmlns="">
            <p:pic>
              <p:nvPicPr>
                <p:cNvPr id="478267" name="Freihand 478266">
                  <a:extLst>
                    <a:ext uri="{FF2B5EF4-FFF2-40B4-BE49-F238E27FC236}">
                      <a16:creationId xmlns:a16="http://schemas.microsoft.com/office/drawing/2014/main" id="{F96003BF-0838-4518-BC90-2D554C4762B9}"/>
                    </a:ext>
                  </a:extLst>
                </p:cNvPr>
                <p:cNvPicPr/>
                <p:nvPr/>
              </p:nvPicPr>
              <p:blipFill>
                <a:blip r:embed="rId210"/>
                <a:stretch>
                  <a:fillRect/>
                </a:stretch>
              </p:blipFill>
              <p:spPr>
                <a:xfrm>
                  <a:off x="7328448" y="6155208"/>
                  <a:ext cx="138960" cy="136080"/>
                </a:xfrm>
                <a:prstGeom prst="rect">
                  <a:avLst/>
                </a:prstGeom>
              </p:spPr>
            </p:pic>
          </mc:Fallback>
        </mc:AlternateContent>
        <mc:AlternateContent xmlns:mc="http://schemas.openxmlformats.org/markup-compatibility/2006" xmlns:p14="http://schemas.microsoft.com/office/powerpoint/2010/main">
          <mc:Choice Requires="p14">
            <p:contentPart p14:bwMode="auto" r:id="rId211">
              <p14:nvContentPartPr>
                <p14:cNvPr id="478268" name="Freihand 478267">
                  <a:extLst>
                    <a:ext uri="{FF2B5EF4-FFF2-40B4-BE49-F238E27FC236}">
                      <a16:creationId xmlns:a16="http://schemas.microsoft.com/office/drawing/2014/main" id="{F76910BF-DE5B-4E43-9BCC-5FF1E7A8ECB5}"/>
                    </a:ext>
                  </a:extLst>
                </p14:cNvPr>
                <p14:cNvContentPartPr/>
                <p14:nvPr/>
              </p14:nvContentPartPr>
              <p14:xfrm>
                <a:off x="7427448" y="6176088"/>
                <a:ext cx="288360" cy="98280"/>
              </p14:xfrm>
            </p:contentPart>
          </mc:Choice>
          <mc:Fallback xmlns="">
            <p:pic>
              <p:nvPicPr>
                <p:cNvPr id="478268" name="Freihand 478267">
                  <a:extLst>
                    <a:ext uri="{FF2B5EF4-FFF2-40B4-BE49-F238E27FC236}">
                      <a16:creationId xmlns:a16="http://schemas.microsoft.com/office/drawing/2014/main" id="{F76910BF-DE5B-4E43-9BCC-5FF1E7A8ECB5}"/>
                    </a:ext>
                  </a:extLst>
                </p:cNvPr>
                <p:cNvPicPr/>
                <p:nvPr/>
              </p:nvPicPr>
              <p:blipFill>
                <a:blip r:embed="rId212"/>
                <a:stretch>
                  <a:fillRect/>
                </a:stretch>
              </p:blipFill>
              <p:spPr>
                <a:xfrm>
                  <a:off x="7423128" y="6171768"/>
                  <a:ext cx="297000" cy="106920"/>
                </a:xfrm>
                <a:prstGeom prst="rect">
                  <a:avLst/>
                </a:prstGeom>
              </p:spPr>
            </p:pic>
          </mc:Fallback>
        </mc:AlternateContent>
        <mc:AlternateContent xmlns:mc="http://schemas.openxmlformats.org/markup-compatibility/2006" xmlns:p14="http://schemas.microsoft.com/office/powerpoint/2010/main">
          <mc:Choice Requires="p14">
            <p:contentPart p14:bwMode="auto" r:id="rId213">
              <p14:nvContentPartPr>
                <p14:cNvPr id="478269" name="Freihand 478268">
                  <a:extLst>
                    <a:ext uri="{FF2B5EF4-FFF2-40B4-BE49-F238E27FC236}">
                      <a16:creationId xmlns:a16="http://schemas.microsoft.com/office/drawing/2014/main" id="{2B74D574-F09E-4440-98F4-B6828C790F31}"/>
                    </a:ext>
                  </a:extLst>
                </p14:cNvPr>
                <p14:cNvContentPartPr/>
                <p14:nvPr/>
              </p14:nvContentPartPr>
              <p14:xfrm>
                <a:off x="7682688" y="6178608"/>
                <a:ext cx="72720" cy="208800"/>
              </p14:xfrm>
            </p:contentPart>
          </mc:Choice>
          <mc:Fallback xmlns="">
            <p:pic>
              <p:nvPicPr>
                <p:cNvPr id="478269" name="Freihand 478268">
                  <a:extLst>
                    <a:ext uri="{FF2B5EF4-FFF2-40B4-BE49-F238E27FC236}">
                      <a16:creationId xmlns:a16="http://schemas.microsoft.com/office/drawing/2014/main" id="{2B74D574-F09E-4440-98F4-B6828C790F31}"/>
                    </a:ext>
                  </a:extLst>
                </p:cNvPr>
                <p:cNvPicPr/>
                <p:nvPr/>
              </p:nvPicPr>
              <p:blipFill>
                <a:blip r:embed="rId214"/>
                <a:stretch>
                  <a:fillRect/>
                </a:stretch>
              </p:blipFill>
              <p:spPr>
                <a:xfrm>
                  <a:off x="7678368" y="6174288"/>
                  <a:ext cx="81360" cy="217440"/>
                </a:xfrm>
                <a:prstGeom prst="rect">
                  <a:avLst/>
                </a:prstGeom>
              </p:spPr>
            </p:pic>
          </mc:Fallback>
        </mc:AlternateContent>
        <mc:AlternateContent xmlns:mc="http://schemas.openxmlformats.org/markup-compatibility/2006" xmlns:p14="http://schemas.microsoft.com/office/powerpoint/2010/main">
          <mc:Choice Requires="p14">
            <p:contentPart p14:bwMode="auto" r:id="rId215">
              <p14:nvContentPartPr>
                <p14:cNvPr id="478270" name="Freihand 478269">
                  <a:extLst>
                    <a:ext uri="{FF2B5EF4-FFF2-40B4-BE49-F238E27FC236}">
                      <a16:creationId xmlns:a16="http://schemas.microsoft.com/office/drawing/2014/main" id="{E07F4F43-223B-4AB7-90A8-CD09E3D50179}"/>
                    </a:ext>
                  </a:extLst>
                </p14:cNvPr>
                <p14:cNvContentPartPr/>
                <p14:nvPr/>
              </p14:nvContentPartPr>
              <p14:xfrm>
                <a:off x="7778088" y="6100128"/>
                <a:ext cx="102240" cy="144720"/>
              </p14:xfrm>
            </p:contentPart>
          </mc:Choice>
          <mc:Fallback xmlns="">
            <p:pic>
              <p:nvPicPr>
                <p:cNvPr id="478270" name="Freihand 478269">
                  <a:extLst>
                    <a:ext uri="{FF2B5EF4-FFF2-40B4-BE49-F238E27FC236}">
                      <a16:creationId xmlns:a16="http://schemas.microsoft.com/office/drawing/2014/main" id="{E07F4F43-223B-4AB7-90A8-CD09E3D50179}"/>
                    </a:ext>
                  </a:extLst>
                </p:cNvPr>
                <p:cNvPicPr/>
                <p:nvPr/>
              </p:nvPicPr>
              <p:blipFill>
                <a:blip r:embed="rId216"/>
                <a:stretch>
                  <a:fillRect/>
                </a:stretch>
              </p:blipFill>
              <p:spPr>
                <a:xfrm>
                  <a:off x="7773768" y="6095808"/>
                  <a:ext cx="110880" cy="153360"/>
                </a:xfrm>
                <a:prstGeom prst="rect">
                  <a:avLst/>
                </a:prstGeom>
              </p:spPr>
            </p:pic>
          </mc:Fallback>
        </mc:AlternateContent>
        <mc:AlternateContent xmlns:mc="http://schemas.openxmlformats.org/markup-compatibility/2006" xmlns:p14="http://schemas.microsoft.com/office/powerpoint/2010/main">
          <mc:Choice Requires="p14">
            <p:contentPart p14:bwMode="auto" r:id="rId217">
              <p14:nvContentPartPr>
                <p14:cNvPr id="478271" name="Freihand 478270">
                  <a:extLst>
                    <a:ext uri="{FF2B5EF4-FFF2-40B4-BE49-F238E27FC236}">
                      <a16:creationId xmlns:a16="http://schemas.microsoft.com/office/drawing/2014/main" id="{0B93F795-9483-47FE-9824-9E2E6B249170}"/>
                    </a:ext>
                  </a:extLst>
                </p14:cNvPr>
                <p14:cNvContentPartPr/>
                <p14:nvPr/>
              </p14:nvContentPartPr>
              <p14:xfrm>
                <a:off x="7910568" y="6098688"/>
                <a:ext cx="41760" cy="124920"/>
              </p14:xfrm>
            </p:contentPart>
          </mc:Choice>
          <mc:Fallback xmlns="">
            <p:pic>
              <p:nvPicPr>
                <p:cNvPr id="478271" name="Freihand 478270">
                  <a:extLst>
                    <a:ext uri="{FF2B5EF4-FFF2-40B4-BE49-F238E27FC236}">
                      <a16:creationId xmlns:a16="http://schemas.microsoft.com/office/drawing/2014/main" id="{0B93F795-9483-47FE-9824-9E2E6B249170}"/>
                    </a:ext>
                  </a:extLst>
                </p:cNvPr>
                <p:cNvPicPr/>
                <p:nvPr/>
              </p:nvPicPr>
              <p:blipFill>
                <a:blip r:embed="rId218"/>
                <a:stretch>
                  <a:fillRect/>
                </a:stretch>
              </p:blipFill>
              <p:spPr>
                <a:xfrm>
                  <a:off x="7906248" y="6094368"/>
                  <a:ext cx="50400" cy="133560"/>
                </a:xfrm>
                <a:prstGeom prst="rect">
                  <a:avLst/>
                </a:prstGeom>
              </p:spPr>
            </p:pic>
          </mc:Fallback>
        </mc:AlternateContent>
        <mc:AlternateContent xmlns:mc="http://schemas.openxmlformats.org/markup-compatibility/2006" xmlns:p14="http://schemas.microsoft.com/office/powerpoint/2010/main">
          <mc:Choice Requires="p14">
            <p:contentPart p14:bwMode="auto" r:id="rId219">
              <p14:nvContentPartPr>
                <p14:cNvPr id="478272" name="Freihand 478271">
                  <a:extLst>
                    <a:ext uri="{FF2B5EF4-FFF2-40B4-BE49-F238E27FC236}">
                      <a16:creationId xmlns:a16="http://schemas.microsoft.com/office/drawing/2014/main" id="{81774138-ABCF-4029-9AAB-6E0B3F244509}"/>
                    </a:ext>
                  </a:extLst>
                </p14:cNvPr>
                <p14:cNvContentPartPr/>
                <p14:nvPr/>
              </p14:nvContentPartPr>
              <p14:xfrm>
                <a:off x="7991208" y="6173928"/>
                <a:ext cx="164880" cy="199440"/>
              </p14:xfrm>
            </p:contentPart>
          </mc:Choice>
          <mc:Fallback xmlns="">
            <p:pic>
              <p:nvPicPr>
                <p:cNvPr id="478272" name="Freihand 478271">
                  <a:extLst>
                    <a:ext uri="{FF2B5EF4-FFF2-40B4-BE49-F238E27FC236}">
                      <a16:creationId xmlns:a16="http://schemas.microsoft.com/office/drawing/2014/main" id="{81774138-ABCF-4029-9AAB-6E0B3F244509}"/>
                    </a:ext>
                  </a:extLst>
                </p:cNvPr>
                <p:cNvPicPr/>
                <p:nvPr/>
              </p:nvPicPr>
              <p:blipFill>
                <a:blip r:embed="rId220"/>
                <a:stretch>
                  <a:fillRect/>
                </a:stretch>
              </p:blipFill>
              <p:spPr>
                <a:xfrm>
                  <a:off x="7986888" y="6169608"/>
                  <a:ext cx="173520" cy="208080"/>
                </a:xfrm>
                <a:prstGeom prst="rect">
                  <a:avLst/>
                </a:prstGeom>
              </p:spPr>
            </p:pic>
          </mc:Fallback>
        </mc:AlternateContent>
        <mc:AlternateContent xmlns:mc="http://schemas.openxmlformats.org/markup-compatibility/2006" xmlns:p14="http://schemas.microsoft.com/office/powerpoint/2010/main">
          <mc:Choice Requires="p14">
            <p:contentPart p14:bwMode="auto" r:id="rId221">
              <p14:nvContentPartPr>
                <p14:cNvPr id="478274" name="Freihand 478273">
                  <a:extLst>
                    <a:ext uri="{FF2B5EF4-FFF2-40B4-BE49-F238E27FC236}">
                      <a16:creationId xmlns:a16="http://schemas.microsoft.com/office/drawing/2014/main" id="{F70E78A9-8DB0-4051-8536-8A56164EE618}"/>
                    </a:ext>
                  </a:extLst>
                </p14:cNvPr>
                <p14:cNvContentPartPr/>
                <p14:nvPr/>
              </p14:nvContentPartPr>
              <p14:xfrm>
                <a:off x="7288488" y="6439608"/>
                <a:ext cx="222120" cy="205200"/>
              </p14:xfrm>
            </p:contentPart>
          </mc:Choice>
          <mc:Fallback xmlns="">
            <p:pic>
              <p:nvPicPr>
                <p:cNvPr id="478274" name="Freihand 478273">
                  <a:extLst>
                    <a:ext uri="{FF2B5EF4-FFF2-40B4-BE49-F238E27FC236}">
                      <a16:creationId xmlns:a16="http://schemas.microsoft.com/office/drawing/2014/main" id="{F70E78A9-8DB0-4051-8536-8A56164EE618}"/>
                    </a:ext>
                  </a:extLst>
                </p:cNvPr>
                <p:cNvPicPr/>
                <p:nvPr/>
              </p:nvPicPr>
              <p:blipFill>
                <a:blip r:embed="rId222"/>
                <a:stretch>
                  <a:fillRect/>
                </a:stretch>
              </p:blipFill>
              <p:spPr>
                <a:xfrm>
                  <a:off x="7284168" y="6435288"/>
                  <a:ext cx="230760" cy="213840"/>
                </a:xfrm>
                <a:prstGeom prst="rect">
                  <a:avLst/>
                </a:prstGeom>
              </p:spPr>
            </p:pic>
          </mc:Fallback>
        </mc:AlternateContent>
        <mc:AlternateContent xmlns:mc="http://schemas.openxmlformats.org/markup-compatibility/2006" xmlns:p14="http://schemas.microsoft.com/office/powerpoint/2010/main">
          <mc:Choice Requires="p14">
            <p:contentPart p14:bwMode="auto" r:id="rId223">
              <p14:nvContentPartPr>
                <p14:cNvPr id="478275" name="Freihand 478274">
                  <a:extLst>
                    <a:ext uri="{FF2B5EF4-FFF2-40B4-BE49-F238E27FC236}">
                      <a16:creationId xmlns:a16="http://schemas.microsoft.com/office/drawing/2014/main" id="{BE7D8C39-8233-4B2E-A9CA-4B39D22DB264}"/>
                    </a:ext>
                  </a:extLst>
                </p14:cNvPr>
                <p14:cNvContentPartPr/>
                <p14:nvPr/>
              </p14:nvContentPartPr>
              <p14:xfrm>
                <a:off x="7522848" y="6451488"/>
                <a:ext cx="251280" cy="95040"/>
              </p14:xfrm>
            </p:contentPart>
          </mc:Choice>
          <mc:Fallback xmlns="">
            <p:pic>
              <p:nvPicPr>
                <p:cNvPr id="478275" name="Freihand 478274">
                  <a:extLst>
                    <a:ext uri="{FF2B5EF4-FFF2-40B4-BE49-F238E27FC236}">
                      <a16:creationId xmlns:a16="http://schemas.microsoft.com/office/drawing/2014/main" id="{BE7D8C39-8233-4B2E-A9CA-4B39D22DB264}"/>
                    </a:ext>
                  </a:extLst>
                </p:cNvPr>
                <p:cNvPicPr/>
                <p:nvPr/>
              </p:nvPicPr>
              <p:blipFill>
                <a:blip r:embed="rId224"/>
                <a:stretch>
                  <a:fillRect/>
                </a:stretch>
              </p:blipFill>
              <p:spPr>
                <a:xfrm>
                  <a:off x="7518528" y="6447168"/>
                  <a:ext cx="259920" cy="103680"/>
                </a:xfrm>
                <a:prstGeom prst="rect">
                  <a:avLst/>
                </a:prstGeom>
              </p:spPr>
            </p:pic>
          </mc:Fallback>
        </mc:AlternateContent>
        <mc:AlternateContent xmlns:mc="http://schemas.openxmlformats.org/markup-compatibility/2006" xmlns:p14="http://schemas.microsoft.com/office/powerpoint/2010/main">
          <mc:Choice Requires="p14">
            <p:contentPart p14:bwMode="auto" r:id="rId225">
              <p14:nvContentPartPr>
                <p14:cNvPr id="478276" name="Freihand 478275">
                  <a:extLst>
                    <a:ext uri="{FF2B5EF4-FFF2-40B4-BE49-F238E27FC236}">
                      <a16:creationId xmlns:a16="http://schemas.microsoft.com/office/drawing/2014/main" id="{2AF5638A-C087-4AEB-9E86-1E748057C77C}"/>
                    </a:ext>
                  </a:extLst>
                </p14:cNvPr>
                <p14:cNvContentPartPr/>
                <p14:nvPr/>
              </p14:nvContentPartPr>
              <p14:xfrm>
                <a:off x="7819848" y="6439248"/>
                <a:ext cx="91440" cy="110880"/>
              </p14:xfrm>
            </p:contentPart>
          </mc:Choice>
          <mc:Fallback xmlns="">
            <p:pic>
              <p:nvPicPr>
                <p:cNvPr id="478276" name="Freihand 478275">
                  <a:extLst>
                    <a:ext uri="{FF2B5EF4-FFF2-40B4-BE49-F238E27FC236}">
                      <a16:creationId xmlns:a16="http://schemas.microsoft.com/office/drawing/2014/main" id="{2AF5638A-C087-4AEB-9E86-1E748057C77C}"/>
                    </a:ext>
                  </a:extLst>
                </p:cNvPr>
                <p:cNvPicPr/>
                <p:nvPr/>
              </p:nvPicPr>
              <p:blipFill>
                <a:blip r:embed="rId226"/>
                <a:stretch>
                  <a:fillRect/>
                </a:stretch>
              </p:blipFill>
              <p:spPr>
                <a:xfrm>
                  <a:off x="7815528" y="6434928"/>
                  <a:ext cx="100080" cy="119520"/>
                </a:xfrm>
                <a:prstGeom prst="rect">
                  <a:avLst/>
                </a:prstGeom>
              </p:spPr>
            </p:pic>
          </mc:Fallback>
        </mc:AlternateContent>
        <mc:AlternateContent xmlns:mc="http://schemas.openxmlformats.org/markup-compatibility/2006" xmlns:p14="http://schemas.microsoft.com/office/powerpoint/2010/main">
          <mc:Choice Requires="p14">
            <p:contentPart p14:bwMode="auto" r:id="rId227">
              <p14:nvContentPartPr>
                <p14:cNvPr id="478277" name="Freihand 478276">
                  <a:extLst>
                    <a:ext uri="{FF2B5EF4-FFF2-40B4-BE49-F238E27FC236}">
                      <a16:creationId xmlns:a16="http://schemas.microsoft.com/office/drawing/2014/main" id="{C8C4A5D6-C4D2-45B7-9AF1-2207B2AD7639}"/>
                    </a:ext>
                  </a:extLst>
                </p14:cNvPr>
                <p14:cNvContentPartPr/>
                <p14:nvPr/>
              </p14:nvContentPartPr>
              <p14:xfrm>
                <a:off x="7957728" y="6450048"/>
                <a:ext cx="196200" cy="92520"/>
              </p14:xfrm>
            </p:contentPart>
          </mc:Choice>
          <mc:Fallback xmlns="">
            <p:pic>
              <p:nvPicPr>
                <p:cNvPr id="478277" name="Freihand 478276">
                  <a:extLst>
                    <a:ext uri="{FF2B5EF4-FFF2-40B4-BE49-F238E27FC236}">
                      <a16:creationId xmlns:a16="http://schemas.microsoft.com/office/drawing/2014/main" id="{C8C4A5D6-C4D2-45B7-9AF1-2207B2AD7639}"/>
                    </a:ext>
                  </a:extLst>
                </p:cNvPr>
                <p:cNvPicPr/>
                <p:nvPr/>
              </p:nvPicPr>
              <p:blipFill>
                <a:blip r:embed="rId228"/>
                <a:stretch>
                  <a:fillRect/>
                </a:stretch>
              </p:blipFill>
              <p:spPr>
                <a:xfrm>
                  <a:off x="7953408" y="6445728"/>
                  <a:ext cx="204840" cy="101160"/>
                </a:xfrm>
                <a:prstGeom prst="rect">
                  <a:avLst/>
                </a:prstGeom>
              </p:spPr>
            </p:pic>
          </mc:Fallback>
        </mc:AlternateContent>
        <mc:AlternateContent xmlns:mc="http://schemas.openxmlformats.org/markup-compatibility/2006" xmlns:p14="http://schemas.microsoft.com/office/powerpoint/2010/main">
          <mc:Choice Requires="p14">
            <p:contentPart p14:bwMode="auto" r:id="rId229">
              <p14:nvContentPartPr>
                <p14:cNvPr id="478278" name="Freihand 478277">
                  <a:extLst>
                    <a:ext uri="{FF2B5EF4-FFF2-40B4-BE49-F238E27FC236}">
                      <a16:creationId xmlns:a16="http://schemas.microsoft.com/office/drawing/2014/main" id="{33B9B7DB-2AF7-4917-BC1D-1F9B1DE0ECCC}"/>
                    </a:ext>
                  </a:extLst>
                </p14:cNvPr>
                <p14:cNvContentPartPr/>
                <p14:nvPr/>
              </p14:nvContentPartPr>
              <p14:xfrm>
                <a:off x="8172288" y="6378408"/>
                <a:ext cx="88200" cy="172800"/>
              </p14:xfrm>
            </p:contentPart>
          </mc:Choice>
          <mc:Fallback xmlns="">
            <p:pic>
              <p:nvPicPr>
                <p:cNvPr id="478278" name="Freihand 478277">
                  <a:extLst>
                    <a:ext uri="{FF2B5EF4-FFF2-40B4-BE49-F238E27FC236}">
                      <a16:creationId xmlns:a16="http://schemas.microsoft.com/office/drawing/2014/main" id="{33B9B7DB-2AF7-4917-BC1D-1F9B1DE0ECCC}"/>
                    </a:ext>
                  </a:extLst>
                </p:cNvPr>
                <p:cNvPicPr/>
                <p:nvPr/>
              </p:nvPicPr>
              <p:blipFill>
                <a:blip r:embed="rId230"/>
                <a:stretch>
                  <a:fillRect/>
                </a:stretch>
              </p:blipFill>
              <p:spPr>
                <a:xfrm>
                  <a:off x="8167968" y="6374088"/>
                  <a:ext cx="96840" cy="181440"/>
                </a:xfrm>
                <a:prstGeom prst="rect">
                  <a:avLst/>
                </a:prstGeom>
              </p:spPr>
            </p:pic>
          </mc:Fallback>
        </mc:AlternateContent>
        <mc:AlternateContent xmlns:mc="http://schemas.openxmlformats.org/markup-compatibility/2006" xmlns:p14="http://schemas.microsoft.com/office/powerpoint/2010/main">
          <mc:Choice Requires="p14">
            <p:contentPart p14:bwMode="auto" r:id="rId231">
              <p14:nvContentPartPr>
                <p14:cNvPr id="478279" name="Freihand 478278">
                  <a:extLst>
                    <a:ext uri="{FF2B5EF4-FFF2-40B4-BE49-F238E27FC236}">
                      <a16:creationId xmlns:a16="http://schemas.microsoft.com/office/drawing/2014/main" id="{FA93BE7C-FE9C-4F8B-BECD-F31235BFDA68}"/>
                    </a:ext>
                  </a:extLst>
                </p14:cNvPr>
                <p14:cNvContentPartPr/>
                <p14:nvPr/>
              </p14:nvContentPartPr>
              <p14:xfrm>
                <a:off x="8195328" y="6309648"/>
                <a:ext cx="12600" cy="23040"/>
              </p14:xfrm>
            </p:contentPart>
          </mc:Choice>
          <mc:Fallback xmlns="">
            <p:pic>
              <p:nvPicPr>
                <p:cNvPr id="478279" name="Freihand 478278">
                  <a:extLst>
                    <a:ext uri="{FF2B5EF4-FFF2-40B4-BE49-F238E27FC236}">
                      <a16:creationId xmlns:a16="http://schemas.microsoft.com/office/drawing/2014/main" id="{FA93BE7C-FE9C-4F8B-BECD-F31235BFDA68}"/>
                    </a:ext>
                  </a:extLst>
                </p:cNvPr>
                <p:cNvPicPr/>
                <p:nvPr/>
              </p:nvPicPr>
              <p:blipFill>
                <a:blip r:embed="rId232"/>
                <a:stretch>
                  <a:fillRect/>
                </a:stretch>
              </p:blipFill>
              <p:spPr>
                <a:xfrm>
                  <a:off x="8191008" y="6305328"/>
                  <a:ext cx="21240" cy="31680"/>
                </a:xfrm>
                <a:prstGeom prst="rect">
                  <a:avLst/>
                </a:prstGeom>
              </p:spPr>
            </p:pic>
          </mc:Fallback>
        </mc:AlternateContent>
        <mc:AlternateContent xmlns:mc="http://schemas.openxmlformats.org/markup-compatibility/2006" xmlns:p14="http://schemas.microsoft.com/office/powerpoint/2010/main">
          <mc:Choice Requires="p14">
            <p:contentPart p14:bwMode="auto" r:id="rId233">
              <p14:nvContentPartPr>
                <p14:cNvPr id="478280" name="Freihand 478279">
                  <a:extLst>
                    <a:ext uri="{FF2B5EF4-FFF2-40B4-BE49-F238E27FC236}">
                      <a16:creationId xmlns:a16="http://schemas.microsoft.com/office/drawing/2014/main" id="{2708C4A8-6EC2-4212-B79D-41B3FAF46A68}"/>
                    </a:ext>
                  </a:extLst>
                </p14:cNvPr>
                <p14:cNvContentPartPr/>
                <p14:nvPr/>
              </p14:nvContentPartPr>
              <p14:xfrm>
                <a:off x="8258328" y="6363288"/>
                <a:ext cx="100800" cy="189360"/>
              </p14:xfrm>
            </p:contentPart>
          </mc:Choice>
          <mc:Fallback xmlns="">
            <p:pic>
              <p:nvPicPr>
                <p:cNvPr id="478280" name="Freihand 478279">
                  <a:extLst>
                    <a:ext uri="{FF2B5EF4-FFF2-40B4-BE49-F238E27FC236}">
                      <a16:creationId xmlns:a16="http://schemas.microsoft.com/office/drawing/2014/main" id="{2708C4A8-6EC2-4212-B79D-41B3FAF46A68}"/>
                    </a:ext>
                  </a:extLst>
                </p:cNvPr>
                <p:cNvPicPr/>
                <p:nvPr/>
              </p:nvPicPr>
              <p:blipFill>
                <a:blip r:embed="rId234"/>
                <a:stretch>
                  <a:fillRect/>
                </a:stretch>
              </p:blipFill>
              <p:spPr>
                <a:xfrm>
                  <a:off x="8254008" y="6358968"/>
                  <a:ext cx="109440" cy="198000"/>
                </a:xfrm>
                <a:prstGeom prst="rect">
                  <a:avLst/>
                </a:prstGeom>
              </p:spPr>
            </p:pic>
          </mc:Fallback>
        </mc:AlternateContent>
        <mc:AlternateContent xmlns:mc="http://schemas.openxmlformats.org/markup-compatibility/2006" xmlns:p14="http://schemas.microsoft.com/office/powerpoint/2010/main">
          <mc:Choice Requires="p14">
            <p:contentPart p14:bwMode="auto" r:id="rId235">
              <p14:nvContentPartPr>
                <p14:cNvPr id="478281" name="Freihand 478280">
                  <a:extLst>
                    <a:ext uri="{FF2B5EF4-FFF2-40B4-BE49-F238E27FC236}">
                      <a16:creationId xmlns:a16="http://schemas.microsoft.com/office/drawing/2014/main" id="{D29A3C4C-9DF9-44F4-882C-0030C75A84B9}"/>
                    </a:ext>
                  </a:extLst>
                </p14:cNvPr>
                <p14:cNvContentPartPr/>
                <p14:nvPr/>
              </p14:nvContentPartPr>
              <p14:xfrm>
                <a:off x="7660728" y="6666408"/>
                <a:ext cx="225000" cy="96840"/>
              </p14:xfrm>
            </p:contentPart>
          </mc:Choice>
          <mc:Fallback xmlns="">
            <p:pic>
              <p:nvPicPr>
                <p:cNvPr id="478281" name="Freihand 478280">
                  <a:extLst>
                    <a:ext uri="{FF2B5EF4-FFF2-40B4-BE49-F238E27FC236}">
                      <a16:creationId xmlns:a16="http://schemas.microsoft.com/office/drawing/2014/main" id="{D29A3C4C-9DF9-44F4-882C-0030C75A84B9}"/>
                    </a:ext>
                  </a:extLst>
                </p:cNvPr>
                <p:cNvPicPr/>
                <p:nvPr/>
              </p:nvPicPr>
              <p:blipFill>
                <a:blip r:embed="rId236"/>
                <a:stretch>
                  <a:fillRect/>
                </a:stretch>
              </p:blipFill>
              <p:spPr>
                <a:xfrm>
                  <a:off x="7656408" y="6662088"/>
                  <a:ext cx="233640" cy="105480"/>
                </a:xfrm>
                <a:prstGeom prst="rect">
                  <a:avLst/>
                </a:prstGeom>
              </p:spPr>
            </p:pic>
          </mc:Fallback>
        </mc:AlternateContent>
        <mc:AlternateContent xmlns:mc="http://schemas.openxmlformats.org/markup-compatibility/2006" xmlns:p14="http://schemas.microsoft.com/office/powerpoint/2010/main">
          <mc:Choice Requires="p14">
            <p:contentPart p14:bwMode="auto" r:id="rId237">
              <p14:nvContentPartPr>
                <p14:cNvPr id="478282" name="Freihand 478281">
                  <a:extLst>
                    <a:ext uri="{FF2B5EF4-FFF2-40B4-BE49-F238E27FC236}">
                      <a16:creationId xmlns:a16="http://schemas.microsoft.com/office/drawing/2014/main" id="{DAFD88DB-3673-4B08-92A2-3F3F74954204}"/>
                    </a:ext>
                  </a:extLst>
                </p14:cNvPr>
                <p14:cNvContentPartPr/>
                <p14:nvPr/>
              </p14:nvContentPartPr>
              <p14:xfrm>
                <a:off x="7971408" y="6622488"/>
                <a:ext cx="151200" cy="143280"/>
              </p14:xfrm>
            </p:contentPart>
          </mc:Choice>
          <mc:Fallback xmlns="">
            <p:pic>
              <p:nvPicPr>
                <p:cNvPr id="478282" name="Freihand 478281">
                  <a:extLst>
                    <a:ext uri="{FF2B5EF4-FFF2-40B4-BE49-F238E27FC236}">
                      <a16:creationId xmlns:a16="http://schemas.microsoft.com/office/drawing/2014/main" id="{DAFD88DB-3673-4B08-92A2-3F3F74954204}"/>
                    </a:ext>
                  </a:extLst>
                </p:cNvPr>
                <p:cNvPicPr/>
                <p:nvPr/>
              </p:nvPicPr>
              <p:blipFill>
                <a:blip r:embed="rId238"/>
                <a:stretch>
                  <a:fillRect/>
                </a:stretch>
              </p:blipFill>
              <p:spPr>
                <a:xfrm>
                  <a:off x="7967088" y="6618168"/>
                  <a:ext cx="159840" cy="151920"/>
                </a:xfrm>
                <a:prstGeom prst="rect">
                  <a:avLst/>
                </a:prstGeom>
              </p:spPr>
            </p:pic>
          </mc:Fallback>
        </mc:AlternateContent>
        <mc:AlternateContent xmlns:mc="http://schemas.openxmlformats.org/markup-compatibility/2006" xmlns:p14="http://schemas.microsoft.com/office/powerpoint/2010/main">
          <mc:Choice Requires="p14">
            <p:contentPart p14:bwMode="auto" r:id="rId239">
              <p14:nvContentPartPr>
                <p14:cNvPr id="478283" name="Freihand 478282">
                  <a:extLst>
                    <a:ext uri="{FF2B5EF4-FFF2-40B4-BE49-F238E27FC236}">
                      <a16:creationId xmlns:a16="http://schemas.microsoft.com/office/drawing/2014/main" id="{27544FC4-8143-44B1-AB87-3950B9EEB094}"/>
                    </a:ext>
                  </a:extLst>
                </p14:cNvPr>
                <p14:cNvContentPartPr/>
                <p14:nvPr/>
              </p14:nvContentPartPr>
              <p14:xfrm>
                <a:off x="8147808" y="6724728"/>
                <a:ext cx="16200" cy="108000"/>
              </p14:xfrm>
            </p:contentPart>
          </mc:Choice>
          <mc:Fallback xmlns="">
            <p:pic>
              <p:nvPicPr>
                <p:cNvPr id="478283" name="Freihand 478282">
                  <a:extLst>
                    <a:ext uri="{FF2B5EF4-FFF2-40B4-BE49-F238E27FC236}">
                      <a16:creationId xmlns:a16="http://schemas.microsoft.com/office/drawing/2014/main" id="{27544FC4-8143-44B1-AB87-3950B9EEB094}"/>
                    </a:ext>
                  </a:extLst>
                </p:cNvPr>
                <p:cNvPicPr/>
                <p:nvPr/>
              </p:nvPicPr>
              <p:blipFill>
                <a:blip r:embed="rId240"/>
                <a:stretch>
                  <a:fillRect/>
                </a:stretch>
              </p:blipFill>
              <p:spPr>
                <a:xfrm>
                  <a:off x="8143488" y="6720408"/>
                  <a:ext cx="24840" cy="116640"/>
                </a:xfrm>
                <a:prstGeom prst="rect">
                  <a:avLst/>
                </a:prstGeom>
              </p:spPr>
            </p:pic>
          </mc:Fallback>
        </mc:AlternateContent>
        <mc:AlternateContent xmlns:mc="http://schemas.openxmlformats.org/markup-compatibility/2006" xmlns:p14="http://schemas.microsoft.com/office/powerpoint/2010/main">
          <mc:Choice Requires="p14">
            <p:contentPart p14:bwMode="auto" r:id="rId241">
              <p14:nvContentPartPr>
                <p14:cNvPr id="478285" name="Freihand 478284">
                  <a:extLst>
                    <a:ext uri="{FF2B5EF4-FFF2-40B4-BE49-F238E27FC236}">
                      <a16:creationId xmlns:a16="http://schemas.microsoft.com/office/drawing/2014/main" id="{01E86FA2-A58E-405F-8588-4576A26F61FB}"/>
                    </a:ext>
                  </a:extLst>
                </p14:cNvPr>
                <p14:cNvContentPartPr/>
                <p14:nvPr/>
              </p14:nvContentPartPr>
              <p14:xfrm>
                <a:off x="8210088" y="6608448"/>
                <a:ext cx="118080" cy="179280"/>
              </p14:xfrm>
            </p:contentPart>
          </mc:Choice>
          <mc:Fallback xmlns="">
            <p:pic>
              <p:nvPicPr>
                <p:cNvPr id="478285" name="Freihand 478284">
                  <a:extLst>
                    <a:ext uri="{FF2B5EF4-FFF2-40B4-BE49-F238E27FC236}">
                      <a16:creationId xmlns:a16="http://schemas.microsoft.com/office/drawing/2014/main" id="{01E86FA2-A58E-405F-8588-4576A26F61FB}"/>
                    </a:ext>
                  </a:extLst>
                </p:cNvPr>
                <p:cNvPicPr/>
                <p:nvPr/>
              </p:nvPicPr>
              <p:blipFill>
                <a:blip r:embed="rId242"/>
                <a:stretch>
                  <a:fillRect/>
                </a:stretch>
              </p:blipFill>
              <p:spPr>
                <a:xfrm>
                  <a:off x="8205768" y="6604128"/>
                  <a:ext cx="126720" cy="187920"/>
                </a:xfrm>
                <a:prstGeom prst="rect">
                  <a:avLst/>
                </a:prstGeom>
              </p:spPr>
            </p:pic>
          </mc:Fallback>
        </mc:AlternateContent>
        <mc:AlternateContent xmlns:mc="http://schemas.openxmlformats.org/markup-compatibility/2006" xmlns:p14="http://schemas.microsoft.com/office/powerpoint/2010/main">
          <mc:Choice Requires="p14">
            <p:contentPart p14:bwMode="auto" r:id="rId243">
              <p14:nvContentPartPr>
                <p14:cNvPr id="478286" name="Freihand 478285">
                  <a:extLst>
                    <a:ext uri="{FF2B5EF4-FFF2-40B4-BE49-F238E27FC236}">
                      <a16:creationId xmlns:a16="http://schemas.microsoft.com/office/drawing/2014/main" id="{C6DDCAB3-B044-402B-951D-2A4810245810}"/>
                    </a:ext>
                  </a:extLst>
                </p14:cNvPr>
                <p14:cNvContentPartPr/>
                <p14:nvPr/>
              </p14:nvContentPartPr>
              <p14:xfrm>
                <a:off x="8388288" y="6628968"/>
                <a:ext cx="72720" cy="144000"/>
              </p14:xfrm>
            </p:contentPart>
          </mc:Choice>
          <mc:Fallback xmlns="">
            <p:pic>
              <p:nvPicPr>
                <p:cNvPr id="478286" name="Freihand 478285">
                  <a:extLst>
                    <a:ext uri="{FF2B5EF4-FFF2-40B4-BE49-F238E27FC236}">
                      <a16:creationId xmlns:a16="http://schemas.microsoft.com/office/drawing/2014/main" id="{C6DDCAB3-B044-402B-951D-2A4810245810}"/>
                    </a:ext>
                  </a:extLst>
                </p:cNvPr>
                <p:cNvPicPr/>
                <p:nvPr/>
              </p:nvPicPr>
              <p:blipFill>
                <a:blip r:embed="rId244"/>
                <a:stretch>
                  <a:fillRect/>
                </a:stretch>
              </p:blipFill>
              <p:spPr>
                <a:xfrm>
                  <a:off x="8383968" y="6624648"/>
                  <a:ext cx="81360" cy="152640"/>
                </a:xfrm>
                <a:prstGeom prst="rect">
                  <a:avLst/>
                </a:prstGeom>
              </p:spPr>
            </p:pic>
          </mc:Fallback>
        </mc:AlternateContent>
        <mc:AlternateContent xmlns:mc="http://schemas.openxmlformats.org/markup-compatibility/2006" xmlns:p14="http://schemas.microsoft.com/office/powerpoint/2010/main">
          <mc:Choice Requires="p14">
            <p:contentPart p14:bwMode="auto" r:id="rId245">
              <p14:nvContentPartPr>
                <p14:cNvPr id="478287" name="Freihand 478286">
                  <a:extLst>
                    <a:ext uri="{FF2B5EF4-FFF2-40B4-BE49-F238E27FC236}">
                      <a16:creationId xmlns:a16="http://schemas.microsoft.com/office/drawing/2014/main" id="{AB3871C6-A9FB-4C61-A4E6-E4B103E6BC53}"/>
                    </a:ext>
                  </a:extLst>
                </p14:cNvPr>
                <p14:cNvContentPartPr/>
                <p14:nvPr/>
              </p14:nvContentPartPr>
              <p14:xfrm>
                <a:off x="8375688" y="6557328"/>
                <a:ext cx="79200" cy="86040"/>
              </p14:xfrm>
            </p:contentPart>
          </mc:Choice>
          <mc:Fallback xmlns="">
            <p:pic>
              <p:nvPicPr>
                <p:cNvPr id="478287" name="Freihand 478286">
                  <a:extLst>
                    <a:ext uri="{FF2B5EF4-FFF2-40B4-BE49-F238E27FC236}">
                      <a16:creationId xmlns:a16="http://schemas.microsoft.com/office/drawing/2014/main" id="{AB3871C6-A9FB-4C61-A4E6-E4B103E6BC53}"/>
                    </a:ext>
                  </a:extLst>
                </p:cNvPr>
                <p:cNvPicPr/>
                <p:nvPr/>
              </p:nvPicPr>
              <p:blipFill>
                <a:blip r:embed="rId246"/>
                <a:stretch>
                  <a:fillRect/>
                </a:stretch>
              </p:blipFill>
              <p:spPr>
                <a:xfrm>
                  <a:off x="8371368" y="6553008"/>
                  <a:ext cx="87840" cy="94680"/>
                </a:xfrm>
                <a:prstGeom prst="rect">
                  <a:avLst/>
                </a:prstGeom>
              </p:spPr>
            </p:pic>
          </mc:Fallback>
        </mc:AlternateContent>
        <mc:AlternateContent xmlns:mc="http://schemas.openxmlformats.org/markup-compatibility/2006" xmlns:p14="http://schemas.microsoft.com/office/powerpoint/2010/main">
          <mc:Choice Requires="p14">
            <p:contentPart p14:bwMode="auto" r:id="rId247">
              <p14:nvContentPartPr>
                <p14:cNvPr id="478288" name="Freihand 478287">
                  <a:extLst>
                    <a:ext uri="{FF2B5EF4-FFF2-40B4-BE49-F238E27FC236}">
                      <a16:creationId xmlns:a16="http://schemas.microsoft.com/office/drawing/2014/main" id="{2D3978DA-FFD1-4372-AF07-86D5BFA87A8C}"/>
                    </a:ext>
                  </a:extLst>
                </p14:cNvPr>
                <p14:cNvContentPartPr/>
                <p14:nvPr/>
              </p14:nvContentPartPr>
              <p14:xfrm>
                <a:off x="8432928" y="6684408"/>
                <a:ext cx="96480" cy="82440"/>
              </p14:xfrm>
            </p:contentPart>
          </mc:Choice>
          <mc:Fallback xmlns="">
            <p:pic>
              <p:nvPicPr>
                <p:cNvPr id="478288" name="Freihand 478287">
                  <a:extLst>
                    <a:ext uri="{FF2B5EF4-FFF2-40B4-BE49-F238E27FC236}">
                      <a16:creationId xmlns:a16="http://schemas.microsoft.com/office/drawing/2014/main" id="{2D3978DA-FFD1-4372-AF07-86D5BFA87A8C}"/>
                    </a:ext>
                  </a:extLst>
                </p:cNvPr>
                <p:cNvPicPr/>
                <p:nvPr/>
              </p:nvPicPr>
              <p:blipFill>
                <a:blip r:embed="rId248"/>
                <a:stretch>
                  <a:fillRect/>
                </a:stretch>
              </p:blipFill>
              <p:spPr>
                <a:xfrm>
                  <a:off x="8428608" y="6680088"/>
                  <a:ext cx="105120" cy="91080"/>
                </a:xfrm>
                <a:prstGeom prst="rect">
                  <a:avLst/>
                </a:prstGeom>
              </p:spPr>
            </p:pic>
          </mc:Fallback>
        </mc:AlternateContent>
        <mc:AlternateContent xmlns:mc="http://schemas.openxmlformats.org/markup-compatibility/2006" xmlns:p14="http://schemas.microsoft.com/office/powerpoint/2010/main">
          <mc:Choice Requires="p14">
            <p:contentPart p14:bwMode="auto" r:id="rId249">
              <p14:nvContentPartPr>
                <p14:cNvPr id="478289" name="Freihand 478288">
                  <a:extLst>
                    <a:ext uri="{FF2B5EF4-FFF2-40B4-BE49-F238E27FC236}">
                      <a16:creationId xmlns:a16="http://schemas.microsoft.com/office/drawing/2014/main" id="{DD0255CB-277F-4528-BB5D-7A0E9AE3DDD8}"/>
                    </a:ext>
                  </a:extLst>
                </p14:cNvPr>
                <p14:cNvContentPartPr/>
                <p14:nvPr/>
              </p14:nvContentPartPr>
              <p14:xfrm>
                <a:off x="7981848" y="6784848"/>
                <a:ext cx="602640" cy="74160"/>
              </p14:xfrm>
            </p:contentPart>
          </mc:Choice>
          <mc:Fallback xmlns="">
            <p:pic>
              <p:nvPicPr>
                <p:cNvPr id="478289" name="Freihand 478288">
                  <a:extLst>
                    <a:ext uri="{FF2B5EF4-FFF2-40B4-BE49-F238E27FC236}">
                      <a16:creationId xmlns:a16="http://schemas.microsoft.com/office/drawing/2014/main" id="{DD0255CB-277F-4528-BB5D-7A0E9AE3DDD8}"/>
                    </a:ext>
                  </a:extLst>
                </p:cNvPr>
                <p:cNvPicPr/>
                <p:nvPr/>
              </p:nvPicPr>
              <p:blipFill>
                <a:blip r:embed="rId250"/>
                <a:stretch>
                  <a:fillRect/>
                </a:stretch>
              </p:blipFill>
              <p:spPr>
                <a:xfrm>
                  <a:off x="7977528" y="6780528"/>
                  <a:ext cx="611280" cy="828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251">
            <p14:nvContentPartPr>
              <p14:cNvPr id="478291" name="Freihand 478290">
                <a:extLst>
                  <a:ext uri="{FF2B5EF4-FFF2-40B4-BE49-F238E27FC236}">
                    <a16:creationId xmlns:a16="http://schemas.microsoft.com/office/drawing/2014/main" id="{D9153DDA-31BF-4A4A-B16B-A6F479D20EE8}"/>
                  </a:ext>
                </a:extLst>
              </p14:cNvPr>
              <p14:cNvContentPartPr/>
              <p14:nvPr/>
            </p14:nvContentPartPr>
            <p14:xfrm>
              <a:off x="2086488" y="869688"/>
              <a:ext cx="1224000" cy="464400"/>
            </p14:xfrm>
          </p:contentPart>
        </mc:Choice>
        <mc:Fallback xmlns="">
          <p:pic>
            <p:nvPicPr>
              <p:cNvPr id="478291" name="Freihand 478290">
                <a:extLst>
                  <a:ext uri="{FF2B5EF4-FFF2-40B4-BE49-F238E27FC236}">
                    <a16:creationId xmlns:a16="http://schemas.microsoft.com/office/drawing/2014/main" id="{D9153DDA-31BF-4A4A-B16B-A6F479D20EE8}"/>
                  </a:ext>
                </a:extLst>
              </p:cNvPr>
              <p:cNvPicPr/>
              <p:nvPr/>
            </p:nvPicPr>
            <p:blipFill>
              <a:blip r:embed="rId252"/>
              <a:stretch>
                <a:fillRect/>
              </a:stretch>
            </p:blipFill>
            <p:spPr>
              <a:xfrm>
                <a:off x="2082168" y="865368"/>
                <a:ext cx="1232640" cy="473040"/>
              </a:xfrm>
              <a:prstGeom prst="rect">
                <a:avLst/>
              </a:prstGeom>
            </p:spPr>
          </p:pic>
        </mc:Fallback>
      </mc:AlternateContent>
      <mc:AlternateContent xmlns:mc="http://schemas.openxmlformats.org/markup-compatibility/2006" xmlns:p14="http://schemas.microsoft.com/office/powerpoint/2010/main">
        <mc:Choice Requires="p14">
          <p:contentPart p14:bwMode="auto" r:id="rId253">
            <p14:nvContentPartPr>
              <p14:cNvPr id="478292" name="Freihand 478291">
                <a:extLst>
                  <a:ext uri="{FF2B5EF4-FFF2-40B4-BE49-F238E27FC236}">
                    <a16:creationId xmlns:a16="http://schemas.microsoft.com/office/drawing/2014/main" id="{CA9BAD52-3166-4D5A-8A87-94408D399037}"/>
                  </a:ext>
                </a:extLst>
              </p14:cNvPr>
              <p14:cNvContentPartPr/>
              <p14:nvPr/>
            </p14:nvContentPartPr>
            <p14:xfrm>
              <a:off x="1301328" y="3034008"/>
              <a:ext cx="2110320" cy="128880"/>
            </p14:xfrm>
          </p:contentPart>
        </mc:Choice>
        <mc:Fallback xmlns="">
          <p:pic>
            <p:nvPicPr>
              <p:cNvPr id="478292" name="Freihand 478291">
                <a:extLst>
                  <a:ext uri="{FF2B5EF4-FFF2-40B4-BE49-F238E27FC236}">
                    <a16:creationId xmlns:a16="http://schemas.microsoft.com/office/drawing/2014/main" id="{CA9BAD52-3166-4D5A-8A87-94408D399037}"/>
                  </a:ext>
                </a:extLst>
              </p:cNvPr>
              <p:cNvPicPr/>
              <p:nvPr/>
            </p:nvPicPr>
            <p:blipFill>
              <a:blip r:embed="rId254"/>
              <a:stretch>
                <a:fillRect/>
              </a:stretch>
            </p:blipFill>
            <p:spPr>
              <a:xfrm>
                <a:off x="1297008" y="3029688"/>
                <a:ext cx="2118960" cy="137520"/>
              </a:xfrm>
              <a:prstGeom prst="rect">
                <a:avLst/>
              </a:prstGeom>
            </p:spPr>
          </p:pic>
        </mc:Fallback>
      </mc:AlternateContent>
      <mc:AlternateContent xmlns:mc="http://schemas.openxmlformats.org/markup-compatibility/2006" xmlns:p14="http://schemas.microsoft.com/office/powerpoint/2010/main">
        <mc:Choice Requires="p14">
          <p:contentPart p14:bwMode="auto" r:id="rId255">
            <p14:nvContentPartPr>
              <p14:cNvPr id="478293" name="Freihand 478292">
                <a:extLst>
                  <a:ext uri="{FF2B5EF4-FFF2-40B4-BE49-F238E27FC236}">
                    <a16:creationId xmlns:a16="http://schemas.microsoft.com/office/drawing/2014/main" id="{7982CA97-CFD7-4F5B-BD05-873E6CBFD65E}"/>
                  </a:ext>
                </a:extLst>
              </p14:cNvPr>
              <p14:cNvContentPartPr/>
              <p14:nvPr/>
            </p14:nvContentPartPr>
            <p14:xfrm>
              <a:off x="6750648" y="2622528"/>
              <a:ext cx="1144440" cy="599760"/>
            </p14:xfrm>
          </p:contentPart>
        </mc:Choice>
        <mc:Fallback xmlns="">
          <p:pic>
            <p:nvPicPr>
              <p:cNvPr id="478293" name="Freihand 478292">
                <a:extLst>
                  <a:ext uri="{FF2B5EF4-FFF2-40B4-BE49-F238E27FC236}">
                    <a16:creationId xmlns:a16="http://schemas.microsoft.com/office/drawing/2014/main" id="{7982CA97-CFD7-4F5B-BD05-873E6CBFD65E}"/>
                  </a:ext>
                </a:extLst>
              </p:cNvPr>
              <p:cNvPicPr/>
              <p:nvPr/>
            </p:nvPicPr>
            <p:blipFill>
              <a:blip r:embed="rId256"/>
              <a:stretch>
                <a:fillRect/>
              </a:stretch>
            </p:blipFill>
            <p:spPr>
              <a:xfrm>
                <a:off x="6746328" y="2618208"/>
                <a:ext cx="1153080" cy="608400"/>
              </a:xfrm>
              <a:prstGeom prst="rect">
                <a:avLst/>
              </a:prstGeom>
            </p:spPr>
          </p:pic>
        </mc:Fallback>
      </mc:AlternateContent>
      <mc:AlternateContent xmlns:mc="http://schemas.openxmlformats.org/markup-compatibility/2006" xmlns:p14="http://schemas.microsoft.com/office/powerpoint/2010/main">
        <mc:Choice Requires="p14">
          <p:contentPart p14:bwMode="auto" r:id="rId257">
            <p14:nvContentPartPr>
              <p14:cNvPr id="478294" name="Freihand 478293">
                <a:extLst>
                  <a:ext uri="{FF2B5EF4-FFF2-40B4-BE49-F238E27FC236}">
                    <a16:creationId xmlns:a16="http://schemas.microsoft.com/office/drawing/2014/main" id="{C9DB5AFA-2414-4BD6-A437-EA146C098AD5}"/>
                  </a:ext>
                </a:extLst>
              </p14:cNvPr>
              <p14:cNvContentPartPr/>
              <p14:nvPr/>
            </p14:nvContentPartPr>
            <p14:xfrm>
              <a:off x="6784848" y="2645568"/>
              <a:ext cx="1015200" cy="632520"/>
            </p14:xfrm>
          </p:contentPart>
        </mc:Choice>
        <mc:Fallback xmlns="">
          <p:pic>
            <p:nvPicPr>
              <p:cNvPr id="478294" name="Freihand 478293">
                <a:extLst>
                  <a:ext uri="{FF2B5EF4-FFF2-40B4-BE49-F238E27FC236}">
                    <a16:creationId xmlns:a16="http://schemas.microsoft.com/office/drawing/2014/main" id="{C9DB5AFA-2414-4BD6-A437-EA146C098AD5}"/>
                  </a:ext>
                </a:extLst>
              </p:cNvPr>
              <p:cNvPicPr/>
              <p:nvPr/>
            </p:nvPicPr>
            <p:blipFill>
              <a:blip r:embed="rId258"/>
              <a:stretch>
                <a:fillRect/>
              </a:stretch>
            </p:blipFill>
            <p:spPr>
              <a:xfrm>
                <a:off x="6780528" y="2641248"/>
                <a:ext cx="1023840" cy="641160"/>
              </a:xfrm>
              <a:prstGeom prst="rect">
                <a:avLst/>
              </a:prstGeom>
            </p:spPr>
          </p:pic>
        </mc:Fallback>
      </mc:AlternateContent>
      <mc:AlternateContent xmlns:mc="http://schemas.openxmlformats.org/markup-compatibility/2006">
        <mc:Choice xmlns:p14="http://schemas.microsoft.com/office/powerpoint/2010/main" Requires="p14">
          <p:contentPart p14:bwMode="auto" r:id="rId259">
            <p14:nvContentPartPr>
              <p14:cNvPr id="24" name="Freihand 23">
                <a:extLst>
                  <a:ext uri="{FF2B5EF4-FFF2-40B4-BE49-F238E27FC236}">
                    <a16:creationId xmlns:a16="http://schemas.microsoft.com/office/drawing/2014/main" id="{2A298D13-2724-424D-8F41-D98F5CD124B8}"/>
                  </a:ext>
                </a:extLst>
              </p14:cNvPr>
              <p14:cNvContentPartPr/>
              <p14:nvPr/>
            </p14:nvContentPartPr>
            <p14:xfrm>
              <a:off x="6619248" y="2563848"/>
              <a:ext cx="1345320" cy="754920"/>
            </p14:xfrm>
          </p:contentPart>
        </mc:Choice>
        <mc:Fallback>
          <p:pic>
            <p:nvPicPr>
              <p:cNvPr id="24" name="Freihand 23">
                <a:extLst>
                  <a:ext uri="{FF2B5EF4-FFF2-40B4-BE49-F238E27FC236}">
                    <a16:creationId xmlns:a16="http://schemas.microsoft.com/office/drawing/2014/main" id="{2A298D13-2724-424D-8F41-D98F5CD124B8}"/>
                  </a:ext>
                </a:extLst>
              </p:cNvPr>
              <p:cNvPicPr/>
              <p:nvPr/>
            </p:nvPicPr>
            <p:blipFill>
              <a:blip r:embed="rId260"/>
              <a:stretch>
                <a:fillRect/>
              </a:stretch>
            </p:blipFill>
            <p:spPr>
              <a:xfrm>
                <a:off x="6614928" y="2559528"/>
                <a:ext cx="1353960" cy="763560"/>
              </a:xfrm>
              <a:prstGeom prst="rect">
                <a:avLst/>
              </a:prstGeom>
            </p:spPr>
          </p:pic>
        </mc:Fallback>
      </mc:AlternateContent>
    </p:spTree>
    <p:extLst>
      <p:ext uri="{BB962C8B-B14F-4D97-AF65-F5344CB8AC3E}">
        <p14:creationId xmlns:p14="http://schemas.microsoft.com/office/powerpoint/2010/main" val="409770180"/>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291811" y="-1888"/>
            <a:ext cx="7761950" cy="744941"/>
          </a:xfrm>
          <a:prstGeom prst="rect">
            <a:avLst/>
          </a:prstGeom>
          <a:noFill/>
          <a:ln>
            <a:noFill/>
          </a:ln>
        </p:spPr>
        <p:txBody>
          <a:bodyPr lIns="81646" tIns="40823" rIns="81646" bIns="40823" anchor="ctr" anchorCtr="1"/>
          <a:lstStyle/>
          <a:p>
            <a:pPr>
              <a:lnSpc>
                <a:spcPct val="100000"/>
              </a:lnSpc>
            </a:pPr>
            <a:r>
              <a:rPr lang="de-DE" sz="2540" b="1">
                <a:solidFill>
                  <a:srgbClr val="000000"/>
                </a:solidFill>
                <a:latin typeface="Arial"/>
              </a:rPr>
              <a:t>Calculating real GDP</a:t>
            </a:r>
            <a:endParaRPr sz="2540" dirty="0"/>
          </a:p>
        </p:txBody>
      </p:sp>
      <p:sp>
        <p:nvSpPr>
          <p:cNvPr id="7" name="Text Box 3"/>
          <p:cNvSpPr txBox="1">
            <a:spLocks noChangeArrowheads="1"/>
          </p:cNvSpPr>
          <p:nvPr/>
        </p:nvSpPr>
        <p:spPr bwMode="auto">
          <a:xfrm>
            <a:off x="488740" y="957495"/>
            <a:ext cx="7155193" cy="562571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pPr>
            <a:r>
              <a:rPr lang="de-DE" altLang="de-DE" sz="1800">
                <a:solidFill>
                  <a:srgbClr val="000000"/>
                </a:solidFill>
              </a:rPr>
              <a:t>Since 2005 real GDP is calculated via a chain index (</a:t>
            </a:r>
            <a:r>
              <a:rPr lang="de-DE" altLang="de-DE" sz="1800" b="1">
                <a:solidFill>
                  <a:srgbClr val="000000"/>
                </a:solidFill>
              </a:rPr>
              <a:t>caution, in many textbooks and in the web real GDP is explained due to a fixed price bases, but this is wrong!</a:t>
            </a:r>
            <a:r>
              <a:rPr lang="de-DE" altLang="de-DE" sz="1800">
                <a:solidFill>
                  <a:srgbClr val="000000"/>
                </a:solidFill>
              </a:rPr>
              <a:t>).</a:t>
            </a:r>
            <a:endParaRPr lang="de-DE" altLang="de-DE" sz="1800" dirty="0">
              <a:solidFill>
                <a:srgbClr val="000000"/>
              </a:solidFill>
            </a:endParaRPr>
          </a:p>
          <a:p>
            <a:pPr eaLnBrk="1" hangingPunct="1">
              <a:buClrTx/>
            </a:pPr>
            <a:endParaRPr lang="de-DE" altLang="de-DE" sz="1800" dirty="0">
              <a:solidFill>
                <a:srgbClr val="000000"/>
              </a:solidFill>
            </a:endParaRPr>
          </a:p>
          <a:p>
            <a:pPr eaLnBrk="1" hangingPunct="1">
              <a:buClrTx/>
            </a:pPr>
            <a:r>
              <a:rPr lang="de-DE" altLang="de-DE" sz="1800">
                <a:solidFill>
                  <a:srgbClr val="000000"/>
                </a:solidFill>
              </a:rPr>
              <a:t>Real GDP </a:t>
            </a:r>
            <a:r>
              <a:rPr lang="en-US" altLang="de-DE" sz="1800">
                <a:solidFill>
                  <a:srgbClr val="000000"/>
                </a:solidFill>
              </a:rPr>
              <a:t>is the value of final goods and services calculated via constant prices of the previous year.</a:t>
            </a:r>
            <a:r>
              <a:rPr lang="de-DE" altLang="de-DE" sz="1800">
                <a:solidFill>
                  <a:srgbClr val="000000"/>
                </a:solidFill>
              </a:rPr>
              <a:t> We set a base year in time t wird equal to Index</a:t>
            </a:r>
            <a:r>
              <a:rPr lang="de-DE" altLang="de-DE" sz="1800" baseline="-25000">
                <a:solidFill>
                  <a:srgbClr val="000000"/>
                </a:solidFill>
              </a:rPr>
              <a:t>real</a:t>
            </a:r>
            <a:r>
              <a:rPr lang="de-DE" altLang="de-DE" sz="1800" dirty="0">
                <a:solidFill>
                  <a:srgbClr val="000000"/>
                </a:solidFill>
              </a:rPr>
              <a:t>(t)=</a:t>
            </a:r>
            <a:r>
              <a:rPr lang="de-DE" altLang="de-DE" sz="1800">
                <a:solidFill>
                  <a:srgbClr val="000000"/>
                </a:solidFill>
              </a:rPr>
              <a:t>100 and the indices of the following years are the calculated recursively</a:t>
            </a:r>
            <a:endParaRPr lang="de-DE" altLang="de-DE" sz="1800" dirty="0">
              <a:solidFill>
                <a:srgbClr val="000000"/>
              </a:solidFill>
            </a:endParaRPr>
          </a:p>
          <a:p>
            <a:pPr eaLnBrk="1" hangingPunct="1">
              <a:buClrTx/>
            </a:pPr>
            <a:endParaRPr lang="de-DE" altLang="de-DE" sz="1800" dirty="0">
              <a:solidFill>
                <a:srgbClr val="000000"/>
              </a:solidFill>
            </a:endParaRPr>
          </a:p>
          <a:p>
            <a:pPr eaLnBrk="1" hangingPunct="1">
              <a:buClrTx/>
            </a:pPr>
            <a:r>
              <a:rPr lang="de-DE" altLang="de-DE" sz="1800" dirty="0">
                <a:solidFill>
                  <a:srgbClr val="000000"/>
                </a:solidFill>
              </a:rPr>
              <a:t>								</a:t>
            </a:r>
            <a:r>
              <a:rPr lang="de-DE" altLang="de-DE" sz="1800">
                <a:solidFill>
                  <a:srgbClr val="000000"/>
                </a:solidFill>
              </a:rPr>
              <a:t> GDP(</a:t>
            </a:r>
            <a:r>
              <a:rPr lang="de-DE" altLang="de-DE" sz="1800" dirty="0">
                <a:solidFill>
                  <a:srgbClr val="000000"/>
                </a:solidFill>
              </a:rPr>
              <a:t>t+</a:t>
            </a:r>
            <a:r>
              <a:rPr lang="de-DE" altLang="de-DE" sz="1800">
                <a:solidFill>
                  <a:srgbClr val="000000"/>
                </a:solidFill>
              </a:rPr>
              <a:t>1) in prices of </a:t>
            </a:r>
            <a:r>
              <a:rPr lang="de-DE" altLang="de-DE" sz="1800" dirty="0">
                <a:solidFill>
                  <a:srgbClr val="000000"/>
                </a:solidFill>
              </a:rPr>
              <a:t>t</a:t>
            </a:r>
          </a:p>
          <a:p>
            <a:pPr eaLnBrk="1" hangingPunct="1">
              <a:buClrTx/>
            </a:pPr>
            <a:r>
              <a:rPr lang="de-DE" altLang="de-DE" sz="1800" dirty="0">
                <a:solidFill>
                  <a:srgbClr val="000000"/>
                </a:solidFill>
              </a:rPr>
              <a:t>Index</a:t>
            </a:r>
            <a:r>
              <a:rPr lang="de-DE" altLang="de-DE" sz="1800" baseline="-25000" dirty="0">
                <a:solidFill>
                  <a:srgbClr val="000000"/>
                </a:solidFill>
              </a:rPr>
              <a:t>real</a:t>
            </a:r>
            <a:r>
              <a:rPr lang="de-DE" altLang="de-DE" sz="1800" dirty="0">
                <a:solidFill>
                  <a:srgbClr val="000000"/>
                </a:solidFill>
              </a:rPr>
              <a:t>(t+1)	=	Index</a:t>
            </a:r>
            <a:r>
              <a:rPr lang="de-DE" altLang="de-DE" sz="1800" baseline="-25000" dirty="0">
                <a:solidFill>
                  <a:srgbClr val="000000"/>
                </a:solidFill>
              </a:rPr>
              <a:t>real</a:t>
            </a:r>
            <a:r>
              <a:rPr lang="de-DE" altLang="de-DE" sz="1800" dirty="0">
                <a:solidFill>
                  <a:srgbClr val="000000"/>
                </a:solidFill>
              </a:rPr>
              <a:t>(t)</a:t>
            </a:r>
          </a:p>
          <a:p>
            <a:pPr eaLnBrk="1" hangingPunct="1">
              <a:buClrTx/>
            </a:pPr>
            <a:r>
              <a:rPr lang="de-DE" altLang="de-DE" sz="1800" dirty="0">
                <a:solidFill>
                  <a:srgbClr val="000000"/>
                </a:solidFill>
              </a:rPr>
              <a:t>								</a:t>
            </a:r>
            <a:r>
              <a:rPr lang="de-DE" altLang="de-DE" sz="1800">
                <a:solidFill>
                  <a:srgbClr val="000000"/>
                </a:solidFill>
              </a:rPr>
              <a:t>   GDP(</a:t>
            </a:r>
            <a:r>
              <a:rPr lang="de-DE" altLang="de-DE" sz="1800" dirty="0">
                <a:solidFill>
                  <a:srgbClr val="000000"/>
                </a:solidFill>
              </a:rPr>
              <a:t>t</a:t>
            </a:r>
            <a:r>
              <a:rPr lang="de-DE" altLang="de-DE" sz="1800">
                <a:solidFill>
                  <a:srgbClr val="000000"/>
                </a:solidFill>
              </a:rPr>
              <a:t>) in prices of </a:t>
            </a:r>
            <a:r>
              <a:rPr lang="de-DE" altLang="de-DE" sz="1800" dirty="0">
                <a:solidFill>
                  <a:srgbClr val="000000"/>
                </a:solidFill>
              </a:rPr>
              <a:t>t</a:t>
            </a:r>
          </a:p>
          <a:p>
            <a:pPr eaLnBrk="1" hangingPunct="1">
              <a:buClrTx/>
            </a:pPr>
            <a:endParaRPr lang="de-DE" altLang="de-DE" sz="1800" dirty="0">
              <a:solidFill>
                <a:srgbClr val="000000"/>
              </a:solidFill>
            </a:endParaRPr>
          </a:p>
          <a:p>
            <a:pPr eaLnBrk="1" hangingPunct="1">
              <a:buClrTx/>
            </a:pPr>
            <a:r>
              <a:rPr lang="de-DE" altLang="de-DE" sz="1800" dirty="0">
                <a:solidFill>
                  <a:srgbClr val="000000"/>
                </a:solidFill>
              </a:rPr>
              <a:t>								P</a:t>
            </a:r>
            <a:r>
              <a:rPr lang="de-DE" altLang="de-DE" sz="1800" baseline="-25000" dirty="0">
                <a:solidFill>
                  <a:srgbClr val="000000"/>
                </a:solidFill>
              </a:rPr>
              <a:t>1</a:t>
            </a:r>
            <a:r>
              <a:rPr lang="de-DE" altLang="de-DE" sz="1800" dirty="0">
                <a:solidFill>
                  <a:srgbClr val="000000"/>
                </a:solidFill>
              </a:rPr>
              <a:t>(t)•X</a:t>
            </a:r>
            <a:r>
              <a:rPr lang="de-DE" altLang="de-DE" sz="1800" baseline="-25000" dirty="0">
                <a:solidFill>
                  <a:srgbClr val="000000"/>
                </a:solidFill>
              </a:rPr>
              <a:t>1</a:t>
            </a:r>
            <a:r>
              <a:rPr lang="de-DE" altLang="de-DE" sz="1800" dirty="0">
                <a:solidFill>
                  <a:srgbClr val="000000"/>
                </a:solidFill>
              </a:rPr>
              <a:t>(t+1)+P</a:t>
            </a:r>
            <a:r>
              <a:rPr lang="de-DE" altLang="de-DE" sz="1800" baseline="-25000" dirty="0">
                <a:solidFill>
                  <a:srgbClr val="000000"/>
                </a:solidFill>
              </a:rPr>
              <a:t>2</a:t>
            </a:r>
            <a:r>
              <a:rPr lang="de-DE" altLang="de-DE" sz="1800" dirty="0">
                <a:solidFill>
                  <a:srgbClr val="000000"/>
                </a:solidFill>
              </a:rPr>
              <a:t>(t) •X</a:t>
            </a:r>
            <a:r>
              <a:rPr lang="de-DE" altLang="de-DE" sz="1800" baseline="-25000" dirty="0">
                <a:solidFill>
                  <a:srgbClr val="000000"/>
                </a:solidFill>
              </a:rPr>
              <a:t>2</a:t>
            </a:r>
            <a:r>
              <a:rPr lang="de-DE" altLang="de-DE" sz="1800" dirty="0">
                <a:solidFill>
                  <a:srgbClr val="000000"/>
                </a:solidFill>
              </a:rPr>
              <a:t>(t+1)+…</a:t>
            </a:r>
          </a:p>
          <a:p>
            <a:pPr eaLnBrk="1" hangingPunct="1">
              <a:buClrTx/>
            </a:pPr>
            <a:r>
              <a:rPr lang="de-DE" altLang="de-DE" sz="1800" dirty="0">
                <a:solidFill>
                  <a:srgbClr val="000000"/>
                </a:solidFill>
              </a:rPr>
              <a:t>			=	 Index</a:t>
            </a:r>
            <a:r>
              <a:rPr lang="de-DE" altLang="de-DE" sz="1800" baseline="-25000" dirty="0">
                <a:solidFill>
                  <a:srgbClr val="000000"/>
                </a:solidFill>
              </a:rPr>
              <a:t>real</a:t>
            </a:r>
            <a:r>
              <a:rPr lang="de-DE" altLang="de-DE" sz="1800" dirty="0">
                <a:solidFill>
                  <a:srgbClr val="000000"/>
                </a:solidFill>
              </a:rPr>
              <a:t>(t)</a:t>
            </a:r>
          </a:p>
          <a:p>
            <a:pPr eaLnBrk="1" hangingPunct="1">
              <a:buClrTx/>
            </a:pPr>
            <a:r>
              <a:rPr lang="de-DE" altLang="de-DE" sz="1800" dirty="0">
                <a:solidFill>
                  <a:srgbClr val="000000"/>
                </a:solidFill>
              </a:rPr>
              <a:t>								    P</a:t>
            </a:r>
            <a:r>
              <a:rPr lang="de-DE" altLang="de-DE" sz="1800" baseline="-25000" dirty="0">
                <a:solidFill>
                  <a:srgbClr val="000000"/>
                </a:solidFill>
              </a:rPr>
              <a:t>1</a:t>
            </a:r>
            <a:r>
              <a:rPr lang="de-DE" altLang="de-DE" sz="1800" dirty="0">
                <a:solidFill>
                  <a:srgbClr val="000000"/>
                </a:solidFill>
              </a:rPr>
              <a:t>(t) •X</a:t>
            </a:r>
            <a:r>
              <a:rPr lang="de-DE" altLang="de-DE" sz="1800" baseline="-25000" dirty="0">
                <a:solidFill>
                  <a:srgbClr val="000000"/>
                </a:solidFill>
              </a:rPr>
              <a:t>1</a:t>
            </a:r>
            <a:r>
              <a:rPr lang="de-DE" altLang="de-DE" sz="1800" dirty="0">
                <a:solidFill>
                  <a:srgbClr val="000000"/>
                </a:solidFill>
              </a:rPr>
              <a:t>(t)+P</a:t>
            </a:r>
            <a:r>
              <a:rPr lang="de-DE" altLang="de-DE" sz="1800" baseline="-25000" dirty="0">
                <a:solidFill>
                  <a:srgbClr val="000000"/>
                </a:solidFill>
              </a:rPr>
              <a:t>2</a:t>
            </a:r>
            <a:r>
              <a:rPr lang="de-DE" altLang="de-DE" sz="1800" dirty="0">
                <a:solidFill>
                  <a:srgbClr val="000000"/>
                </a:solidFill>
              </a:rPr>
              <a:t>(t) •X</a:t>
            </a:r>
            <a:r>
              <a:rPr lang="de-DE" altLang="de-DE" sz="1800" baseline="-25000" dirty="0">
                <a:solidFill>
                  <a:srgbClr val="000000"/>
                </a:solidFill>
              </a:rPr>
              <a:t>2</a:t>
            </a:r>
            <a:r>
              <a:rPr lang="de-DE" altLang="de-DE" sz="1800" dirty="0">
                <a:solidFill>
                  <a:srgbClr val="000000"/>
                </a:solidFill>
              </a:rPr>
              <a:t>(t)+…</a:t>
            </a:r>
          </a:p>
          <a:p>
            <a:pPr eaLnBrk="1" hangingPunct="1">
              <a:buClrTx/>
            </a:pPr>
            <a:endParaRPr lang="de-DE" altLang="de-DE" sz="1800" dirty="0">
              <a:solidFill>
                <a:srgbClr val="000000"/>
              </a:solidFill>
            </a:endParaRPr>
          </a:p>
          <a:p>
            <a:pPr eaLnBrk="1" hangingPunct="1">
              <a:buClrTx/>
            </a:pPr>
            <a:endParaRPr lang="de-DE" altLang="de-DE" sz="1800" dirty="0">
              <a:solidFill>
                <a:srgbClr val="000000"/>
              </a:solidFill>
            </a:endParaRPr>
          </a:p>
          <a:p>
            <a:pPr eaLnBrk="1" hangingPunct="1">
              <a:buClrTx/>
            </a:pPr>
            <a:r>
              <a:rPr lang="de-DE" altLang="de-DE" sz="1800">
                <a:solidFill>
                  <a:srgbClr val="000000"/>
                </a:solidFill>
              </a:rPr>
              <a:t>with </a:t>
            </a:r>
            <a:r>
              <a:rPr lang="de-DE" altLang="de-DE" sz="1800" dirty="0">
                <a:solidFill>
                  <a:srgbClr val="000000"/>
                </a:solidFill>
              </a:rPr>
              <a:t>P</a:t>
            </a:r>
            <a:r>
              <a:rPr lang="de-DE" altLang="de-DE" sz="1800" baseline="-25000" dirty="0">
                <a:solidFill>
                  <a:srgbClr val="000000"/>
                </a:solidFill>
              </a:rPr>
              <a:t>1</a:t>
            </a:r>
            <a:r>
              <a:rPr lang="de-DE" altLang="de-DE" sz="1800" dirty="0">
                <a:solidFill>
                  <a:srgbClr val="000000"/>
                </a:solidFill>
              </a:rPr>
              <a:t>, P</a:t>
            </a:r>
            <a:r>
              <a:rPr lang="de-DE" altLang="de-DE" sz="1800" baseline="-25000" dirty="0">
                <a:solidFill>
                  <a:srgbClr val="000000"/>
                </a:solidFill>
              </a:rPr>
              <a:t>2</a:t>
            </a:r>
            <a:r>
              <a:rPr lang="de-DE" altLang="de-DE" sz="1800" baseline="-25000">
                <a:solidFill>
                  <a:srgbClr val="000000"/>
                </a:solidFill>
              </a:rPr>
              <a:t>,</a:t>
            </a:r>
            <a:r>
              <a:rPr lang="de-DE" altLang="de-DE" sz="1800">
                <a:solidFill>
                  <a:srgbClr val="000000"/>
                </a:solidFill>
              </a:rPr>
              <a:t>… prices of goods an services </a:t>
            </a:r>
            <a:r>
              <a:rPr lang="de-DE" altLang="de-DE" sz="1800" dirty="0">
                <a:solidFill>
                  <a:srgbClr val="000000"/>
                </a:solidFill>
              </a:rPr>
              <a:t>1,2,… ;X</a:t>
            </a:r>
            <a:r>
              <a:rPr lang="de-DE" altLang="de-DE" sz="1800" baseline="-25000" dirty="0">
                <a:solidFill>
                  <a:srgbClr val="000000"/>
                </a:solidFill>
              </a:rPr>
              <a:t>1</a:t>
            </a:r>
            <a:r>
              <a:rPr lang="de-DE" altLang="de-DE" sz="1800" dirty="0">
                <a:solidFill>
                  <a:srgbClr val="000000"/>
                </a:solidFill>
              </a:rPr>
              <a:t>, X</a:t>
            </a:r>
            <a:r>
              <a:rPr lang="de-DE" altLang="de-DE" sz="1800" baseline="-25000" dirty="0">
                <a:solidFill>
                  <a:srgbClr val="000000"/>
                </a:solidFill>
              </a:rPr>
              <a:t>2</a:t>
            </a:r>
            <a:r>
              <a:rPr lang="de-DE" altLang="de-DE" sz="1800">
                <a:solidFill>
                  <a:srgbClr val="000000"/>
                </a:solidFill>
              </a:rPr>
              <a:t>,…  quantities of goods an services </a:t>
            </a:r>
            <a:r>
              <a:rPr lang="de-DE" altLang="de-DE" sz="1800" dirty="0">
                <a:solidFill>
                  <a:srgbClr val="000000"/>
                </a:solidFill>
              </a:rPr>
              <a:t>1,2</a:t>
            </a:r>
            <a:r>
              <a:rPr lang="de-DE" altLang="de-DE" sz="1800">
                <a:solidFill>
                  <a:srgbClr val="000000"/>
                </a:solidFill>
              </a:rPr>
              <a:t>,…  and time t</a:t>
            </a:r>
            <a:endParaRPr lang="de-DE" altLang="de-DE" sz="1800" dirty="0">
              <a:solidFill>
                <a:srgbClr val="000000"/>
              </a:solidFill>
            </a:endParaRPr>
          </a:p>
        </p:txBody>
      </p:sp>
      <p:cxnSp>
        <p:nvCxnSpPr>
          <p:cNvPr id="4" name="Gerade Verbindung 3"/>
          <p:cNvCxnSpPr/>
          <p:nvPr/>
        </p:nvCxnSpPr>
        <p:spPr>
          <a:xfrm>
            <a:off x="3500100" y="3927432"/>
            <a:ext cx="3200893"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Gerade Verbindung 8"/>
          <p:cNvCxnSpPr/>
          <p:nvPr/>
        </p:nvCxnSpPr>
        <p:spPr>
          <a:xfrm>
            <a:off x="3215932" y="5009885"/>
            <a:ext cx="3984785"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Rechteck 12">
            <a:extLst>
              <a:ext uri="{FF2B5EF4-FFF2-40B4-BE49-F238E27FC236}">
                <a16:creationId xmlns:a16="http://schemas.microsoft.com/office/drawing/2014/main" id="{693BA297-718A-4B74-9C56-93ED74B98B76}"/>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xmlns:p14="http://schemas.microsoft.com/office/powerpoint/2010/main">
        <mc:Choice Requires="p14">
          <p:contentPart p14:bwMode="auto" r:id="rId3">
            <p14:nvContentPartPr>
              <p14:cNvPr id="2" name="Freihand 1">
                <a:extLst>
                  <a:ext uri="{FF2B5EF4-FFF2-40B4-BE49-F238E27FC236}">
                    <a16:creationId xmlns:a16="http://schemas.microsoft.com/office/drawing/2014/main" id="{785746C1-AEDD-4109-84A3-7341E67E2355}"/>
                  </a:ext>
                </a:extLst>
              </p14:cNvPr>
              <p14:cNvContentPartPr/>
              <p14:nvPr/>
            </p14:nvContentPartPr>
            <p14:xfrm>
              <a:off x="209808" y="3183048"/>
              <a:ext cx="6949800" cy="1384560"/>
            </p14:xfrm>
          </p:contentPart>
        </mc:Choice>
        <mc:Fallback xmlns="">
          <p:pic>
            <p:nvPicPr>
              <p:cNvPr id="2" name="Freihand 1">
                <a:extLst>
                  <a:ext uri="{FF2B5EF4-FFF2-40B4-BE49-F238E27FC236}">
                    <a16:creationId xmlns:a16="http://schemas.microsoft.com/office/drawing/2014/main" id="{785746C1-AEDD-4109-84A3-7341E67E2355}"/>
                  </a:ext>
                </a:extLst>
              </p:cNvPr>
              <p:cNvPicPr/>
              <p:nvPr/>
            </p:nvPicPr>
            <p:blipFill>
              <a:blip r:embed="rId4"/>
              <a:stretch>
                <a:fillRect/>
              </a:stretch>
            </p:blipFill>
            <p:spPr>
              <a:xfrm>
                <a:off x="205488" y="3178728"/>
                <a:ext cx="6958440" cy="13932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0" name="Freihand 9">
                <a:extLst>
                  <a:ext uri="{FF2B5EF4-FFF2-40B4-BE49-F238E27FC236}">
                    <a16:creationId xmlns:a16="http://schemas.microsoft.com/office/drawing/2014/main" id="{22D3C55E-7B0E-4967-98BE-D2464E90170B}"/>
                  </a:ext>
                </a:extLst>
              </p14:cNvPr>
              <p14:cNvContentPartPr/>
              <p14:nvPr/>
            </p14:nvContentPartPr>
            <p14:xfrm>
              <a:off x="3585528" y="3271968"/>
              <a:ext cx="1120680" cy="586440"/>
            </p14:xfrm>
          </p:contentPart>
        </mc:Choice>
        <mc:Fallback xmlns="">
          <p:pic>
            <p:nvPicPr>
              <p:cNvPr id="10" name="Freihand 9">
                <a:extLst>
                  <a:ext uri="{FF2B5EF4-FFF2-40B4-BE49-F238E27FC236}">
                    <a16:creationId xmlns:a16="http://schemas.microsoft.com/office/drawing/2014/main" id="{22D3C55E-7B0E-4967-98BE-D2464E90170B}"/>
                  </a:ext>
                </a:extLst>
              </p:cNvPr>
              <p:cNvPicPr/>
              <p:nvPr/>
            </p:nvPicPr>
            <p:blipFill>
              <a:blip r:embed="rId6"/>
              <a:stretch>
                <a:fillRect/>
              </a:stretch>
            </p:blipFill>
            <p:spPr>
              <a:xfrm>
                <a:off x="3581208" y="3267648"/>
                <a:ext cx="1129320" cy="59508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9" name="Freihand 18">
                <a:extLst>
                  <a:ext uri="{FF2B5EF4-FFF2-40B4-BE49-F238E27FC236}">
                    <a16:creationId xmlns:a16="http://schemas.microsoft.com/office/drawing/2014/main" id="{02EABED0-E7D4-45FF-9F18-30CB1A19CC7B}"/>
                  </a:ext>
                </a:extLst>
              </p14:cNvPr>
              <p14:cNvContentPartPr/>
              <p14:nvPr/>
            </p14:nvContentPartPr>
            <p14:xfrm>
              <a:off x="3808008" y="3951648"/>
              <a:ext cx="2131560" cy="397800"/>
            </p14:xfrm>
          </p:contentPart>
        </mc:Choice>
        <mc:Fallback xmlns="">
          <p:pic>
            <p:nvPicPr>
              <p:cNvPr id="19" name="Freihand 18">
                <a:extLst>
                  <a:ext uri="{FF2B5EF4-FFF2-40B4-BE49-F238E27FC236}">
                    <a16:creationId xmlns:a16="http://schemas.microsoft.com/office/drawing/2014/main" id="{02EABED0-E7D4-45FF-9F18-30CB1A19CC7B}"/>
                  </a:ext>
                </a:extLst>
              </p:cNvPr>
              <p:cNvPicPr/>
              <p:nvPr/>
            </p:nvPicPr>
            <p:blipFill>
              <a:blip r:embed="rId8"/>
              <a:stretch>
                <a:fillRect/>
              </a:stretch>
            </p:blipFill>
            <p:spPr>
              <a:xfrm>
                <a:off x="3803688" y="3947328"/>
                <a:ext cx="2140200" cy="40644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43" name="Freihand 42">
                <a:extLst>
                  <a:ext uri="{FF2B5EF4-FFF2-40B4-BE49-F238E27FC236}">
                    <a16:creationId xmlns:a16="http://schemas.microsoft.com/office/drawing/2014/main" id="{1AA44DF9-0CDA-4F3D-B195-AD0885B984D3}"/>
                  </a:ext>
                </a:extLst>
              </p14:cNvPr>
              <p14:cNvContentPartPr/>
              <p14:nvPr/>
            </p14:nvContentPartPr>
            <p14:xfrm>
              <a:off x="2331648" y="4029768"/>
              <a:ext cx="985680" cy="45360"/>
            </p14:xfrm>
          </p:contentPart>
        </mc:Choice>
        <mc:Fallback xmlns="">
          <p:pic>
            <p:nvPicPr>
              <p:cNvPr id="43" name="Freihand 42">
                <a:extLst>
                  <a:ext uri="{FF2B5EF4-FFF2-40B4-BE49-F238E27FC236}">
                    <a16:creationId xmlns:a16="http://schemas.microsoft.com/office/drawing/2014/main" id="{1AA44DF9-0CDA-4F3D-B195-AD0885B984D3}"/>
                  </a:ext>
                </a:extLst>
              </p:cNvPr>
              <p:cNvPicPr/>
              <p:nvPr/>
            </p:nvPicPr>
            <p:blipFill>
              <a:blip r:embed="rId10"/>
              <a:stretch>
                <a:fillRect/>
              </a:stretch>
            </p:blipFill>
            <p:spPr>
              <a:xfrm>
                <a:off x="2327328" y="4025448"/>
                <a:ext cx="994320" cy="540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44" name="Freihand 43">
                <a:extLst>
                  <a:ext uri="{FF2B5EF4-FFF2-40B4-BE49-F238E27FC236}">
                    <a16:creationId xmlns:a16="http://schemas.microsoft.com/office/drawing/2014/main" id="{E8E61E45-9799-4A5E-838C-CC2C4BAC6E9E}"/>
                  </a:ext>
                </a:extLst>
              </p14:cNvPr>
              <p14:cNvContentPartPr/>
              <p14:nvPr/>
            </p14:nvContentPartPr>
            <p14:xfrm>
              <a:off x="2217528" y="3558168"/>
              <a:ext cx="1316520" cy="693360"/>
            </p14:xfrm>
          </p:contentPart>
        </mc:Choice>
        <mc:Fallback xmlns="">
          <p:pic>
            <p:nvPicPr>
              <p:cNvPr id="44" name="Freihand 43">
                <a:extLst>
                  <a:ext uri="{FF2B5EF4-FFF2-40B4-BE49-F238E27FC236}">
                    <a16:creationId xmlns:a16="http://schemas.microsoft.com/office/drawing/2014/main" id="{E8E61E45-9799-4A5E-838C-CC2C4BAC6E9E}"/>
                  </a:ext>
                </a:extLst>
              </p:cNvPr>
              <p:cNvPicPr/>
              <p:nvPr/>
            </p:nvPicPr>
            <p:blipFill>
              <a:blip r:embed="rId12"/>
              <a:stretch>
                <a:fillRect/>
              </a:stretch>
            </p:blipFill>
            <p:spPr>
              <a:xfrm>
                <a:off x="2213208" y="3553848"/>
                <a:ext cx="1325160" cy="70200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45" name="Freihand 44">
                <a:extLst>
                  <a:ext uri="{FF2B5EF4-FFF2-40B4-BE49-F238E27FC236}">
                    <a16:creationId xmlns:a16="http://schemas.microsoft.com/office/drawing/2014/main" id="{B287DA22-F9FF-4162-9F73-C2EA9136FCF9}"/>
                  </a:ext>
                </a:extLst>
              </p14:cNvPr>
              <p14:cNvContentPartPr/>
              <p14:nvPr/>
            </p14:nvContentPartPr>
            <p14:xfrm>
              <a:off x="396288" y="3480768"/>
              <a:ext cx="1535400" cy="930960"/>
            </p14:xfrm>
          </p:contentPart>
        </mc:Choice>
        <mc:Fallback xmlns="">
          <p:pic>
            <p:nvPicPr>
              <p:cNvPr id="45" name="Freihand 44">
                <a:extLst>
                  <a:ext uri="{FF2B5EF4-FFF2-40B4-BE49-F238E27FC236}">
                    <a16:creationId xmlns:a16="http://schemas.microsoft.com/office/drawing/2014/main" id="{B287DA22-F9FF-4162-9F73-C2EA9136FCF9}"/>
                  </a:ext>
                </a:extLst>
              </p:cNvPr>
              <p:cNvPicPr/>
              <p:nvPr/>
            </p:nvPicPr>
            <p:blipFill>
              <a:blip r:embed="rId14"/>
              <a:stretch>
                <a:fillRect/>
              </a:stretch>
            </p:blipFill>
            <p:spPr>
              <a:xfrm>
                <a:off x="391968" y="3476448"/>
                <a:ext cx="1544040" cy="93960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47" name="Freihand 46">
                <a:extLst>
                  <a:ext uri="{FF2B5EF4-FFF2-40B4-BE49-F238E27FC236}">
                    <a16:creationId xmlns:a16="http://schemas.microsoft.com/office/drawing/2014/main" id="{45977F3F-ADBC-401D-8C82-F6BBFED000E9}"/>
                  </a:ext>
                </a:extLst>
              </p14:cNvPr>
              <p14:cNvContentPartPr/>
              <p14:nvPr/>
            </p14:nvContentPartPr>
            <p14:xfrm>
              <a:off x="500688" y="3508488"/>
              <a:ext cx="1383120" cy="703440"/>
            </p14:xfrm>
          </p:contentPart>
        </mc:Choice>
        <mc:Fallback xmlns="">
          <p:pic>
            <p:nvPicPr>
              <p:cNvPr id="47" name="Freihand 46">
                <a:extLst>
                  <a:ext uri="{FF2B5EF4-FFF2-40B4-BE49-F238E27FC236}">
                    <a16:creationId xmlns:a16="http://schemas.microsoft.com/office/drawing/2014/main" id="{45977F3F-ADBC-401D-8C82-F6BBFED000E9}"/>
                  </a:ext>
                </a:extLst>
              </p:cNvPr>
              <p:cNvPicPr/>
              <p:nvPr/>
            </p:nvPicPr>
            <p:blipFill>
              <a:blip r:embed="rId16"/>
              <a:stretch>
                <a:fillRect/>
              </a:stretch>
            </p:blipFill>
            <p:spPr>
              <a:xfrm>
                <a:off x="496368" y="3504168"/>
                <a:ext cx="1391760" cy="71208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3" name="Freihand 2">
                <a:extLst>
                  <a:ext uri="{FF2B5EF4-FFF2-40B4-BE49-F238E27FC236}">
                    <a16:creationId xmlns:a16="http://schemas.microsoft.com/office/drawing/2014/main" id="{22DA9BE9-6581-4AFC-9C36-5924B646D551}"/>
                  </a:ext>
                </a:extLst>
              </p14:cNvPr>
              <p14:cNvContentPartPr/>
              <p14:nvPr/>
            </p14:nvContentPartPr>
            <p14:xfrm>
              <a:off x="577008" y="4000608"/>
              <a:ext cx="1233720" cy="84960"/>
            </p14:xfrm>
          </p:contentPart>
        </mc:Choice>
        <mc:Fallback xmlns="">
          <p:pic>
            <p:nvPicPr>
              <p:cNvPr id="3" name="Freihand 2">
                <a:extLst>
                  <a:ext uri="{FF2B5EF4-FFF2-40B4-BE49-F238E27FC236}">
                    <a16:creationId xmlns:a16="http://schemas.microsoft.com/office/drawing/2014/main" id="{22DA9BE9-6581-4AFC-9C36-5924B646D551}"/>
                  </a:ext>
                </a:extLst>
              </p:cNvPr>
              <p:cNvPicPr/>
              <p:nvPr/>
            </p:nvPicPr>
            <p:blipFill>
              <a:blip r:embed="rId18"/>
              <a:stretch>
                <a:fillRect/>
              </a:stretch>
            </p:blipFill>
            <p:spPr>
              <a:xfrm>
                <a:off x="572688" y="3996288"/>
                <a:ext cx="1242360" cy="9360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5" name="Freihand 4">
                <a:extLst>
                  <a:ext uri="{FF2B5EF4-FFF2-40B4-BE49-F238E27FC236}">
                    <a16:creationId xmlns:a16="http://schemas.microsoft.com/office/drawing/2014/main" id="{04EBEE53-A4B8-4C41-A07A-3344D6AC8B34}"/>
                  </a:ext>
                </a:extLst>
              </p14:cNvPr>
              <p14:cNvContentPartPr/>
              <p14:nvPr/>
            </p14:nvContentPartPr>
            <p14:xfrm>
              <a:off x="1065168" y="3789288"/>
              <a:ext cx="266040" cy="307440"/>
            </p14:xfrm>
          </p:contentPart>
        </mc:Choice>
        <mc:Fallback xmlns="">
          <p:pic>
            <p:nvPicPr>
              <p:cNvPr id="5" name="Freihand 4">
                <a:extLst>
                  <a:ext uri="{FF2B5EF4-FFF2-40B4-BE49-F238E27FC236}">
                    <a16:creationId xmlns:a16="http://schemas.microsoft.com/office/drawing/2014/main" id="{04EBEE53-A4B8-4C41-A07A-3344D6AC8B34}"/>
                  </a:ext>
                </a:extLst>
              </p:cNvPr>
              <p:cNvPicPr/>
              <p:nvPr/>
            </p:nvPicPr>
            <p:blipFill>
              <a:blip r:embed="rId20"/>
              <a:stretch>
                <a:fillRect/>
              </a:stretch>
            </p:blipFill>
            <p:spPr>
              <a:xfrm>
                <a:off x="1060848" y="3784968"/>
                <a:ext cx="274680" cy="31608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49" name="Freihand 48">
                <a:extLst>
                  <a:ext uri="{FF2B5EF4-FFF2-40B4-BE49-F238E27FC236}">
                    <a16:creationId xmlns:a16="http://schemas.microsoft.com/office/drawing/2014/main" id="{B117C3F8-D40A-48E4-B4BB-4FA12B1D9EAA}"/>
                  </a:ext>
                </a:extLst>
              </p14:cNvPr>
              <p14:cNvContentPartPr/>
              <p14:nvPr/>
            </p14:nvContentPartPr>
            <p14:xfrm>
              <a:off x="2153088" y="3565368"/>
              <a:ext cx="1310760" cy="692280"/>
            </p14:xfrm>
          </p:contentPart>
        </mc:Choice>
        <mc:Fallback xmlns="">
          <p:pic>
            <p:nvPicPr>
              <p:cNvPr id="49" name="Freihand 48">
                <a:extLst>
                  <a:ext uri="{FF2B5EF4-FFF2-40B4-BE49-F238E27FC236}">
                    <a16:creationId xmlns:a16="http://schemas.microsoft.com/office/drawing/2014/main" id="{B117C3F8-D40A-48E4-B4BB-4FA12B1D9EAA}"/>
                  </a:ext>
                </a:extLst>
              </p:cNvPr>
              <p:cNvPicPr/>
              <p:nvPr/>
            </p:nvPicPr>
            <p:blipFill>
              <a:blip r:embed="rId22"/>
              <a:stretch>
                <a:fillRect/>
              </a:stretch>
            </p:blipFill>
            <p:spPr>
              <a:xfrm>
                <a:off x="2148768" y="3561048"/>
                <a:ext cx="1319400" cy="70092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11" name="Freihand 10">
                <a:extLst>
                  <a:ext uri="{FF2B5EF4-FFF2-40B4-BE49-F238E27FC236}">
                    <a16:creationId xmlns:a16="http://schemas.microsoft.com/office/drawing/2014/main" id="{3898637E-CA38-4F05-A251-53F38A3053E3}"/>
                  </a:ext>
                </a:extLst>
              </p14:cNvPr>
              <p14:cNvContentPartPr/>
              <p14:nvPr/>
            </p14:nvContentPartPr>
            <p14:xfrm>
              <a:off x="4452768" y="3456648"/>
              <a:ext cx="25560" cy="10080"/>
            </p14:xfrm>
          </p:contentPart>
        </mc:Choice>
        <mc:Fallback xmlns="">
          <p:pic>
            <p:nvPicPr>
              <p:cNvPr id="11" name="Freihand 10">
                <a:extLst>
                  <a:ext uri="{FF2B5EF4-FFF2-40B4-BE49-F238E27FC236}">
                    <a16:creationId xmlns:a16="http://schemas.microsoft.com/office/drawing/2014/main" id="{3898637E-CA38-4F05-A251-53F38A3053E3}"/>
                  </a:ext>
                </a:extLst>
              </p:cNvPr>
              <p:cNvPicPr/>
              <p:nvPr/>
            </p:nvPicPr>
            <p:blipFill>
              <a:blip r:embed="rId24"/>
              <a:stretch>
                <a:fillRect/>
              </a:stretch>
            </p:blipFill>
            <p:spPr>
              <a:xfrm>
                <a:off x="4448448" y="3452328"/>
                <a:ext cx="34200" cy="1872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12" name="Freihand 11">
                <a:extLst>
                  <a:ext uri="{FF2B5EF4-FFF2-40B4-BE49-F238E27FC236}">
                    <a16:creationId xmlns:a16="http://schemas.microsoft.com/office/drawing/2014/main" id="{CD0C530E-9FE1-42E1-B732-51D1604BC08B}"/>
                  </a:ext>
                </a:extLst>
              </p14:cNvPr>
              <p14:cNvContentPartPr/>
              <p14:nvPr/>
            </p14:nvContentPartPr>
            <p14:xfrm>
              <a:off x="3616848" y="3294288"/>
              <a:ext cx="1026000" cy="567720"/>
            </p14:xfrm>
          </p:contentPart>
        </mc:Choice>
        <mc:Fallback xmlns="">
          <p:pic>
            <p:nvPicPr>
              <p:cNvPr id="12" name="Freihand 11">
                <a:extLst>
                  <a:ext uri="{FF2B5EF4-FFF2-40B4-BE49-F238E27FC236}">
                    <a16:creationId xmlns:a16="http://schemas.microsoft.com/office/drawing/2014/main" id="{CD0C530E-9FE1-42E1-B732-51D1604BC08B}"/>
                  </a:ext>
                </a:extLst>
              </p:cNvPr>
              <p:cNvPicPr/>
              <p:nvPr/>
            </p:nvPicPr>
            <p:blipFill>
              <a:blip r:embed="rId26"/>
              <a:stretch>
                <a:fillRect/>
              </a:stretch>
            </p:blipFill>
            <p:spPr>
              <a:xfrm>
                <a:off x="3612528" y="3289968"/>
                <a:ext cx="1034640" cy="57636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14" name="Freihand 13">
                <a:extLst>
                  <a:ext uri="{FF2B5EF4-FFF2-40B4-BE49-F238E27FC236}">
                    <a16:creationId xmlns:a16="http://schemas.microsoft.com/office/drawing/2014/main" id="{DFE59387-BDB7-4A8E-AF12-9F96F1CD7EF9}"/>
                  </a:ext>
                </a:extLst>
              </p14:cNvPr>
              <p14:cNvContentPartPr/>
              <p14:nvPr/>
            </p14:nvContentPartPr>
            <p14:xfrm>
              <a:off x="4481568" y="3331728"/>
              <a:ext cx="15480" cy="13320"/>
            </p14:xfrm>
          </p:contentPart>
        </mc:Choice>
        <mc:Fallback xmlns="">
          <p:pic>
            <p:nvPicPr>
              <p:cNvPr id="14" name="Freihand 13">
                <a:extLst>
                  <a:ext uri="{FF2B5EF4-FFF2-40B4-BE49-F238E27FC236}">
                    <a16:creationId xmlns:a16="http://schemas.microsoft.com/office/drawing/2014/main" id="{DFE59387-BDB7-4A8E-AF12-9F96F1CD7EF9}"/>
                  </a:ext>
                </a:extLst>
              </p:cNvPr>
              <p:cNvPicPr/>
              <p:nvPr/>
            </p:nvPicPr>
            <p:blipFill>
              <a:blip r:embed="rId28"/>
              <a:stretch>
                <a:fillRect/>
              </a:stretch>
            </p:blipFill>
            <p:spPr>
              <a:xfrm>
                <a:off x="4477248" y="3327408"/>
                <a:ext cx="24120" cy="2196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16" name="Freihand 15">
                <a:extLst>
                  <a:ext uri="{FF2B5EF4-FFF2-40B4-BE49-F238E27FC236}">
                    <a16:creationId xmlns:a16="http://schemas.microsoft.com/office/drawing/2014/main" id="{A712CB1C-B063-4C24-9C4E-19FBE82505EC}"/>
                  </a:ext>
                </a:extLst>
              </p14:cNvPr>
              <p14:cNvContentPartPr/>
              <p14:nvPr/>
            </p14:nvContentPartPr>
            <p14:xfrm>
              <a:off x="3716928" y="3238488"/>
              <a:ext cx="883080" cy="650520"/>
            </p14:xfrm>
          </p:contentPart>
        </mc:Choice>
        <mc:Fallback xmlns="">
          <p:pic>
            <p:nvPicPr>
              <p:cNvPr id="16" name="Freihand 15">
                <a:extLst>
                  <a:ext uri="{FF2B5EF4-FFF2-40B4-BE49-F238E27FC236}">
                    <a16:creationId xmlns:a16="http://schemas.microsoft.com/office/drawing/2014/main" id="{A712CB1C-B063-4C24-9C4E-19FBE82505EC}"/>
                  </a:ext>
                </a:extLst>
              </p:cNvPr>
              <p:cNvPicPr/>
              <p:nvPr/>
            </p:nvPicPr>
            <p:blipFill>
              <a:blip r:embed="rId30"/>
              <a:stretch>
                <a:fillRect/>
              </a:stretch>
            </p:blipFill>
            <p:spPr>
              <a:xfrm>
                <a:off x="3712608" y="3234168"/>
                <a:ext cx="891720" cy="65916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18" name="Freihand 17">
                <a:extLst>
                  <a:ext uri="{FF2B5EF4-FFF2-40B4-BE49-F238E27FC236}">
                    <a16:creationId xmlns:a16="http://schemas.microsoft.com/office/drawing/2014/main" id="{82586A6F-B098-4F56-B91D-21664383D790}"/>
                  </a:ext>
                </a:extLst>
              </p14:cNvPr>
              <p14:cNvContentPartPr/>
              <p14:nvPr/>
            </p14:nvContentPartPr>
            <p14:xfrm>
              <a:off x="5553288" y="3401928"/>
              <a:ext cx="496440" cy="443520"/>
            </p14:xfrm>
          </p:contentPart>
        </mc:Choice>
        <mc:Fallback xmlns="">
          <p:pic>
            <p:nvPicPr>
              <p:cNvPr id="18" name="Freihand 17">
                <a:extLst>
                  <a:ext uri="{FF2B5EF4-FFF2-40B4-BE49-F238E27FC236}">
                    <a16:creationId xmlns:a16="http://schemas.microsoft.com/office/drawing/2014/main" id="{82586A6F-B098-4F56-B91D-21664383D790}"/>
                  </a:ext>
                </a:extLst>
              </p:cNvPr>
              <p:cNvPicPr/>
              <p:nvPr/>
            </p:nvPicPr>
            <p:blipFill>
              <a:blip r:embed="rId32"/>
              <a:stretch>
                <a:fillRect/>
              </a:stretch>
            </p:blipFill>
            <p:spPr>
              <a:xfrm>
                <a:off x="5548968" y="3397608"/>
                <a:ext cx="505080" cy="45216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51" name="Freihand 50">
                <a:extLst>
                  <a:ext uri="{FF2B5EF4-FFF2-40B4-BE49-F238E27FC236}">
                    <a16:creationId xmlns:a16="http://schemas.microsoft.com/office/drawing/2014/main" id="{DC1545FE-D76A-4037-8602-A2E2763E4F1A}"/>
                  </a:ext>
                </a:extLst>
              </p14:cNvPr>
              <p14:cNvContentPartPr/>
              <p14:nvPr/>
            </p14:nvContentPartPr>
            <p14:xfrm>
              <a:off x="3415248" y="2463408"/>
              <a:ext cx="4944240" cy="956520"/>
            </p14:xfrm>
          </p:contentPart>
        </mc:Choice>
        <mc:Fallback xmlns="">
          <p:pic>
            <p:nvPicPr>
              <p:cNvPr id="51" name="Freihand 50">
                <a:extLst>
                  <a:ext uri="{FF2B5EF4-FFF2-40B4-BE49-F238E27FC236}">
                    <a16:creationId xmlns:a16="http://schemas.microsoft.com/office/drawing/2014/main" id="{DC1545FE-D76A-4037-8602-A2E2763E4F1A}"/>
                  </a:ext>
                </a:extLst>
              </p:cNvPr>
              <p:cNvPicPr/>
              <p:nvPr/>
            </p:nvPicPr>
            <p:blipFill>
              <a:blip r:embed="rId34"/>
              <a:stretch>
                <a:fillRect/>
              </a:stretch>
            </p:blipFill>
            <p:spPr>
              <a:xfrm>
                <a:off x="3410928" y="2459088"/>
                <a:ext cx="4952880" cy="96516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52" name="Freihand 51">
                <a:extLst>
                  <a:ext uri="{FF2B5EF4-FFF2-40B4-BE49-F238E27FC236}">
                    <a16:creationId xmlns:a16="http://schemas.microsoft.com/office/drawing/2014/main" id="{FD4314EA-33C6-4814-A36A-FB43F8395C33}"/>
                  </a:ext>
                </a:extLst>
              </p14:cNvPr>
              <p14:cNvContentPartPr/>
              <p14:nvPr/>
            </p14:nvContentPartPr>
            <p14:xfrm>
              <a:off x="3251448" y="3190608"/>
              <a:ext cx="558720" cy="327600"/>
            </p14:xfrm>
          </p:contentPart>
        </mc:Choice>
        <mc:Fallback xmlns="">
          <p:pic>
            <p:nvPicPr>
              <p:cNvPr id="52" name="Freihand 51">
                <a:extLst>
                  <a:ext uri="{FF2B5EF4-FFF2-40B4-BE49-F238E27FC236}">
                    <a16:creationId xmlns:a16="http://schemas.microsoft.com/office/drawing/2014/main" id="{FD4314EA-33C6-4814-A36A-FB43F8395C33}"/>
                  </a:ext>
                </a:extLst>
              </p:cNvPr>
              <p:cNvPicPr/>
              <p:nvPr/>
            </p:nvPicPr>
            <p:blipFill>
              <a:blip r:embed="rId36"/>
              <a:stretch>
                <a:fillRect/>
              </a:stretch>
            </p:blipFill>
            <p:spPr>
              <a:xfrm>
                <a:off x="3247128" y="3186288"/>
                <a:ext cx="567360" cy="336240"/>
              </a:xfrm>
              <a:prstGeom prst="rect">
                <a:avLst/>
              </a:prstGeom>
            </p:spPr>
          </p:pic>
        </mc:Fallback>
      </mc:AlternateContent>
      <mc:AlternateContent xmlns:mc="http://schemas.openxmlformats.org/markup-compatibility/2006" xmlns:p14="http://schemas.microsoft.com/office/powerpoint/2010/main">
        <mc:Choice Requires="p14">
          <p:contentPart p14:bwMode="auto" r:id="rId37">
            <p14:nvContentPartPr>
              <p14:cNvPr id="202" name="Freihand 201">
                <a:extLst>
                  <a:ext uri="{FF2B5EF4-FFF2-40B4-BE49-F238E27FC236}">
                    <a16:creationId xmlns:a16="http://schemas.microsoft.com/office/drawing/2014/main" id="{E19424EF-5B92-4E5E-BF58-CDD295335AB4}"/>
                  </a:ext>
                </a:extLst>
              </p14:cNvPr>
              <p14:cNvContentPartPr/>
              <p14:nvPr/>
            </p14:nvContentPartPr>
            <p14:xfrm>
              <a:off x="2293128" y="4099608"/>
              <a:ext cx="867600" cy="95040"/>
            </p14:xfrm>
          </p:contentPart>
        </mc:Choice>
        <mc:Fallback xmlns="">
          <p:pic>
            <p:nvPicPr>
              <p:cNvPr id="202" name="Freihand 201">
                <a:extLst>
                  <a:ext uri="{FF2B5EF4-FFF2-40B4-BE49-F238E27FC236}">
                    <a16:creationId xmlns:a16="http://schemas.microsoft.com/office/drawing/2014/main" id="{E19424EF-5B92-4E5E-BF58-CDD295335AB4}"/>
                  </a:ext>
                </a:extLst>
              </p:cNvPr>
              <p:cNvPicPr/>
              <p:nvPr/>
            </p:nvPicPr>
            <p:blipFill>
              <a:blip r:embed="rId38"/>
              <a:stretch>
                <a:fillRect/>
              </a:stretch>
            </p:blipFill>
            <p:spPr>
              <a:xfrm>
                <a:off x="2288808" y="4095288"/>
                <a:ext cx="876240" cy="103680"/>
              </a:xfrm>
              <a:prstGeom prst="rect">
                <a:avLst/>
              </a:prstGeom>
            </p:spPr>
          </p:pic>
        </mc:Fallback>
      </mc:AlternateContent>
      <p:grpSp>
        <p:nvGrpSpPr>
          <p:cNvPr id="276" name="Gruppieren 275">
            <a:extLst>
              <a:ext uri="{FF2B5EF4-FFF2-40B4-BE49-F238E27FC236}">
                <a16:creationId xmlns:a16="http://schemas.microsoft.com/office/drawing/2014/main" id="{990F70AA-BC78-4E3C-9E41-9FA61A421927}"/>
              </a:ext>
            </a:extLst>
          </p:cNvPr>
          <p:cNvGrpSpPr/>
          <p:nvPr/>
        </p:nvGrpSpPr>
        <p:grpSpPr>
          <a:xfrm>
            <a:off x="6023088" y="105048"/>
            <a:ext cx="6171120" cy="4103280"/>
            <a:chOff x="6023088" y="105048"/>
            <a:chExt cx="6171120" cy="4103280"/>
          </a:xfrm>
        </p:grpSpPr>
        <mc:AlternateContent xmlns:mc="http://schemas.openxmlformats.org/markup-compatibility/2006" xmlns:p14="http://schemas.microsoft.com/office/powerpoint/2010/main">
          <mc:Choice Requires="p14">
            <p:contentPart p14:bwMode="auto" r:id="rId39">
              <p14:nvContentPartPr>
                <p14:cNvPr id="21" name="Freihand 20">
                  <a:extLst>
                    <a:ext uri="{FF2B5EF4-FFF2-40B4-BE49-F238E27FC236}">
                      <a16:creationId xmlns:a16="http://schemas.microsoft.com/office/drawing/2014/main" id="{DAB310EF-6725-412F-B2F6-0E049255BB14}"/>
                    </a:ext>
                  </a:extLst>
                </p14:cNvPr>
                <p14:cNvContentPartPr/>
                <p14:nvPr/>
              </p14:nvContentPartPr>
              <p14:xfrm>
                <a:off x="6168888" y="3989448"/>
                <a:ext cx="1513800" cy="119160"/>
              </p14:xfrm>
            </p:contentPart>
          </mc:Choice>
          <mc:Fallback xmlns="">
            <p:pic>
              <p:nvPicPr>
                <p:cNvPr id="21" name="Freihand 20">
                  <a:extLst>
                    <a:ext uri="{FF2B5EF4-FFF2-40B4-BE49-F238E27FC236}">
                      <a16:creationId xmlns:a16="http://schemas.microsoft.com/office/drawing/2014/main" id="{DAB310EF-6725-412F-B2F6-0E049255BB14}"/>
                    </a:ext>
                  </a:extLst>
                </p:cNvPr>
                <p:cNvPicPr/>
                <p:nvPr/>
              </p:nvPicPr>
              <p:blipFill>
                <a:blip r:embed="rId40"/>
                <a:stretch>
                  <a:fillRect/>
                </a:stretch>
              </p:blipFill>
              <p:spPr>
                <a:xfrm>
                  <a:off x="6164568" y="3985128"/>
                  <a:ext cx="1522440" cy="127800"/>
                </a:xfrm>
                <a:prstGeom prst="rect">
                  <a:avLst/>
                </a:prstGeom>
              </p:spPr>
            </p:pic>
          </mc:Fallback>
        </mc:AlternateContent>
        <mc:AlternateContent xmlns:mc="http://schemas.openxmlformats.org/markup-compatibility/2006" xmlns:p14="http://schemas.microsoft.com/office/powerpoint/2010/main">
          <mc:Choice Requires="p14">
            <p:contentPart p14:bwMode="auto" r:id="rId41">
              <p14:nvContentPartPr>
                <p14:cNvPr id="22" name="Freihand 21">
                  <a:extLst>
                    <a:ext uri="{FF2B5EF4-FFF2-40B4-BE49-F238E27FC236}">
                      <a16:creationId xmlns:a16="http://schemas.microsoft.com/office/drawing/2014/main" id="{5B9C10C9-0F61-4BAB-A378-DAEEB4E5D5E9}"/>
                    </a:ext>
                  </a:extLst>
                </p14:cNvPr>
                <p14:cNvContentPartPr/>
                <p14:nvPr/>
              </p14:nvContentPartPr>
              <p14:xfrm>
                <a:off x="6023088" y="3915288"/>
                <a:ext cx="520200" cy="293040"/>
              </p14:xfrm>
            </p:contentPart>
          </mc:Choice>
          <mc:Fallback xmlns="">
            <p:pic>
              <p:nvPicPr>
                <p:cNvPr id="22" name="Freihand 21">
                  <a:extLst>
                    <a:ext uri="{FF2B5EF4-FFF2-40B4-BE49-F238E27FC236}">
                      <a16:creationId xmlns:a16="http://schemas.microsoft.com/office/drawing/2014/main" id="{5B9C10C9-0F61-4BAB-A378-DAEEB4E5D5E9}"/>
                    </a:ext>
                  </a:extLst>
                </p:cNvPr>
                <p:cNvPicPr/>
                <p:nvPr/>
              </p:nvPicPr>
              <p:blipFill>
                <a:blip r:embed="rId42"/>
                <a:stretch>
                  <a:fillRect/>
                </a:stretch>
              </p:blipFill>
              <p:spPr>
                <a:xfrm>
                  <a:off x="6018768" y="3910968"/>
                  <a:ext cx="528840" cy="301680"/>
                </a:xfrm>
                <a:prstGeom prst="rect">
                  <a:avLst/>
                </a:prstGeom>
              </p:spPr>
            </p:pic>
          </mc:Fallback>
        </mc:AlternateContent>
        <mc:AlternateContent xmlns:mc="http://schemas.openxmlformats.org/markup-compatibility/2006" xmlns:p14="http://schemas.microsoft.com/office/powerpoint/2010/main">
          <mc:Choice Requires="p14">
            <p:contentPart p14:bwMode="auto" r:id="rId43">
              <p14:nvContentPartPr>
                <p14:cNvPr id="23" name="Freihand 22">
                  <a:extLst>
                    <a:ext uri="{FF2B5EF4-FFF2-40B4-BE49-F238E27FC236}">
                      <a16:creationId xmlns:a16="http://schemas.microsoft.com/office/drawing/2014/main" id="{D585B749-60C7-4FF9-9437-AA80C9016C37}"/>
                    </a:ext>
                  </a:extLst>
                </p14:cNvPr>
                <p14:cNvContentPartPr/>
                <p14:nvPr/>
              </p14:nvContentPartPr>
              <p14:xfrm>
                <a:off x="7827768" y="3868128"/>
                <a:ext cx="184680" cy="136080"/>
              </p14:xfrm>
            </p:contentPart>
          </mc:Choice>
          <mc:Fallback xmlns="">
            <p:pic>
              <p:nvPicPr>
                <p:cNvPr id="23" name="Freihand 22">
                  <a:extLst>
                    <a:ext uri="{FF2B5EF4-FFF2-40B4-BE49-F238E27FC236}">
                      <a16:creationId xmlns:a16="http://schemas.microsoft.com/office/drawing/2014/main" id="{D585B749-60C7-4FF9-9437-AA80C9016C37}"/>
                    </a:ext>
                  </a:extLst>
                </p:cNvPr>
                <p:cNvPicPr/>
                <p:nvPr/>
              </p:nvPicPr>
              <p:blipFill>
                <a:blip r:embed="rId44"/>
                <a:stretch>
                  <a:fillRect/>
                </a:stretch>
              </p:blipFill>
              <p:spPr>
                <a:xfrm>
                  <a:off x="7823448" y="3863808"/>
                  <a:ext cx="193320" cy="144720"/>
                </a:xfrm>
                <a:prstGeom prst="rect">
                  <a:avLst/>
                </a:prstGeom>
              </p:spPr>
            </p:pic>
          </mc:Fallback>
        </mc:AlternateContent>
        <mc:AlternateContent xmlns:mc="http://schemas.openxmlformats.org/markup-compatibility/2006" xmlns:p14="http://schemas.microsoft.com/office/powerpoint/2010/main">
          <mc:Choice Requires="p14">
            <p:contentPart p14:bwMode="auto" r:id="rId45">
              <p14:nvContentPartPr>
                <p14:cNvPr id="24" name="Freihand 23">
                  <a:extLst>
                    <a:ext uri="{FF2B5EF4-FFF2-40B4-BE49-F238E27FC236}">
                      <a16:creationId xmlns:a16="http://schemas.microsoft.com/office/drawing/2014/main" id="{3472DD34-7F7F-4364-B619-9AE3522856DA}"/>
                    </a:ext>
                  </a:extLst>
                </p14:cNvPr>
                <p14:cNvContentPartPr/>
                <p14:nvPr/>
              </p14:nvContentPartPr>
              <p14:xfrm>
                <a:off x="7999848" y="3842208"/>
                <a:ext cx="659160" cy="114840"/>
              </p14:xfrm>
            </p:contentPart>
          </mc:Choice>
          <mc:Fallback xmlns="">
            <p:pic>
              <p:nvPicPr>
                <p:cNvPr id="24" name="Freihand 23">
                  <a:extLst>
                    <a:ext uri="{FF2B5EF4-FFF2-40B4-BE49-F238E27FC236}">
                      <a16:creationId xmlns:a16="http://schemas.microsoft.com/office/drawing/2014/main" id="{3472DD34-7F7F-4364-B619-9AE3522856DA}"/>
                    </a:ext>
                  </a:extLst>
                </p:cNvPr>
                <p:cNvPicPr/>
                <p:nvPr/>
              </p:nvPicPr>
              <p:blipFill>
                <a:blip r:embed="rId46"/>
                <a:stretch>
                  <a:fillRect/>
                </a:stretch>
              </p:blipFill>
              <p:spPr>
                <a:xfrm>
                  <a:off x="7995528" y="3837888"/>
                  <a:ext cx="667800" cy="123480"/>
                </a:xfrm>
                <a:prstGeom prst="rect">
                  <a:avLst/>
                </a:prstGeom>
              </p:spPr>
            </p:pic>
          </mc:Fallback>
        </mc:AlternateContent>
        <mc:AlternateContent xmlns:mc="http://schemas.openxmlformats.org/markup-compatibility/2006" xmlns:p14="http://schemas.microsoft.com/office/powerpoint/2010/main">
          <mc:Choice Requires="p14">
            <p:contentPart p14:bwMode="auto" r:id="rId47">
              <p14:nvContentPartPr>
                <p14:cNvPr id="25" name="Freihand 24">
                  <a:extLst>
                    <a:ext uri="{FF2B5EF4-FFF2-40B4-BE49-F238E27FC236}">
                      <a16:creationId xmlns:a16="http://schemas.microsoft.com/office/drawing/2014/main" id="{D3A47DF9-C7A9-4FA5-9E31-1A755C12EDEA}"/>
                    </a:ext>
                  </a:extLst>
                </p14:cNvPr>
                <p14:cNvContentPartPr/>
                <p14:nvPr/>
              </p14:nvContentPartPr>
              <p14:xfrm>
                <a:off x="8626968" y="3775968"/>
                <a:ext cx="40320" cy="39240"/>
              </p14:xfrm>
            </p:contentPart>
          </mc:Choice>
          <mc:Fallback xmlns="">
            <p:pic>
              <p:nvPicPr>
                <p:cNvPr id="25" name="Freihand 24">
                  <a:extLst>
                    <a:ext uri="{FF2B5EF4-FFF2-40B4-BE49-F238E27FC236}">
                      <a16:creationId xmlns:a16="http://schemas.microsoft.com/office/drawing/2014/main" id="{D3A47DF9-C7A9-4FA5-9E31-1A755C12EDEA}"/>
                    </a:ext>
                  </a:extLst>
                </p:cNvPr>
                <p:cNvPicPr/>
                <p:nvPr/>
              </p:nvPicPr>
              <p:blipFill>
                <a:blip r:embed="rId48"/>
                <a:stretch>
                  <a:fillRect/>
                </a:stretch>
              </p:blipFill>
              <p:spPr>
                <a:xfrm>
                  <a:off x="8622648" y="3771648"/>
                  <a:ext cx="48960" cy="47880"/>
                </a:xfrm>
                <a:prstGeom prst="rect">
                  <a:avLst/>
                </a:prstGeom>
              </p:spPr>
            </p:pic>
          </mc:Fallback>
        </mc:AlternateContent>
        <mc:AlternateContent xmlns:mc="http://schemas.openxmlformats.org/markup-compatibility/2006" xmlns:p14="http://schemas.microsoft.com/office/powerpoint/2010/main">
          <mc:Choice Requires="p14">
            <p:contentPart p14:bwMode="auto" r:id="rId49">
              <p14:nvContentPartPr>
                <p14:cNvPr id="26" name="Freihand 25">
                  <a:extLst>
                    <a:ext uri="{FF2B5EF4-FFF2-40B4-BE49-F238E27FC236}">
                      <a16:creationId xmlns:a16="http://schemas.microsoft.com/office/drawing/2014/main" id="{E7265971-B621-45BD-A14F-FA810FB5B84A}"/>
                    </a:ext>
                  </a:extLst>
                </p14:cNvPr>
                <p14:cNvContentPartPr/>
                <p14:nvPr/>
              </p14:nvContentPartPr>
              <p14:xfrm>
                <a:off x="8708328" y="3678408"/>
                <a:ext cx="327240" cy="188640"/>
              </p14:xfrm>
            </p:contentPart>
          </mc:Choice>
          <mc:Fallback xmlns="">
            <p:pic>
              <p:nvPicPr>
                <p:cNvPr id="26" name="Freihand 25">
                  <a:extLst>
                    <a:ext uri="{FF2B5EF4-FFF2-40B4-BE49-F238E27FC236}">
                      <a16:creationId xmlns:a16="http://schemas.microsoft.com/office/drawing/2014/main" id="{E7265971-B621-45BD-A14F-FA810FB5B84A}"/>
                    </a:ext>
                  </a:extLst>
                </p:cNvPr>
                <p:cNvPicPr/>
                <p:nvPr/>
              </p:nvPicPr>
              <p:blipFill>
                <a:blip r:embed="rId50"/>
                <a:stretch>
                  <a:fillRect/>
                </a:stretch>
              </p:blipFill>
              <p:spPr>
                <a:xfrm>
                  <a:off x="8704008" y="3674088"/>
                  <a:ext cx="335880" cy="197280"/>
                </a:xfrm>
                <a:prstGeom prst="rect">
                  <a:avLst/>
                </a:prstGeom>
              </p:spPr>
            </p:pic>
          </mc:Fallback>
        </mc:AlternateContent>
        <mc:AlternateContent xmlns:mc="http://schemas.openxmlformats.org/markup-compatibility/2006" xmlns:p14="http://schemas.microsoft.com/office/powerpoint/2010/main">
          <mc:Choice Requires="p14">
            <p:contentPart p14:bwMode="auto" r:id="rId51">
              <p14:nvContentPartPr>
                <p14:cNvPr id="27" name="Freihand 26">
                  <a:extLst>
                    <a:ext uri="{FF2B5EF4-FFF2-40B4-BE49-F238E27FC236}">
                      <a16:creationId xmlns:a16="http://schemas.microsoft.com/office/drawing/2014/main" id="{BD44D4FD-2DAF-4025-894C-E4BFF56BB9AB}"/>
                    </a:ext>
                  </a:extLst>
                </p14:cNvPr>
                <p14:cNvContentPartPr/>
                <p14:nvPr/>
              </p14:nvContentPartPr>
              <p14:xfrm>
                <a:off x="9167328" y="3597408"/>
                <a:ext cx="232920" cy="203040"/>
              </p14:xfrm>
            </p:contentPart>
          </mc:Choice>
          <mc:Fallback xmlns="">
            <p:pic>
              <p:nvPicPr>
                <p:cNvPr id="27" name="Freihand 26">
                  <a:extLst>
                    <a:ext uri="{FF2B5EF4-FFF2-40B4-BE49-F238E27FC236}">
                      <a16:creationId xmlns:a16="http://schemas.microsoft.com/office/drawing/2014/main" id="{BD44D4FD-2DAF-4025-894C-E4BFF56BB9AB}"/>
                    </a:ext>
                  </a:extLst>
                </p:cNvPr>
                <p:cNvPicPr/>
                <p:nvPr/>
              </p:nvPicPr>
              <p:blipFill>
                <a:blip r:embed="rId52"/>
                <a:stretch>
                  <a:fillRect/>
                </a:stretch>
              </p:blipFill>
              <p:spPr>
                <a:xfrm>
                  <a:off x="9163008" y="3593088"/>
                  <a:ext cx="241560" cy="211680"/>
                </a:xfrm>
                <a:prstGeom prst="rect">
                  <a:avLst/>
                </a:prstGeom>
              </p:spPr>
            </p:pic>
          </mc:Fallback>
        </mc:AlternateContent>
        <mc:AlternateContent xmlns:mc="http://schemas.openxmlformats.org/markup-compatibility/2006" xmlns:p14="http://schemas.microsoft.com/office/powerpoint/2010/main">
          <mc:Choice Requires="p14">
            <p:contentPart p14:bwMode="auto" r:id="rId53">
              <p14:nvContentPartPr>
                <p14:cNvPr id="28" name="Freihand 27">
                  <a:extLst>
                    <a:ext uri="{FF2B5EF4-FFF2-40B4-BE49-F238E27FC236}">
                      <a16:creationId xmlns:a16="http://schemas.microsoft.com/office/drawing/2014/main" id="{72AEEB31-4A0F-43BE-8CB1-0083489BED41}"/>
                    </a:ext>
                  </a:extLst>
                </p14:cNvPr>
                <p14:cNvContentPartPr/>
                <p14:nvPr/>
              </p14:nvContentPartPr>
              <p14:xfrm>
                <a:off x="9475488" y="3610368"/>
                <a:ext cx="47520" cy="130320"/>
              </p14:xfrm>
            </p:contentPart>
          </mc:Choice>
          <mc:Fallback xmlns="">
            <p:pic>
              <p:nvPicPr>
                <p:cNvPr id="28" name="Freihand 27">
                  <a:extLst>
                    <a:ext uri="{FF2B5EF4-FFF2-40B4-BE49-F238E27FC236}">
                      <a16:creationId xmlns:a16="http://schemas.microsoft.com/office/drawing/2014/main" id="{72AEEB31-4A0F-43BE-8CB1-0083489BED41}"/>
                    </a:ext>
                  </a:extLst>
                </p:cNvPr>
                <p:cNvPicPr/>
                <p:nvPr/>
              </p:nvPicPr>
              <p:blipFill>
                <a:blip r:embed="rId54"/>
                <a:stretch>
                  <a:fillRect/>
                </a:stretch>
              </p:blipFill>
              <p:spPr>
                <a:xfrm>
                  <a:off x="9471168" y="3606048"/>
                  <a:ext cx="56160" cy="138960"/>
                </a:xfrm>
                <a:prstGeom prst="rect">
                  <a:avLst/>
                </a:prstGeom>
              </p:spPr>
            </p:pic>
          </mc:Fallback>
        </mc:AlternateContent>
        <mc:AlternateContent xmlns:mc="http://schemas.openxmlformats.org/markup-compatibility/2006" xmlns:p14="http://schemas.microsoft.com/office/powerpoint/2010/main">
          <mc:Choice Requires="p14">
            <p:contentPart p14:bwMode="auto" r:id="rId55">
              <p14:nvContentPartPr>
                <p14:cNvPr id="29" name="Freihand 28">
                  <a:extLst>
                    <a:ext uri="{FF2B5EF4-FFF2-40B4-BE49-F238E27FC236}">
                      <a16:creationId xmlns:a16="http://schemas.microsoft.com/office/drawing/2014/main" id="{4B5BC53D-780B-4DFC-AB74-9EAD879D76C9}"/>
                    </a:ext>
                  </a:extLst>
                </p14:cNvPr>
                <p14:cNvContentPartPr/>
                <p14:nvPr/>
              </p14:nvContentPartPr>
              <p14:xfrm>
                <a:off x="9408888" y="3630528"/>
                <a:ext cx="47160" cy="10080"/>
              </p14:xfrm>
            </p:contentPart>
          </mc:Choice>
          <mc:Fallback xmlns="">
            <p:pic>
              <p:nvPicPr>
                <p:cNvPr id="29" name="Freihand 28">
                  <a:extLst>
                    <a:ext uri="{FF2B5EF4-FFF2-40B4-BE49-F238E27FC236}">
                      <a16:creationId xmlns:a16="http://schemas.microsoft.com/office/drawing/2014/main" id="{4B5BC53D-780B-4DFC-AB74-9EAD879D76C9}"/>
                    </a:ext>
                  </a:extLst>
                </p:cNvPr>
                <p:cNvPicPr/>
                <p:nvPr/>
              </p:nvPicPr>
              <p:blipFill>
                <a:blip r:embed="rId56"/>
                <a:stretch>
                  <a:fillRect/>
                </a:stretch>
              </p:blipFill>
              <p:spPr>
                <a:xfrm>
                  <a:off x="9404568" y="3626208"/>
                  <a:ext cx="55800" cy="18720"/>
                </a:xfrm>
                <a:prstGeom prst="rect">
                  <a:avLst/>
                </a:prstGeom>
              </p:spPr>
            </p:pic>
          </mc:Fallback>
        </mc:AlternateContent>
        <mc:AlternateContent xmlns:mc="http://schemas.openxmlformats.org/markup-compatibility/2006" xmlns:p14="http://schemas.microsoft.com/office/powerpoint/2010/main">
          <mc:Choice Requires="p14">
            <p:contentPart p14:bwMode="auto" r:id="rId57">
              <p14:nvContentPartPr>
                <p14:cNvPr id="30" name="Freihand 29">
                  <a:extLst>
                    <a:ext uri="{FF2B5EF4-FFF2-40B4-BE49-F238E27FC236}">
                      <a16:creationId xmlns:a16="http://schemas.microsoft.com/office/drawing/2014/main" id="{0F358DD7-278D-463D-9681-2C99F601C095}"/>
                    </a:ext>
                  </a:extLst>
                </p14:cNvPr>
                <p14:cNvContentPartPr/>
                <p14:nvPr/>
              </p14:nvContentPartPr>
              <p14:xfrm>
                <a:off x="9342288" y="3556368"/>
                <a:ext cx="188640" cy="205200"/>
              </p14:xfrm>
            </p:contentPart>
          </mc:Choice>
          <mc:Fallback xmlns="">
            <p:pic>
              <p:nvPicPr>
                <p:cNvPr id="30" name="Freihand 29">
                  <a:extLst>
                    <a:ext uri="{FF2B5EF4-FFF2-40B4-BE49-F238E27FC236}">
                      <a16:creationId xmlns:a16="http://schemas.microsoft.com/office/drawing/2014/main" id="{0F358DD7-278D-463D-9681-2C99F601C095}"/>
                    </a:ext>
                  </a:extLst>
                </p:cNvPr>
                <p:cNvPicPr/>
                <p:nvPr/>
              </p:nvPicPr>
              <p:blipFill>
                <a:blip r:embed="rId58"/>
                <a:stretch>
                  <a:fillRect/>
                </a:stretch>
              </p:blipFill>
              <p:spPr>
                <a:xfrm>
                  <a:off x="9337968" y="3552048"/>
                  <a:ext cx="197280" cy="213840"/>
                </a:xfrm>
                <a:prstGeom prst="rect">
                  <a:avLst/>
                </a:prstGeom>
              </p:spPr>
            </p:pic>
          </mc:Fallback>
        </mc:AlternateContent>
        <mc:AlternateContent xmlns:mc="http://schemas.openxmlformats.org/markup-compatibility/2006" xmlns:p14="http://schemas.microsoft.com/office/powerpoint/2010/main">
          <mc:Choice Requires="p14">
            <p:contentPart p14:bwMode="auto" r:id="rId59">
              <p14:nvContentPartPr>
                <p14:cNvPr id="31" name="Freihand 30">
                  <a:extLst>
                    <a:ext uri="{FF2B5EF4-FFF2-40B4-BE49-F238E27FC236}">
                      <a16:creationId xmlns:a16="http://schemas.microsoft.com/office/drawing/2014/main" id="{321D5F13-65ED-4329-8B5D-4DDB1A50611F}"/>
                    </a:ext>
                  </a:extLst>
                </p14:cNvPr>
                <p14:cNvContentPartPr/>
                <p14:nvPr/>
              </p14:nvContentPartPr>
              <p14:xfrm>
                <a:off x="9613008" y="3526128"/>
                <a:ext cx="33120" cy="207720"/>
              </p14:xfrm>
            </p:contentPart>
          </mc:Choice>
          <mc:Fallback xmlns="">
            <p:pic>
              <p:nvPicPr>
                <p:cNvPr id="31" name="Freihand 30">
                  <a:extLst>
                    <a:ext uri="{FF2B5EF4-FFF2-40B4-BE49-F238E27FC236}">
                      <a16:creationId xmlns:a16="http://schemas.microsoft.com/office/drawing/2014/main" id="{321D5F13-65ED-4329-8B5D-4DDB1A50611F}"/>
                    </a:ext>
                  </a:extLst>
                </p:cNvPr>
                <p:cNvPicPr/>
                <p:nvPr/>
              </p:nvPicPr>
              <p:blipFill>
                <a:blip r:embed="rId60"/>
                <a:stretch>
                  <a:fillRect/>
                </a:stretch>
              </p:blipFill>
              <p:spPr>
                <a:xfrm>
                  <a:off x="9608688" y="3521808"/>
                  <a:ext cx="41760" cy="216360"/>
                </a:xfrm>
                <a:prstGeom prst="rect">
                  <a:avLst/>
                </a:prstGeom>
              </p:spPr>
            </p:pic>
          </mc:Fallback>
        </mc:AlternateContent>
        <mc:AlternateContent xmlns:mc="http://schemas.openxmlformats.org/markup-compatibility/2006" xmlns:p14="http://schemas.microsoft.com/office/powerpoint/2010/main">
          <mc:Choice Requires="p14">
            <p:contentPart p14:bwMode="auto" r:id="rId61">
              <p14:nvContentPartPr>
                <p14:cNvPr id="32" name="Freihand 31">
                  <a:extLst>
                    <a:ext uri="{FF2B5EF4-FFF2-40B4-BE49-F238E27FC236}">
                      <a16:creationId xmlns:a16="http://schemas.microsoft.com/office/drawing/2014/main" id="{921D06A4-90C0-4FDE-A8E9-76AEEE90E021}"/>
                    </a:ext>
                  </a:extLst>
                </p14:cNvPr>
                <p14:cNvContentPartPr/>
                <p14:nvPr/>
              </p14:nvContentPartPr>
              <p14:xfrm>
                <a:off x="9523728" y="3499128"/>
                <a:ext cx="176400" cy="129600"/>
              </p14:xfrm>
            </p:contentPart>
          </mc:Choice>
          <mc:Fallback xmlns="">
            <p:pic>
              <p:nvPicPr>
                <p:cNvPr id="32" name="Freihand 31">
                  <a:extLst>
                    <a:ext uri="{FF2B5EF4-FFF2-40B4-BE49-F238E27FC236}">
                      <a16:creationId xmlns:a16="http://schemas.microsoft.com/office/drawing/2014/main" id="{921D06A4-90C0-4FDE-A8E9-76AEEE90E021}"/>
                    </a:ext>
                  </a:extLst>
                </p:cNvPr>
                <p:cNvPicPr/>
                <p:nvPr/>
              </p:nvPicPr>
              <p:blipFill>
                <a:blip r:embed="rId62"/>
                <a:stretch>
                  <a:fillRect/>
                </a:stretch>
              </p:blipFill>
              <p:spPr>
                <a:xfrm>
                  <a:off x="9519408" y="3494808"/>
                  <a:ext cx="185040" cy="138240"/>
                </a:xfrm>
                <a:prstGeom prst="rect">
                  <a:avLst/>
                </a:prstGeom>
              </p:spPr>
            </p:pic>
          </mc:Fallback>
        </mc:AlternateContent>
        <mc:AlternateContent xmlns:mc="http://schemas.openxmlformats.org/markup-compatibility/2006" xmlns:p14="http://schemas.microsoft.com/office/powerpoint/2010/main">
          <mc:Choice Requires="p14">
            <p:contentPart p14:bwMode="auto" r:id="rId63">
              <p14:nvContentPartPr>
                <p14:cNvPr id="33" name="Freihand 32">
                  <a:extLst>
                    <a:ext uri="{FF2B5EF4-FFF2-40B4-BE49-F238E27FC236}">
                      <a16:creationId xmlns:a16="http://schemas.microsoft.com/office/drawing/2014/main" id="{0377DC61-3020-46D1-A60A-27BE4B9401EF}"/>
                    </a:ext>
                  </a:extLst>
                </p14:cNvPr>
                <p14:cNvContentPartPr/>
                <p14:nvPr/>
              </p14:nvContentPartPr>
              <p14:xfrm>
                <a:off x="9811728" y="3352248"/>
                <a:ext cx="281880" cy="437400"/>
              </p14:xfrm>
            </p:contentPart>
          </mc:Choice>
          <mc:Fallback xmlns="">
            <p:pic>
              <p:nvPicPr>
                <p:cNvPr id="33" name="Freihand 32">
                  <a:extLst>
                    <a:ext uri="{FF2B5EF4-FFF2-40B4-BE49-F238E27FC236}">
                      <a16:creationId xmlns:a16="http://schemas.microsoft.com/office/drawing/2014/main" id="{0377DC61-3020-46D1-A60A-27BE4B9401EF}"/>
                    </a:ext>
                  </a:extLst>
                </p:cNvPr>
                <p:cNvPicPr/>
                <p:nvPr/>
              </p:nvPicPr>
              <p:blipFill>
                <a:blip r:embed="rId64"/>
                <a:stretch>
                  <a:fillRect/>
                </a:stretch>
              </p:blipFill>
              <p:spPr>
                <a:xfrm>
                  <a:off x="9807408" y="3347928"/>
                  <a:ext cx="290520" cy="446040"/>
                </a:xfrm>
                <a:prstGeom prst="rect">
                  <a:avLst/>
                </a:prstGeom>
              </p:spPr>
            </p:pic>
          </mc:Fallback>
        </mc:AlternateContent>
        <mc:AlternateContent xmlns:mc="http://schemas.openxmlformats.org/markup-compatibility/2006" xmlns:p14="http://schemas.microsoft.com/office/powerpoint/2010/main">
          <mc:Choice Requires="p14">
            <p:contentPart p14:bwMode="auto" r:id="rId65">
              <p14:nvContentPartPr>
                <p14:cNvPr id="34" name="Freihand 33">
                  <a:extLst>
                    <a:ext uri="{FF2B5EF4-FFF2-40B4-BE49-F238E27FC236}">
                      <a16:creationId xmlns:a16="http://schemas.microsoft.com/office/drawing/2014/main" id="{F1B330C8-A509-4163-BD5B-9F49D979CCC2}"/>
                    </a:ext>
                  </a:extLst>
                </p14:cNvPr>
                <p14:cNvContentPartPr/>
                <p14:nvPr/>
              </p14:nvContentPartPr>
              <p14:xfrm>
                <a:off x="10158048" y="3201408"/>
                <a:ext cx="278280" cy="309960"/>
              </p14:xfrm>
            </p:contentPart>
          </mc:Choice>
          <mc:Fallback xmlns="">
            <p:pic>
              <p:nvPicPr>
                <p:cNvPr id="34" name="Freihand 33">
                  <a:extLst>
                    <a:ext uri="{FF2B5EF4-FFF2-40B4-BE49-F238E27FC236}">
                      <a16:creationId xmlns:a16="http://schemas.microsoft.com/office/drawing/2014/main" id="{F1B330C8-A509-4163-BD5B-9F49D979CCC2}"/>
                    </a:ext>
                  </a:extLst>
                </p:cNvPr>
                <p:cNvPicPr/>
                <p:nvPr/>
              </p:nvPicPr>
              <p:blipFill>
                <a:blip r:embed="rId66"/>
                <a:stretch>
                  <a:fillRect/>
                </a:stretch>
              </p:blipFill>
              <p:spPr>
                <a:xfrm>
                  <a:off x="10153728" y="3197088"/>
                  <a:ext cx="286920" cy="318600"/>
                </a:xfrm>
                <a:prstGeom prst="rect">
                  <a:avLst/>
                </a:prstGeom>
              </p:spPr>
            </p:pic>
          </mc:Fallback>
        </mc:AlternateContent>
        <mc:AlternateContent xmlns:mc="http://schemas.openxmlformats.org/markup-compatibility/2006" xmlns:p14="http://schemas.microsoft.com/office/powerpoint/2010/main">
          <mc:Choice Requires="p14">
            <p:contentPart p14:bwMode="auto" r:id="rId67">
              <p14:nvContentPartPr>
                <p14:cNvPr id="35" name="Freihand 34">
                  <a:extLst>
                    <a:ext uri="{FF2B5EF4-FFF2-40B4-BE49-F238E27FC236}">
                      <a16:creationId xmlns:a16="http://schemas.microsoft.com/office/drawing/2014/main" id="{9F3D8C8D-C01C-4C8B-BE17-6877B8752BC1}"/>
                    </a:ext>
                  </a:extLst>
                </p14:cNvPr>
                <p14:cNvContentPartPr/>
                <p14:nvPr/>
              </p14:nvContentPartPr>
              <p14:xfrm>
                <a:off x="10538928" y="3144168"/>
                <a:ext cx="261000" cy="393480"/>
              </p14:xfrm>
            </p:contentPart>
          </mc:Choice>
          <mc:Fallback xmlns="">
            <p:pic>
              <p:nvPicPr>
                <p:cNvPr id="35" name="Freihand 34">
                  <a:extLst>
                    <a:ext uri="{FF2B5EF4-FFF2-40B4-BE49-F238E27FC236}">
                      <a16:creationId xmlns:a16="http://schemas.microsoft.com/office/drawing/2014/main" id="{9F3D8C8D-C01C-4C8B-BE17-6877B8752BC1}"/>
                    </a:ext>
                  </a:extLst>
                </p:cNvPr>
                <p:cNvPicPr/>
                <p:nvPr/>
              </p:nvPicPr>
              <p:blipFill>
                <a:blip r:embed="rId68"/>
                <a:stretch>
                  <a:fillRect/>
                </a:stretch>
              </p:blipFill>
              <p:spPr>
                <a:xfrm>
                  <a:off x="10534608" y="3139848"/>
                  <a:ext cx="269640" cy="402120"/>
                </a:xfrm>
                <a:prstGeom prst="rect">
                  <a:avLst/>
                </a:prstGeom>
              </p:spPr>
            </p:pic>
          </mc:Fallback>
        </mc:AlternateContent>
        <mc:AlternateContent xmlns:mc="http://schemas.openxmlformats.org/markup-compatibility/2006" xmlns:p14="http://schemas.microsoft.com/office/powerpoint/2010/main">
          <mc:Choice Requires="p14">
            <p:contentPart p14:bwMode="auto" r:id="rId69">
              <p14:nvContentPartPr>
                <p14:cNvPr id="36" name="Freihand 35">
                  <a:extLst>
                    <a:ext uri="{FF2B5EF4-FFF2-40B4-BE49-F238E27FC236}">
                      <a16:creationId xmlns:a16="http://schemas.microsoft.com/office/drawing/2014/main" id="{D1FC89E4-88AF-4F9B-8594-7F3C47C1C574}"/>
                    </a:ext>
                  </a:extLst>
                </p14:cNvPr>
                <p14:cNvContentPartPr/>
                <p14:nvPr/>
              </p14:nvContentPartPr>
              <p14:xfrm>
                <a:off x="10817208" y="3086928"/>
                <a:ext cx="157680" cy="181080"/>
              </p14:xfrm>
            </p:contentPart>
          </mc:Choice>
          <mc:Fallback xmlns="">
            <p:pic>
              <p:nvPicPr>
                <p:cNvPr id="36" name="Freihand 35">
                  <a:extLst>
                    <a:ext uri="{FF2B5EF4-FFF2-40B4-BE49-F238E27FC236}">
                      <a16:creationId xmlns:a16="http://schemas.microsoft.com/office/drawing/2014/main" id="{D1FC89E4-88AF-4F9B-8594-7F3C47C1C574}"/>
                    </a:ext>
                  </a:extLst>
                </p:cNvPr>
                <p:cNvPicPr/>
                <p:nvPr/>
              </p:nvPicPr>
              <p:blipFill>
                <a:blip r:embed="rId70"/>
                <a:stretch>
                  <a:fillRect/>
                </a:stretch>
              </p:blipFill>
              <p:spPr>
                <a:xfrm>
                  <a:off x="10812888" y="3082608"/>
                  <a:ext cx="166320" cy="189720"/>
                </a:xfrm>
                <a:prstGeom prst="rect">
                  <a:avLst/>
                </a:prstGeom>
              </p:spPr>
            </p:pic>
          </mc:Fallback>
        </mc:AlternateContent>
        <mc:AlternateContent xmlns:mc="http://schemas.openxmlformats.org/markup-compatibility/2006" xmlns:p14="http://schemas.microsoft.com/office/powerpoint/2010/main">
          <mc:Choice Requires="p14">
            <p:contentPart p14:bwMode="auto" r:id="rId71">
              <p14:nvContentPartPr>
                <p14:cNvPr id="37" name="Freihand 36">
                  <a:extLst>
                    <a:ext uri="{FF2B5EF4-FFF2-40B4-BE49-F238E27FC236}">
                      <a16:creationId xmlns:a16="http://schemas.microsoft.com/office/drawing/2014/main" id="{9208E8DB-B0A8-4DD2-BA7C-2AB780346943}"/>
                    </a:ext>
                  </a:extLst>
                </p14:cNvPr>
                <p14:cNvContentPartPr/>
                <p14:nvPr/>
              </p14:nvContentPartPr>
              <p14:xfrm>
                <a:off x="10971288" y="3021768"/>
                <a:ext cx="36360" cy="41760"/>
              </p14:xfrm>
            </p:contentPart>
          </mc:Choice>
          <mc:Fallback xmlns="">
            <p:pic>
              <p:nvPicPr>
                <p:cNvPr id="37" name="Freihand 36">
                  <a:extLst>
                    <a:ext uri="{FF2B5EF4-FFF2-40B4-BE49-F238E27FC236}">
                      <a16:creationId xmlns:a16="http://schemas.microsoft.com/office/drawing/2014/main" id="{9208E8DB-B0A8-4DD2-BA7C-2AB780346943}"/>
                    </a:ext>
                  </a:extLst>
                </p:cNvPr>
                <p:cNvPicPr/>
                <p:nvPr/>
              </p:nvPicPr>
              <p:blipFill>
                <a:blip r:embed="rId72"/>
                <a:stretch>
                  <a:fillRect/>
                </a:stretch>
              </p:blipFill>
              <p:spPr>
                <a:xfrm>
                  <a:off x="10966968" y="3017448"/>
                  <a:ext cx="45000" cy="50400"/>
                </a:xfrm>
                <a:prstGeom prst="rect">
                  <a:avLst/>
                </a:prstGeom>
              </p:spPr>
            </p:pic>
          </mc:Fallback>
        </mc:AlternateContent>
        <mc:AlternateContent xmlns:mc="http://schemas.openxmlformats.org/markup-compatibility/2006" xmlns:p14="http://schemas.microsoft.com/office/powerpoint/2010/main">
          <mc:Choice Requires="p14">
            <p:contentPart p14:bwMode="auto" r:id="rId73">
              <p14:nvContentPartPr>
                <p14:cNvPr id="38" name="Freihand 37">
                  <a:extLst>
                    <a:ext uri="{FF2B5EF4-FFF2-40B4-BE49-F238E27FC236}">
                      <a16:creationId xmlns:a16="http://schemas.microsoft.com/office/drawing/2014/main" id="{70BDA1EE-12BC-4440-AD6A-E83ED3C92CB0}"/>
                    </a:ext>
                  </a:extLst>
                </p14:cNvPr>
                <p14:cNvContentPartPr/>
                <p14:nvPr/>
              </p14:nvContentPartPr>
              <p14:xfrm>
                <a:off x="11014848" y="2999448"/>
                <a:ext cx="281520" cy="138240"/>
              </p14:xfrm>
            </p:contentPart>
          </mc:Choice>
          <mc:Fallback xmlns="">
            <p:pic>
              <p:nvPicPr>
                <p:cNvPr id="38" name="Freihand 37">
                  <a:extLst>
                    <a:ext uri="{FF2B5EF4-FFF2-40B4-BE49-F238E27FC236}">
                      <a16:creationId xmlns:a16="http://schemas.microsoft.com/office/drawing/2014/main" id="{70BDA1EE-12BC-4440-AD6A-E83ED3C92CB0}"/>
                    </a:ext>
                  </a:extLst>
                </p:cNvPr>
                <p:cNvPicPr/>
                <p:nvPr/>
              </p:nvPicPr>
              <p:blipFill>
                <a:blip r:embed="rId74"/>
                <a:stretch>
                  <a:fillRect/>
                </a:stretch>
              </p:blipFill>
              <p:spPr>
                <a:xfrm>
                  <a:off x="11010528" y="2995128"/>
                  <a:ext cx="290160" cy="146880"/>
                </a:xfrm>
                <a:prstGeom prst="rect">
                  <a:avLst/>
                </a:prstGeom>
              </p:spPr>
            </p:pic>
          </mc:Fallback>
        </mc:AlternateContent>
        <mc:AlternateContent xmlns:mc="http://schemas.openxmlformats.org/markup-compatibility/2006" xmlns:p14="http://schemas.microsoft.com/office/powerpoint/2010/main">
          <mc:Choice Requires="p14">
            <p:contentPart p14:bwMode="auto" r:id="rId75">
              <p14:nvContentPartPr>
                <p14:cNvPr id="39" name="Freihand 38">
                  <a:extLst>
                    <a:ext uri="{FF2B5EF4-FFF2-40B4-BE49-F238E27FC236}">
                      <a16:creationId xmlns:a16="http://schemas.microsoft.com/office/drawing/2014/main" id="{298BF287-51C0-4C2D-816A-FBAD62E082E4}"/>
                    </a:ext>
                  </a:extLst>
                </p14:cNvPr>
                <p14:cNvContentPartPr/>
                <p14:nvPr/>
              </p14:nvContentPartPr>
              <p14:xfrm>
                <a:off x="11440008" y="2855088"/>
                <a:ext cx="116640" cy="322920"/>
              </p14:xfrm>
            </p:contentPart>
          </mc:Choice>
          <mc:Fallback xmlns="">
            <p:pic>
              <p:nvPicPr>
                <p:cNvPr id="39" name="Freihand 38">
                  <a:extLst>
                    <a:ext uri="{FF2B5EF4-FFF2-40B4-BE49-F238E27FC236}">
                      <a16:creationId xmlns:a16="http://schemas.microsoft.com/office/drawing/2014/main" id="{298BF287-51C0-4C2D-816A-FBAD62E082E4}"/>
                    </a:ext>
                  </a:extLst>
                </p:cNvPr>
                <p:cNvPicPr/>
                <p:nvPr/>
              </p:nvPicPr>
              <p:blipFill>
                <a:blip r:embed="rId76"/>
                <a:stretch>
                  <a:fillRect/>
                </a:stretch>
              </p:blipFill>
              <p:spPr>
                <a:xfrm>
                  <a:off x="11435688" y="2850768"/>
                  <a:ext cx="125280" cy="331560"/>
                </a:xfrm>
                <a:prstGeom prst="rect">
                  <a:avLst/>
                </a:prstGeom>
              </p:spPr>
            </p:pic>
          </mc:Fallback>
        </mc:AlternateContent>
        <mc:AlternateContent xmlns:mc="http://schemas.openxmlformats.org/markup-compatibility/2006" xmlns:p14="http://schemas.microsoft.com/office/powerpoint/2010/main">
          <mc:Choice Requires="p14">
            <p:contentPart p14:bwMode="auto" r:id="rId77">
              <p14:nvContentPartPr>
                <p14:cNvPr id="40" name="Freihand 39">
                  <a:extLst>
                    <a:ext uri="{FF2B5EF4-FFF2-40B4-BE49-F238E27FC236}">
                      <a16:creationId xmlns:a16="http://schemas.microsoft.com/office/drawing/2014/main" id="{89014EF3-BE04-4815-8D15-11A2F36A3A9E}"/>
                    </a:ext>
                  </a:extLst>
                </p14:cNvPr>
                <p14:cNvContentPartPr/>
                <p14:nvPr/>
              </p14:nvContentPartPr>
              <p14:xfrm>
                <a:off x="11587608" y="2784528"/>
                <a:ext cx="84960" cy="150840"/>
              </p14:xfrm>
            </p:contentPart>
          </mc:Choice>
          <mc:Fallback xmlns="">
            <p:pic>
              <p:nvPicPr>
                <p:cNvPr id="40" name="Freihand 39">
                  <a:extLst>
                    <a:ext uri="{FF2B5EF4-FFF2-40B4-BE49-F238E27FC236}">
                      <a16:creationId xmlns:a16="http://schemas.microsoft.com/office/drawing/2014/main" id="{89014EF3-BE04-4815-8D15-11A2F36A3A9E}"/>
                    </a:ext>
                  </a:extLst>
                </p:cNvPr>
                <p:cNvPicPr/>
                <p:nvPr/>
              </p:nvPicPr>
              <p:blipFill>
                <a:blip r:embed="rId78"/>
                <a:stretch>
                  <a:fillRect/>
                </a:stretch>
              </p:blipFill>
              <p:spPr>
                <a:xfrm>
                  <a:off x="11583288" y="2780208"/>
                  <a:ext cx="93600" cy="159480"/>
                </a:xfrm>
                <a:prstGeom prst="rect">
                  <a:avLst/>
                </a:prstGeom>
              </p:spPr>
            </p:pic>
          </mc:Fallback>
        </mc:AlternateContent>
        <mc:AlternateContent xmlns:mc="http://schemas.openxmlformats.org/markup-compatibility/2006" xmlns:p14="http://schemas.microsoft.com/office/powerpoint/2010/main">
          <mc:Choice Requires="p14">
            <p:contentPart p14:bwMode="auto" r:id="rId79">
              <p14:nvContentPartPr>
                <p14:cNvPr id="41" name="Freihand 40">
                  <a:extLst>
                    <a:ext uri="{FF2B5EF4-FFF2-40B4-BE49-F238E27FC236}">
                      <a16:creationId xmlns:a16="http://schemas.microsoft.com/office/drawing/2014/main" id="{0C8665D0-0BDC-4A5D-94E5-E3CA1F5F07B5}"/>
                    </a:ext>
                  </a:extLst>
                </p14:cNvPr>
                <p14:cNvContentPartPr/>
                <p14:nvPr/>
              </p14:nvContentPartPr>
              <p14:xfrm>
                <a:off x="11689128" y="2679048"/>
                <a:ext cx="268920" cy="200160"/>
              </p14:xfrm>
            </p:contentPart>
          </mc:Choice>
          <mc:Fallback xmlns="">
            <p:pic>
              <p:nvPicPr>
                <p:cNvPr id="41" name="Freihand 40">
                  <a:extLst>
                    <a:ext uri="{FF2B5EF4-FFF2-40B4-BE49-F238E27FC236}">
                      <a16:creationId xmlns:a16="http://schemas.microsoft.com/office/drawing/2014/main" id="{0C8665D0-0BDC-4A5D-94E5-E3CA1F5F07B5}"/>
                    </a:ext>
                  </a:extLst>
                </p:cNvPr>
                <p:cNvPicPr/>
                <p:nvPr/>
              </p:nvPicPr>
              <p:blipFill>
                <a:blip r:embed="rId80"/>
                <a:stretch>
                  <a:fillRect/>
                </a:stretch>
              </p:blipFill>
              <p:spPr>
                <a:xfrm>
                  <a:off x="11684808" y="2674728"/>
                  <a:ext cx="277560" cy="208800"/>
                </a:xfrm>
                <a:prstGeom prst="rect">
                  <a:avLst/>
                </a:prstGeom>
              </p:spPr>
            </p:pic>
          </mc:Fallback>
        </mc:AlternateContent>
        <mc:AlternateContent xmlns:mc="http://schemas.openxmlformats.org/markup-compatibility/2006" xmlns:p14="http://schemas.microsoft.com/office/powerpoint/2010/main">
          <mc:Choice Requires="p14">
            <p:contentPart p14:bwMode="auto" r:id="rId81">
              <p14:nvContentPartPr>
                <p14:cNvPr id="54" name="Freihand 53">
                  <a:extLst>
                    <a:ext uri="{FF2B5EF4-FFF2-40B4-BE49-F238E27FC236}">
                      <a16:creationId xmlns:a16="http://schemas.microsoft.com/office/drawing/2014/main" id="{D669D61F-8EEF-4A08-8DEE-FE260DD76BA7}"/>
                    </a:ext>
                  </a:extLst>
                </p14:cNvPr>
                <p14:cNvContentPartPr/>
                <p14:nvPr/>
              </p14:nvContentPartPr>
              <p14:xfrm>
                <a:off x="8521848" y="2213568"/>
                <a:ext cx="138240" cy="227160"/>
              </p14:xfrm>
            </p:contentPart>
          </mc:Choice>
          <mc:Fallback xmlns="">
            <p:pic>
              <p:nvPicPr>
                <p:cNvPr id="54" name="Freihand 53">
                  <a:extLst>
                    <a:ext uri="{FF2B5EF4-FFF2-40B4-BE49-F238E27FC236}">
                      <a16:creationId xmlns:a16="http://schemas.microsoft.com/office/drawing/2014/main" id="{D669D61F-8EEF-4A08-8DEE-FE260DD76BA7}"/>
                    </a:ext>
                  </a:extLst>
                </p:cNvPr>
                <p:cNvPicPr/>
                <p:nvPr/>
              </p:nvPicPr>
              <p:blipFill>
                <a:blip r:embed="rId82"/>
                <a:stretch>
                  <a:fillRect/>
                </a:stretch>
              </p:blipFill>
              <p:spPr>
                <a:xfrm>
                  <a:off x="8517528" y="2209248"/>
                  <a:ext cx="146880" cy="235800"/>
                </a:xfrm>
                <a:prstGeom prst="rect">
                  <a:avLst/>
                </a:prstGeom>
              </p:spPr>
            </p:pic>
          </mc:Fallback>
        </mc:AlternateContent>
        <mc:AlternateContent xmlns:mc="http://schemas.openxmlformats.org/markup-compatibility/2006" xmlns:p14="http://schemas.microsoft.com/office/powerpoint/2010/main">
          <mc:Choice Requires="p14">
            <p:contentPart p14:bwMode="auto" r:id="rId83">
              <p14:nvContentPartPr>
                <p14:cNvPr id="55" name="Freihand 54">
                  <a:extLst>
                    <a:ext uri="{FF2B5EF4-FFF2-40B4-BE49-F238E27FC236}">
                      <a16:creationId xmlns:a16="http://schemas.microsoft.com/office/drawing/2014/main" id="{5871D230-21A9-476E-B55C-C2339F89FA64}"/>
                    </a:ext>
                  </a:extLst>
                </p14:cNvPr>
                <p14:cNvContentPartPr/>
                <p14:nvPr/>
              </p14:nvContentPartPr>
              <p14:xfrm>
                <a:off x="8657568" y="2216448"/>
                <a:ext cx="185400" cy="104760"/>
              </p14:xfrm>
            </p:contentPart>
          </mc:Choice>
          <mc:Fallback xmlns="">
            <p:pic>
              <p:nvPicPr>
                <p:cNvPr id="55" name="Freihand 54">
                  <a:extLst>
                    <a:ext uri="{FF2B5EF4-FFF2-40B4-BE49-F238E27FC236}">
                      <a16:creationId xmlns:a16="http://schemas.microsoft.com/office/drawing/2014/main" id="{5871D230-21A9-476E-B55C-C2339F89FA64}"/>
                    </a:ext>
                  </a:extLst>
                </p:cNvPr>
                <p:cNvPicPr/>
                <p:nvPr/>
              </p:nvPicPr>
              <p:blipFill>
                <a:blip r:embed="rId84"/>
                <a:stretch>
                  <a:fillRect/>
                </a:stretch>
              </p:blipFill>
              <p:spPr>
                <a:xfrm>
                  <a:off x="8653248" y="2212128"/>
                  <a:ext cx="194040" cy="113400"/>
                </a:xfrm>
                <a:prstGeom prst="rect">
                  <a:avLst/>
                </a:prstGeom>
              </p:spPr>
            </p:pic>
          </mc:Fallback>
        </mc:AlternateContent>
        <mc:AlternateContent xmlns:mc="http://schemas.openxmlformats.org/markup-compatibility/2006" xmlns:p14="http://schemas.microsoft.com/office/powerpoint/2010/main">
          <mc:Choice Requires="p14">
            <p:contentPart p14:bwMode="auto" r:id="rId85">
              <p14:nvContentPartPr>
                <p14:cNvPr id="56" name="Freihand 55">
                  <a:extLst>
                    <a:ext uri="{FF2B5EF4-FFF2-40B4-BE49-F238E27FC236}">
                      <a16:creationId xmlns:a16="http://schemas.microsoft.com/office/drawing/2014/main" id="{5E82F4EA-B82D-4063-8638-4F1A44F64530}"/>
                    </a:ext>
                  </a:extLst>
                </p14:cNvPr>
                <p14:cNvContentPartPr/>
                <p14:nvPr/>
              </p14:nvContentPartPr>
              <p14:xfrm>
                <a:off x="8854488" y="2151648"/>
                <a:ext cx="106560" cy="130680"/>
              </p14:xfrm>
            </p:contentPart>
          </mc:Choice>
          <mc:Fallback xmlns="">
            <p:pic>
              <p:nvPicPr>
                <p:cNvPr id="56" name="Freihand 55">
                  <a:extLst>
                    <a:ext uri="{FF2B5EF4-FFF2-40B4-BE49-F238E27FC236}">
                      <a16:creationId xmlns:a16="http://schemas.microsoft.com/office/drawing/2014/main" id="{5E82F4EA-B82D-4063-8638-4F1A44F64530}"/>
                    </a:ext>
                  </a:extLst>
                </p:cNvPr>
                <p:cNvPicPr/>
                <p:nvPr/>
              </p:nvPicPr>
              <p:blipFill>
                <a:blip r:embed="rId86"/>
                <a:stretch>
                  <a:fillRect/>
                </a:stretch>
              </p:blipFill>
              <p:spPr>
                <a:xfrm>
                  <a:off x="8850168" y="2147328"/>
                  <a:ext cx="115200" cy="139320"/>
                </a:xfrm>
                <a:prstGeom prst="rect">
                  <a:avLst/>
                </a:prstGeom>
              </p:spPr>
            </p:pic>
          </mc:Fallback>
        </mc:AlternateContent>
        <mc:AlternateContent xmlns:mc="http://schemas.openxmlformats.org/markup-compatibility/2006" xmlns:p14="http://schemas.microsoft.com/office/powerpoint/2010/main">
          <mc:Choice Requires="p14">
            <p:contentPart p14:bwMode="auto" r:id="rId87">
              <p14:nvContentPartPr>
                <p14:cNvPr id="57" name="Freihand 56">
                  <a:extLst>
                    <a:ext uri="{FF2B5EF4-FFF2-40B4-BE49-F238E27FC236}">
                      <a16:creationId xmlns:a16="http://schemas.microsoft.com/office/drawing/2014/main" id="{E62145E4-CB70-4F92-98D2-61CC93119E32}"/>
                    </a:ext>
                  </a:extLst>
                </p14:cNvPr>
                <p14:cNvContentPartPr/>
                <p14:nvPr/>
              </p14:nvContentPartPr>
              <p14:xfrm>
                <a:off x="9155448" y="1990368"/>
                <a:ext cx="121680" cy="310320"/>
              </p14:xfrm>
            </p:contentPart>
          </mc:Choice>
          <mc:Fallback xmlns="">
            <p:pic>
              <p:nvPicPr>
                <p:cNvPr id="57" name="Freihand 56">
                  <a:extLst>
                    <a:ext uri="{FF2B5EF4-FFF2-40B4-BE49-F238E27FC236}">
                      <a16:creationId xmlns:a16="http://schemas.microsoft.com/office/drawing/2014/main" id="{E62145E4-CB70-4F92-98D2-61CC93119E32}"/>
                    </a:ext>
                  </a:extLst>
                </p:cNvPr>
                <p:cNvPicPr/>
                <p:nvPr/>
              </p:nvPicPr>
              <p:blipFill>
                <a:blip r:embed="rId88"/>
                <a:stretch>
                  <a:fillRect/>
                </a:stretch>
              </p:blipFill>
              <p:spPr>
                <a:xfrm>
                  <a:off x="9151128" y="1986048"/>
                  <a:ext cx="130320" cy="318960"/>
                </a:xfrm>
                <a:prstGeom prst="rect">
                  <a:avLst/>
                </a:prstGeom>
              </p:spPr>
            </p:pic>
          </mc:Fallback>
        </mc:AlternateContent>
        <mc:AlternateContent xmlns:mc="http://schemas.openxmlformats.org/markup-compatibility/2006" xmlns:p14="http://schemas.microsoft.com/office/powerpoint/2010/main">
          <mc:Choice Requires="p14">
            <p:contentPart p14:bwMode="auto" r:id="rId89">
              <p14:nvContentPartPr>
                <p14:cNvPr id="58" name="Freihand 57">
                  <a:extLst>
                    <a:ext uri="{FF2B5EF4-FFF2-40B4-BE49-F238E27FC236}">
                      <a16:creationId xmlns:a16="http://schemas.microsoft.com/office/drawing/2014/main" id="{B5B7C7E3-1B48-4D44-BD86-8203C5E0BCD4}"/>
                    </a:ext>
                  </a:extLst>
                </p14:cNvPr>
                <p14:cNvContentPartPr/>
                <p14:nvPr/>
              </p14:nvContentPartPr>
              <p14:xfrm>
                <a:off x="9316368" y="1936368"/>
                <a:ext cx="114120" cy="139680"/>
              </p14:xfrm>
            </p:contentPart>
          </mc:Choice>
          <mc:Fallback xmlns="">
            <p:pic>
              <p:nvPicPr>
                <p:cNvPr id="58" name="Freihand 57">
                  <a:extLst>
                    <a:ext uri="{FF2B5EF4-FFF2-40B4-BE49-F238E27FC236}">
                      <a16:creationId xmlns:a16="http://schemas.microsoft.com/office/drawing/2014/main" id="{B5B7C7E3-1B48-4D44-BD86-8203C5E0BCD4}"/>
                    </a:ext>
                  </a:extLst>
                </p:cNvPr>
                <p:cNvPicPr/>
                <p:nvPr/>
              </p:nvPicPr>
              <p:blipFill>
                <a:blip r:embed="rId90"/>
                <a:stretch>
                  <a:fillRect/>
                </a:stretch>
              </p:blipFill>
              <p:spPr>
                <a:xfrm>
                  <a:off x="9312048" y="1932048"/>
                  <a:ext cx="122760" cy="148320"/>
                </a:xfrm>
                <a:prstGeom prst="rect">
                  <a:avLst/>
                </a:prstGeom>
              </p:spPr>
            </p:pic>
          </mc:Fallback>
        </mc:AlternateContent>
        <mc:AlternateContent xmlns:mc="http://schemas.openxmlformats.org/markup-compatibility/2006" xmlns:p14="http://schemas.microsoft.com/office/powerpoint/2010/main">
          <mc:Choice Requires="p14">
            <p:contentPart p14:bwMode="auto" r:id="rId91">
              <p14:nvContentPartPr>
                <p14:cNvPr id="59" name="Freihand 58">
                  <a:extLst>
                    <a:ext uri="{FF2B5EF4-FFF2-40B4-BE49-F238E27FC236}">
                      <a16:creationId xmlns:a16="http://schemas.microsoft.com/office/drawing/2014/main" id="{78E62E55-0307-4FD1-A343-AB00ABF71C7A}"/>
                    </a:ext>
                  </a:extLst>
                </p14:cNvPr>
                <p14:cNvContentPartPr/>
                <p14:nvPr/>
              </p14:nvContentPartPr>
              <p14:xfrm>
                <a:off x="9426888" y="1871568"/>
                <a:ext cx="184320" cy="151200"/>
              </p14:xfrm>
            </p:contentPart>
          </mc:Choice>
          <mc:Fallback xmlns="">
            <p:pic>
              <p:nvPicPr>
                <p:cNvPr id="59" name="Freihand 58">
                  <a:extLst>
                    <a:ext uri="{FF2B5EF4-FFF2-40B4-BE49-F238E27FC236}">
                      <a16:creationId xmlns:a16="http://schemas.microsoft.com/office/drawing/2014/main" id="{78E62E55-0307-4FD1-A343-AB00ABF71C7A}"/>
                    </a:ext>
                  </a:extLst>
                </p:cNvPr>
                <p:cNvPicPr/>
                <p:nvPr/>
              </p:nvPicPr>
              <p:blipFill>
                <a:blip r:embed="rId92"/>
                <a:stretch>
                  <a:fillRect/>
                </a:stretch>
              </p:blipFill>
              <p:spPr>
                <a:xfrm>
                  <a:off x="9422568" y="1867248"/>
                  <a:ext cx="192960" cy="159840"/>
                </a:xfrm>
                <a:prstGeom prst="rect">
                  <a:avLst/>
                </a:prstGeom>
              </p:spPr>
            </p:pic>
          </mc:Fallback>
        </mc:AlternateContent>
        <mc:AlternateContent xmlns:mc="http://schemas.openxmlformats.org/markup-compatibility/2006" xmlns:p14="http://schemas.microsoft.com/office/powerpoint/2010/main">
          <mc:Choice Requires="p14">
            <p:contentPart p14:bwMode="auto" r:id="rId93">
              <p14:nvContentPartPr>
                <p14:cNvPr id="60" name="Freihand 59">
                  <a:extLst>
                    <a:ext uri="{FF2B5EF4-FFF2-40B4-BE49-F238E27FC236}">
                      <a16:creationId xmlns:a16="http://schemas.microsoft.com/office/drawing/2014/main" id="{284C1145-C5B3-4AD0-9532-8FACE704B2FD}"/>
                    </a:ext>
                  </a:extLst>
                </p14:cNvPr>
                <p14:cNvContentPartPr/>
                <p14:nvPr/>
              </p14:nvContentPartPr>
              <p14:xfrm>
                <a:off x="9800928" y="1825848"/>
                <a:ext cx="37440" cy="82800"/>
              </p14:xfrm>
            </p:contentPart>
          </mc:Choice>
          <mc:Fallback xmlns="">
            <p:pic>
              <p:nvPicPr>
                <p:cNvPr id="60" name="Freihand 59">
                  <a:extLst>
                    <a:ext uri="{FF2B5EF4-FFF2-40B4-BE49-F238E27FC236}">
                      <a16:creationId xmlns:a16="http://schemas.microsoft.com/office/drawing/2014/main" id="{284C1145-C5B3-4AD0-9532-8FACE704B2FD}"/>
                    </a:ext>
                  </a:extLst>
                </p:cNvPr>
                <p:cNvPicPr/>
                <p:nvPr/>
              </p:nvPicPr>
              <p:blipFill>
                <a:blip r:embed="rId94"/>
                <a:stretch>
                  <a:fillRect/>
                </a:stretch>
              </p:blipFill>
              <p:spPr>
                <a:xfrm>
                  <a:off x="9796608" y="1821528"/>
                  <a:ext cx="46080" cy="91440"/>
                </a:xfrm>
                <a:prstGeom prst="rect">
                  <a:avLst/>
                </a:prstGeom>
              </p:spPr>
            </p:pic>
          </mc:Fallback>
        </mc:AlternateContent>
        <mc:AlternateContent xmlns:mc="http://schemas.openxmlformats.org/markup-compatibility/2006" xmlns:p14="http://schemas.microsoft.com/office/powerpoint/2010/main">
          <mc:Choice Requires="p14">
            <p:contentPart p14:bwMode="auto" r:id="rId95">
              <p14:nvContentPartPr>
                <p14:cNvPr id="61" name="Freihand 60">
                  <a:extLst>
                    <a:ext uri="{FF2B5EF4-FFF2-40B4-BE49-F238E27FC236}">
                      <a16:creationId xmlns:a16="http://schemas.microsoft.com/office/drawing/2014/main" id="{9EA9C6EA-84F1-448D-9199-416A37B92555}"/>
                    </a:ext>
                  </a:extLst>
                </p14:cNvPr>
                <p14:cNvContentPartPr/>
                <p14:nvPr/>
              </p14:nvContentPartPr>
              <p14:xfrm>
                <a:off x="9796968" y="1714968"/>
                <a:ext cx="73080" cy="21240"/>
              </p14:xfrm>
            </p:contentPart>
          </mc:Choice>
          <mc:Fallback xmlns="">
            <p:pic>
              <p:nvPicPr>
                <p:cNvPr id="61" name="Freihand 60">
                  <a:extLst>
                    <a:ext uri="{FF2B5EF4-FFF2-40B4-BE49-F238E27FC236}">
                      <a16:creationId xmlns:a16="http://schemas.microsoft.com/office/drawing/2014/main" id="{9EA9C6EA-84F1-448D-9199-416A37B92555}"/>
                    </a:ext>
                  </a:extLst>
                </p:cNvPr>
                <p:cNvPicPr/>
                <p:nvPr/>
              </p:nvPicPr>
              <p:blipFill>
                <a:blip r:embed="rId96"/>
                <a:stretch>
                  <a:fillRect/>
                </a:stretch>
              </p:blipFill>
              <p:spPr>
                <a:xfrm>
                  <a:off x="9792648" y="1710648"/>
                  <a:ext cx="81720" cy="29880"/>
                </a:xfrm>
                <a:prstGeom prst="rect">
                  <a:avLst/>
                </a:prstGeom>
              </p:spPr>
            </p:pic>
          </mc:Fallback>
        </mc:AlternateContent>
        <mc:AlternateContent xmlns:mc="http://schemas.openxmlformats.org/markup-compatibility/2006" xmlns:p14="http://schemas.microsoft.com/office/powerpoint/2010/main">
          <mc:Choice Requires="p14">
            <p:contentPart p14:bwMode="auto" r:id="rId97">
              <p14:nvContentPartPr>
                <p14:cNvPr id="62" name="Freihand 61">
                  <a:extLst>
                    <a:ext uri="{FF2B5EF4-FFF2-40B4-BE49-F238E27FC236}">
                      <a16:creationId xmlns:a16="http://schemas.microsoft.com/office/drawing/2014/main" id="{94995B11-4A1E-41E9-BD8F-DDA9E245CB30}"/>
                    </a:ext>
                  </a:extLst>
                </p14:cNvPr>
                <p14:cNvContentPartPr/>
                <p14:nvPr/>
              </p14:nvContentPartPr>
              <p14:xfrm>
                <a:off x="9877608" y="1718568"/>
                <a:ext cx="116640" cy="136800"/>
              </p14:xfrm>
            </p:contentPart>
          </mc:Choice>
          <mc:Fallback xmlns="">
            <p:pic>
              <p:nvPicPr>
                <p:cNvPr id="62" name="Freihand 61">
                  <a:extLst>
                    <a:ext uri="{FF2B5EF4-FFF2-40B4-BE49-F238E27FC236}">
                      <a16:creationId xmlns:a16="http://schemas.microsoft.com/office/drawing/2014/main" id="{94995B11-4A1E-41E9-BD8F-DDA9E245CB30}"/>
                    </a:ext>
                  </a:extLst>
                </p:cNvPr>
                <p:cNvPicPr/>
                <p:nvPr/>
              </p:nvPicPr>
              <p:blipFill>
                <a:blip r:embed="rId98"/>
                <a:stretch>
                  <a:fillRect/>
                </a:stretch>
              </p:blipFill>
              <p:spPr>
                <a:xfrm>
                  <a:off x="9873288" y="1714248"/>
                  <a:ext cx="125280" cy="145440"/>
                </a:xfrm>
                <a:prstGeom prst="rect">
                  <a:avLst/>
                </a:prstGeom>
              </p:spPr>
            </p:pic>
          </mc:Fallback>
        </mc:AlternateContent>
        <mc:AlternateContent xmlns:mc="http://schemas.openxmlformats.org/markup-compatibility/2006" xmlns:p14="http://schemas.microsoft.com/office/powerpoint/2010/main">
          <mc:Choice Requires="p14">
            <p:contentPart p14:bwMode="auto" r:id="rId99">
              <p14:nvContentPartPr>
                <p14:cNvPr id="63" name="Freihand 62">
                  <a:extLst>
                    <a:ext uri="{FF2B5EF4-FFF2-40B4-BE49-F238E27FC236}">
                      <a16:creationId xmlns:a16="http://schemas.microsoft.com/office/drawing/2014/main" id="{57797434-471E-4F92-8DC1-9E0B20FC11C8}"/>
                    </a:ext>
                  </a:extLst>
                </p14:cNvPr>
                <p14:cNvContentPartPr/>
                <p14:nvPr/>
              </p14:nvContentPartPr>
              <p14:xfrm>
                <a:off x="10107288" y="1651608"/>
                <a:ext cx="120600" cy="98640"/>
              </p14:xfrm>
            </p:contentPart>
          </mc:Choice>
          <mc:Fallback xmlns="">
            <p:pic>
              <p:nvPicPr>
                <p:cNvPr id="63" name="Freihand 62">
                  <a:extLst>
                    <a:ext uri="{FF2B5EF4-FFF2-40B4-BE49-F238E27FC236}">
                      <a16:creationId xmlns:a16="http://schemas.microsoft.com/office/drawing/2014/main" id="{57797434-471E-4F92-8DC1-9E0B20FC11C8}"/>
                    </a:ext>
                  </a:extLst>
                </p:cNvPr>
                <p:cNvPicPr/>
                <p:nvPr/>
              </p:nvPicPr>
              <p:blipFill>
                <a:blip r:embed="rId100"/>
                <a:stretch>
                  <a:fillRect/>
                </a:stretch>
              </p:blipFill>
              <p:spPr>
                <a:xfrm>
                  <a:off x="10102968" y="1647288"/>
                  <a:ext cx="129240" cy="107280"/>
                </a:xfrm>
                <a:prstGeom prst="rect">
                  <a:avLst/>
                </a:prstGeom>
              </p:spPr>
            </p:pic>
          </mc:Fallback>
        </mc:AlternateContent>
        <mc:AlternateContent xmlns:mc="http://schemas.openxmlformats.org/markup-compatibility/2006" xmlns:p14="http://schemas.microsoft.com/office/powerpoint/2010/main">
          <mc:Choice Requires="p14">
            <p:contentPart p14:bwMode="auto" r:id="rId101">
              <p14:nvContentPartPr>
                <p14:cNvPr id="64" name="Freihand 63">
                  <a:extLst>
                    <a:ext uri="{FF2B5EF4-FFF2-40B4-BE49-F238E27FC236}">
                      <a16:creationId xmlns:a16="http://schemas.microsoft.com/office/drawing/2014/main" id="{AA0D9247-74AC-4D1F-98AC-344DB3DF0E0A}"/>
                    </a:ext>
                  </a:extLst>
                </p14:cNvPr>
                <p14:cNvContentPartPr/>
                <p14:nvPr/>
              </p14:nvContentPartPr>
              <p14:xfrm>
                <a:off x="10198728" y="1498968"/>
                <a:ext cx="163440" cy="165960"/>
              </p14:xfrm>
            </p:contentPart>
          </mc:Choice>
          <mc:Fallback xmlns="">
            <p:pic>
              <p:nvPicPr>
                <p:cNvPr id="64" name="Freihand 63">
                  <a:extLst>
                    <a:ext uri="{FF2B5EF4-FFF2-40B4-BE49-F238E27FC236}">
                      <a16:creationId xmlns:a16="http://schemas.microsoft.com/office/drawing/2014/main" id="{AA0D9247-74AC-4D1F-98AC-344DB3DF0E0A}"/>
                    </a:ext>
                  </a:extLst>
                </p:cNvPr>
                <p:cNvPicPr/>
                <p:nvPr/>
              </p:nvPicPr>
              <p:blipFill>
                <a:blip r:embed="rId102"/>
                <a:stretch>
                  <a:fillRect/>
                </a:stretch>
              </p:blipFill>
              <p:spPr>
                <a:xfrm>
                  <a:off x="10194408" y="1494648"/>
                  <a:ext cx="172080" cy="174600"/>
                </a:xfrm>
                <a:prstGeom prst="rect">
                  <a:avLst/>
                </a:prstGeom>
              </p:spPr>
            </p:pic>
          </mc:Fallback>
        </mc:AlternateContent>
        <mc:AlternateContent xmlns:mc="http://schemas.openxmlformats.org/markup-compatibility/2006" xmlns:p14="http://schemas.microsoft.com/office/powerpoint/2010/main">
          <mc:Choice Requires="p14">
            <p:contentPart p14:bwMode="auto" r:id="rId103">
              <p14:nvContentPartPr>
                <p14:cNvPr id="65" name="Freihand 64">
                  <a:extLst>
                    <a:ext uri="{FF2B5EF4-FFF2-40B4-BE49-F238E27FC236}">
                      <a16:creationId xmlns:a16="http://schemas.microsoft.com/office/drawing/2014/main" id="{E30AB1CA-4093-4A49-81D2-E2868F3F1E77}"/>
                    </a:ext>
                  </a:extLst>
                </p14:cNvPr>
                <p14:cNvContentPartPr/>
                <p14:nvPr/>
              </p14:nvContentPartPr>
              <p14:xfrm>
                <a:off x="10354248" y="1524528"/>
                <a:ext cx="87480" cy="108000"/>
              </p14:xfrm>
            </p:contentPart>
          </mc:Choice>
          <mc:Fallback xmlns="">
            <p:pic>
              <p:nvPicPr>
                <p:cNvPr id="65" name="Freihand 64">
                  <a:extLst>
                    <a:ext uri="{FF2B5EF4-FFF2-40B4-BE49-F238E27FC236}">
                      <a16:creationId xmlns:a16="http://schemas.microsoft.com/office/drawing/2014/main" id="{E30AB1CA-4093-4A49-81D2-E2868F3F1E77}"/>
                    </a:ext>
                  </a:extLst>
                </p:cNvPr>
                <p:cNvPicPr/>
                <p:nvPr/>
              </p:nvPicPr>
              <p:blipFill>
                <a:blip r:embed="rId104"/>
                <a:stretch>
                  <a:fillRect/>
                </a:stretch>
              </p:blipFill>
              <p:spPr>
                <a:xfrm>
                  <a:off x="10349928" y="1520208"/>
                  <a:ext cx="96120" cy="116640"/>
                </a:xfrm>
                <a:prstGeom prst="rect">
                  <a:avLst/>
                </a:prstGeom>
              </p:spPr>
            </p:pic>
          </mc:Fallback>
        </mc:AlternateContent>
        <mc:AlternateContent xmlns:mc="http://schemas.openxmlformats.org/markup-compatibility/2006" xmlns:p14="http://schemas.microsoft.com/office/powerpoint/2010/main">
          <mc:Choice Requires="p14">
            <p:contentPart p14:bwMode="auto" r:id="rId105">
              <p14:nvContentPartPr>
                <p14:cNvPr id="66" name="Freihand 65">
                  <a:extLst>
                    <a:ext uri="{FF2B5EF4-FFF2-40B4-BE49-F238E27FC236}">
                      <a16:creationId xmlns:a16="http://schemas.microsoft.com/office/drawing/2014/main" id="{BB322946-8BB7-4E2D-A728-17F5F90D75A0}"/>
                    </a:ext>
                  </a:extLst>
                </p14:cNvPr>
                <p14:cNvContentPartPr/>
                <p14:nvPr/>
              </p14:nvContentPartPr>
              <p14:xfrm>
                <a:off x="10435608" y="1475568"/>
                <a:ext cx="101520" cy="108720"/>
              </p14:xfrm>
            </p:contentPart>
          </mc:Choice>
          <mc:Fallback xmlns="">
            <p:pic>
              <p:nvPicPr>
                <p:cNvPr id="66" name="Freihand 65">
                  <a:extLst>
                    <a:ext uri="{FF2B5EF4-FFF2-40B4-BE49-F238E27FC236}">
                      <a16:creationId xmlns:a16="http://schemas.microsoft.com/office/drawing/2014/main" id="{BB322946-8BB7-4E2D-A728-17F5F90D75A0}"/>
                    </a:ext>
                  </a:extLst>
                </p:cNvPr>
                <p:cNvPicPr/>
                <p:nvPr/>
              </p:nvPicPr>
              <p:blipFill>
                <a:blip r:embed="rId106"/>
                <a:stretch>
                  <a:fillRect/>
                </a:stretch>
              </p:blipFill>
              <p:spPr>
                <a:xfrm>
                  <a:off x="10431288" y="1471248"/>
                  <a:ext cx="110160" cy="117360"/>
                </a:xfrm>
                <a:prstGeom prst="rect">
                  <a:avLst/>
                </a:prstGeom>
              </p:spPr>
            </p:pic>
          </mc:Fallback>
        </mc:AlternateContent>
        <mc:AlternateContent xmlns:mc="http://schemas.openxmlformats.org/markup-compatibility/2006" xmlns:p14="http://schemas.microsoft.com/office/powerpoint/2010/main">
          <mc:Choice Requires="p14">
            <p:contentPart p14:bwMode="auto" r:id="rId107">
              <p14:nvContentPartPr>
                <p14:cNvPr id="67" name="Freihand 66">
                  <a:extLst>
                    <a:ext uri="{FF2B5EF4-FFF2-40B4-BE49-F238E27FC236}">
                      <a16:creationId xmlns:a16="http://schemas.microsoft.com/office/drawing/2014/main" id="{6639B6B7-B6B3-4F9A-B7D7-B535EC90D59C}"/>
                    </a:ext>
                  </a:extLst>
                </p14:cNvPr>
                <p14:cNvContentPartPr/>
                <p14:nvPr/>
              </p14:nvContentPartPr>
              <p14:xfrm>
                <a:off x="10557288" y="1396008"/>
                <a:ext cx="222120" cy="82800"/>
              </p14:xfrm>
            </p:contentPart>
          </mc:Choice>
          <mc:Fallback xmlns="">
            <p:pic>
              <p:nvPicPr>
                <p:cNvPr id="67" name="Freihand 66">
                  <a:extLst>
                    <a:ext uri="{FF2B5EF4-FFF2-40B4-BE49-F238E27FC236}">
                      <a16:creationId xmlns:a16="http://schemas.microsoft.com/office/drawing/2014/main" id="{6639B6B7-B6B3-4F9A-B7D7-B535EC90D59C}"/>
                    </a:ext>
                  </a:extLst>
                </p:cNvPr>
                <p:cNvPicPr/>
                <p:nvPr/>
              </p:nvPicPr>
              <p:blipFill>
                <a:blip r:embed="rId108"/>
                <a:stretch>
                  <a:fillRect/>
                </a:stretch>
              </p:blipFill>
              <p:spPr>
                <a:xfrm>
                  <a:off x="10552968" y="1391688"/>
                  <a:ext cx="230760" cy="91440"/>
                </a:xfrm>
                <a:prstGeom prst="rect">
                  <a:avLst/>
                </a:prstGeom>
              </p:spPr>
            </p:pic>
          </mc:Fallback>
        </mc:AlternateContent>
        <mc:AlternateContent xmlns:mc="http://schemas.openxmlformats.org/markup-compatibility/2006" xmlns:p14="http://schemas.microsoft.com/office/powerpoint/2010/main">
          <mc:Choice Requires="p14">
            <p:contentPart p14:bwMode="auto" r:id="rId109">
              <p14:nvContentPartPr>
                <p14:cNvPr id="69" name="Freihand 68">
                  <a:extLst>
                    <a:ext uri="{FF2B5EF4-FFF2-40B4-BE49-F238E27FC236}">
                      <a16:creationId xmlns:a16="http://schemas.microsoft.com/office/drawing/2014/main" id="{558A0826-AAC2-4B2E-B255-E72DD9E2C324}"/>
                    </a:ext>
                  </a:extLst>
                </p14:cNvPr>
                <p14:cNvContentPartPr/>
                <p14:nvPr/>
              </p14:nvContentPartPr>
              <p14:xfrm>
                <a:off x="10921248" y="1129608"/>
                <a:ext cx="124200" cy="232920"/>
              </p14:xfrm>
            </p:contentPart>
          </mc:Choice>
          <mc:Fallback xmlns="">
            <p:pic>
              <p:nvPicPr>
                <p:cNvPr id="69" name="Freihand 68">
                  <a:extLst>
                    <a:ext uri="{FF2B5EF4-FFF2-40B4-BE49-F238E27FC236}">
                      <a16:creationId xmlns:a16="http://schemas.microsoft.com/office/drawing/2014/main" id="{558A0826-AAC2-4B2E-B255-E72DD9E2C324}"/>
                    </a:ext>
                  </a:extLst>
                </p:cNvPr>
                <p:cNvPicPr/>
                <p:nvPr/>
              </p:nvPicPr>
              <p:blipFill>
                <a:blip r:embed="rId110"/>
                <a:stretch>
                  <a:fillRect/>
                </a:stretch>
              </p:blipFill>
              <p:spPr>
                <a:xfrm>
                  <a:off x="10916928" y="1125288"/>
                  <a:ext cx="132840" cy="241560"/>
                </a:xfrm>
                <a:prstGeom prst="rect">
                  <a:avLst/>
                </a:prstGeom>
              </p:spPr>
            </p:pic>
          </mc:Fallback>
        </mc:AlternateContent>
        <mc:AlternateContent xmlns:mc="http://schemas.openxmlformats.org/markup-compatibility/2006" xmlns:p14="http://schemas.microsoft.com/office/powerpoint/2010/main">
          <mc:Choice Requires="p14">
            <p:contentPart p14:bwMode="auto" r:id="rId111">
              <p14:nvContentPartPr>
                <p14:cNvPr id="70" name="Freihand 69">
                  <a:extLst>
                    <a:ext uri="{FF2B5EF4-FFF2-40B4-BE49-F238E27FC236}">
                      <a16:creationId xmlns:a16="http://schemas.microsoft.com/office/drawing/2014/main" id="{BEC070E7-6E20-4B46-A219-54FFD6EF73CA}"/>
                    </a:ext>
                  </a:extLst>
                </p14:cNvPr>
                <p14:cNvContentPartPr/>
                <p14:nvPr/>
              </p14:nvContentPartPr>
              <p14:xfrm>
                <a:off x="11048328" y="1152648"/>
                <a:ext cx="106920" cy="146880"/>
              </p14:xfrm>
            </p:contentPart>
          </mc:Choice>
          <mc:Fallback xmlns="">
            <p:pic>
              <p:nvPicPr>
                <p:cNvPr id="70" name="Freihand 69">
                  <a:extLst>
                    <a:ext uri="{FF2B5EF4-FFF2-40B4-BE49-F238E27FC236}">
                      <a16:creationId xmlns:a16="http://schemas.microsoft.com/office/drawing/2014/main" id="{BEC070E7-6E20-4B46-A219-54FFD6EF73CA}"/>
                    </a:ext>
                  </a:extLst>
                </p:cNvPr>
                <p:cNvPicPr/>
                <p:nvPr/>
              </p:nvPicPr>
              <p:blipFill>
                <a:blip r:embed="rId112"/>
                <a:stretch>
                  <a:fillRect/>
                </a:stretch>
              </p:blipFill>
              <p:spPr>
                <a:xfrm>
                  <a:off x="11044008" y="1148328"/>
                  <a:ext cx="115560" cy="155520"/>
                </a:xfrm>
                <a:prstGeom prst="rect">
                  <a:avLst/>
                </a:prstGeom>
              </p:spPr>
            </p:pic>
          </mc:Fallback>
        </mc:AlternateContent>
        <mc:AlternateContent xmlns:mc="http://schemas.openxmlformats.org/markup-compatibility/2006" xmlns:p14="http://schemas.microsoft.com/office/powerpoint/2010/main">
          <mc:Choice Requires="p14">
            <p:contentPart p14:bwMode="auto" r:id="rId113">
              <p14:nvContentPartPr>
                <p14:cNvPr id="71" name="Freihand 70">
                  <a:extLst>
                    <a:ext uri="{FF2B5EF4-FFF2-40B4-BE49-F238E27FC236}">
                      <a16:creationId xmlns:a16="http://schemas.microsoft.com/office/drawing/2014/main" id="{06CB5397-20BF-4882-B4AA-309EDD952319}"/>
                    </a:ext>
                  </a:extLst>
                </p14:cNvPr>
                <p14:cNvContentPartPr/>
                <p14:nvPr/>
              </p14:nvContentPartPr>
              <p14:xfrm>
                <a:off x="11249208" y="998568"/>
                <a:ext cx="122400" cy="229680"/>
              </p14:xfrm>
            </p:contentPart>
          </mc:Choice>
          <mc:Fallback xmlns="">
            <p:pic>
              <p:nvPicPr>
                <p:cNvPr id="71" name="Freihand 70">
                  <a:extLst>
                    <a:ext uri="{FF2B5EF4-FFF2-40B4-BE49-F238E27FC236}">
                      <a16:creationId xmlns:a16="http://schemas.microsoft.com/office/drawing/2014/main" id="{06CB5397-20BF-4882-B4AA-309EDD952319}"/>
                    </a:ext>
                  </a:extLst>
                </p:cNvPr>
                <p:cNvPicPr/>
                <p:nvPr/>
              </p:nvPicPr>
              <p:blipFill>
                <a:blip r:embed="rId114"/>
                <a:stretch>
                  <a:fillRect/>
                </a:stretch>
              </p:blipFill>
              <p:spPr>
                <a:xfrm>
                  <a:off x="11244888" y="994248"/>
                  <a:ext cx="131040" cy="238320"/>
                </a:xfrm>
                <a:prstGeom prst="rect">
                  <a:avLst/>
                </a:prstGeom>
              </p:spPr>
            </p:pic>
          </mc:Fallback>
        </mc:AlternateContent>
        <mc:AlternateContent xmlns:mc="http://schemas.openxmlformats.org/markup-compatibility/2006" xmlns:p14="http://schemas.microsoft.com/office/powerpoint/2010/main">
          <mc:Choice Requires="p14">
            <p:contentPart p14:bwMode="auto" r:id="rId115">
              <p14:nvContentPartPr>
                <p14:cNvPr id="72" name="Freihand 71">
                  <a:extLst>
                    <a:ext uri="{FF2B5EF4-FFF2-40B4-BE49-F238E27FC236}">
                      <a16:creationId xmlns:a16="http://schemas.microsoft.com/office/drawing/2014/main" id="{199B3F68-8ECF-4E4C-9E04-D8950A670DCB}"/>
                    </a:ext>
                  </a:extLst>
                </p14:cNvPr>
                <p14:cNvContentPartPr/>
                <p14:nvPr/>
              </p14:nvContentPartPr>
              <p14:xfrm>
                <a:off x="11418768" y="1024488"/>
                <a:ext cx="131760" cy="132840"/>
              </p14:xfrm>
            </p:contentPart>
          </mc:Choice>
          <mc:Fallback xmlns="">
            <p:pic>
              <p:nvPicPr>
                <p:cNvPr id="72" name="Freihand 71">
                  <a:extLst>
                    <a:ext uri="{FF2B5EF4-FFF2-40B4-BE49-F238E27FC236}">
                      <a16:creationId xmlns:a16="http://schemas.microsoft.com/office/drawing/2014/main" id="{199B3F68-8ECF-4E4C-9E04-D8950A670DCB}"/>
                    </a:ext>
                  </a:extLst>
                </p:cNvPr>
                <p:cNvPicPr/>
                <p:nvPr/>
              </p:nvPicPr>
              <p:blipFill>
                <a:blip r:embed="rId116"/>
                <a:stretch>
                  <a:fillRect/>
                </a:stretch>
              </p:blipFill>
              <p:spPr>
                <a:xfrm>
                  <a:off x="11414448" y="1020168"/>
                  <a:ext cx="140400" cy="141480"/>
                </a:xfrm>
                <a:prstGeom prst="rect">
                  <a:avLst/>
                </a:prstGeom>
              </p:spPr>
            </p:pic>
          </mc:Fallback>
        </mc:AlternateContent>
        <mc:AlternateContent xmlns:mc="http://schemas.openxmlformats.org/markup-compatibility/2006" xmlns:p14="http://schemas.microsoft.com/office/powerpoint/2010/main">
          <mc:Choice Requires="p14">
            <p:contentPart p14:bwMode="auto" r:id="rId117">
              <p14:nvContentPartPr>
                <p14:cNvPr id="73" name="Freihand 72">
                  <a:extLst>
                    <a:ext uri="{FF2B5EF4-FFF2-40B4-BE49-F238E27FC236}">
                      <a16:creationId xmlns:a16="http://schemas.microsoft.com/office/drawing/2014/main" id="{1319DCFB-A323-4610-AF98-25E5DBE06E1D}"/>
                    </a:ext>
                  </a:extLst>
                </p14:cNvPr>
                <p14:cNvContentPartPr/>
                <p14:nvPr/>
              </p14:nvContentPartPr>
              <p14:xfrm>
                <a:off x="9397008" y="2296368"/>
                <a:ext cx="118800" cy="244800"/>
              </p14:xfrm>
            </p:contentPart>
          </mc:Choice>
          <mc:Fallback xmlns="">
            <p:pic>
              <p:nvPicPr>
                <p:cNvPr id="73" name="Freihand 72">
                  <a:extLst>
                    <a:ext uri="{FF2B5EF4-FFF2-40B4-BE49-F238E27FC236}">
                      <a16:creationId xmlns:a16="http://schemas.microsoft.com/office/drawing/2014/main" id="{1319DCFB-A323-4610-AF98-25E5DBE06E1D}"/>
                    </a:ext>
                  </a:extLst>
                </p:cNvPr>
                <p:cNvPicPr/>
                <p:nvPr/>
              </p:nvPicPr>
              <p:blipFill>
                <a:blip r:embed="rId118"/>
                <a:stretch>
                  <a:fillRect/>
                </a:stretch>
              </p:blipFill>
              <p:spPr>
                <a:xfrm>
                  <a:off x="9392688" y="2292048"/>
                  <a:ext cx="127440" cy="253440"/>
                </a:xfrm>
                <a:prstGeom prst="rect">
                  <a:avLst/>
                </a:prstGeom>
              </p:spPr>
            </p:pic>
          </mc:Fallback>
        </mc:AlternateContent>
        <mc:AlternateContent xmlns:mc="http://schemas.openxmlformats.org/markup-compatibility/2006" xmlns:p14="http://schemas.microsoft.com/office/powerpoint/2010/main">
          <mc:Choice Requires="p14">
            <p:contentPart p14:bwMode="auto" r:id="rId119">
              <p14:nvContentPartPr>
                <p14:cNvPr id="74" name="Freihand 73">
                  <a:extLst>
                    <a:ext uri="{FF2B5EF4-FFF2-40B4-BE49-F238E27FC236}">
                      <a16:creationId xmlns:a16="http://schemas.microsoft.com/office/drawing/2014/main" id="{5FA696B3-7850-4081-A923-A3812BB36D90}"/>
                    </a:ext>
                  </a:extLst>
                </p14:cNvPr>
                <p14:cNvContentPartPr/>
                <p14:nvPr/>
              </p14:nvContentPartPr>
              <p14:xfrm>
                <a:off x="9564768" y="2131848"/>
                <a:ext cx="194760" cy="289440"/>
              </p14:xfrm>
            </p:contentPart>
          </mc:Choice>
          <mc:Fallback xmlns="">
            <p:pic>
              <p:nvPicPr>
                <p:cNvPr id="74" name="Freihand 73">
                  <a:extLst>
                    <a:ext uri="{FF2B5EF4-FFF2-40B4-BE49-F238E27FC236}">
                      <a16:creationId xmlns:a16="http://schemas.microsoft.com/office/drawing/2014/main" id="{5FA696B3-7850-4081-A923-A3812BB36D90}"/>
                    </a:ext>
                  </a:extLst>
                </p:cNvPr>
                <p:cNvPicPr/>
                <p:nvPr/>
              </p:nvPicPr>
              <p:blipFill>
                <a:blip r:embed="rId120"/>
                <a:stretch>
                  <a:fillRect/>
                </a:stretch>
              </p:blipFill>
              <p:spPr>
                <a:xfrm>
                  <a:off x="9560448" y="2127528"/>
                  <a:ext cx="203400" cy="298080"/>
                </a:xfrm>
                <a:prstGeom prst="rect">
                  <a:avLst/>
                </a:prstGeom>
              </p:spPr>
            </p:pic>
          </mc:Fallback>
        </mc:AlternateContent>
        <mc:AlternateContent xmlns:mc="http://schemas.openxmlformats.org/markup-compatibility/2006" xmlns:p14="http://schemas.microsoft.com/office/powerpoint/2010/main">
          <mc:Choice Requires="p14">
            <p:contentPart p14:bwMode="auto" r:id="rId121">
              <p14:nvContentPartPr>
                <p14:cNvPr id="75" name="Freihand 74">
                  <a:extLst>
                    <a:ext uri="{FF2B5EF4-FFF2-40B4-BE49-F238E27FC236}">
                      <a16:creationId xmlns:a16="http://schemas.microsoft.com/office/drawing/2014/main" id="{B894D90D-ECB1-4393-93AC-930D9FE24EB9}"/>
                    </a:ext>
                  </a:extLst>
                </p14:cNvPr>
                <p14:cNvContentPartPr/>
                <p14:nvPr/>
              </p14:nvContentPartPr>
              <p14:xfrm>
                <a:off x="10046088" y="2029248"/>
                <a:ext cx="77040" cy="217440"/>
              </p14:xfrm>
            </p:contentPart>
          </mc:Choice>
          <mc:Fallback xmlns="">
            <p:pic>
              <p:nvPicPr>
                <p:cNvPr id="75" name="Freihand 74">
                  <a:extLst>
                    <a:ext uri="{FF2B5EF4-FFF2-40B4-BE49-F238E27FC236}">
                      <a16:creationId xmlns:a16="http://schemas.microsoft.com/office/drawing/2014/main" id="{B894D90D-ECB1-4393-93AC-930D9FE24EB9}"/>
                    </a:ext>
                  </a:extLst>
                </p:cNvPr>
                <p:cNvPicPr/>
                <p:nvPr/>
              </p:nvPicPr>
              <p:blipFill>
                <a:blip r:embed="rId122"/>
                <a:stretch>
                  <a:fillRect/>
                </a:stretch>
              </p:blipFill>
              <p:spPr>
                <a:xfrm>
                  <a:off x="10041768" y="2024928"/>
                  <a:ext cx="85680" cy="226080"/>
                </a:xfrm>
                <a:prstGeom prst="rect">
                  <a:avLst/>
                </a:prstGeom>
              </p:spPr>
            </p:pic>
          </mc:Fallback>
        </mc:AlternateContent>
        <mc:AlternateContent xmlns:mc="http://schemas.openxmlformats.org/markup-compatibility/2006" xmlns:p14="http://schemas.microsoft.com/office/powerpoint/2010/main">
          <mc:Choice Requires="p14">
            <p:contentPart p14:bwMode="auto" r:id="rId123">
              <p14:nvContentPartPr>
                <p14:cNvPr id="76" name="Freihand 75">
                  <a:extLst>
                    <a:ext uri="{FF2B5EF4-FFF2-40B4-BE49-F238E27FC236}">
                      <a16:creationId xmlns:a16="http://schemas.microsoft.com/office/drawing/2014/main" id="{105F8535-43B9-4EBE-AED4-85971B8B4540}"/>
                    </a:ext>
                  </a:extLst>
                </p14:cNvPr>
                <p14:cNvContentPartPr/>
                <p14:nvPr/>
              </p14:nvContentPartPr>
              <p14:xfrm>
                <a:off x="10049688" y="2064888"/>
                <a:ext cx="137520" cy="58680"/>
              </p14:xfrm>
            </p:contentPart>
          </mc:Choice>
          <mc:Fallback xmlns="">
            <p:pic>
              <p:nvPicPr>
                <p:cNvPr id="76" name="Freihand 75">
                  <a:extLst>
                    <a:ext uri="{FF2B5EF4-FFF2-40B4-BE49-F238E27FC236}">
                      <a16:creationId xmlns:a16="http://schemas.microsoft.com/office/drawing/2014/main" id="{105F8535-43B9-4EBE-AED4-85971B8B4540}"/>
                    </a:ext>
                  </a:extLst>
                </p:cNvPr>
                <p:cNvPicPr/>
                <p:nvPr/>
              </p:nvPicPr>
              <p:blipFill>
                <a:blip r:embed="rId124"/>
                <a:stretch>
                  <a:fillRect/>
                </a:stretch>
              </p:blipFill>
              <p:spPr>
                <a:xfrm>
                  <a:off x="10045368" y="2060568"/>
                  <a:ext cx="146160" cy="67320"/>
                </a:xfrm>
                <a:prstGeom prst="rect">
                  <a:avLst/>
                </a:prstGeom>
              </p:spPr>
            </p:pic>
          </mc:Fallback>
        </mc:AlternateContent>
        <mc:AlternateContent xmlns:mc="http://schemas.openxmlformats.org/markup-compatibility/2006" xmlns:p14="http://schemas.microsoft.com/office/powerpoint/2010/main">
          <mc:Choice Requires="p14">
            <p:contentPart p14:bwMode="auto" r:id="rId125">
              <p14:nvContentPartPr>
                <p14:cNvPr id="77" name="Freihand 76">
                  <a:extLst>
                    <a:ext uri="{FF2B5EF4-FFF2-40B4-BE49-F238E27FC236}">
                      <a16:creationId xmlns:a16="http://schemas.microsoft.com/office/drawing/2014/main" id="{2B876121-A33B-45B9-B504-17D55B394747}"/>
                    </a:ext>
                  </a:extLst>
                </p14:cNvPr>
                <p14:cNvContentPartPr/>
                <p14:nvPr/>
              </p14:nvContentPartPr>
              <p14:xfrm>
                <a:off x="10194048" y="2047608"/>
                <a:ext cx="92880" cy="132840"/>
              </p14:xfrm>
            </p:contentPart>
          </mc:Choice>
          <mc:Fallback xmlns="">
            <p:pic>
              <p:nvPicPr>
                <p:cNvPr id="77" name="Freihand 76">
                  <a:extLst>
                    <a:ext uri="{FF2B5EF4-FFF2-40B4-BE49-F238E27FC236}">
                      <a16:creationId xmlns:a16="http://schemas.microsoft.com/office/drawing/2014/main" id="{2B876121-A33B-45B9-B504-17D55B394747}"/>
                    </a:ext>
                  </a:extLst>
                </p:cNvPr>
                <p:cNvPicPr/>
                <p:nvPr/>
              </p:nvPicPr>
              <p:blipFill>
                <a:blip r:embed="rId126"/>
                <a:stretch>
                  <a:fillRect/>
                </a:stretch>
              </p:blipFill>
              <p:spPr>
                <a:xfrm>
                  <a:off x="10189728" y="2043288"/>
                  <a:ext cx="101520" cy="141480"/>
                </a:xfrm>
                <a:prstGeom prst="rect">
                  <a:avLst/>
                </a:prstGeom>
              </p:spPr>
            </p:pic>
          </mc:Fallback>
        </mc:AlternateContent>
        <mc:AlternateContent xmlns:mc="http://schemas.openxmlformats.org/markup-compatibility/2006" xmlns:p14="http://schemas.microsoft.com/office/powerpoint/2010/main">
          <mc:Choice Requires="p14">
            <p:contentPart p14:bwMode="auto" r:id="rId127">
              <p14:nvContentPartPr>
                <p14:cNvPr id="80" name="Freihand 79">
                  <a:extLst>
                    <a:ext uri="{FF2B5EF4-FFF2-40B4-BE49-F238E27FC236}">
                      <a16:creationId xmlns:a16="http://schemas.microsoft.com/office/drawing/2014/main" id="{DA21BB5D-A4B6-4083-ACD7-642BAFC50D5B}"/>
                    </a:ext>
                  </a:extLst>
                </p14:cNvPr>
                <p14:cNvContentPartPr/>
                <p14:nvPr/>
              </p14:nvContentPartPr>
              <p14:xfrm>
                <a:off x="10571688" y="1799208"/>
                <a:ext cx="76680" cy="218160"/>
              </p14:xfrm>
            </p:contentPart>
          </mc:Choice>
          <mc:Fallback xmlns="">
            <p:pic>
              <p:nvPicPr>
                <p:cNvPr id="80" name="Freihand 79">
                  <a:extLst>
                    <a:ext uri="{FF2B5EF4-FFF2-40B4-BE49-F238E27FC236}">
                      <a16:creationId xmlns:a16="http://schemas.microsoft.com/office/drawing/2014/main" id="{DA21BB5D-A4B6-4083-ACD7-642BAFC50D5B}"/>
                    </a:ext>
                  </a:extLst>
                </p:cNvPr>
                <p:cNvPicPr/>
                <p:nvPr/>
              </p:nvPicPr>
              <p:blipFill>
                <a:blip r:embed="rId128"/>
                <a:stretch>
                  <a:fillRect/>
                </a:stretch>
              </p:blipFill>
              <p:spPr>
                <a:xfrm>
                  <a:off x="10567368" y="1794888"/>
                  <a:ext cx="85320" cy="226800"/>
                </a:xfrm>
                <a:prstGeom prst="rect">
                  <a:avLst/>
                </a:prstGeom>
              </p:spPr>
            </p:pic>
          </mc:Fallback>
        </mc:AlternateContent>
        <mc:AlternateContent xmlns:mc="http://schemas.openxmlformats.org/markup-compatibility/2006" xmlns:p14="http://schemas.microsoft.com/office/powerpoint/2010/main">
          <mc:Choice Requires="p14">
            <p:contentPart p14:bwMode="auto" r:id="rId129">
              <p14:nvContentPartPr>
                <p14:cNvPr id="81" name="Freihand 80">
                  <a:extLst>
                    <a:ext uri="{FF2B5EF4-FFF2-40B4-BE49-F238E27FC236}">
                      <a16:creationId xmlns:a16="http://schemas.microsoft.com/office/drawing/2014/main" id="{CD7ABF1A-7DFE-4452-980C-23DACBBDD4E1}"/>
                    </a:ext>
                  </a:extLst>
                </p14:cNvPr>
                <p14:cNvContentPartPr/>
                <p14:nvPr/>
              </p14:nvContentPartPr>
              <p14:xfrm>
                <a:off x="10530648" y="1952928"/>
                <a:ext cx="273240" cy="127440"/>
              </p14:xfrm>
            </p:contentPart>
          </mc:Choice>
          <mc:Fallback xmlns="">
            <p:pic>
              <p:nvPicPr>
                <p:cNvPr id="81" name="Freihand 80">
                  <a:extLst>
                    <a:ext uri="{FF2B5EF4-FFF2-40B4-BE49-F238E27FC236}">
                      <a16:creationId xmlns:a16="http://schemas.microsoft.com/office/drawing/2014/main" id="{CD7ABF1A-7DFE-4452-980C-23DACBBDD4E1}"/>
                    </a:ext>
                  </a:extLst>
                </p:cNvPr>
                <p:cNvPicPr/>
                <p:nvPr/>
              </p:nvPicPr>
              <p:blipFill>
                <a:blip r:embed="rId130"/>
                <a:stretch>
                  <a:fillRect/>
                </a:stretch>
              </p:blipFill>
              <p:spPr>
                <a:xfrm>
                  <a:off x="10526328" y="1948608"/>
                  <a:ext cx="281880" cy="136080"/>
                </a:xfrm>
                <a:prstGeom prst="rect">
                  <a:avLst/>
                </a:prstGeom>
              </p:spPr>
            </p:pic>
          </mc:Fallback>
        </mc:AlternateContent>
        <mc:AlternateContent xmlns:mc="http://schemas.openxmlformats.org/markup-compatibility/2006" xmlns:p14="http://schemas.microsoft.com/office/powerpoint/2010/main">
          <mc:Choice Requires="p14">
            <p:contentPart p14:bwMode="auto" r:id="rId131">
              <p14:nvContentPartPr>
                <p14:cNvPr id="82" name="Freihand 81">
                  <a:extLst>
                    <a:ext uri="{FF2B5EF4-FFF2-40B4-BE49-F238E27FC236}">
                      <a16:creationId xmlns:a16="http://schemas.microsoft.com/office/drawing/2014/main" id="{BFEAAD26-3D1E-4DF3-A5E8-656E2AD8DF21}"/>
                    </a:ext>
                  </a:extLst>
                </p14:cNvPr>
                <p14:cNvContentPartPr/>
                <p14:nvPr/>
              </p14:nvContentPartPr>
              <p14:xfrm>
                <a:off x="10412928" y="1672488"/>
                <a:ext cx="250560" cy="145800"/>
              </p14:xfrm>
            </p:contentPart>
          </mc:Choice>
          <mc:Fallback xmlns="">
            <p:pic>
              <p:nvPicPr>
                <p:cNvPr id="82" name="Freihand 81">
                  <a:extLst>
                    <a:ext uri="{FF2B5EF4-FFF2-40B4-BE49-F238E27FC236}">
                      <a16:creationId xmlns:a16="http://schemas.microsoft.com/office/drawing/2014/main" id="{BFEAAD26-3D1E-4DF3-A5E8-656E2AD8DF21}"/>
                    </a:ext>
                  </a:extLst>
                </p:cNvPr>
                <p:cNvPicPr/>
                <p:nvPr/>
              </p:nvPicPr>
              <p:blipFill>
                <a:blip r:embed="rId132"/>
                <a:stretch>
                  <a:fillRect/>
                </a:stretch>
              </p:blipFill>
              <p:spPr>
                <a:xfrm>
                  <a:off x="10408608" y="1668168"/>
                  <a:ext cx="259200" cy="154440"/>
                </a:xfrm>
                <a:prstGeom prst="rect">
                  <a:avLst/>
                </a:prstGeom>
              </p:spPr>
            </p:pic>
          </mc:Fallback>
        </mc:AlternateContent>
        <mc:AlternateContent xmlns:mc="http://schemas.openxmlformats.org/markup-compatibility/2006" xmlns:p14="http://schemas.microsoft.com/office/powerpoint/2010/main">
          <mc:Choice Requires="p14">
            <p:contentPart p14:bwMode="auto" r:id="rId133">
              <p14:nvContentPartPr>
                <p14:cNvPr id="83" name="Freihand 82">
                  <a:extLst>
                    <a:ext uri="{FF2B5EF4-FFF2-40B4-BE49-F238E27FC236}">
                      <a16:creationId xmlns:a16="http://schemas.microsoft.com/office/drawing/2014/main" id="{43008A87-A9F7-4FD2-8A22-A3166F15F45E}"/>
                    </a:ext>
                  </a:extLst>
                </p14:cNvPr>
                <p14:cNvContentPartPr/>
                <p14:nvPr/>
              </p14:nvContentPartPr>
              <p14:xfrm>
                <a:off x="10895328" y="1872648"/>
                <a:ext cx="122400" cy="172440"/>
              </p14:xfrm>
            </p:contentPart>
          </mc:Choice>
          <mc:Fallback xmlns="">
            <p:pic>
              <p:nvPicPr>
                <p:cNvPr id="83" name="Freihand 82">
                  <a:extLst>
                    <a:ext uri="{FF2B5EF4-FFF2-40B4-BE49-F238E27FC236}">
                      <a16:creationId xmlns:a16="http://schemas.microsoft.com/office/drawing/2014/main" id="{43008A87-A9F7-4FD2-8A22-A3166F15F45E}"/>
                    </a:ext>
                  </a:extLst>
                </p:cNvPr>
                <p:cNvPicPr/>
                <p:nvPr/>
              </p:nvPicPr>
              <p:blipFill>
                <a:blip r:embed="rId134"/>
                <a:stretch>
                  <a:fillRect/>
                </a:stretch>
              </p:blipFill>
              <p:spPr>
                <a:xfrm>
                  <a:off x="10891008" y="1868328"/>
                  <a:ext cx="131040" cy="181080"/>
                </a:xfrm>
                <a:prstGeom prst="rect">
                  <a:avLst/>
                </a:prstGeom>
              </p:spPr>
            </p:pic>
          </mc:Fallback>
        </mc:AlternateContent>
        <mc:AlternateContent xmlns:mc="http://schemas.openxmlformats.org/markup-compatibility/2006" xmlns:p14="http://schemas.microsoft.com/office/powerpoint/2010/main">
          <mc:Choice Requires="p14">
            <p:contentPart p14:bwMode="auto" r:id="rId135">
              <p14:nvContentPartPr>
                <p14:cNvPr id="84" name="Freihand 83">
                  <a:extLst>
                    <a:ext uri="{FF2B5EF4-FFF2-40B4-BE49-F238E27FC236}">
                      <a16:creationId xmlns:a16="http://schemas.microsoft.com/office/drawing/2014/main" id="{F22A1DAA-5C67-448D-B59F-09C3A64D45FC}"/>
                    </a:ext>
                  </a:extLst>
                </p14:cNvPr>
                <p14:cNvContentPartPr/>
                <p14:nvPr/>
              </p14:nvContentPartPr>
              <p14:xfrm>
                <a:off x="10881288" y="1834848"/>
                <a:ext cx="173520" cy="108720"/>
              </p14:xfrm>
            </p:contentPart>
          </mc:Choice>
          <mc:Fallback xmlns="">
            <p:pic>
              <p:nvPicPr>
                <p:cNvPr id="84" name="Freihand 83">
                  <a:extLst>
                    <a:ext uri="{FF2B5EF4-FFF2-40B4-BE49-F238E27FC236}">
                      <a16:creationId xmlns:a16="http://schemas.microsoft.com/office/drawing/2014/main" id="{F22A1DAA-5C67-448D-B59F-09C3A64D45FC}"/>
                    </a:ext>
                  </a:extLst>
                </p:cNvPr>
                <p:cNvPicPr/>
                <p:nvPr/>
              </p:nvPicPr>
              <p:blipFill>
                <a:blip r:embed="rId136"/>
                <a:stretch>
                  <a:fillRect/>
                </a:stretch>
              </p:blipFill>
              <p:spPr>
                <a:xfrm>
                  <a:off x="10876968" y="1830528"/>
                  <a:ext cx="182160" cy="117360"/>
                </a:xfrm>
                <a:prstGeom prst="rect">
                  <a:avLst/>
                </a:prstGeom>
              </p:spPr>
            </p:pic>
          </mc:Fallback>
        </mc:AlternateContent>
        <mc:AlternateContent xmlns:mc="http://schemas.openxmlformats.org/markup-compatibility/2006" xmlns:p14="http://schemas.microsoft.com/office/powerpoint/2010/main">
          <mc:Choice Requires="p14">
            <p:contentPart p14:bwMode="auto" r:id="rId137">
              <p14:nvContentPartPr>
                <p14:cNvPr id="85" name="Freihand 84">
                  <a:extLst>
                    <a:ext uri="{FF2B5EF4-FFF2-40B4-BE49-F238E27FC236}">
                      <a16:creationId xmlns:a16="http://schemas.microsoft.com/office/drawing/2014/main" id="{9B25C185-C622-4427-9E6E-CD6109A86D5F}"/>
                    </a:ext>
                  </a:extLst>
                </p14:cNvPr>
                <p14:cNvContentPartPr/>
                <p14:nvPr/>
              </p14:nvContentPartPr>
              <p14:xfrm>
                <a:off x="11042928" y="1578528"/>
                <a:ext cx="214560" cy="119880"/>
              </p14:xfrm>
            </p:contentPart>
          </mc:Choice>
          <mc:Fallback xmlns="">
            <p:pic>
              <p:nvPicPr>
                <p:cNvPr id="85" name="Freihand 84">
                  <a:extLst>
                    <a:ext uri="{FF2B5EF4-FFF2-40B4-BE49-F238E27FC236}">
                      <a16:creationId xmlns:a16="http://schemas.microsoft.com/office/drawing/2014/main" id="{9B25C185-C622-4427-9E6E-CD6109A86D5F}"/>
                    </a:ext>
                  </a:extLst>
                </p:cNvPr>
                <p:cNvPicPr/>
                <p:nvPr/>
              </p:nvPicPr>
              <p:blipFill>
                <a:blip r:embed="rId138"/>
                <a:stretch>
                  <a:fillRect/>
                </a:stretch>
              </p:blipFill>
              <p:spPr>
                <a:xfrm>
                  <a:off x="11038608" y="1574208"/>
                  <a:ext cx="223200" cy="128520"/>
                </a:xfrm>
                <a:prstGeom prst="rect">
                  <a:avLst/>
                </a:prstGeom>
              </p:spPr>
            </p:pic>
          </mc:Fallback>
        </mc:AlternateContent>
        <mc:AlternateContent xmlns:mc="http://schemas.openxmlformats.org/markup-compatibility/2006" xmlns:p14="http://schemas.microsoft.com/office/powerpoint/2010/main">
          <mc:Choice Requires="p14">
            <p:contentPart p14:bwMode="auto" r:id="rId139">
              <p14:nvContentPartPr>
                <p14:cNvPr id="86" name="Freihand 85">
                  <a:extLst>
                    <a:ext uri="{FF2B5EF4-FFF2-40B4-BE49-F238E27FC236}">
                      <a16:creationId xmlns:a16="http://schemas.microsoft.com/office/drawing/2014/main" id="{768858A2-8B37-4770-989F-EAC7A9C504E9}"/>
                    </a:ext>
                  </a:extLst>
                </p14:cNvPr>
                <p14:cNvContentPartPr/>
                <p14:nvPr/>
              </p14:nvContentPartPr>
              <p14:xfrm>
                <a:off x="11297088" y="1396368"/>
                <a:ext cx="193320" cy="233640"/>
              </p14:xfrm>
            </p:contentPart>
          </mc:Choice>
          <mc:Fallback xmlns="">
            <p:pic>
              <p:nvPicPr>
                <p:cNvPr id="86" name="Freihand 85">
                  <a:extLst>
                    <a:ext uri="{FF2B5EF4-FFF2-40B4-BE49-F238E27FC236}">
                      <a16:creationId xmlns:a16="http://schemas.microsoft.com/office/drawing/2014/main" id="{768858A2-8B37-4770-989F-EAC7A9C504E9}"/>
                    </a:ext>
                  </a:extLst>
                </p:cNvPr>
                <p:cNvPicPr/>
                <p:nvPr/>
              </p:nvPicPr>
              <p:blipFill>
                <a:blip r:embed="rId140"/>
                <a:stretch>
                  <a:fillRect/>
                </a:stretch>
              </p:blipFill>
              <p:spPr>
                <a:xfrm>
                  <a:off x="11292768" y="1392048"/>
                  <a:ext cx="201960" cy="242280"/>
                </a:xfrm>
                <a:prstGeom prst="rect">
                  <a:avLst/>
                </a:prstGeom>
              </p:spPr>
            </p:pic>
          </mc:Fallback>
        </mc:AlternateContent>
        <mc:AlternateContent xmlns:mc="http://schemas.openxmlformats.org/markup-compatibility/2006" xmlns:p14="http://schemas.microsoft.com/office/powerpoint/2010/main">
          <mc:Choice Requires="p14">
            <p:contentPart p14:bwMode="auto" r:id="rId141">
              <p14:nvContentPartPr>
                <p14:cNvPr id="87" name="Freihand 86">
                  <a:extLst>
                    <a:ext uri="{FF2B5EF4-FFF2-40B4-BE49-F238E27FC236}">
                      <a16:creationId xmlns:a16="http://schemas.microsoft.com/office/drawing/2014/main" id="{2F8CAE0F-0EB2-4F13-9183-4E440A3308F5}"/>
                    </a:ext>
                  </a:extLst>
                </p14:cNvPr>
                <p14:cNvContentPartPr/>
                <p14:nvPr/>
              </p14:nvContentPartPr>
              <p14:xfrm>
                <a:off x="11492568" y="1347768"/>
                <a:ext cx="101520" cy="186840"/>
              </p14:xfrm>
            </p:contentPart>
          </mc:Choice>
          <mc:Fallback xmlns="">
            <p:pic>
              <p:nvPicPr>
                <p:cNvPr id="87" name="Freihand 86">
                  <a:extLst>
                    <a:ext uri="{FF2B5EF4-FFF2-40B4-BE49-F238E27FC236}">
                      <a16:creationId xmlns:a16="http://schemas.microsoft.com/office/drawing/2014/main" id="{2F8CAE0F-0EB2-4F13-9183-4E440A3308F5}"/>
                    </a:ext>
                  </a:extLst>
                </p:cNvPr>
                <p:cNvPicPr/>
                <p:nvPr/>
              </p:nvPicPr>
              <p:blipFill>
                <a:blip r:embed="rId142"/>
                <a:stretch>
                  <a:fillRect/>
                </a:stretch>
              </p:blipFill>
              <p:spPr>
                <a:xfrm>
                  <a:off x="11488248" y="1343448"/>
                  <a:ext cx="110160" cy="195480"/>
                </a:xfrm>
                <a:prstGeom prst="rect">
                  <a:avLst/>
                </a:prstGeom>
              </p:spPr>
            </p:pic>
          </mc:Fallback>
        </mc:AlternateContent>
        <mc:AlternateContent xmlns:mc="http://schemas.openxmlformats.org/markup-compatibility/2006" xmlns:p14="http://schemas.microsoft.com/office/powerpoint/2010/main">
          <mc:Choice Requires="p14">
            <p:contentPart p14:bwMode="auto" r:id="rId143">
              <p14:nvContentPartPr>
                <p14:cNvPr id="88" name="Freihand 87">
                  <a:extLst>
                    <a:ext uri="{FF2B5EF4-FFF2-40B4-BE49-F238E27FC236}">
                      <a16:creationId xmlns:a16="http://schemas.microsoft.com/office/drawing/2014/main" id="{53A73CDD-DE50-47BC-A1C8-745665BD0F7F}"/>
                    </a:ext>
                  </a:extLst>
                </p14:cNvPr>
                <p14:cNvContentPartPr/>
                <p14:nvPr/>
              </p14:nvContentPartPr>
              <p14:xfrm>
                <a:off x="11639448" y="1322208"/>
                <a:ext cx="159120" cy="166680"/>
              </p14:xfrm>
            </p:contentPart>
          </mc:Choice>
          <mc:Fallback xmlns="">
            <p:pic>
              <p:nvPicPr>
                <p:cNvPr id="88" name="Freihand 87">
                  <a:extLst>
                    <a:ext uri="{FF2B5EF4-FFF2-40B4-BE49-F238E27FC236}">
                      <a16:creationId xmlns:a16="http://schemas.microsoft.com/office/drawing/2014/main" id="{53A73CDD-DE50-47BC-A1C8-745665BD0F7F}"/>
                    </a:ext>
                  </a:extLst>
                </p:cNvPr>
                <p:cNvPicPr/>
                <p:nvPr/>
              </p:nvPicPr>
              <p:blipFill>
                <a:blip r:embed="rId144"/>
                <a:stretch>
                  <a:fillRect/>
                </a:stretch>
              </p:blipFill>
              <p:spPr>
                <a:xfrm>
                  <a:off x="11635128" y="1317888"/>
                  <a:ext cx="167760" cy="175320"/>
                </a:xfrm>
                <a:prstGeom prst="rect">
                  <a:avLst/>
                </a:prstGeom>
              </p:spPr>
            </p:pic>
          </mc:Fallback>
        </mc:AlternateContent>
        <mc:AlternateContent xmlns:mc="http://schemas.openxmlformats.org/markup-compatibility/2006" xmlns:p14="http://schemas.microsoft.com/office/powerpoint/2010/main">
          <mc:Choice Requires="p14">
            <p:contentPart p14:bwMode="auto" r:id="rId145">
              <p14:nvContentPartPr>
                <p14:cNvPr id="90" name="Freihand 89">
                  <a:extLst>
                    <a:ext uri="{FF2B5EF4-FFF2-40B4-BE49-F238E27FC236}">
                      <a16:creationId xmlns:a16="http://schemas.microsoft.com/office/drawing/2014/main" id="{BF9343BD-65DD-4408-B71E-9594E3B8C9A5}"/>
                    </a:ext>
                  </a:extLst>
                </p14:cNvPr>
                <p14:cNvContentPartPr/>
                <p14:nvPr/>
              </p14:nvContentPartPr>
              <p14:xfrm>
                <a:off x="10947168" y="1737648"/>
                <a:ext cx="46080" cy="75960"/>
              </p14:xfrm>
            </p:contentPart>
          </mc:Choice>
          <mc:Fallback xmlns="">
            <p:pic>
              <p:nvPicPr>
                <p:cNvPr id="90" name="Freihand 89">
                  <a:extLst>
                    <a:ext uri="{FF2B5EF4-FFF2-40B4-BE49-F238E27FC236}">
                      <a16:creationId xmlns:a16="http://schemas.microsoft.com/office/drawing/2014/main" id="{BF9343BD-65DD-4408-B71E-9594E3B8C9A5}"/>
                    </a:ext>
                  </a:extLst>
                </p:cNvPr>
                <p:cNvPicPr/>
                <p:nvPr/>
              </p:nvPicPr>
              <p:blipFill>
                <a:blip r:embed="rId146"/>
                <a:stretch>
                  <a:fillRect/>
                </a:stretch>
              </p:blipFill>
              <p:spPr>
                <a:xfrm>
                  <a:off x="10942848" y="1733328"/>
                  <a:ext cx="54720" cy="84600"/>
                </a:xfrm>
                <a:prstGeom prst="rect">
                  <a:avLst/>
                </a:prstGeom>
              </p:spPr>
            </p:pic>
          </mc:Fallback>
        </mc:AlternateContent>
        <mc:AlternateContent xmlns:mc="http://schemas.openxmlformats.org/markup-compatibility/2006" xmlns:p14="http://schemas.microsoft.com/office/powerpoint/2010/main">
          <mc:Choice Requires="p14">
            <p:contentPart p14:bwMode="auto" r:id="rId147">
              <p14:nvContentPartPr>
                <p14:cNvPr id="92" name="Freihand 91">
                  <a:extLst>
                    <a:ext uri="{FF2B5EF4-FFF2-40B4-BE49-F238E27FC236}">
                      <a16:creationId xmlns:a16="http://schemas.microsoft.com/office/drawing/2014/main" id="{FF1CA6D1-50D1-4423-9712-374B3C84417F}"/>
                    </a:ext>
                  </a:extLst>
                </p14:cNvPr>
                <p14:cNvContentPartPr/>
                <p14:nvPr/>
              </p14:nvContentPartPr>
              <p14:xfrm>
                <a:off x="8241048" y="375768"/>
                <a:ext cx="360" cy="360"/>
              </p14:xfrm>
            </p:contentPart>
          </mc:Choice>
          <mc:Fallback xmlns="">
            <p:pic>
              <p:nvPicPr>
                <p:cNvPr id="92" name="Freihand 91">
                  <a:extLst>
                    <a:ext uri="{FF2B5EF4-FFF2-40B4-BE49-F238E27FC236}">
                      <a16:creationId xmlns:a16="http://schemas.microsoft.com/office/drawing/2014/main" id="{FF1CA6D1-50D1-4423-9712-374B3C84417F}"/>
                    </a:ext>
                  </a:extLst>
                </p:cNvPr>
                <p:cNvPicPr/>
                <p:nvPr/>
              </p:nvPicPr>
              <p:blipFill>
                <a:blip r:embed="rId148"/>
                <a:stretch>
                  <a:fillRect/>
                </a:stretch>
              </p:blipFill>
              <p:spPr>
                <a:xfrm>
                  <a:off x="8236728" y="371448"/>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149">
              <p14:nvContentPartPr>
                <p14:cNvPr id="93" name="Freihand 92">
                  <a:extLst>
                    <a:ext uri="{FF2B5EF4-FFF2-40B4-BE49-F238E27FC236}">
                      <a16:creationId xmlns:a16="http://schemas.microsoft.com/office/drawing/2014/main" id="{19CDAC6B-9E7C-4F0B-83A1-97390D087ECD}"/>
                    </a:ext>
                  </a:extLst>
                </p14:cNvPr>
                <p14:cNvContentPartPr/>
                <p14:nvPr/>
              </p14:nvContentPartPr>
              <p14:xfrm>
                <a:off x="8155368" y="229608"/>
                <a:ext cx="164880" cy="236880"/>
              </p14:xfrm>
            </p:contentPart>
          </mc:Choice>
          <mc:Fallback xmlns="">
            <p:pic>
              <p:nvPicPr>
                <p:cNvPr id="93" name="Freihand 92">
                  <a:extLst>
                    <a:ext uri="{FF2B5EF4-FFF2-40B4-BE49-F238E27FC236}">
                      <a16:creationId xmlns:a16="http://schemas.microsoft.com/office/drawing/2014/main" id="{19CDAC6B-9E7C-4F0B-83A1-97390D087ECD}"/>
                    </a:ext>
                  </a:extLst>
                </p:cNvPr>
                <p:cNvPicPr/>
                <p:nvPr/>
              </p:nvPicPr>
              <p:blipFill>
                <a:blip r:embed="rId150"/>
                <a:stretch>
                  <a:fillRect/>
                </a:stretch>
              </p:blipFill>
              <p:spPr>
                <a:xfrm>
                  <a:off x="8151048" y="225288"/>
                  <a:ext cx="173520" cy="245520"/>
                </a:xfrm>
                <a:prstGeom prst="rect">
                  <a:avLst/>
                </a:prstGeom>
              </p:spPr>
            </p:pic>
          </mc:Fallback>
        </mc:AlternateContent>
        <mc:AlternateContent xmlns:mc="http://schemas.openxmlformats.org/markup-compatibility/2006" xmlns:p14="http://schemas.microsoft.com/office/powerpoint/2010/main">
          <mc:Choice Requires="p14">
            <p:contentPart p14:bwMode="auto" r:id="rId151">
              <p14:nvContentPartPr>
                <p14:cNvPr id="94" name="Freihand 93">
                  <a:extLst>
                    <a:ext uri="{FF2B5EF4-FFF2-40B4-BE49-F238E27FC236}">
                      <a16:creationId xmlns:a16="http://schemas.microsoft.com/office/drawing/2014/main" id="{8AEAA403-B2E5-49B3-A13B-AFCE308A87C5}"/>
                    </a:ext>
                  </a:extLst>
                </p14:cNvPr>
                <p14:cNvContentPartPr/>
                <p14:nvPr/>
              </p14:nvContentPartPr>
              <p14:xfrm>
                <a:off x="8232408" y="358848"/>
                <a:ext cx="99720" cy="24840"/>
              </p14:xfrm>
            </p:contentPart>
          </mc:Choice>
          <mc:Fallback xmlns="">
            <p:pic>
              <p:nvPicPr>
                <p:cNvPr id="94" name="Freihand 93">
                  <a:extLst>
                    <a:ext uri="{FF2B5EF4-FFF2-40B4-BE49-F238E27FC236}">
                      <a16:creationId xmlns:a16="http://schemas.microsoft.com/office/drawing/2014/main" id="{8AEAA403-B2E5-49B3-A13B-AFCE308A87C5}"/>
                    </a:ext>
                  </a:extLst>
                </p:cNvPr>
                <p:cNvPicPr/>
                <p:nvPr/>
              </p:nvPicPr>
              <p:blipFill>
                <a:blip r:embed="rId152"/>
                <a:stretch>
                  <a:fillRect/>
                </a:stretch>
              </p:blipFill>
              <p:spPr>
                <a:xfrm>
                  <a:off x="8228088" y="354528"/>
                  <a:ext cx="108360" cy="33480"/>
                </a:xfrm>
                <a:prstGeom prst="rect">
                  <a:avLst/>
                </a:prstGeom>
              </p:spPr>
            </p:pic>
          </mc:Fallback>
        </mc:AlternateContent>
        <mc:AlternateContent xmlns:mc="http://schemas.openxmlformats.org/markup-compatibility/2006" xmlns:p14="http://schemas.microsoft.com/office/powerpoint/2010/main">
          <mc:Choice Requires="p14">
            <p:contentPart p14:bwMode="auto" r:id="rId153">
              <p14:nvContentPartPr>
                <p14:cNvPr id="96" name="Freihand 95">
                  <a:extLst>
                    <a:ext uri="{FF2B5EF4-FFF2-40B4-BE49-F238E27FC236}">
                      <a16:creationId xmlns:a16="http://schemas.microsoft.com/office/drawing/2014/main" id="{05F13D25-1A31-43B8-B7C5-C8BCDF9402C3}"/>
                    </a:ext>
                  </a:extLst>
                </p14:cNvPr>
                <p14:cNvContentPartPr/>
                <p14:nvPr/>
              </p14:nvContentPartPr>
              <p14:xfrm>
                <a:off x="8366688" y="373248"/>
                <a:ext cx="105840" cy="107280"/>
              </p14:xfrm>
            </p:contentPart>
          </mc:Choice>
          <mc:Fallback xmlns="">
            <p:pic>
              <p:nvPicPr>
                <p:cNvPr id="96" name="Freihand 95">
                  <a:extLst>
                    <a:ext uri="{FF2B5EF4-FFF2-40B4-BE49-F238E27FC236}">
                      <a16:creationId xmlns:a16="http://schemas.microsoft.com/office/drawing/2014/main" id="{05F13D25-1A31-43B8-B7C5-C8BCDF9402C3}"/>
                    </a:ext>
                  </a:extLst>
                </p:cNvPr>
                <p:cNvPicPr/>
                <p:nvPr/>
              </p:nvPicPr>
              <p:blipFill>
                <a:blip r:embed="rId154"/>
                <a:stretch>
                  <a:fillRect/>
                </a:stretch>
              </p:blipFill>
              <p:spPr>
                <a:xfrm>
                  <a:off x="8362368" y="368928"/>
                  <a:ext cx="114480" cy="115920"/>
                </a:xfrm>
                <a:prstGeom prst="rect">
                  <a:avLst/>
                </a:prstGeom>
              </p:spPr>
            </p:pic>
          </mc:Fallback>
        </mc:AlternateContent>
        <mc:AlternateContent xmlns:mc="http://schemas.openxmlformats.org/markup-compatibility/2006" xmlns:p14="http://schemas.microsoft.com/office/powerpoint/2010/main">
          <mc:Choice Requires="p14">
            <p:contentPart p14:bwMode="auto" r:id="rId155">
              <p14:nvContentPartPr>
                <p14:cNvPr id="97" name="Freihand 96">
                  <a:extLst>
                    <a:ext uri="{FF2B5EF4-FFF2-40B4-BE49-F238E27FC236}">
                      <a16:creationId xmlns:a16="http://schemas.microsoft.com/office/drawing/2014/main" id="{4FBFCE7C-FA35-4AA9-B870-6B1CE1A90DEE}"/>
                    </a:ext>
                  </a:extLst>
                </p14:cNvPr>
                <p14:cNvContentPartPr/>
                <p14:nvPr/>
              </p14:nvContentPartPr>
              <p14:xfrm>
                <a:off x="8561448" y="307008"/>
                <a:ext cx="86040" cy="10440"/>
              </p14:xfrm>
            </p:contentPart>
          </mc:Choice>
          <mc:Fallback xmlns="">
            <p:pic>
              <p:nvPicPr>
                <p:cNvPr id="97" name="Freihand 96">
                  <a:extLst>
                    <a:ext uri="{FF2B5EF4-FFF2-40B4-BE49-F238E27FC236}">
                      <a16:creationId xmlns:a16="http://schemas.microsoft.com/office/drawing/2014/main" id="{4FBFCE7C-FA35-4AA9-B870-6B1CE1A90DEE}"/>
                    </a:ext>
                  </a:extLst>
                </p:cNvPr>
                <p:cNvPicPr/>
                <p:nvPr/>
              </p:nvPicPr>
              <p:blipFill>
                <a:blip r:embed="rId156"/>
                <a:stretch>
                  <a:fillRect/>
                </a:stretch>
              </p:blipFill>
              <p:spPr>
                <a:xfrm>
                  <a:off x="8557128" y="302688"/>
                  <a:ext cx="94680" cy="19080"/>
                </a:xfrm>
                <a:prstGeom prst="rect">
                  <a:avLst/>
                </a:prstGeom>
              </p:spPr>
            </p:pic>
          </mc:Fallback>
        </mc:AlternateContent>
        <mc:AlternateContent xmlns:mc="http://schemas.openxmlformats.org/markup-compatibility/2006" xmlns:p14="http://schemas.microsoft.com/office/powerpoint/2010/main">
          <mc:Choice Requires="p14">
            <p:contentPart p14:bwMode="auto" r:id="rId157">
              <p14:nvContentPartPr>
                <p14:cNvPr id="98" name="Freihand 97">
                  <a:extLst>
                    <a:ext uri="{FF2B5EF4-FFF2-40B4-BE49-F238E27FC236}">
                      <a16:creationId xmlns:a16="http://schemas.microsoft.com/office/drawing/2014/main" id="{FB8E7BCE-1A8C-4375-B6D3-22D16C5BA598}"/>
                    </a:ext>
                  </a:extLst>
                </p14:cNvPr>
                <p14:cNvContentPartPr/>
                <p14:nvPr/>
              </p14:nvContentPartPr>
              <p14:xfrm>
                <a:off x="8566128" y="357048"/>
                <a:ext cx="91800" cy="16560"/>
              </p14:xfrm>
            </p:contentPart>
          </mc:Choice>
          <mc:Fallback xmlns="">
            <p:pic>
              <p:nvPicPr>
                <p:cNvPr id="98" name="Freihand 97">
                  <a:extLst>
                    <a:ext uri="{FF2B5EF4-FFF2-40B4-BE49-F238E27FC236}">
                      <a16:creationId xmlns:a16="http://schemas.microsoft.com/office/drawing/2014/main" id="{FB8E7BCE-1A8C-4375-B6D3-22D16C5BA598}"/>
                    </a:ext>
                  </a:extLst>
                </p:cNvPr>
                <p:cNvPicPr/>
                <p:nvPr/>
              </p:nvPicPr>
              <p:blipFill>
                <a:blip r:embed="rId158"/>
                <a:stretch>
                  <a:fillRect/>
                </a:stretch>
              </p:blipFill>
              <p:spPr>
                <a:xfrm>
                  <a:off x="8561808" y="352728"/>
                  <a:ext cx="100440" cy="25200"/>
                </a:xfrm>
                <a:prstGeom prst="rect">
                  <a:avLst/>
                </a:prstGeom>
              </p:spPr>
            </p:pic>
          </mc:Fallback>
        </mc:AlternateContent>
        <mc:AlternateContent xmlns:mc="http://schemas.openxmlformats.org/markup-compatibility/2006" xmlns:p14="http://schemas.microsoft.com/office/powerpoint/2010/main">
          <mc:Choice Requires="p14">
            <p:contentPart p14:bwMode="auto" r:id="rId159">
              <p14:nvContentPartPr>
                <p14:cNvPr id="100" name="Freihand 99">
                  <a:extLst>
                    <a:ext uri="{FF2B5EF4-FFF2-40B4-BE49-F238E27FC236}">
                      <a16:creationId xmlns:a16="http://schemas.microsoft.com/office/drawing/2014/main" id="{296E0D50-F013-4B52-9609-CD4B2B46E816}"/>
                    </a:ext>
                  </a:extLst>
                </p14:cNvPr>
                <p14:cNvContentPartPr/>
                <p14:nvPr/>
              </p14:nvContentPartPr>
              <p14:xfrm>
                <a:off x="8786808" y="225648"/>
                <a:ext cx="97920" cy="132480"/>
              </p14:xfrm>
            </p:contentPart>
          </mc:Choice>
          <mc:Fallback xmlns="">
            <p:pic>
              <p:nvPicPr>
                <p:cNvPr id="100" name="Freihand 99">
                  <a:extLst>
                    <a:ext uri="{FF2B5EF4-FFF2-40B4-BE49-F238E27FC236}">
                      <a16:creationId xmlns:a16="http://schemas.microsoft.com/office/drawing/2014/main" id="{296E0D50-F013-4B52-9609-CD4B2B46E816}"/>
                    </a:ext>
                  </a:extLst>
                </p:cNvPr>
                <p:cNvPicPr/>
                <p:nvPr/>
              </p:nvPicPr>
              <p:blipFill>
                <a:blip r:embed="rId160"/>
                <a:stretch>
                  <a:fillRect/>
                </a:stretch>
              </p:blipFill>
              <p:spPr>
                <a:xfrm>
                  <a:off x="8782488" y="221328"/>
                  <a:ext cx="106560" cy="141120"/>
                </a:xfrm>
                <a:prstGeom prst="rect">
                  <a:avLst/>
                </a:prstGeom>
              </p:spPr>
            </p:pic>
          </mc:Fallback>
        </mc:AlternateContent>
        <mc:AlternateContent xmlns:mc="http://schemas.openxmlformats.org/markup-compatibility/2006" xmlns:p14="http://schemas.microsoft.com/office/powerpoint/2010/main">
          <mc:Choice Requires="p14">
            <p:contentPart p14:bwMode="auto" r:id="rId161">
              <p14:nvContentPartPr>
                <p14:cNvPr id="101" name="Freihand 100">
                  <a:extLst>
                    <a:ext uri="{FF2B5EF4-FFF2-40B4-BE49-F238E27FC236}">
                      <a16:creationId xmlns:a16="http://schemas.microsoft.com/office/drawing/2014/main" id="{6D5DCC78-22B5-4A04-AAD1-21163CB855AE}"/>
                    </a:ext>
                  </a:extLst>
                </p14:cNvPr>
                <p14:cNvContentPartPr/>
                <p14:nvPr/>
              </p14:nvContentPartPr>
              <p14:xfrm>
                <a:off x="8926848" y="222048"/>
                <a:ext cx="89280" cy="122760"/>
              </p14:xfrm>
            </p:contentPart>
          </mc:Choice>
          <mc:Fallback xmlns="">
            <p:pic>
              <p:nvPicPr>
                <p:cNvPr id="101" name="Freihand 100">
                  <a:extLst>
                    <a:ext uri="{FF2B5EF4-FFF2-40B4-BE49-F238E27FC236}">
                      <a16:creationId xmlns:a16="http://schemas.microsoft.com/office/drawing/2014/main" id="{6D5DCC78-22B5-4A04-AAD1-21163CB855AE}"/>
                    </a:ext>
                  </a:extLst>
                </p:cNvPr>
                <p:cNvPicPr/>
                <p:nvPr/>
              </p:nvPicPr>
              <p:blipFill>
                <a:blip r:embed="rId162"/>
                <a:stretch>
                  <a:fillRect/>
                </a:stretch>
              </p:blipFill>
              <p:spPr>
                <a:xfrm>
                  <a:off x="8922528" y="217728"/>
                  <a:ext cx="97920" cy="131400"/>
                </a:xfrm>
                <a:prstGeom prst="rect">
                  <a:avLst/>
                </a:prstGeom>
              </p:spPr>
            </p:pic>
          </mc:Fallback>
        </mc:AlternateContent>
        <mc:AlternateContent xmlns:mc="http://schemas.openxmlformats.org/markup-compatibility/2006" xmlns:p14="http://schemas.microsoft.com/office/powerpoint/2010/main">
          <mc:Choice Requires="p14">
            <p:contentPart p14:bwMode="auto" r:id="rId163">
              <p14:nvContentPartPr>
                <p14:cNvPr id="102" name="Freihand 101">
                  <a:extLst>
                    <a:ext uri="{FF2B5EF4-FFF2-40B4-BE49-F238E27FC236}">
                      <a16:creationId xmlns:a16="http://schemas.microsoft.com/office/drawing/2014/main" id="{C9C08217-0240-4EED-A81A-D3F05447B199}"/>
                    </a:ext>
                  </a:extLst>
                </p14:cNvPr>
                <p14:cNvContentPartPr/>
                <p14:nvPr/>
              </p14:nvContentPartPr>
              <p14:xfrm>
                <a:off x="9319608" y="178848"/>
                <a:ext cx="149040" cy="164160"/>
              </p14:xfrm>
            </p:contentPart>
          </mc:Choice>
          <mc:Fallback xmlns="">
            <p:pic>
              <p:nvPicPr>
                <p:cNvPr id="102" name="Freihand 101">
                  <a:extLst>
                    <a:ext uri="{FF2B5EF4-FFF2-40B4-BE49-F238E27FC236}">
                      <a16:creationId xmlns:a16="http://schemas.microsoft.com/office/drawing/2014/main" id="{C9C08217-0240-4EED-A81A-D3F05447B199}"/>
                    </a:ext>
                  </a:extLst>
                </p:cNvPr>
                <p:cNvPicPr/>
                <p:nvPr/>
              </p:nvPicPr>
              <p:blipFill>
                <a:blip r:embed="rId164"/>
                <a:stretch>
                  <a:fillRect/>
                </a:stretch>
              </p:blipFill>
              <p:spPr>
                <a:xfrm>
                  <a:off x="9315288" y="174528"/>
                  <a:ext cx="157680" cy="172800"/>
                </a:xfrm>
                <a:prstGeom prst="rect">
                  <a:avLst/>
                </a:prstGeom>
              </p:spPr>
            </p:pic>
          </mc:Fallback>
        </mc:AlternateContent>
        <mc:AlternateContent xmlns:mc="http://schemas.openxmlformats.org/markup-compatibility/2006" xmlns:p14="http://schemas.microsoft.com/office/powerpoint/2010/main">
          <mc:Choice Requires="p14">
            <p:contentPart p14:bwMode="auto" r:id="rId165">
              <p14:nvContentPartPr>
                <p14:cNvPr id="103" name="Freihand 102">
                  <a:extLst>
                    <a:ext uri="{FF2B5EF4-FFF2-40B4-BE49-F238E27FC236}">
                      <a16:creationId xmlns:a16="http://schemas.microsoft.com/office/drawing/2014/main" id="{3EC1B4F3-1437-4E36-9160-C688F565C313}"/>
                    </a:ext>
                  </a:extLst>
                </p14:cNvPr>
                <p14:cNvContentPartPr/>
                <p14:nvPr/>
              </p14:nvContentPartPr>
              <p14:xfrm>
                <a:off x="9359208" y="257688"/>
                <a:ext cx="104760" cy="12600"/>
              </p14:xfrm>
            </p:contentPart>
          </mc:Choice>
          <mc:Fallback xmlns="">
            <p:pic>
              <p:nvPicPr>
                <p:cNvPr id="103" name="Freihand 102">
                  <a:extLst>
                    <a:ext uri="{FF2B5EF4-FFF2-40B4-BE49-F238E27FC236}">
                      <a16:creationId xmlns:a16="http://schemas.microsoft.com/office/drawing/2014/main" id="{3EC1B4F3-1437-4E36-9160-C688F565C313}"/>
                    </a:ext>
                  </a:extLst>
                </p:cNvPr>
                <p:cNvPicPr/>
                <p:nvPr/>
              </p:nvPicPr>
              <p:blipFill>
                <a:blip r:embed="rId166"/>
                <a:stretch>
                  <a:fillRect/>
                </a:stretch>
              </p:blipFill>
              <p:spPr>
                <a:xfrm>
                  <a:off x="9354888" y="253368"/>
                  <a:ext cx="113400" cy="21240"/>
                </a:xfrm>
                <a:prstGeom prst="rect">
                  <a:avLst/>
                </a:prstGeom>
              </p:spPr>
            </p:pic>
          </mc:Fallback>
        </mc:AlternateContent>
        <mc:AlternateContent xmlns:mc="http://schemas.openxmlformats.org/markup-compatibility/2006" xmlns:p14="http://schemas.microsoft.com/office/powerpoint/2010/main">
          <mc:Choice Requires="p14">
            <p:contentPart p14:bwMode="auto" r:id="rId167">
              <p14:nvContentPartPr>
                <p14:cNvPr id="104" name="Freihand 103">
                  <a:extLst>
                    <a:ext uri="{FF2B5EF4-FFF2-40B4-BE49-F238E27FC236}">
                      <a16:creationId xmlns:a16="http://schemas.microsoft.com/office/drawing/2014/main" id="{DACFE5C0-D0F9-4677-AD37-74EF5ECAFAB7}"/>
                    </a:ext>
                  </a:extLst>
                </p14:cNvPr>
                <p14:cNvContentPartPr/>
                <p14:nvPr/>
              </p14:nvContentPartPr>
              <p14:xfrm>
                <a:off x="9497088" y="287928"/>
                <a:ext cx="122040" cy="102960"/>
              </p14:xfrm>
            </p:contentPart>
          </mc:Choice>
          <mc:Fallback xmlns="">
            <p:pic>
              <p:nvPicPr>
                <p:cNvPr id="104" name="Freihand 103">
                  <a:extLst>
                    <a:ext uri="{FF2B5EF4-FFF2-40B4-BE49-F238E27FC236}">
                      <a16:creationId xmlns:a16="http://schemas.microsoft.com/office/drawing/2014/main" id="{DACFE5C0-D0F9-4677-AD37-74EF5ECAFAB7}"/>
                    </a:ext>
                  </a:extLst>
                </p:cNvPr>
                <p:cNvPicPr/>
                <p:nvPr/>
              </p:nvPicPr>
              <p:blipFill>
                <a:blip r:embed="rId168"/>
                <a:stretch>
                  <a:fillRect/>
                </a:stretch>
              </p:blipFill>
              <p:spPr>
                <a:xfrm>
                  <a:off x="9492768" y="283608"/>
                  <a:ext cx="130680" cy="111600"/>
                </a:xfrm>
                <a:prstGeom prst="rect">
                  <a:avLst/>
                </a:prstGeom>
              </p:spPr>
            </p:pic>
          </mc:Fallback>
        </mc:AlternateContent>
        <mc:AlternateContent xmlns:mc="http://schemas.openxmlformats.org/markup-compatibility/2006" xmlns:p14="http://schemas.microsoft.com/office/powerpoint/2010/main">
          <mc:Choice Requires="p14">
            <p:contentPart p14:bwMode="auto" r:id="rId169">
              <p14:nvContentPartPr>
                <p14:cNvPr id="105" name="Freihand 104">
                  <a:extLst>
                    <a:ext uri="{FF2B5EF4-FFF2-40B4-BE49-F238E27FC236}">
                      <a16:creationId xmlns:a16="http://schemas.microsoft.com/office/drawing/2014/main" id="{8800FFF9-AA78-4E69-B99C-26DBBDF3FCB8}"/>
                    </a:ext>
                  </a:extLst>
                </p14:cNvPr>
                <p14:cNvContentPartPr/>
                <p14:nvPr/>
              </p14:nvContentPartPr>
              <p14:xfrm>
                <a:off x="9733608" y="218808"/>
                <a:ext cx="122400" cy="7560"/>
              </p14:xfrm>
            </p:contentPart>
          </mc:Choice>
          <mc:Fallback xmlns="">
            <p:pic>
              <p:nvPicPr>
                <p:cNvPr id="105" name="Freihand 104">
                  <a:extLst>
                    <a:ext uri="{FF2B5EF4-FFF2-40B4-BE49-F238E27FC236}">
                      <a16:creationId xmlns:a16="http://schemas.microsoft.com/office/drawing/2014/main" id="{8800FFF9-AA78-4E69-B99C-26DBBDF3FCB8}"/>
                    </a:ext>
                  </a:extLst>
                </p:cNvPr>
                <p:cNvPicPr/>
                <p:nvPr/>
              </p:nvPicPr>
              <p:blipFill>
                <a:blip r:embed="rId170"/>
                <a:stretch>
                  <a:fillRect/>
                </a:stretch>
              </p:blipFill>
              <p:spPr>
                <a:xfrm>
                  <a:off x="9729288" y="214488"/>
                  <a:ext cx="131040" cy="16200"/>
                </a:xfrm>
                <a:prstGeom prst="rect">
                  <a:avLst/>
                </a:prstGeom>
              </p:spPr>
            </p:pic>
          </mc:Fallback>
        </mc:AlternateContent>
        <mc:AlternateContent xmlns:mc="http://schemas.openxmlformats.org/markup-compatibility/2006" xmlns:p14="http://schemas.microsoft.com/office/powerpoint/2010/main">
          <mc:Choice Requires="p14">
            <p:contentPart p14:bwMode="auto" r:id="rId171">
              <p14:nvContentPartPr>
                <p14:cNvPr id="106" name="Freihand 105">
                  <a:extLst>
                    <a:ext uri="{FF2B5EF4-FFF2-40B4-BE49-F238E27FC236}">
                      <a16:creationId xmlns:a16="http://schemas.microsoft.com/office/drawing/2014/main" id="{6CB2C552-5504-4CCB-980D-5C4FFBC3F955}"/>
                    </a:ext>
                  </a:extLst>
                </p14:cNvPr>
                <p14:cNvContentPartPr/>
                <p14:nvPr/>
              </p14:nvContentPartPr>
              <p14:xfrm>
                <a:off x="9744408" y="268128"/>
                <a:ext cx="112320" cy="8640"/>
              </p14:xfrm>
            </p:contentPart>
          </mc:Choice>
          <mc:Fallback xmlns="">
            <p:pic>
              <p:nvPicPr>
                <p:cNvPr id="106" name="Freihand 105">
                  <a:extLst>
                    <a:ext uri="{FF2B5EF4-FFF2-40B4-BE49-F238E27FC236}">
                      <a16:creationId xmlns:a16="http://schemas.microsoft.com/office/drawing/2014/main" id="{6CB2C552-5504-4CCB-980D-5C4FFBC3F955}"/>
                    </a:ext>
                  </a:extLst>
                </p:cNvPr>
                <p:cNvPicPr/>
                <p:nvPr/>
              </p:nvPicPr>
              <p:blipFill>
                <a:blip r:embed="rId172"/>
                <a:stretch>
                  <a:fillRect/>
                </a:stretch>
              </p:blipFill>
              <p:spPr>
                <a:xfrm>
                  <a:off x="9740088" y="263808"/>
                  <a:ext cx="120960" cy="17280"/>
                </a:xfrm>
                <a:prstGeom prst="rect">
                  <a:avLst/>
                </a:prstGeom>
              </p:spPr>
            </p:pic>
          </mc:Fallback>
        </mc:AlternateContent>
        <mc:AlternateContent xmlns:mc="http://schemas.openxmlformats.org/markup-compatibility/2006" xmlns:p14="http://schemas.microsoft.com/office/powerpoint/2010/main">
          <mc:Choice Requires="p14">
            <p:contentPart p14:bwMode="auto" r:id="rId173">
              <p14:nvContentPartPr>
                <p14:cNvPr id="109" name="Freihand 108">
                  <a:extLst>
                    <a:ext uri="{FF2B5EF4-FFF2-40B4-BE49-F238E27FC236}">
                      <a16:creationId xmlns:a16="http://schemas.microsoft.com/office/drawing/2014/main" id="{7C632690-64A9-427B-AD5B-2758F8D96EF9}"/>
                    </a:ext>
                  </a:extLst>
                </p14:cNvPr>
                <p14:cNvContentPartPr/>
                <p14:nvPr/>
              </p14:nvContentPartPr>
              <p14:xfrm>
                <a:off x="9963288" y="140328"/>
                <a:ext cx="80280" cy="119880"/>
              </p14:xfrm>
            </p:contentPart>
          </mc:Choice>
          <mc:Fallback xmlns="">
            <p:pic>
              <p:nvPicPr>
                <p:cNvPr id="109" name="Freihand 108">
                  <a:extLst>
                    <a:ext uri="{FF2B5EF4-FFF2-40B4-BE49-F238E27FC236}">
                      <a16:creationId xmlns:a16="http://schemas.microsoft.com/office/drawing/2014/main" id="{7C632690-64A9-427B-AD5B-2758F8D96EF9}"/>
                    </a:ext>
                  </a:extLst>
                </p:cNvPr>
                <p:cNvPicPr/>
                <p:nvPr/>
              </p:nvPicPr>
              <p:blipFill>
                <a:blip r:embed="rId174"/>
                <a:stretch>
                  <a:fillRect/>
                </a:stretch>
              </p:blipFill>
              <p:spPr>
                <a:xfrm>
                  <a:off x="9958968" y="136008"/>
                  <a:ext cx="88920" cy="128520"/>
                </a:xfrm>
                <a:prstGeom prst="rect">
                  <a:avLst/>
                </a:prstGeom>
              </p:spPr>
            </p:pic>
          </mc:Fallback>
        </mc:AlternateContent>
        <mc:AlternateContent xmlns:mc="http://schemas.openxmlformats.org/markup-compatibility/2006" xmlns:p14="http://schemas.microsoft.com/office/powerpoint/2010/main">
          <mc:Choice Requires="p14">
            <p:contentPart p14:bwMode="auto" r:id="rId175">
              <p14:nvContentPartPr>
                <p14:cNvPr id="112" name="Freihand 111">
                  <a:extLst>
                    <a:ext uri="{FF2B5EF4-FFF2-40B4-BE49-F238E27FC236}">
                      <a16:creationId xmlns:a16="http://schemas.microsoft.com/office/drawing/2014/main" id="{9F7428AF-1BC2-469F-AB62-4FBC3EBC7649}"/>
                    </a:ext>
                  </a:extLst>
                </p14:cNvPr>
                <p14:cNvContentPartPr/>
                <p14:nvPr/>
              </p14:nvContentPartPr>
              <p14:xfrm>
                <a:off x="10068408" y="126288"/>
                <a:ext cx="122400" cy="140400"/>
              </p14:xfrm>
            </p:contentPart>
          </mc:Choice>
          <mc:Fallback xmlns="">
            <p:pic>
              <p:nvPicPr>
                <p:cNvPr id="112" name="Freihand 111">
                  <a:extLst>
                    <a:ext uri="{FF2B5EF4-FFF2-40B4-BE49-F238E27FC236}">
                      <a16:creationId xmlns:a16="http://schemas.microsoft.com/office/drawing/2014/main" id="{9F7428AF-1BC2-469F-AB62-4FBC3EBC7649}"/>
                    </a:ext>
                  </a:extLst>
                </p:cNvPr>
                <p:cNvPicPr/>
                <p:nvPr/>
              </p:nvPicPr>
              <p:blipFill>
                <a:blip r:embed="rId176"/>
                <a:stretch>
                  <a:fillRect/>
                </a:stretch>
              </p:blipFill>
              <p:spPr>
                <a:xfrm>
                  <a:off x="10064088" y="121968"/>
                  <a:ext cx="131040" cy="149040"/>
                </a:xfrm>
                <a:prstGeom prst="rect">
                  <a:avLst/>
                </a:prstGeom>
              </p:spPr>
            </p:pic>
          </mc:Fallback>
        </mc:AlternateContent>
        <mc:AlternateContent xmlns:mc="http://schemas.openxmlformats.org/markup-compatibility/2006" xmlns:p14="http://schemas.microsoft.com/office/powerpoint/2010/main">
          <mc:Choice Requires="p14">
            <p:contentPart p14:bwMode="auto" r:id="rId177">
              <p14:nvContentPartPr>
                <p14:cNvPr id="113" name="Freihand 112">
                  <a:extLst>
                    <a:ext uri="{FF2B5EF4-FFF2-40B4-BE49-F238E27FC236}">
                      <a16:creationId xmlns:a16="http://schemas.microsoft.com/office/drawing/2014/main" id="{7F25213D-AFC4-4DAC-AF3C-39BF4AD04868}"/>
                    </a:ext>
                  </a:extLst>
                </p14:cNvPr>
                <p14:cNvContentPartPr/>
                <p14:nvPr/>
              </p14:nvContentPartPr>
              <p14:xfrm>
                <a:off x="10133568" y="105048"/>
                <a:ext cx="137160" cy="19440"/>
              </p14:xfrm>
            </p:contentPart>
          </mc:Choice>
          <mc:Fallback xmlns="">
            <p:pic>
              <p:nvPicPr>
                <p:cNvPr id="113" name="Freihand 112">
                  <a:extLst>
                    <a:ext uri="{FF2B5EF4-FFF2-40B4-BE49-F238E27FC236}">
                      <a16:creationId xmlns:a16="http://schemas.microsoft.com/office/drawing/2014/main" id="{7F25213D-AFC4-4DAC-AF3C-39BF4AD04868}"/>
                    </a:ext>
                  </a:extLst>
                </p:cNvPr>
                <p:cNvPicPr/>
                <p:nvPr/>
              </p:nvPicPr>
              <p:blipFill>
                <a:blip r:embed="rId178"/>
                <a:stretch>
                  <a:fillRect/>
                </a:stretch>
              </p:blipFill>
              <p:spPr>
                <a:xfrm>
                  <a:off x="10129248" y="100728"/>
                  <a:ext cx="145800" cy="28080"/>
                </a:xfrm>
                <a:prstGeom prst="rect">
                  <a:avLst/>
                </a:prstGeom>
              </p:spPr>
            </p:pic>
          </mc:Fallback>
        </mc:AlternateContent>
        <mc:AlternateContent xmlns:mc="http://schemas.openxmlformats.org/markup-compatibility/2006" xmlns:p14="http://schemas.microsoft.com/office/powerpoint/2010/main">
          <mc:Choice Requires="p14">
            <p:contentPart p14:bwMode="auto" r:id="rId179">
              <p14:nvContentPartPr>
                <p14:cNvPr id="115" name="Freihand 114">
                  <a:extLst>
                    <a:ext uri="{FF2B5EF4-FFF2-40B4-BE49-F238E27FC236}">
                      <a16:creationId xmlns:a16="http://schemas.microsoft.com/office/drawing/2014/main" id="{CC74E66E-B8DC-4F63-8541-6A805E907B23}"/>
                    </a:ext>
                  </a:extLst>
                </p14:cNvPr>
                <p14:cNvContentPartPr/>
                <p14:nvPr/>
              </p14:nvContentPartPr>
              <p14:xfrm>
                <a:off x="8367768" y="742968"/>
                <a:ext cx="112320" cy="243360"/>
              </p14:xfrm>
            </p:contentPart>
          </mc:Choice>
          <mc:Fallback xmlns="">
            <p:pic>
              <p:nvPicPr>
                <p:cNvPr id="115" name="Freihand 114">
                  <a:extLst>
                    <a:ext uri="{FF2B5EF4-FFF2-40B4-BE49-F238E27FC236}">
                      <a16:creationId xmlns:a16="http://schemas.microsoft.com/office/drawing/2014/main" id="{CC74E66E-B8DC-4F63-8541-6A805E907B23}"/>
                    </a:ext>
                  </a:extLst>
                </p:cNvPr>
                <p:cNvPicPr/>
                <p:nvPr/>
              </p:nvPicPr>
              <p:blipFill>
                <a:blip r:embed="rId180"/>
                <a:stretch>
                  <a:fillRect/>
                </a:stretch>
              </p:blipFill>
              <p:spPr>
                <a:xfrm>
                  <a:off x="8363448" y="738648"/>
                  <a:ext cx="120960" cy="252000"/>
                </a:xfrm>
                <a:prstGeom prst="rect">
                  <a:avLst/>
                </a:prstGeom>
              </p:spPr>
            </p:pic>
          </mc:Fallback>
        </mc:AlternateContent>
        <mc:AlternateContent xmlns:mc="http://schemas.openxmlformats.org/markup-compatibility/2006" xmlns:p14="http://schemas.microsoft.com/office/powerpoint/2010/main">
          <mc:Choice Requires="p14">
            <p:contentPart p14:bwMode="auto" r:id="rId181">
              <p14:nvContentPartPr>
                <p14:cNvPr id="116" name="Freihand 115">
                  <a:extLst>
                    <a:ext uri="{FF2B5EF4-FFF2-40B4-BE49-F238E27FC236}">
                      <a16:creationId xmlns:a16="http://schemas.microsoft.com/office/drawing/2014/main" id="{C5B6606B-F85A-4C72-83DE-DCE29AAE02A4}"/>
                    </a:ext>
                  </a:extLst>
                </p14:cNvPr>
                <p14:cNvContentPartPr/>
                <p14:nvPr/>
              </p14:nvContentPartPr>
              <p14:xfrm>
                <a:off x="8558928" y="790128"/>
                <a:ext cx="90000" cy="140040"/>
              </p14:xfrm>
            </p:contentPart>
          </mc:Choice>
          <mc:Fallback xmlns="">
            <p:pic>
              <p:nvPicPr>
                <p:cNvPr id="116" name="Freihand 115">
                  <a:extLst>
                    <a:ext uri="{FF2B5EF4-FFF2-40B4-BE49-F238E27FC236}">
                      <a16:creationId xmlns:a16="http://schemas.microsoft.com/office/drawing/2014/main" id="{C5B6606B-F85A-4C72-83DE-DCE29AAE02A4}"/>
                    </a:ext>
                  </a:extLst>
                </p:cNvPr>
                <p:cNvPicPr/>
                <p:nvPr/>
              </p:nvPicPr>
              <p:blipFill>
                <a:blip r:embed="rId182"/>
                <a:stretch>
                  <a:fillRect/>
                </a:stretch>
              </p:blipFill>
              <p:spPr>
                <a:xfrm>
                  <a:off x="8554608" y="785808"/>
                  <a:ext cx="98640" cy="148680"/>
                </a:xfrm>
                <a:prstGeom prst="rect">
                  <a:avLst/>
                </a:prstGeom>
              </p:spPr>
            </p:pic>
          </mc:Fallback>
        </mc:AlternateContent>
        <mc:AlternateContent xmlns:mc="http://schemas.openxmlformats.org/markup-compatibility/2006" xmlns:p14="http://schemas.microsoft.com/office/powerpoint/2010/main">
          <mc:Choice Requires="p14">
            <p:contentPart p14:bwMode="auto" r:id="rId183">
              <p14:nvContentPartPr>
                <p14:cNvPr id="117" name="Freihand 116">
                  <a:extLst>
                    <a:ext uri="{FF2B5EF4-FFF2-40B4-BE49-F238E27FC236}">
                      <a16:creationId xmlns:a16="http://schemas.microsoft.com/office/drawing/2014/main" id="{17703AFC-CAF1-43F6-BB95-C554C4E51BFB}"/>
                    </a:ext>
                  </a:extLst>
                </p14:cNvPr>
                <p14:cNvContentPartPr/>
                <p14:nvPr/>
              </p14:nvContentPartPr>
              <p14:xfrm>
                <a:off x="8605008" y="786888"/>
                <a:ext cx="79200" cy="126720"/>
              </p14:xfrm>
            </p:contentPart>
          </mc:Choice>
          <mc:Fallback xmlns="">
            <p:pic>
              <p:nvPicPr>
                <p:cNvPr id="117" name="Freihand 116">
                  <a:extLst>
                    <a:ext uri="{FF2B5EF4-FFF2-40B4-BE49-F238E27FC236}">
                      <a16:creationId xmlns:a16="http://schemas.microsoft.com/office/drawing/2014/main" id="{17703AFC-CAF1-43F6-BB95-C554C4E51BFB}"/>
                    </a:ext>
                  </a:extLst>
                </p:cNvPr>
                <p:cNvPicPr/>
                <p:nvPr/>
              </p:nvPicPr>
              <p:blipFill>
                <a:blip r:embed="rId184"/>
                <a:stretch>
                  <a:fillRect/>
                </a:stretch>
              </p:blipFill>
              <p:spPr>
                <a:xfrm>
                  <a:off x="8600688" y="782568"/>
                  <a:ext cx="87840" cy="135360"/>
                </a:xfrm>
                <a:prstGeom prst="rect">
                  <a:avLst/>
                </a:prstGeom>
              </p:spPr>
            </p:pic>
          </mc:Fallback>
        </mc:AlternateContent>
        <mc:AlternateContent xmlns:mc="http://schemas.openxmlformats.org/markup-compatibility/2006" xmlns:p14="http://schemas.microsoft.com/office/powerpoint/2010/main">
          <mc:Choice Requires="p14">
            <p:contentPart p14:bwMode="auto" r:id="rId185">
              <p14:nvContentPartPr>
                <p14:cNvPr id="118" name="Freihand 117">
                  <a:extLst>
                    <a:ext uri="{FF2B5EF4-FFF2-40B4-BE49-F238E27FC236}">
                      <a16:creationId xmlns:a16="http://schemas.microsoft.com/office/drawing/2014/main" id="{32F83EBC-F23A-44EB-86FC-F63340E5DB06}"/>
                    </a:ext>
                  </a:extLst>
                </p14:cNvPr>
                <p14:cNvContentPartPr/>
                <p14:nvPr/>
              </p14:nvContentPartPr>
              <p14:xfrm>
                <a:off x="8820288" y="717048"/>
                <a:ext cx="109800" cy="15840"/>
              </p14:xfrm>
            </p:contentPart>
          </mc:Choice>
          <mc:Fallback xmlns="">
            <p:pic>
              <p:nvPicPr>
                <p:cNvPr id="118" name="Freihand 117">
                  <a:extLst>
                    <a:ext uri="{FF2B5EF4-FFF2-40B4-BE49-F238E27FC236}">
                      <a16:creationId xmlns:a16="http://schemas.microsoft.com/office/drawing/2014/main" id="{32F83EBC-F23A-44EB-86FC-F63340E5DB06}"/>
                    </a:ext>
                  </a:extLst>
                </p:cNvPr>
                <p:cNvPicPr/>
                <p:nvPr/>
              </p:nvPicPr>
              <p:blipFill>
                <a:blip r:embed="rId186"/>
                <a:stretch>
                  <a:fillRect/>
                </a:stretch>
              </p:blipFill>
              <p:spPr>
                <a:xfrm>
                  <a:off x="8815968" y="712728"/>
                  <a:ext cx="118440" cy="24480"/>
                </a:xfrm>
                <a:prstGeom prst="rect">
                  <a:avLst/>
                </a:prstGeom>
              </p:spPr>
            </p:pic>
          </mc:Fallback>
        </mc:AlternateContent>
        <mc:AlternateContent xmlns:mc="http://schemas.openxmlformats.org/markup-compatibility/2006" xmlns:p14="http://schemas.microsoft.com/office/powerpoint/2010/main">
          <mc:Choice Requires="p14">
            <p:contentPart p14:bwMode="auto" r:id="rId187">
              <p14:nvContentPartPr>
                <p14:cNvPr id="119" name="Freihand 118">
                  <a:extLst>
                    <a:ext uri="{FF2B5EF4-FFF2-40B4-BE49-F238E27FC236}">
                      <a16:creationId xmlns:a16="http://schemas.microsoft.com/office/drawing/2014/main" id="{46C2388C-5338-4D2D-A0D3-54AA8E668A5B}"/>
                    </a:ext>
                  </a:extLst>
                </p14:cNvPr>
                <p14:cNvContentPartPr/>
                <p14:nvPr/>
              </p14:nvContentPartPr>
              <p14:xfrm>
                <a:off x="8826408" y="761688"/>
                <a:ext cx="94680" cy="28080"/>
              </p14:xfrm>
            </p:contentPart>
          </mc:Choice>
          <mc:Fallback xmlns="">
            <p:pic>
              <p:nvPicPr>
                <p:cNvPr id="119" name="Freihand 118">
                  <a:extLst>
                    <a:ext uri="{FF2B5EF4-FFF2-40B4-BE49-F238E27FC236}">
                      <a16:creationId xmlns:a16="http://schemas.microsoft.com/office/drawing/2014/main" id="{46C2388C-5338-4D2D-A0D3-54AA8E668A5B}"/>
                    </a:ext>
                  </a:extLst>
                </p:cNvPr>
                <p:cNvPicPr/>
                <p:nvPr/>
              </p:nvPicPr>
              <p:blipFill>
                <a:blip r:embed="rId188"/>
                <a:stretch>
                  <a:fillRect/>
                </a:stretch>
              </p:blipFill>
              <p:spPr>
                <a:xfrm>
                  <a:off x="8822088" y="757368"/>
                  <a:ext cx="103320" cy="36720"/>
                </a:xfrm>
                <a:prstGeom prst="rect">
                  <a:avLst/>
                </a:prstGeom>
              </p:spPr>
            </p:pic>
          </mc:Fallback>
        </mc:AlternateContent>
        <mc:AlternateContent xmlns:mc="http://schemas.openxmlformats.org/markup-compatibility/2006" xmlns:p14="http://schemas.microsoft.com/office/powerpoint/2010/main">
          <mc:Choice Requires="p14">
            <p:contentPart p14:bwMode="auto" r:id="rId189">
              <p14:nvContentPartPr>
                <p14:cNvPr id="120" name="Freihand 119">
                  <a:extLst>
                    <a:ext uri="{FF2B5EF4-FFF2-40B4-BE49-F238E27FC236}">
                      <a16:creationId xmlns:a16="http://schemas.microsoft.com/office/drawing/2014/main" id="{C68A771B-9208-4A8C-BF20-182695AE5190}"/>
                    </a:ext>
                  </a:extLst>
                </p14:cNvPr>
                <p14:cNvContentPartPr/>
                <p14:nvPr/>
              </p14:nvContentPartPr>
              <p14:xfrm>
                <a:off x="9115848" y="555768"/>
                <a:ext cx="118800" cy="138600"/>
              </p14:xfrm>
            </p:contentPart>
          </mc:Choice>
          <mc:Fallback xmlns="">
            <p:pic>
              <p:nvPicPr>
                <p:cNvPr id="120" name="Freihand 119">
                  <a:extLst>
                    <a:ext uri="{FF2B5EF4-FFF2-40B4-BE49-F238E27FC236}">
                      <a16:creationId xmlns:a16="http://schemas.microsoft.com/office/drawing/2014/main" id="{C68A771B-9208-4A8C-BF20-182695AE5190}"/>
                    </a:ext>
                  </a:extLst>
                </p:cNvPr>
                <p:cNvPicPr/>
                <p:nvPr/>
              </p:nvPicPr>
              <p:blipFill>
                <a:blip r:embed="rId190"/>
                <a:stretch>
                  <a:fillRect/>
                </a:stretch>
              </p:blipFill>
              <p:spPr>
                <a:xfrm>
                  <a:off x="9111528" y="551448"/>
                  <a:ext cx="127440" cy="147240"/>
                </a:xfrm>
                <a:prstGeom prst="rect">
                  <a:avLst/>
                </a:prstGeom>
              </p:spPr>
            </p:pic>
          </mc:Fallback>
        </mc:AlternateContent>
        <mc:AlternateContent xmlns:mc="http://schemas.openxmlformats.org/markup-compatibility/2006" xmlns:p14="http://schemas.microsoft.com/office/powerpoint/2010/main">
          <mc:Choice Requires="p14">
            <p:contentPart p14:bwMode="auto" r:id="rId191">
              <p14:nvContentPartPr>
                <p14:cNvPr id="121" name="Freihand 120">
                  <a:extLst>
                    <a:ext uri="{FF2B5EF4-FFF2-40B4-BE49-F238E27FC236}">
                      <a16:creationId xmlns:a16="http://schemas.microsoft.com/office/drawing/2014/main" id="{B7763DBC-01BC-4978-8238-B040F713D0B3}"/>
                    </a:ext>
                  </a:extLst>
                </p14:cNvPr>
                <p14:cNvContentPartPr/>
                <p14:nvPr/>
              </p14:nvContentPartPr>
              <p14:xfrm>
                <a:off x="9284328" y="538128"/>
                <a:ext cx="97560" cy="128160"/>
              </p14:xfrm>
            </p:contentPart>
          </mc:Choice>
          <mc:Fallback xmlns="">
            <p:pic>
              <p:nvPicPr>
                <p:cNvPr id="121" name="Freihand 120">
                  <a:extLst>
                    <a:ext uri="{FF2B5EF4-FFF2-40B4-BE49-F238E27FC236}">
                      <a16:creationId xmlns:a16="http://schemas.microsoft.com/office/drawing/2014/main" id="{B7763DBC-01BC-4978-8238-B040F713D0B3}"/>
                    </a:ext>
                  </a:extLst>
                </p:cNvPr>
                <p:cNvPicPr/>
                <p:nvPr/>
              </p:nvPicPr>
              <p:blipFill>
                <a:blip r:embed="rId192"/>
                <a:stretch>
                  <a:fillRect/>
                </a:stretch>
              </p:blipFill>
              <p:spPr>
                <a:xfrm>
                  <a:off x="9280008" y="533808"/>
                  <a:ext cx="106200" cy="136800"/>
                </a:xfrm>
                <a:prstGeom prst="rect">
                  <a:avLst/>
                </a:prstGeom>
              </p:spPr>
            </p:pic>
          </mc:Fallback>
        </mc:AlternateContent>
        <mc:AlternateContent xmlns:mc="http://schemas.openxmlformats.org/markup-compatibility/2006" xmlns:p14="http://schemas.microsoft.com/office/powerpoint/2010/main">
          <mc:Choice Requires="p14">
            <p:contentPart p14:bwMode="auto" r:id="rId193">
              <p14:nvContentPartPr>
                <p14:cNvPr id="122" name="Freihand 121">
                  <a:extLst>
                    <a:ext uri="{FF2B5EF4-FFF2-40B4-BE49-F238E27FC236}">
                      <a16:creationId xmlns:a16="http://schemas.microsoft.com/office/drawing/2014/main" id="{812B4A46-D213-40D2-9E21-AD242FC91509}"/>
                    </a:ext>
                  </a:extLst>
                </p14:cNvPr>
                <p14:cNvContentPartPr/>
                <p14:nvPr/>
              </p14:nvContentPartPr>
              <p14:xfrm>
                <a:off x="9318528" y="530928"/>
                <a:ext cx="122040" cy="5400"/>
              </p14:xfrm>
            </p:contentPart>
          </mc:Choice>
          <mc:Fallback xmlns="">
            <p:pic>
              <p:nvPicPr>
                <p:cNvPr id="122" name="Freihand 121">
                  <a:extLst>
                    <a:ext uri="{FF2B5EF4-FFF2-40B4-BE49-F238E27FC236}">
                      <a16:creationId xmlns:a16="http://schemas.microsoft.com/office/drawing/2014/main" id="{812B4A46-D213-40D2-9E21-AD242FC91509}"/>
                    </a:ext>
                  </a:extLst>
                </p:cNvPr>
                <p:cNvPicPr/>
                <p:nvPr/>
              </p:nvPicPr>
              <p:blipFill>
                <a:blip r:embed="rId194"/>
                <a:stretch>
                  <a:fillRect/>
                </a:stretch>
              </p:blipFill>
              <p:spPr>
                <a:xfrm>
                  <a:off x="9314208" y="526608"/>
                  <a:ext cx="130680" cy="14040"/>
                </a:xfrm>
                <a:prstGeom prst="rect">
                  <a:avLst/>
                </a:prstGeom>
              </p:spPr>
            </p:pic>
          </mc:Fallback>
        </mc:AlternateContent>
        <mc:AlternateContent xmlns:mc="http://schemas.openxmlformats.org/markup-compatibility/2006" xmlns:p14="http://schemas.microsoft.com/office/powerpoint/2010/main">
          <mc:Choice Requires="p14">
            <p:contentPart p14:bwMode="auto" r:id="rId195">
              <p14:nvContentPartPr>
                <p14:cNvPr id="123" name="Freihand 122">
                  <a:extLst>
                    <a:ext uri="{FF2B5EF4-FFF2-40B4-BE49-F238E27FC236}">
                      <a16:creationId xmlns:a16="http://schemas.microsoft.com/office/drawing/2014/main" id="{539F846C-4BA7-4CF8-B331-024C35C9FF3C}"/>
                    </a:ext>
                  </a:extLst>
                </p14:cNvPr>
                <p14:cNvContentPartPr/>
                <p14:nvPr/>
              </p14:nvContentPartPr>
              <p14:xfrm>
                <a:off x="9532728" y="562248"/>
                <a:ext cx="101520" cy="18000"/>
              </p14:xfrm>
            </p:contentPart>
          </mc:Choice>
          <mc:Fallback xmlns="">
            <p:pic>
              <p:nvPicPr>
                <p:cNvPr id="123" name="Freihand 122">
                  <a:extLst>
                    <a:ext uri="{FF2B5EF4-FFF2-40B4-BE49-F238E27FC236}">
                      <a16:creationId xmlns:a16="http://schemas.microsoft.com/office/drawing/2014/main" id="{539F846C-4BA7-4CF8-B331-024C35C9FF3C}"/>
                    </a:ext>
                  </a:extLst>
                </p:cNvPr>
                <p:cNvPicPr/>
                <p:nvPr/>
              </p:nvPicPr>
              <p:blipFill>
                <a:blip r:embed="rId196"/>
                <a:stretch>
                  <a:fillRect/>
                </a:stretch>
              </p:blipFill>
              <p:spPr>
                <a:xfrm>
                  <a:off x="9528408" y="557928"/>
                  <a:ext cx="110160" cy="26640"/>
                </a:xfrm>
                <a:prstGeom prst="rect">
                  <a:avLst/>
                </a:prstGeom>
              </p:spPr>
            </p:pic>
          </mc:Fallback>
        </mc:AlternateContent>
        <mc:AlternateContent xmlns:mc="http://schemas.openxmlformats.org/markup-compatibility/2006" xmlns:p14="http://schemas.microsoft.com/office/powerpoint/2010/main">
          <mc:Choice Requires="p14">
            <p:contentPart p14:bwMode="auto" r:id="rId197">
              <p14:nvContentPartPr>
                <p14:cNvPr id="124" name="Freihand 123">
                  <a:extLst>
                    <a:ext uri="{FF2B5EF4-FFF2-40B4-BE49-F238E27FC236}">
                      <a16:creationId xmlns:a16="http://schemas.microsoft.com/office/drawing/2014/main" id="{7F7753DD-D97E-4422-B78C-072869993099}"/>
                    </a:ext>
                  </a:extLst>
                </p14:cNvPr>
                <p14:cNvContentPartPr/>
                <p14:nvPr/>
              </p14:nvContentPartPr>
              <p14:xfrm>
                <a:off x="9684288" y="468288"/>
                <a:ext cx="244080" cy="117720"/>
              </p14:xfrm>
            </p:contentPart>
          </mc:Choice>
          <mc:Fallback xmlns="">
            <p:pic>
              <p:nvPicPr>
                <p:cNvPr id="124" name="Freihand 123">
                  <a:extLst>
                    <a:ext uri="{FF2B5EF4-FFF2-40B4-BE49-F238E27FC236}">
                      <a16:creationId xmlns:a16="http://schemas.microsoft.com/office/drawing/2014/main" id="{7F7753DD-D97E-4422-B78C-072869993099}"/>
                    </a:ext>
                  </a:extLst>
                </p:cNvPr>
                <p:cNvPicPr/>
                <p:nvPr/>
              </p:nvPicPr>
              <p:blipFill>
                <a:blip r:embed="rId198"/>
                <a:stretch>
                  <a:fillRect/>
                </a:stretch>
              </p:blipFill>
              <p:spPr>
                <a:xfrm>
                  <a:off x="9679968" y="463968"/>
                  <a:ext cx="252720" cy="126360"/>
                </a:xfrm>
                <a:prstGeom prst="rect">
                  <a:avLst/>
                </a:prstGeom>
              </p:spPr>
            </p:pic>
          </mc:Fallback>
        </mc:AlternateContent>
        <mc:AlternateContent xmlns:mc="http://schemas.openxmlformats.org/markup-compatibility/2006" xmlns:p14="http://schemas.microsoft.com/office/powerpoint/2010/main">
          <mc:Choice Requires="p14">
            <p:contentPart p14:bwMode="auto" r:id="rId199">
              <p14:nvContentPartPr>
                <p14:cNvPr id="125" name="Freihand 124">
                  <a:extLst>
                    <a:ext uri="{FF2B5EF4-FFF2-40B4-BE49-F238E27FC236}">
                      <a16:creationId xmlns:a16="http://schemas.microsoft.com/office/drawing/2014/main" id="{A62D5C31-33CD-43EA-B7B4-EB5A0BBAD9DD}"/>
                    </a:ext>
                  </a:extLst>
                </p14:cNvPr>
                <p14:cNvContentPartPr/>
                <p14:nvPr/>
              </p14:nvContentPartPr>
              <p14:xfrm>
                <a:off x="9111168" y="646128"/>
                <a:ext cx="803880" cy="97200"/>
              </p14:xfrm>
            </p:contentPart>
          </mc:Choice>
          <mc:Fallback xmlns="">
            <p:pic>
              <p:nvPicPr>
                <p:cNvPr id="125" name="Freihand 124">
                  <a:extLst>
                    <a:ext uri="{FF2B5EF4-FFF2-40B4-BE49-F238E27FC236}">
                      <a16:creationId xmlns:a16="http://schemas.microsoft.com/office/drawing/2014/main" id="{A62D5C31-33CD-43EA-B7B4-EB5A0BBAD9DD}"/>
                    </a:ext>
                  </a:extLst>
                </p:cNvPr>
                <p:cNvPicPr/>
                <p:nvPr/>
              </p:nvPicPr>
              <p:blipFill>
                <a:blip r:embed="rId200"/>
                <a:stretch>
                  <a:fillRect/>
                </a:stretch>
              </p:blipFill>
              <p:spPr>
                <a:xfrm>
                  <a:off x="9106848" y="641808"/>
                  <a:ext cx="812520" cy="105840"/>
                </a:xfrm>
                <a:prstGeom prst="rect">
                  <a:avLst/>
                </a:prstGeom>
              </p:spPr>
            </p:pic>
          </mc:Fallback>
        </mc:AlternateContent>
        <mc:AlternateContent xmlns:mc="http://schemas.openxmlformats.org/markup-compatibility/2006" xmlns:p14="http://schemas.microsoft.com/office/powerpoint/2010/main">
          <mc:Choice Requires="p14">
            <p:contentPart p14:bwMode="auto" r:id="rId201">
              <p14:nvContentPartPr>
                <p14:cNvPr id="127" name="Freihand 126">
                  <a:extLst>
                    <a:ext uri="{FF2B5EF4-FFF2-40B4-BE49-F238E27FC236}">
                      <a16:creationId xmlns:a16="http://schemas.microsoft.com/office/drawing/2014/main" id="{4DE577AB-3145-472D-B8C9-D43B2BD81B19}"/>
                    </a:ext>
                  </a:extLst>
                </p14:cNvPr>
                <p14:cNvContentPartPr/>
                <p14:nvPr/>
              </p14:nvContentPartPr>
              <p14:xfrm>
                <a:off x="9277128" y="767448"/>
                <a:ext cx="111240" cy="146160"/>
              </p14:xfrm>
            </p:contentPart>
          </mc:Choice>
          <mc:Fallback xmlns="">
            <p:pic>
              <p:nvPicPr>
                <p:cNvPr id="127" name="Freihand 126">
                  <a:extLst>
                    <a:ext uri="{FF2B5EF4-FFF2-40B4-BE49-F238E27FC236}">
                      <a16:creationId xmlns:a16="http://schemas.microsoft.com/office/drawing/2014/main" id="{4DE577AB-3145-472D-B8C9-D43B2BD81B19}"/>
                    </a:ext>
                  </a:extLst>
                </p:cNvPr>
                <p:cNvPicPr/>
                <p:nvPr/>
              </p:nvPicPr>
              <p:blipFill>
                <a:blip r:embed="rId202"/>
                <a:stretch>
                  <a:fillRect/>
                </a:stretch>
              </p:blipFill>
              <p:spPr>
                <a:xfrm>
                  <a:off x="9272808" y="763128"/>
                  <a:ext cx="119880" cy="154800"/>
                </a:xfrm>
                <a:prstGeom prst="rect">
                  <a:avLst/>
                </a:prstGeom>
              </p:spPr>
            </p:pic>
          </mc:Fallback>
        </mc:AlternateContent>
        <mc:AlternateContent xmlns:mc="http://schemas.openxmlformats.org/markup-compatibility/2006" xmlns:p14="http://schemas.microsoft.com/office/powerpoint/2010/main">
          <mc:Choice Requires="p14">
            <p:contentPart p14:bwMode="auto" r:id="rId203">
              <p14:nvContentPartPr>
                <p14:cNvPr id="128" name="Freihand 127">
                  <a:extLst>
                    <a:ext uri="{FF2B5EF4-FFF2-40B4-BE49-F238E27FC236}">
                      <a16:creationId xmlns:a16="http://schemas.microsoft.com/office/drawing/2014/main" id="{0AEA236B-63A4-46C2-86FC-10C80C2F6446}"/>
                    </a:ext>
                  </a:extLst>
                </p14:cNvPr>
                <p14:cNvContentPartPr/>
                <p14:nvPr/>
              </p14:nvContentPartPr>
              <p14:xfrm>
                <a:off x="9436248" y="785808"/>
                <a:ext cx="88920" cy="111960"/>
              </p14:xfrm>
            </p:contentPart>
          </mc:Choice>
          <mc:Fallback xmlns="">
            <p:pic>
              <p:nvPicPr>
                <p:cNvPr id="128" name="Freihand 127">
                  <a:extLst>
                    <a:ext uri="{FF2B5EF4-FFF2-40B4-BE49-F238E27FC236}">
                      <a16:creationId xmlns:a16="http://schemas.microsoft.com/office/drawing/2014/main" id="{0AEA236B-63A4-46C2-86FC-10C80C2F6446}"/>
                    </a:ext>
                  </a:extLst>
                </p:cNvPr>
                <p:cNvPicPr/>
                <p:nvPr/>
              </p:nvPicPr>
              <p:blipFill>
                <a:blip r:embed="rId204"/>
                <a:stretch>
                  <a:fillRect/>
                </a:stretch>
              </p:blipFill>
              <p:spPr>
                <a:xfrm>
                  <a:off x="9431928" y="781488"/>
                  <a:ext cx="97560" cy="120600"/>
                </a:xfrm>
                <a:prstGeom prst="rect">
                  <a:avLst/>
                </a:prstGeom>
              </p:spPr>
            </p:pic>
          </mc:Fallback>
        </mc:AlternateContent>
        <mc:AlternateContent xmlns:mc="http://schemas.openxmlformats.org/markup-compatibility/2006" xmlns:p14="http://schemas.microsoft.com/office/powerpoint/2010/main">
          <mc:Choice Requires="p14">
            <p:contentPart p14:bwMode="auto" r:id="rId205">
              <p14:nvContentPartPr>
                <p14:cNvPr id="130" name="Freihand 129">
                  <a:extLst>
                    <a:ext uri="{FF2B5EF4-FFF2-40B4-BE49-F238E27FC236}">
                      <a16:creationId xmlns:a16="http://schemas.microsoft.com/office/drawing/2014/main" id="{40EC96EC-0244-47F1-BD6F-E8F4C4B0D433}"/>
                    </a:ext>
                  </a:extLst>
                </p14:cNvPr>
                <p14:cNvContentPartPr/>
                <p14:nvPr/>
              </p14:nvContentPartPr>
              <p14:xfrm>
                <a:off x="10004688" y="645048"/>
                <a:ext cx="166320" cy="15840"/>
              </p14:xfrm>
            </p:contentPart>
          </mc:Choice>
          <mc:Fallback xmlns="">
            <p:pic>
              <p:nvPicPr>
                <p:cNvPr id="130" name="Freihand 129">
                  <a:extLst>
                    <a:ext uri="{FF2B5EF4-FFF2-40B4-BE49-F238E27FC236}">
                      <a16:creationId xmlns:a16="http://schemas.microsoft.com/office/drawing/2014/main" id="{40EC96EC-0244-47F1-BD6F-E8F4C4B0D433}"/>
                    </a:ext>
                  </a:extLst>
                </p:cNvPr>
                <p:cNvPicPr/>
                <p:nvPr/>
              </p:nvPicPr>
              <p:blipFill>
                <a:blip r:embed="rId206"/>
                <a:stretch>
                  <a:fillRect/>
                </a:stretch>
              </p:blipFill>
              <p:spPr>
                <a:xfrm>
                  <a:off x="10000368" y="640728"/>
                  <a:ext cx="174960" cy="24480"/>
                </a:xfrm>
                <a:prstGeom prst="rect">
                  <a:avLst/>
                </a:prstGeom>
              </p:spPr>
            </p:pic>
          </mc:Fallback>
        </mc:AlternateContent>
        <mc:AlternateContent xmlns:mc="http://schemas.openxmlformats.org/markup-compatibility/2006" xmlns:p14="http://schemas.microsoft.com/office/powerpoint/2010/main">
          <mc:Choice Requires="p14">
            <p:contentPart p14:bwMode="auto" r:id="rId207">
              <p14:nvContentPartPr>
                <p14:cNvPr id="131" name="Freihand 130">
                  <a:extLst>
                    <a:ext uri="{FF2B5EF4-FFF2-40B4-BE49-F238E27FC236}">
                      <a16:creationId xmlns:a16="http://schemas.microsoft.com/office/drawing/2014/main" id="{75C4C33C-6654-4521-9C9F-F0B7DA167864}"/>
                    </a:ext>
                  </a:extLst>
                </p14:cNvPr>
                <p14:cNvContentPartPr/>
                <p14:nvPr/>
              </p14:nvContentPartPr>
              <p14:xfrm>
                <a:off x="10005048" y="697248"/>
                <a:ext cx="169920" cy="43560"/>
              </p14:xfrm>
            </p:contentPart>
          </mc:Choice>
          <mc:Fallback xmlns="">
            <p:pic>
              <p:nvPicPr>
                <p:cNvPr id="131" name="Freihand 130">
                  <a:extLst>
                    <a:ext uri="{FF2B5EF4-FFF2-40B4-BE49-F238E27FC236}">
                      <a16:creationId xmlns:a16="http://schemas.microsoft.com/office/drawing/2014/main" id="{75C4C33C-6654-4521-9C9F-F0B7DA167864}"/>
                    </a:ext>
                  </a:extLst>
                </p:cNvPr>
                <p:cNvPicPr/>
                <p:nvPr/>
              </p:nvPicPr>
              <p:blipFill>
                <a:blip r:embed="rId208"/>
                <a:stretch>
                  <a:fillRect/>
                </a:stretch>
              </p:blipFill>
              <p:spPr>
                <a:xfrm>
                  <a:off x="10000728" y="692928"/>
                  <a:ext cx="178560" cy="52200"/>
                </a:xfrm>
                <a:prstGeom prst="rect">
                  <a:avLst/>
                </a:prstGeom>
              </p:spPr>
            </p:pic>
          </mc:Fallback>
        </mc:AlternateContent>
        <mc:AlternateContent xmlns:mc="http://schemas.openxmlformats.org/markup-compatibility/2006" xmlns:p14="http://schemas.microsoft.com/office/powerpoint/2010/main">
          <mc:Choice Requires="p14">
            <p:contentPart p14:bwMode="auto" r:id="rId209">
              <p14:nvContentPartPr>
                <p14:cNvPr id="132" name="Freihand 131">
                  <a:extLst>
                    <a:ext uri="{FF2B5EF4-FFF2-40B4-BE49-F238E27FC236}">
                      <a16:creationId xmlns:a16="http://schemas.microsoft.com/office/drawing/2014/main" id="{23C07C88-1551-454A-BFF9-8E52AC6EB910}"/>
                    </a:ext>
                  </a:extLst>
                </p14:cNvPr>
                <p14:cNvContentPartPr/>
                <p14:nvPr/>
              </p14:nvContentPartPr>
              <p14:xfrm>
                <a:off x="10227168" y="553968"/>
                <a:ext cx="168840" cy="164880"/>
              </p14:xfrm>
            </p:contentPart>
          </mc:Choice>
          <mc:Fallback xmlns="">
            <p:pic>
              <p:nvPicPr>
                <p:cNvPr id="132" name="Freihand 131">
                  <a:extLst>
                    <a:ext uri="{FF2B5EF4-FFF2-40B4-BE49-F238E27FC236}">
                      <a16:creationId xmlns:a16="http://schemas.microsoft.com/office/drawing/2014/main" id="{23C07C88-1551-454A-BFF9-8E52AC6EB910}"/>
                    </a:ext>
                  </a:extLst>
                </p:cNvPr>
                <p:cNvPicPr/>
                <p:nvPr/>
              </p:nvPicPr>
              <p:blipFill>
                <a:blip r:embed="rId210"/>
                <a:stretch>
                  <a:fillRect/>
                </a:stretch>
              </p:blipFill>
              <p:spPr>
                <a:xfrm>
                  <a:off x="10222848" y="549648"/>
                  <a:ext cx="177480" cy="173520"/>
                </a:xfrm>
                <a:prstGeom prst="rect">
                  <a:avLst/>
                </a:prstGeom>
              </p:spPr>
            </p:pic>
          </mc:Fallback>
        </mc:AlternateContent>
        <mc:AlternateContent xmlns:mc="http://schemas.openxmlformats.org/markup-compatibility/2006" xmlns:p14="http://schemas.microsoft.com/office/powerpoint/2010/main">
          <mc:Choice Requires="p14">
            <p:contentPart p14:bwMode="auto" r:id="rId211">
              <p14:nvContentPartPr>
                <p14:cNvPr id="133" name="Freihand 132">
                  <a:extLst>
                    <a:ext uri="{FF2B5EF4-FFF2-40B4-BE49-F238E27FC236}">
                      <a16:creationId xmlns:a16="http://schemas.microsoft.com/office/drawing/2014/main" id="{F2AF5867-FAB7-468A-89D7-71C1B27D71F1}"/>
                    </a:ext>
                  </a:extLst>
                </p14:cNvPr>
                <p14:cNvContentPartPr/>
                <p14:nvPr/>
              </p14:nvContentPartPr>
              <p14:xfrm>
                <a:off x="10329408" y="520488"/>
                <a:ext cx="236160" cy="141480"/>
              </p14:xfrm>
            </p:contentPart>
          </mc:Choice>
          <mc:Fallback xmlns="">
            <p:pic>
              <p:nvPicPr>
                <p:cNvPr id="133" name="Freihand 132">
                  <a:extLst>
                    <a:ext uri="{FF2B5EF4-FFF2-40B4-BE49-F238E27FC236}">
                      <a16:creationId xmlns:a16="http://schemas.microsoft.com/office/drawing/2014/main" id="{F2AF5867-FAB7-468A-89D7-71C1B27D71F1}"/>
                    </a:ext>
                  </a:extLst>
                </p:cNvPr>
                <p:cNvPicPr/>
                <p:nvPr/>
              </p:nvPicPr>
              <p:blipFill>
                <a:blip r:embed="rId212"/>
                <a:stretch>
                  <a:fillRect/>
                </a:stretch>
              </p:blipFill>
              <p:spPr>
                <a:xfrm>
                  <a:off x="10325088" y="516168"/>
                  <a:ext cx="244800" cy="150120"/>
                </a:xfrm>
                <a:prstGeom prst="rect">
                  <a:avLst/>
                </a:prstGeom>
              </p:spPr>
            </p:pic>
          </mc:Fallback>
        </mc:AlternateContent>
        <mc:AlternateContent xmlns:mc="http://schemas.openxmlformats.org/markup-compatibility/2006" xmlns:p14="http://schemas.microsoft.com/office/powerpoint/2010/main">
          <mc:Choice Requires="p14">
            <p:contentPart p14:bwMode="auto" r:id="rId213">
              <p14:nvContentPartPr>
                <p14:cNvPr id="135" name="Freihand 134">
                  <a:extLst>
                    <a:ext uri="{FF2B5EF4-FFF2-40B4-BE49-F238E27FC236}">
                      <a16:creationId xmlns:a16="http://schemas.microsoft.com/office/drawing/2014/main" id="{D7FB3D57-ACD8-4695-9C49-1C2D759119F7}"/>
                    </a:ext>
                  </a:extLst>
                </p14:cNvPr>
                <p14:cNvContentPartPr/>
                <p14:nvPr/>
              </p14:nvContentPartPr>
              <p14:xfrm>
                <a:off x="10672848" y="477288"/>
                <a:ext cx="106200" cy="137880"/>
              </p14:xfrm>
            </p:contentPart>
          </mc:Choice>
          <mc:Fallback xmlns="">
            <p:pic>
              <p:nvPicPr>
                <p:cNvPr id="135" name="Freihand 134">
                  <a:extLst>
                    <a:ext uri="{FF2B5EF4-FFF2-40B4-BE49-F238E27FC236}">
                      <a16:creationId xmlns:a16="http://schemas.microsoft.com/office/drawing/2014/main" id="{D7FB3D57-ACD8-4695-9C49-1C2D759119F7}"/>
                    </a:ext>
                  </a:extLst>
                </p:cNvPr>
                <p:cNvPicPr/>
                <p:nvPr/>
              </p:nvPicPr>
              <p:blipFill>
                <a:blip r:embed="rId214"/>
                <a:stretch>
                  <a:fillRect/>
                </a:stretch>
              </p:blipFill>
              <p:spPr>
                <a:xfrm>
                  <a:off x="10668528" y="472968"/>
                  <a:ext cx="114840" cy="146520"/>
                </a:xfrm>
                <a:prstGeom prst="rect">
                  <a:avLst/>
                </a:prstGeom>
              </p:spPr>
            </p:pic>
          </mc:Fallback>
        </mc:AlternateContent>
        <mc:AlternateContent xmlns:mc="http://schemas.openxmlformats.org/markup-compatibility/2006" xmlns:p14="http://schemas.microsoft.com/office/powerpoint/2010/main">
          <mc:Choice Requires="p14">
            <p:contentPart p14:bwMode="auto" r:id="rId215">
              <p14:nvContentPartPr>
                <p14:cNvPr id="136" name="Freihand 135">
                  <a:extLst>
                    <a:ext uri="{FF2B5EF4-FFF2-40B4-BE49-F238E27FC236}">
                      <a16:creationId xmlns:a16="http://schemas.microsoft.com/office/drawing/2014/main" id="{6EB3D084-D7C8-4518-AB49-6AF580F530F6}"/>
                    </a:ext>
                  </a:extLst>
                </p14:cNvPr>
                <p14:cNvContentPartPr/>
                <p14:nvPr/>
              </p14:nvContentPartPr>
              <p14:xfrm>
                <a:off x="10580688" y="427968"/>
                <a:ext cx="86400" cy="122760"/>
              </p14:xfrm>
            </p:contentPart>
          </mc:Choice>
          <mc:Fallback xmlns="">
            <p:pic>
              <p:nvPicPr>
                <p:cNvPr id="136" name="Freihand 135">
                  <a:extLst>
                    <a:ext uri="{FF2B5EF4-FFF2-40B4-BE49-F238E27FC236}">
                      <a16:creationId xmlns:a16="http://schemas.microsoft.com/office/drawing/2014/main" id="{6EB3D084-D7C8-4518-AB49-6AF580F530F6}"/>
                    </a:ext>
                  </a:extLst>
                </p:cNvPr>
                <p:cNvPicPr/>
                <p:nvPr/>
              </p:nvPicPr>
              <p:blipFill>
                <a:blip r:embed="rId216"/>
                <a:stretch>
                  <a:fillRect/>
                </a:stretch>
              </p:blipFill>
              <p:spPr>
                <a:xfrm>
                  <a:off x="10576368" y="423648"/>
                  <a:ext cx="95040" cy="131400"/>
                </a:xfrm>
                <a:prstGeom prst="rect">
                  <a:avLst/>
                </a:prstGeom>
              </p:spPr>
            </p:pic>
          </mc:Fallback>
        </mc:AlternateContent>
        <mc:AlternateContent xmlns:mc="http://schemas.openxmlformats.org/markup-compatibility/2006" xmlns:p14="http://schemas.microsoft.com/office/powerpoint/2010/main">
          <mc:Choice Requires="p14">
            <p:contentPart p14:bwMode="auto" r:id="rId217">
              <p14:nvContentPartPr>
                <p14:cNvPr id="137" name="Freihand 136">
                  <a:extLst>
                    <a:ext uri="{FF2B5EF4-FFF2-40B4-BE49-F238E27FC236}">
                      <a16:creationId xmlns:a16="http://schemas.microsoft.com/office/drawing/2014/main" id="{129B790F-7F1A-4FEE-8BC6-4A9593481E20}"/>
                    </a:ext>
                  </a:extLst>
                </p14:cNvPr>
                <p14:cNvContentPartPr/>
                <p14:nvPr/>
              </p14:nvContentPartPr>
              <p14:xfrm>
                <a:off x="10758168" y="574128"/>
                <a:ext cx="76320" cy="65520"/>
              </p14:xfrm>
            </p:contentPart>
          </mc:Choice>
          <mc:Fallback xmlns="">
            <p:pic>
              <p:nvPicPr>
                <p:cNvPr id="137" name="Freihand 136">
                  <a:extLst>
                    <a:ext uri="{FF2B5EF4-FFF2-40B4-BE49-F238E27FC236}">
                      <a16:creationId xmlns:a16="http://schemas.microsoft.com/office/drawing/2014/main" id="{129B790F-7F1A-4FEE-8BC6-4A9593481E20}"/>
                    </a:ext>
                  </a:extLst>
                </p:cNvPr>
                <p:cNvPicPr/>
                <p:nvPr/>
              </p:nvPicPr>
              <p:blipFill>
                <a:blip r:embed="rId218"/>
                <a:stretch>
                  <a:fillRect/>
                </a:stretch>
              </p:blipFill>
              <p:spPr>
                <a:xfrm>
                  <a:off x="10753848" y="569808"/>
                  <a:ext cx="84960" cy="74160"/>
                </a:xfrm>
                <a:prstGeom prst="rect">
                  <a:avLst/>
                </a:prstGeom>
              </p:spPr>
            </p:pic>
          </mc:Fallback>
        </mc:AlternateContent>
        <mc:AlternateContent xmlns:mc="http://schemas.openxmlformats.org/markup-compatibility/2006" xmlns:p14="http://schemas.microsoft.com/office/powerpoint/2010/main">
          <mc:Choice Requires="p14">
            <p:contentPart p14:bwMode="auto" r:id="rId219">
              <p14:nvContentPartPr>
                <p14:cNvPr id="139" name="Freihand 138">
                  <a:extLst>
                    <a:ext uri="{FF2B5EF4-FFF2-40B4-BE49-F238E27FC236}">
                      <a16:creationId xmlns:a16="http://schemas.microsoft.com/office/drawing/2014/main" id="{34E238F9-B90E-4129-959E-2378CD6EEE4D}"/>
                    </a:ext>
                  </a:extLst>
                </p14:cNvPr>
                <p14:cNvContentPartPr/>
                <p14:nvPr/>
              </p14:nvContentPartPr>
              <p14:xfrm>
                <a:off x="11142648" y="154008"/>
                <a:ext cx="9000" cy="110880"/>
              </p14:xfrm>
            </p:contentPart>
          </mc:Choice>
          <mc:Fallback xmlns="">
            <p:pic>
              <p:nvPicPr>
                <p:cNvPr id="139" name="Freihand 138">
                  <a:extLst>
                    <a:ext uri="{FF2B5EF4-FFF2-40B4-BE49-F238E27FC236}">
                      <a16:creationId xmlns:a16="http://schemas.microsoft.com/office/drawing/2014/main" id="{34E238F9-B90E-4129-959E-2378CD6EEE4D}"/>
                    </a:ext>
                  </a:extLst>
                </p:cNvPr>
                <p:cNvPicPr/>
                <p:nvPr/>
              </p:nvPicPr>
              <p:blipFill>
                <a:blip r:embed="rId220"/>
                <a:stretch>
                  <a:fillRect/>
                </a:stretch>
              </p:blipFill>
              <p:spPr>
                <a:xfrm>
                  <a:off x="11138328" y="149688"/>
                  <a:ext cx="17640" cy="119520"/>
                </a:xfrm>
                <a:prstGeom prst="rect">
                  <a:avLst/>
                </a:prstGeom>
              </p:spPr>
            </p:pic>
          </mc:Fallback>
        </mc:AlternateContent>
        <mc:AlternateContent xmlns:mc="http://schemas.openxmlformats.org/markup-compatibility/2006" xmlns:p14="http://schemas.microsoft.com/office/powerpoint/2010/main">
          <mc:Choice Requires="p14">
            <p:contentPart p14:bwMode="auto" r:id="rId221">
              <p14:nvContentPartPr>
                <p14:cNvPr id="140" name="Freihand 139">
                  <a:extLst>
                    <a:ext uri="{FF2B5EF4-FFF2-40B4-BE49-F238E27FC236}">
                      <a16:creationId xmlns:a16="http://schemas.microsoft.com/office/drawing/2014/main" id="{F5D98668-4093-4D6D-B548-C329BED1CC83}"/>
                    </a:ext>
                  </a:extLst>
                </p14:cNvPr>
                <p14:cNvContentPartPr/>
                <p14:nvPr/>
              </p14:nvContentPartPr>
              <p14:xfrm>
                <a:off x="11052288" y="129528"/>
                <a:ext cx="139320" cy="128520"/>
              </p14:xfrm>
            </p:contentPart>
          </mc:Choice>
          <mc:Fallback xmlns="">
            <p:pic>
              <p:nvPicPr>
                <p:cNvPr id="140" name="Freihand 139">
                  <a:extLst>
                    <a:ext uri="{FF2B5EF4-FFF2-40B4-BE49-F238E27FC236}">
                      <a16:creationId xmlns:a16="http://schemas.microsoft.com/office/drawing/2014/main" id="{F5D98668-4093-4D6D-B548-C329BED1CC83}"/>
                    </a:ext>
                  </a:extLst>
                </p:cNvPr>
                <p:cNvPicPr/>
                <p:nvPr/>
              </p:nvPicPr>
              <p:blipFill>
                <a:blip r:embed="rId222"/>
                <a:stretch>
                  <a:fillRect/>
                </a:stretch>
              </p:blipFill>
              <p:spPr>
                <a:xfrm>
                  <a:off x="11047968" y="125208"/>
                  <a:ext cx="147960" cy="137160"/>
                </a:xfrm>
                <a:prstGeom prst="rect">
                  <a:avLst/>
                </a:prstGeom>
              </p:spPr>
            </p:pic>
          </mc:Fallback>
        </mc:AlternateContent>
        <mc:AlternateContent xmlns:mc="http://schemas.openxmlformats.org/markup-compatibility/2006" xmlns:p14="http://schemas.microsoft.com/office/powerpoint/2010/main">
          <mc:Choice Requires="p14">
            <p:contentPart p14:bwMode="auto" r:id="rId223">
              <p14:nvContentPartPr>
                <p14:cNvPr id="141" name="Freihand 140">
                  <a:extLst>
                    <a:ext uri="{FF2B5EF4-FFF2-40B4-BE49-F238E27FC236}">
                      <a16:creationId xmlns:a16="http://schemas.microsoft.com/office/drawing/2014/main" id="{844C25EB-9437-4852-8ACF-0E20DAE1C2CE}"/>
                    </a:ext>
                  </a:extLst>
                </p14:cNvPr>
                <p14:cNvContentPartPr/>
                <p14:nvPr/>
              </p14:nvContentPartPr>
              <p14:xfrm>
                <a:off x="11192328" y="192528"/>
                <a:ext cx="204840" cy="57600"/>
              </p14:xfrm>
            </p:contentPart>
          </mc:Choice>
          <mc:Fallback xmlns="">
            <p:pic>
              <p:nvPicPr>
                <p:cNvPr id="141" name="Freihand 140">
                  <a:extLst>
                    <a:ext uri="{FF2B5EF4-FFF2-40B4-BE49-F238E27FC236}">
                      <a16:creationId xmlns:a16="http://schemas.microsoft.com/office/drawing/2014/main" id="{844C25EB-9437-4852-8ACF-0E20DAE1C2CE}"/>
                    </a:ext>
                  </a:extLst>
                </p:cNvPr>
                <p:cNvPicPr/>
                <p:nvPr/>
              </p:nvPicPr>
              <p:blipFill>
                <a:blip r:embed="rId224"/>
                <a:stretch>
                  <a:fillRect/>
                </a:stretch>
              </p:blipFill>
              <p:spPr>
                <a:xfrm>
                  <a:off x="11188008" y="188208"/>
                  <a:ext cx="213480" cy="66240"/>
                </a:xfrm>
                <a:prstGeom prst="rect">
                  <a:avLst/>
                </a:prstGeom>
              </p:spPr>
            </p:pic>
          </mc:Fallback>
        </mc:AlternateContent>
        <mc:AlternateContent xmlns:mc="http://schemas.openxmlformats.org/markup-compatibility/2006" xmlns:p14="http://schemas.microsoft.com/office/powerpoint/2010/main">
          <mc:Choice Requires="p14">
            <p:contentPart p14:bwMode="auto" r:id="rId225">
              <p14:nvContentPartPr>
                <p14:cNvPr id="142" name="Freihand 141">
                  <a:extLst>
                    <a:ext uri="{FF2B5EF4-FFF2-40B4-BE49-F238E27FC236}">
                      <a16:creationId xmlns:a16="http://schemas.microsoft.com/office/drawing/2014/main" id="{FF4E1268-FE36-4CFC-9290-F8EE7BF9DF99}"/>
                    </a:ext>
                  </a:extLst>
                </p14:cNvPr>
                <p14:cNvContentPartPr/>
                <p14:nvPr/>
              </p14:nvContentPartPr>
              <p14:xfrm>
                <a:off x="11409408" y="126288"/>
                <a:ext cx="72000" cy="131760"/>
              </p14:xfrm>
            </p:contentPart>
          </mc:Choice>
          <mc:Fallback xmlns="">
            <p:pic>
              <p:nvPicPr>
                <p:cNvPr id="142" name="Freihand 141">
                  <a:extLst>
                    <a:ext uri="{FF2B5EF4-FFF2-40B4-BE49-F238E27FC236}">
                      <a16:creationId xmlns:a16="http://schemas.microsoft.com/office/drawing/2014/main" id="{FF4E1268-FE36-4CFC-9290-F8EE7BF9DF99}"/>
                    </a:ext>
                  </a:extLst>
                </p:cNvPr>
                <p:cNvPicPr/>
                <p:nvPr/>
              </p:nvPicPr>
              <p:blipFill>
                <a:blip r:embed="rId226"/>
                <a:stretch>
                  <a:fillRect/>
                </a:stretch>
              </p:blipFill>
              <p:spPr>
                <a:xfrm>
                  <a:off x="11405088" y="121968"/>
                  <a:ext cx="80640" cy="140400"/>
                </a:xfrm>
                <a:prstGeom prst="rect">
                  <a:avLst/>
                </a:prstGeom>
              </p:spPr>
            </p:pic>
          </mc:Fallback>
        </mc:AlternateContent>
        <mc:AlternateContent xmlns:mc="http://schemas.openxmlformats.org/markup-compatibility/2006" xmlns:p14="http://schemas.microsoft.com/office/powerpoint/2010/main">
          <mc:Choice Requires="p14">
            <p:contentPart p14:bwMode="auto" r:id="rId227">
              <p14:nvContentPartPr>
                <p14:cNvPr id="143" name="Freihand 142">
                  <a:extLst>
                    <a:ext uri="{FF2B5EF4-FFF2-40B4-BE49-F238E27FC236}">
                      <a16:creationId xmlns:a16="http://schemas.microsoft.com/office/drawing/2014/main" id="{0CA76823-976A-4EE0-ADE5-BA24C077B31D}"/>
                    </a:ext>
                  </a:extLst>
                </p14:cNvPr>
                <p14:cNvContentPartPr/>
                <p14:nvPr/>
              </p14:nvContentPartPr>
              <p14:xfrm>
                <a:off x="11512008" y="126288"/>
                <a:ext cx="33480" cy="101520"/>
              </p14:xfrm>
            </p:contentPart>
          </mc:Choice>
          <mc:Fallback xmlns="">
            <p:pic>
              <p:nvPicPr>
                <p:cNvPr id="143" name="Freihand 142">
                  <a:extLst>
                    <a:ext uri="{FF2B5EF4-FFF2-40B4-BE49-F238E27FC236}">
                      <a16:creationId xmlns:a16="http://schemas.microsoft.com/office/drawing/2014/main" id="{0CA76823-976A-4EE0-ADE5-BA24C077B31D}"/>
                    </a:ext>
                  </a:extLst>
                </p:cNvPr>
                <p:cNvPicPr/>
                <p:nvPr/>
              </p:nvPicPr>
              <p:blipFill>
                <a:blip r:embed="rId228"/>
                <a:stretch>
                  <a:fillRect/>
                </a:stretch>
              </p:blipFill>
              <p:spPr>
                <a:xfrm>
                  <a:off x="11507688" y="121968"/>
                  <a:ext cx="42120" cy="110160"/>
                </a:xfrm>
                <a:prstGeom prst="rect">
                  <a:avLst/>
                </a:prstGeom>
              </p:spPr>
            </p:pic>
          </mc:Fallback>
        </mc:AlternateContent>
        <mc:AlternateContent xmlns:mc="http://schemas.openxmlformats.org/markup-compatibility/2006" xmlns:p14="http://schemas.microsoft.com/office/powerpoint/2010/main">
          <mc:Choice Requires="p14">
            <p:contentPart p14:bwMode="auto" r:id="rId229">
              <p14:nvContentPartPr>
                <p14:cNvPr id="144" name="Freihand 143">
                  <a:extLst>
                    <a:ext uri="{FF2B5EF4-FFF2-40B4-BE49-F238E27FC236}">
                      <a16:creationId xmlns:a16="http://schemas.microsoft.com/office/drawing/2014/main" id="{21615DBC-466C-4506-A7F1-6BC42E08A024}"/>
                    </a:ext>
                  </a:extLst>
                </p14:cNvPr>
                <p14:cNvContentPartPr/>
                <p14:nvPr/>
              </p14:nvContentPartPr>
              <p14:xfrm>
                <a:off x="11550168" y="184968"/>
                <a:ext cx="80280" cy="62640"/>
              </p14:xfrm>
            </p:contentPart>
          </mc:Choice>
          <mc:Fallback xmlns="">
            <p:pic>
              <p:nvPicPr>
                <p:cNvPr id="144" name="Freihand 143">
                  <a:extLst>
                    <a:ext uri="{FF2B5EF4-FFF2-40B4-BE49-F238E27FC236}">
                      <a16:creationId xmlns:a16="http://schemas.microsoft.com/office/drawing/2014/main" id="{21615DBC-466C-4506-A7F1-6BC42E08A024}"/>
                    </a:ext>
                  </a:extLst>
                </p:cNvPr>
                <p:cNvPicPr/>
                <p:nvPr/>
              </p:nvPicPr>
              <p:blipFill>
                <a:blip r:embed="rId230"/>
                <a:stretch>
                  <a:fillRect/>
                </a:stretch>
              </p:blipFill>
              <p:spPr>
                <a:xfrm>
                  <a:off x="11545848" y="180648"/>
                  <a:ext cx="88920" cy="71280"/>
                </a:xfrm>
                <a:prstGeom prst="rect">
                  <a:avLst/>
                </a:prstGeom>
              </p:spPr>
            </p:pic>
          </mc:Fallback>
        </mc:AlternateContent>
        <mc:AlternateContent xmlns:mc="http://schemas.openxmlformats.org/markup-compatibility/2006" xmlns:p14="http://schemas.microsoft.com/office/powerpoint/2010/main">
          <mc:Choice Requires="p14">
            <p:contentPart p14:bwMode="auto" r:id="rId231">
              <p14:nvContentPartPr>
                <p14:cNvPr id="146" name="Freihand 145">
                  <a:extLst>
                    <a:ext uri="{FF2B5EF4-FFF2-40B4-BE49-F238E27FC236}">
                      <a16:creationId xmlns:a16="http://schemas.microsoft.com/office/drawing/2014/main" id="{A29A71B0-0E1D-43F1-B9C1-931C0774CD3D}"/>
                    </a:ext>
                  </a:extLst>
                </p14:cNvPr>
                <p14:cNvContentPartPr/>
                <p14:nvPr/>
              </p14:nvContentPartPr>
              <p14:xfrm>
                <a:off x="11224008" y="349128"/>
                <a:ext cx="21960" cy="135000"/>
              </p14:xfrm>
            </p:contentPart>
          </mc:Choice>
          <mc:Fallback xmlns="">
            <p:pic>
              <p:nvPicPr>
                <p:cNvPr id="146" name="Freihand 145">
                  <a:extLst>
                    <a:ext uri="{FF2B5EF4-FFF2-40B4-BE49-F238E27FC236}">
                      <a16:creationId xmlns:a16="http://schemas.microsoft.com/office/drawing/2014/main" id="{A29A71B0-0E1D-43F1-B9C1-931C0774CD3D}"/>
                    </a:ext>
                  </a:extLst>
                </p:cNvPr>
                <p:cNvPicPr/>
                <p:nvPr/>
              </p:nvPicPr>
              <p:blipFill>
                <a:blip r:embed="rId232"/>
                <a:stretch>
                  <a:fillRect/>
                </a:stretch>
              </p:blipFill>
              <p:spPr>
                <a:xfrm>
                  <a:off x="11219688" y="344808"/>
                  <a:ext cx="30600" cy="143640"/>
                </a:xfrm>
                <a:prstGeom prst="rect">
                  <a:avLst/>
                </a:prstGeom>
              </p:spPr>
            </p:pic>
          </mc:Fallback>
        </mc:AlternateContent>
        <mc:AlternateContent xmlns:mc="http://schemas.openxmlformats.org/markup-compatibility/2006" xmlns:p14="http://schemas.microsoft.com/office/powerpoint/2010/main">
          <mc:Choice Requires="p14">
            <p:contentPart p14:bwMode="auto" r:id="rId233">
              <p14:nvContentPartPr>
                <p14:cNvPr id="147" name="Freihand 146">
                  <a:extLst>
                    <a:ext uri="{FF2B5EF4-FFF2-40B4-BE49-F238E27FC236}">
                      <a16:creationId xmlns:a16="http://schemas.microsoft.com/office/drawing/2014/main" id="{48DBD87F-45F6-4A16-90A9-A33FD28C665E}"/>
                    </a:ext>
                  </a:extLst>
                </p14:cNvPr>
                <p14:cNvContentPartPr/>
                <p14:nvPr/>
              </p14:nvContentPartPr>
              <p14:xfrm>
                <a:off x="11198088" y="330048"/>
                <a:ext cx="173160" cy="115200"/>
              </p14:xfrm>
            </p:contentPart>
          </mc:Choice>
          <mc:Fallback xmlns="">
            <p:pic>
              <p:nvPicPr>
                <p:cNvPr id="147" name="Freihand 146">
                  <a:extLst>
                    <a:ext uri="{FF2B5EF4-FFF2-40B4-BE49-F238E27FC236}">
                      <a16:creationId xmlns:a16="http://schemas.microsoft.com/office/drawing/2014/main" id="{48DBD87F-45F6-4A16-90A9-A33FD28C665E}"/>
                    </a:ext>
                  </a:extLst>
                </p:cNvPr>
                <p:cNvPicPr/>
                <p:nvPr/>
              </p:nvPicPr>
              <p:blipFill>
                <a:blip r:embed="rId234"/>
                <a:stretch>
                  <a:fillRect/>
                </a:stretch>
              </p:blipFill>
              <p:spPr>
                <a:xfrm>
                  <a:off x="11193768" y="325728"/>
                  <a:ext cx="181800" cy="123840"/>
                </a:xfrm>
                <a:prstGeom prst="rect">
                  <a:avLst/>
                </a:prstGeom>
              </p:spPr>
            </p:pic>
          </mc:Fallback>
        </mc:AlternateContent>
        <mc:AlternateContent xmlns:mc="http://schemas.openxmlformats.org/markup-compatibility/2006" xmlns:p14="http://schemas.microsoft.com/office/powerpoint/2010/main">
          <mc:Choice Requires="p14">
            <p:contentPart p14:bwMode="auto" r:id="rId235">
              <p14:nvContentPartPr>
                <p14:cNvPr id="148" name="Freihand 147">
                  <a:extLst>
                    <a:ext uri="{FF2B5EF4-FFF2-40B4-BE49-F238E27FC236}">
                      <a16:creationId xmlns:a16="http://schemas.microsoft.com/office/drawing/2014/main" id="{B4BF1DBB-A3AC-4443-8210-13FD01EC1C42}"/>
                    </a:ext>
                  </a:extLst>
                </p14:cNvPr>
                <p14:cNvContentPartPr/>
                <p14:nvPr/>
              </p14:nvContentPartPr>
              <p14:xfrm>
                <a:off x="11404728" y="386568"/>
                <a:ext cx="88920" cy="61560"/>
              </p14:xfrm>
            </p:contentPart>
          </mc:Choice>
          <mc:Fallback xmlns="">
            <p:pic>
              <p:nvPicPr>
                <p:cNvPr id="148" name="Freihand 147">
                  <a:extLst>
                    <a:ext uri="{FF2B5EF4-FFF2-40B4-BE49-F238E27FC236}">
                      <a16:creationId xmlns:a16="http://schemas.microsoft.com/office/drawing/2014/main" id="{B4BF1DBB-A3AC-4443-8210-13FD01EC1C42}"/>
                    </a:ext>
                  </a:extLst>
                </p:cNvPr>
                <p:cNvPicPr/>
                <p:nvPr/>
              </p:nvPicPr>
              <p:blipFill>
                <a:blip r:embed="rId236"/>
                <a:stretch>
                  <a:fillRect/>
                </a:stretch>
              </p:blipFill>
              <p:spPr>
                <a:xfrm>
                  <a:off x="11400408" y="382248"/>
                  <a:ext cx="97560" cy="70200"/>
                </a:xfrm>
                <a:prstGeom prst="rect">
                  <a:avLst/>
                </a:prstGeom>
              </p:spPr>
            </p:pic>
          </mc:Fallback>
        </mc:AlternateContent>
        <mc:AlternateContent xmlns:mc="http://schemas.openxmlformats.org/markup-compatibility/2006" xmlns:p14="http://schemas.microsoft.com/office/powerpoint/2010/main">
          <mc:Choice Requires="p14">
            <p:contentPart p14:bwMode="auto" r:id="rId237">
              <p14:nvContentPartPr>
                <p14:cNvPr id="149" name="Freihand 148">
                  <a:extLst>
                    <a:ext uri="{FF2B5EF4-FFF2-40B4-BE49-F238E27FC236}">
                      <a16:creationId xmlns:a16="http://schemas.microsoft.com/office/drawing/2014/main" id="{23A53C0F-816D-4A1B-B9A8-D6E286AB7966}"/>
                    </a:ext>
                  </a:extLst>
                </p14:cNvPr>
                <p14:cNvContentPartPr/>
                <p14:nvPr/>
              </p14:nvContentPartPr>
              <p14:xfrm>
                <a:off x="11225088" y="548928"/>
                <a:ext cx="459720" cy="128520"/>
              </p14:xfrm>
            </p:contentPart>
          </mc:Choice>
          <mc:Fallback xmlns="">
            <p:pic>
              <p:nvPicPr>
                <p:cNvPr id="149" name="Freihand 148">
                  <a:extLst>
                    <a:ext uri="{FF2B5EF4-FFF2-40B4-BE49-F238E27FC236}">
                      <a16:creationId xmlns:a16="http://schemas.microsoft.com/office/drawing/2014/main" id="{23A53C0F-816D-4A1B-B9A8-D6E286AB7966}"/>
                    </a:ext>
                  </a:extLst>
                </p:cNvPr>
                <p:cNvPicPr/>
                <p:nvPr/>
              </p:nvPicPr>
              <p:blipFill>
                <a:blip r:embed="rId238"/>
                <a:stretch>
                  <a:fillRect/>
                </a:stretch>
              </p:blipFill>
              <p:spPr>
                <a:xfrm>
                  <a:off x="11220768" y="544608"/>
                  <a:ext cx="468360" cy="137160"/>
                </a:xfrm>
                <a:prstGeom prst="rect">
                  <a:avLst/>
                </a:prstGeom>
              </p:spPr>
            </p:pic>
          </mc:Fallback>
        </mc:AlternateContent>
        <mc:AlternateContent xmlns:mc="http://schemas.openxmlformats.org/markup-compatibility/2006" xmlns:p14="http://schemas.microsoft.com/office/powerpoint/2010/main">
          <mc:Choice Requires="p14">
            <p:contentPart p14:bwMode="auto" r:id="rId239">
              <p14:nvContentPartPr>
                <p14:cNvPr id="150" name="Freihand 149">
                  <a:extLst>
                    <a:ext uri="{FF2B5EF4-FFF2-40B4-BE49-F238E27FC236}">
                      <a16:creationId xmlns:a16="http://schemas.microsoft.com/office/drawing/2014/main" id="{71BED818-4C1C-4874-ACD4-C2AB97EE7898}"/>
                    </a:ext>
                  </a:extLst>
                </p14:cNvPr>
                <p14:cNvContentPartPr/>
                <p14:nvPr/>
              </p14:nvContentPartPr>
              <p14:xfrm>
                <a:off x="11686968" y="483768"/>
                <a:ext cx="74880" cy="115560"/>
              </p14:xfrm>
            </p:contentPart>
          </mc:Choice>
          <mc:Fallback xmlns="">
            <p:pic>
              <p:nvPicPr>
                <p:cNvPr id="150" name="Freihand 149">
                  <a:extLst>
                    <a:ext uri="{FF2B5EF4-FFF2-40B4-BE49-F238E27FC236}">
                      <a16:creationId xmlns:a16="http://schemas.microsoft.com/office/drawing/2014/main" id="{71BED818-4C1C-4874-ACD4-C2AB97EE7898}"/>
                    </a:ext>
                  </a:extLst>
                </p:cNvPr>
                <p:cNvPicPr/>
                <p:nvPr/>
              </p:nvPicPr>
              <p:blipFill>
                <a:blip r:embed="rId240"/>
                <a:stretch>
                  <a:fillRect/>
                </a:stretch>
              </p:blipFill>
              <p:spPr>
                <a:xfrm>
                  <a:off x="11682648" y="479448"/>
                  <a:ext cx="83520" cy="124200"/>
                </a:xfrm>
                <a:prstGeom prst="rect">
                  <a:avLst/>
                </a:prstGeom>
              </p:spPr>
            </p:pic>
          </mc:Fallback>
        </mc:AlternateContent>
        <mc:AlternateContent xmlns:mc="http://schemas.openxmlformats.org/markup-compatibility/2006" xmlns:p14="http://schemas.microsoft.com/office/powerpoint/2010/main">
          <mc:Choice Requires="p14">
            <p:contentPart p14:bwMode="auto" r:id="rId241">
              <p14:nvContentPartPr>
                <p14:cNvPr id="151" name="Freihand 150">
                  <a:extLst>
                    <a:ext uri="{FF2B5EF4-FFF2-40B4-BE49-F238E27FC236}">
                      <a16:creationId xmlns:a16="http://schemas.microsoft.com/office/drawing/2014/main" id="{D08E33F7-C1E5-4756-8D74-43330BE48452}"/>
                    </a:ext>
                  </a:extLst>
                </p14:cNvPr>
                <p14:cNvContentPartPr/>
                <p14:nvPr/>
              </p14:nvContentPartPr>
              <p14:xfrm>
                <a:off x="11761128" y="498888"/>
                <a:ext cx="161280" cy="60840"/>
              </p14:xfrm>
            </p:contentPart>
          </mc:Choice>
          <mc:Fallback xmlns="">
            <p:pic>
              <p:nvPicPr>
                <p:cNvPr id="151" name="Freihand 150">
                  <a:extLst>
                    <a:ext uri="{FF2B5EF4-FFF2-40B4-BE49-F238E27FC236}">
                      <a16:creationId xmlns:a16="http://schemas.microsoft.com/office/drawing/2014/main" id="{D08E33F7-C1E5-4756-8D74-43330BE48452}"/>
                    </a:ext>
                  </a:extLst>
                </p:cNvPr>
                <p:cNvPicPr/>
                <p:nvPr/>
              </p:nvPicPr>
              <p:blipFill>
                <a:blip r:embed="rId242"/>
                <a:stretch>
                  <a:fillRect/>
                </a:stretch>
              </p:blipFill>
              <p:spPr>
                <a:xfrm>
                  <a:off x="11756808" y="494568"/>
                  <a:ext cx="169920" cy="69480"/>
                </a:xfrm>
                <a:prstGeom prst="rect">
                  <a:avLst/>
                </a:prstGeom>
              </p:spPr>
            </p:pic>
          </mc:Fallback>
        </mc:AlternateContent>
        <mc:AlternateContent xmlns:mc="http://schemas.openxmlformats.org/markup-compatibility/2006" xmlns:p14="http://schemas.microsoft.com/office/powerpoint/2010/main">
          <mc:Choice Requires="p14">
            <p:contentPart p14:bwMode="auto" r:id="rId243">
              <p14:nvContentPartPr>
                <p14:cNvPr id="152" name="Freihand 151">
                  <a:extLst>
                    <a:ext uri="{FF2B5EF4-FFF2-40B4-BE49-F238E27FC236}">
                      <a16:creationId xmlns:a16="http://schemas.microsoft.com/office/drawing/2014/main" id="{E5CD0095-48AF-48C6-8815-4429F25780B7}"/>
                    </a:ext>
                  </a:extLst>
                </p14:cNvPr>
                <p14:cNvContentPartPr/>
                <p14:nvPr/>
              </p14:nvContentPartPr>
              <p14:xfrm>
                <a:off x="11904048" y="476208"/>
                <a:ext cx="106560" cy="91440"/>
              </p14:xfrm>
            </p:contentPart>
          </mc:Choice>
          <mc:Fallback xmlns="">
            <p:pic>
              <p:nvPicPr>
                <p:cNvPr id="152" name="Freihand 151">
                  <a:extLst>
                    <a:ext uri="{FF2B5EF4-FFF2-40B4-BE49-F238E27FC236}">
                      <a16:creationId xmlns:a16="http://schemas.microsoft.com/office/drawing/2014/main" id="{E5CD0095-48AF-48C6-8815-4429F25780B7}"/>
                    </a:ext>
                  </a:extLst>
                </p:cNvPr>
                <p:cNvPicPr/>
                <p:nvPr/>
              </p:nvPicPr>
              <p:blipFill>
                <a:blip r:embed="rId244"/>
                <a:stretch>
                  <a:fillRect/>
                </a:stretch>
              </p:blipFill>
              <p:spPr>
                <a:xfrm>
                  <a:off x="11899728" y="471888"/>
                  <a:ext cx="115200" cy="100080"/>
                </a:xfrm>
                <a:prstGeom prst="rect">
                  <a:avLst/>
                </a:prstGeom>
              </p:spPr>
            </p:pic>
          </mc:Fallback>
        </mc:AlternateContent>
        <mc:AlternateContent xmlns:mc="http://schemas.openxmlformats.org/markup-compatibility/2006" xmlns:p14="http://schemas.microsoft.com/office/powerpoint/2010/main">
          <mc:Choice Requires="p14">
            <p:contentPart p14:bwMode="auto" r:id="rId245">
              <p14:nvContentPartPr>
                <p14:cNvPr id="154" name="Freihand 153">
                  <a:extLst>
                    <a:ext uri="{FF2B5EF4-FFF2-40B4-BE49-F238E27FC236}">
                      <a16:creationId xmlns:a16="http://schemas.microsoft.com/office/drawing/2014/main" id="{BDCBFC5A-ECDC-4977-9230-458B445648B4}"/>
                    </a:ext>
                  </a:extLst>
                </p14:cNvPr>
                <p14:cNvContentPartPr/>
                <p14:nvPr/>
              </p14:nvContentPartPr>
              <p14:xfrm>
                <a:off x="8032968" y="1235448"/>
                <a:ext cx="204480" cy="10080"/>
              </p14:xfrm>
            </p:contentPart>
          </mc:Choice>
          <mc:Fallback xmlns="">
            <p:pic>
              <p:nvPicPr>
                <p:cNvPr id="154" name="Freihand 153">
                  <a:extLst>
                    <a:ext uri="{FF2B5EF4-FFF2-40B4-BE49-F238E27FC236}">
                      <a16:creationId xmlns:a16="http://schemas.microsoft.com/office/drawing/2014/main" id="{BDCBFC5A-ECDC-4977-9230-458B445648B4}"/>
                    </a:ext>
                  </a:extLst>
                </p:cNvPr>
                <p:cNvPicPr/>
                <p:nvPr/>
              </p:nvPicPr>
              <p:blipFill>
                <a:blip r:embed="rId246"/>
                <a:stretch>
                  <a:fillRect/>
                </a:stretch>
              </p:blipFill>
              <p:spPr>
                <a:xfrm>
                  <a:off x="8028648" y="1231128"/>
                  <a:ext cx="213120" cy="18720"/>
                </a:xfrm>
                <a:prstGeom prst="rect">
                  <a:avLst/>
                </a:prstGeom>
              </p:spPr>
            </p:pic>
          </mc:Fallback>
        </mc:AlternateContent>
        <mc:AlternateContent xmlns:mc="http://schemas.openxmlformats.org/markup-compatibility/2006" xmlns:p14="http://schemas.microsoft.com/office/powerpoint/2010/main">
          <mc:Choice Requires="p14">
            <p:contentPart p14:bwMode="auto" r:id="rId247">
              <p14:nvContentPartPr>
                <p14:cNvPr id="155" name="Freihand 154">
                  <a:extLst>
                    <a:ext uri="{FF2B5EF4-FFF2-40B4-BE49-F238E27FC236}">
                      <a16:creationId xmlns:a16="http://schemas.microsoft.com/office/drawing/2014/main" id="{596E29C9-AA0B-4F84-B03F-DDF188B829D2}"/>
                    </a:ext>
                  </a:extLst>
                </p14:cNvPr>
                <p14:cNvContentPartPr/>
                <p14:nvPr/>
              </p14:nvContentPartPr>
              <p14:xfrm>
                <a:off x="8035128" y="1243368"/>
                <a:ext cx="184320" cy="48240"/>
              </p14:xfrm>
            </p:contentPart>
          </mc:Choice>
          <mc:Fallback xmlns="">
            <p:pic>
              <p:nvPicPr>
                <p:cNvPr id="155" name="Freihand 154">
                  <a:extLst>
                    <a:ext uri="{FF2B5EF4-FFF2-40B4-BE49-F238E27FC236}">
                      <a16:creationId xmlns:a16="http://schemas.microsoft.com/office/drawing/2014/main" id="{596E29C9-AA0B-4F84-B03F-DDF188B829D2}"/>
                    </a:ext>
                  </a:extLst>
                </p:cNvPr>
                <p:cNvPicPr/>
                <p:nvPr/>
              </p:nvPicPr>
              <p:blipFill>
                <a:blip r:embed="rId248"/>
                <a:stretch>
                  <a:fillRect/>
                </a:stretch>
              </p:blipFill>
              <p:spPr>
                <a:xfrm>
                  <a:off x="8030808" y="1239048"/>
                  <a:ext cx="192960" cy="56880"/>
                </a:xfrm>
                <a:prstGeom prst="rect">
                  <a:avLst/>
                </a:prstGeom>
              </p:spPr>
            </p:pic>
          </mc:Fallback>
        </mc:AlternateContent>
        <mc:AlternateContent xmlns:mc="http://schemas.openxmlformats.org/markup-compatibility/2006" xmlns:p14="http://schemas.microsoft.com/office/powerpoint/2010/main">
          <mc:Choice Requires="p14">
            <p:contentPart p14:bwMode="auto" r:id="rId249">
              <p14:nvContentPartPr>
                <p14:cNvPr id="156" name="Freihand 155">
                  <a:extLst>
                    <a:ext uri="{FF2B5EF4-FFF2-40B4-BE49-F238E27FC236}">
                      <a16:creationId xmlns:a16="http://schemas.microsoft.com/office/drawing/2014/main" id="{29EF4145-32BE-411D-A2B2-9965923C51CC}"/>
                    </a:ext>
                  </a:extLst>
                </p14:cNvPr>
                <p14:cNvContentPartPr/>
                <p14:nvPr/>
              </p14:nvContentPartPr>
              <p14:xfrm>
                <a:off x="8199288" y="1174968"/>
                <a:ext cx="91080" cy="150120"/>
              </p14:xfrm>
            </p:contentPart>
          </mc:Choice>
          <mc:Fallback xmlns="">
            <p:pic>
              <p:nvPicPr>
                <p:cNvPr id="156" name="Freihand 155">
                  <a:extLst>
                    <a:ext uri="{FF2B5EF4-FFF2-40B4-BE49-F238E27FC236}">
                      <a16:creationId xmlns:a16="http://schemas.microsoft.com/office/drawing/2014/main" id="{29EF4145-32BE-411D-A2B2-9965923C51CC}"/>
                    </a:ext>
                  </a:extLst>
                </p:cNvPr>
                <p:cNvPicPr/>
                <p:nvPr/>
              </p:nvPicPr>
              <p:blipFill>
                <a:blip r:embed="rId250"/>
                <a:stretch>
                  <a:fillRect/>
                </a:stretch>
              </p:blipFill>
              <p:spPr>
                <a:xfrm>
                  <a:off x="8194968" y="1170648"/>
                  <a:ext cx="99720" cy="158760"/>
                </a:xfrm>
                <a:prstGeom prst="rect">
                  <a:avLst/>
                </a:prstGeom>
              </p:spPr>
            </p:pic>
          </mc:Fallback>
        </mc:AlternateContent>
        <mc:AlternateContent xmlns:mc="http://schemas.openxmlformats.org/markup-compatibility/2006" xmlns:p14="http://schemas.microsoft.com/office/powerpoint/2010/main">
          <mc:Choice Requires="p14">
            <p:contentPart p14:bwMode="auto" r:id="rId251">
              <p14:nvContentPartPr>
                <p14:cNvPr id="157" name="Freihand 156">
                  <a:extLst>
                    <a:ext uri="{FF2B5EF4-FFF2-40B4-BE49-F238E27FC236}">
                      <a16:creationId xmlns:a16="http://schemas.microsoft.com/office/drawing/2014/main" id="{E01C543D-9B78-4B99-B56C-7363FEBDE401}"/>
                    </a:ext>
                  </a:extLst>
                </p14:cNvPr>
                <p14:cNvContentPartPr/>
                <p14:nvPr/>
              </p14:nvContentPartPr>
              <p14:xfrm>
                <a:off x="8393328" y="1163808"/>
                <a:ext cx="171720" cy="209520"/>
              </p14:xfrm>
            </p:contentPart>
          </mc:Choice>
          <mc:Fallback xmlns="">
            <p:pic>
              <p:nvPicPr>
                <p:cNvPr id="157" name="Freihand 156">
                  <a:extLst>
                    <a:ext uri="{FF2B5EF4-FFF2-40B4-BE49-F238E27FC236}">
                      <a16:creationId xmlns:a16="http://schemas.microsoft.com/office/drawing/2014/main" id="{E01C543D-9B78-4B99-B56C-7363FEBDE401}"/>
                    </a:ext>
                  </a:extLst>
                </p:cNvPr>
                <p:cNvPicPr/>
                <p:nvPr/>
              </p:nvPicPr>
              <p:blipFill>
                <a:blip r:embed="rId252"/>
                <a:stretch>
                  <a:fillRect/>
                </a:stretch>
              </p:blipFill>
              <p:spPr>
                <a:xfrm>
                  <a:off x="8389008" y="1159488"/>
                  <a:ext cx="180360" cy="218160"/>
                </a:xfrm>
                <a:prstGeom prst="rect">
                  <a:avLst/>
                </a:prstGeom>
              </p:spPr>
            </p:pic>
          </mc:Fallback>
        </mc:AlternateContent>
        <mc:AlternateContent xmlns:mc="http://schemas.openxmlformats.org/markup-compatibility/2006" xmlns:p14="http://schemas.microsoft.com/office/powerpoint/2010/main">
          <mc:Choice Requires="p14">
            <p:contentPart p14:bwMode="auto" r:id="rId253">
              <p14:nvContentPartPr>
                <p14:cNvPr id="158" name="Freihand 157">
                  <a:extLst>
                    <a:ext uri="{FF2B5EF4-FFF2-40B4-BE49-F238E27FC236}">
                      <a16:creationId xmlns:a16="http://schemas.microsoft.com/office/drawing/2014/main" id="{3FDFB643-92F4-4F8B-A6DE-F4B7E7E53D53}"/>
                    </a:ext>
                  </a:extLst>
                </p14:cNvPr>
                <p14:cNvContentPartPr/>
                <p14:nvPr/>
              </p14:nvContentPartPr>
              <p14:xfrm>
                <a:off x="8462808" y="1252008"/>
                <a:ext cx="97920" cy="18720"/>
              </p14:xfrm>
            </p:contentPart>
          </mc:Choice>
          <mc:Fallback xmlns="">
            <p:pic>
              <p:nvPicPr>
                <p:cNvPr id="158" name="Freihand 157">
                  <a:extLst>
                    <a:ext uri="{FF2B5EF4-FFF2-40B4-BE49-F238E27FC236}">
                      <a16:creationId xmlns:a16="http://schemas.microsoft.com/office/drawing/2014/main" id="{3FDFB643-92F4-4F8B-A6DE-F4B7E7E53D53}"/>
                    </a:ext>
                  </a:extLst>
                </p:cNvPr>
                <p:cNvPicPr/>
                <p:nvPr/>
              </p:nvPicPr>
              <p:blipFill>
                <a:blip r:embed="rId254"/>
                <a:stretch>
                  <a:fillRect/>
                </a:stretch>
              </p:blipFill>
              <p:spPr>
                <a:xfrm>
                  <a:off x="8458488" y="1247688"/>
                  <a:ext cx="106560" cy="27360"/>
                </a:xfrm>
                <a:prstGeom prst="rect">
                  <a:avLst/>
                </a:prstGeom>
              </p:spPr>
            </p:pic>
          </mc:Fallback>
        </mc:AlternateContent>
        <mc:AlternateContent xmlns:mc="http://schemas.openxmlformats.org/markup-compatibility/2006" xmlns:p14="http://schemas.microsoft.com/office/powerpoint/2010/main">
          <mc:Choice Requires="p14">
            <p:contentPart p14:bwMode="auto" r:id="rId255">
              <p14:nvContentPartPr>
                <p14:cNvPr id="159" name="Freihand 158">
                  <a:extLst>
                    <a:ext uri="{FF2B5EF4-FFF2-40B4-BE49-F238E27FC236}">
                      <a16:creationId xmlns:a16="http://schemas.microsoft.com/office/drawing/2014/main" id="{14AC63EC-7C05-42DE-A1D6-D85D17013909}"/>
                    </a:ext>
                  </a:extLst>
                </p14:cNvPr>
                <p14:cNvContentPartPr/>
                <p14:nvPr/>
              </p14:nvContentPartPr>
              <p14:xfrm>
                <a:off x="8541648" y="1266768"/>
                <a:ext cx="122760" cy="151200"/>
              </p14:xfrm>
            </p:contentPart>
          </mc:Choice>
          <mc:Fallback xmlns="">
            <p:pic>
              <p:nvPicPr>
                <p:cNvPr id="159" name="Freihand 158">
                  <a:extLst>
                    <a:ext uri="{FF2B5EF4-FFF2-40B4-BE49-F238E27FC236}">
                      <a16:creationId xmlns:a16="http://schemas.microsoft.com/office/drawing/2014/main" id="{14AC63EC-7C05-42DE-A1D6-D85D17013909}"/>
                    </a:ext>
                  </a:extLst>
                </p:cNvPr>
                <p:cNvPicPr/>
                <p:nvPr/>
              </p:nvPicPr>
              <p:blipFill>
                <a:blip r:embed="rId256"/>
                <a:stretch>
                  <a:fillRect/>
                </a:stretch>
              </p:blipFill>
              <p:spPr>
                <a:xfrm>
                  <a:off x="8537328" y="1262448"/>
                  <a:ext cx="131400" cy="159840"/>
                </a:xfrm>
                <a:prstGeom prst="rect">
                  <a:avLst/>
                </a:prstGeom>
              </p:spPr>
            </p:pic>
          </mc:Fallback>
        </mc:AlternateContent>
        <mc:AlternateContent xmlns:mc="http://schemas.openxmlformats.org/markup-compatibility/2006" xmlns:p14="http://schemas.microsoft.com/office/powerpoint/2010/main">
          <mc:Choice Requires="p14">
            <p:contentPart p14:bwMode="auto" r:id="rId257">
              <p14:nvContentPartPr>
                <p14:cNvPr id="160" name="Freihand 159">
                  <a:extLst>
                    <a:ext uri="{FF2B5EF4-FFF2-40B4-BE49-F238E27FC236}">
                      <a16:creationId xmlns:a16="http://schemas.microsoft.com/office/drawing/2014/main" id="{B694BCFD-EC39-42CC-BE93-FDE107BDE130}"/>
                    </a:ext>
                  </a:extLst>
                </p14:cNvPr>
                <p14:cNvContentPartPr/>
                <p14:nvPr/>
              </p14:nvContentPartPr>
              <p14:xfrm>
                <a:off x="8641728" y="1028448"/>
                <a:ext cx="11520" cy="85680"/>
              </p14:xfrm>
            </p:contentPart>
          </mc:Choice>
          <mc:Fallback xmlns="">
            <p:pic>
              <p:nvPicPr>
                <p:cNvPr id="160" name="Freihand 159">
                  <a:extLst>
                    <a:ext uri="{FF2B5EF4-FFF2-40B4-BE49-F238E27FC236}">
                      <a16:creationId xmlns:a16="http://schemas.microsoft.com/office/drawing/2014/main" id="{B694BCFD-EC39-42CC-BE93-FDE107BDE130}"/>
                    </a:ext>
                  </a:extLst>
                </p:cNvPr>
                <p:cNvPicPr/>
                <p:nvPr/>
              </p:nvPicPr>
              <p:blipFill>
                <a:blip r:embed="rId258"/>
                <a:stretch>
                  <a:fillRect/>
                </a:stretch>
              </p:blipFill>
              <p:spPr>
                <a:xfrm>
                  <a:off x="8637408" y="1024128"/>
                  <a:ext cx="20160" cy="94320"/>
                </a:xfrm>
                <a:prstGeom prst="rect">
                  <a:avLst/>
                </a:prstGeom>
              </p:spPr>
            </p:pic>
          </mc:Fallback>
        </mc:AlternateContent>
        <mc:AlternateContent xmlns:mc="http://schemas.openxmlformats.org/markup-compatibility/2006" xmlns:p14="http://schemas.microsoft.com/office/powerpoint/2010/main">
          <mc:Choice Requires="p14">
            <p:contentPart p14:bwMode="auto" r:id="rId259">
              <p14:nvContentPartPr>
                <p14:cNvPr id="161" name="Freihand 160">
                  <a:extLst>
                    <a:ext uri="{FF2B5EF4-FFF2-40B4-BE49-F238E27FC236}">
                      <a16:creationId xmlns:a16="http://schemas.microsoft.com/office/drawing/2014/main" id="{CCDCF2D2-49EA-4727-B745-6BE7AB7A0836}"/>
                    </a:ext>
                  </a:extLst>
                </p14:cNvPr>
                <p14:cNvContentPartPr/>
                <p14:nvPr/>
              </p14:nvContentPartPr>
              <p14:xfrm>
                <a:off x="8787888" y="1163448"/>
                <a:ext cx="170640" cy="7200"/>
              </p14:xfrm>
            </p:contentPart>
          </mc:Choice>
          <mc:Fallback xmlns="">
            <p:pic>
              <p:nvPicPr>
                <p:cNvPr id="161" name="Freihand 160">
                  <a:extLst>
                    <a:ext uri="{FF2B5EF4-FFF2-40B4-BE49-F238E27FC236}">
                      <a16:creationId xmlns:a16="http://schemas.microsoft.com/office/drawing/2014/main" id="{CCDCF2D2-49EA-4727-B745-6BE7AB7A0836}"/>
                    </a:ext>
                  </a:extLst>
                </p:cNvPr>
                <p:cNvPicPr/>
                <p:nvPr/>
              </p:nvPicPr>
              <p:blipFill>
                <a:blip r:embed="rId260"/>
                <a:stretch>
                  <a:fillRect/>
                </a:stretch>
              </p:blipFill>
              <p:spPr>
                <a:xfrm>
                  <a:off x="8783568" y="1159128"/>
                  <a:ext cx="179280" cy="15840"/>
                </a:xfrm>
                <a:prstGeom prst="rect">
                  <a:avLst/>
                </a:prstGeom>
              </p:spPr>
            </p:pic>
          </mc:Fallback>
        </mc:AlternateContent>
        <mc:AlternateContent xmlns:mc="http://schemas.openxmlformats.org/markup-compatibility/2006" xmlns:p14="http://schemas.microsoft.com/office/powerpoint/2010/main">
          <mc:Choice Requires="p14">
            <p:contentPart p14:bwMode="auto" r:id="rId261">
              <p14:nvContentPartPr>
                <p14:cNvPr id="162" name="Freihand 161">
                  <a:extLst>
                    <a:ext uri="{FF2B5EF4-FFF2-40B4-BE49-F238E27FC236}">
                      <a16:creationId xmlns:a16="http://schemas.microsoft.com/office/drawing/2014/main" id="{D9F3948D-9947-4478-9591-E86F33A94CC3}"/>
                    </a:ext>
                  </a:extLst>
                </p14:cNvPr>
                <p14:cNvContentPartPr/>
                <p14:nvPr/>
              </p14:nvContentPartPr>
              <p14:xfrm>
                <a:off x="8836128" y="1199808"/>
                <a:ext cx="128880" cy="34560"/>
              </p14:xfrm>
            </p:contentPart>
          </mc:Choice>
          <mc:Fallback xmlns="">
            <p:pic>
              <p:nvPicPr>
                <p:cNvPr id="162" name="Freihand 161">
                  <a:extLst>
                    <a:ext uri="{FF2B5EF4-FFF2-40B4-BE49-F238E27FC236}">
                      <a16:creationId xmlns:a16="http://schemas.microsoft.com/office/drawing/2014/main" id="{D9F3948D-9947-4478-9591-E86F33A94CC3}"/>
                    </a:ext>
                  </a:extLst>
                </p:cNvPr>
                <p:cNvPicPr/>
                <p:nvPr/>
              </p:nvPicPr>
              <p:blipFill>
                <a:blip r:embed="rId262"/>
                <a:stretch>
                  <a:fillRect/>
                </a:stretch>
              </p:blipFill>
              <p:spPr>
                <a:xfrm>
                  <a:off x="8831808" y="1195488"/>
                  <a:ext cx="137520" cy="43200"/>
                </a:xfrm>
                <a:prstGeom prst="rect">
                  <a:avLst/>
                </a:prstGeom>
              </p:spPr>
            </p:pic>
          </mc:Fallback>
        </mc:AlternateContent>
        <mc:AlternateContent xmlns:mc="http://schemas.openxmlformats.org/markup-compatibility/2006" xmlns:p14="http://schemas.microsoft.com/office/powerpoint/2010/main">
          <mc:Choice Requires="p14">
            <p:contentPart p14:bwMode="auto" r:id="rId263">
              <p14:nvContentPartPr>
                <p14:cNvPr id="163" name="Freihand 162">
                  <a:extLst>
                    <a:ext uri="{FF2B5EF4-FFF2-40B4-BE49-F238E27FC236}">
                      <a16:creationId xmlns:a16="http://schemas.microsoft.com/office/drawing/2014/main" id="{209A3D0A-9CC4-4E2E-B541-B22C1F776B1A}"/>
                    </a:ext>
                  </a:extLst>
                </p14:cNvPr>
                <p14:cNvContentPartPr/>
                <p14:nvPr/>
              </p14:nvContentPartPr>
              <p14:xfrm>
                <a:off x="9034488" y="1100448"/>
                <a:ext cx="64080" cy="87120"/>
              </p14:xfrm>
            </p:contentPart>
          </mc:Choice>
          <mc:Fallback xmlns="">
            <p:pic>
              <p:nvPicPr>
                <p:cNvPr id="163" name="Freihand 162">
                  <a:extLst>
                    <a:ext uri="{FF2B5EF4-FFF2-40B4-BE49-F238E27FC236}">
                      <a16:creationId xmlns:a16="http://schemas.microsoft.com/office/drawing/2014/main" id="{209A3D0A-9CC4-4E2E-B541-B22C1F776B1A}"/>
                    </a:ext>
                  </a:extLst>
                </p:cNvPr>
                <p:cNvPicPr/>
                <p:nvPr/>
              </p:nvPicPr>
              <p:blipFill>
                <a:blip r:embed="rId264"/>
                <a:stretch>
                  <a:fillRect/>
                </a:stretch>
              </p:blipFill>
              <p:spPr>
                <a:xfrm>
                  <a:off x="9030168" y="1096128"/>
                  <a:ext cx="72720" cy="95760"/>
                </a:xfrm>
                <a:prstGeom prst="rect">
                  <a:avLst/>
                </a:prstGeom>
              </p:spPr>
            </p:pic>
          </mc:Fallback>
        </mc:AlternateContent>
        <mc:AlternateContent xmlns:mc="http://schemas.openxmlformats.org/markup-compatibility/2006" xmlns:p14="http://schemas.microsoft.com/office/powerpoint/2010/main">
          <mc:Choice Requires="p14">
            <p:contentPart p14:bwMode="auto" r:id="rId265">
              <p14:nvContentPartPr>
                <p14:cNvPr id="164" name="Freihand 163">
                  <a:extLst>
                    <a:ext uri="{FF2B5EF4-FFF2-40B4-BE49-F238E27FC236}">
                      <a16:creationId xmlns:a16="http://schemas.microsoft.com/office/drawing/2014/main" id="{A363B8F9-9E78-4C36-A1A8-A98648091C21}"/>
                    </a:ext>
                  </a:extLst>
                </p14:cNvPr>
                <p14:cNvContentPartPr/>
                <p14:nvPr/>
              </p14:nvContentPartPr>
              <p14:xfrm>
                <a:off x="9040608" y="1107648"/>
                <a:ext cx="87120" cy="126360"/>
              </p14:xfrm>
            </p:contentPart>
          </mc:Choice>
          <mc:Fallback xmlns="">
            <p:pic>
              <p:nvPicPr>
                <p:cNvPr id="164" name="Freihand 163">
                  <a:extLst>
                    <a:ext uri="{FF2B5EF4-FFF2-40B4-BE49-F238E27FC236}">
                      <a16:creationId xmlns:a16="http://schemas.microsoft.com/office/drawing/2014/main" id="{A363B8F9-9E78-4C36-A1A8-A98648091C21}"/>
                    </a:ext>
                  </a:extLst>
                </p:cNvPr>
                <p:cNvPicPr/>
                <p:nvPr/>
              </p:nvPicPr>
              <p:blipFill>
                <a:blip r:embed="rId266"/>
                <a:stretch>
                  <a:fillRect/>
                </a:stretch>
              </p:blipFill>
              <p:spPr>
                <a:xfrm>
                  <a:off x="9036288" y="1103328"/>
                  <a:ext cx="95760" cy="135000"/>
                </a:xfrm>
                <a:prstGeom prst="rect">
                  <a:avLst/>
                </a:prstGeom>
              </p:spPr>
            </p:pic>
          </mc:Fallback>
        </mc:AlternateContent>
        <mc:AlternateContent xmlns:mc="http://schemas.openxmlformats.org/markup-compatibility/2006" xmlns:p14="http://schemas.microsoft.com/office/powerpoint/2010/main">
          <mc:Choice Requires="p14">
            <p:contentPart p14:bwMode="auto" r:id="rId267">
              <p14:nvContentPartPr>
                <p14:cNvPr id="165" name="Freihand 164">
                  <a:extLst>
                    <a:ext uri="{FF2B5EF4-FFF2-40B4-BE49-F238E27FC236}">
                      <a16:creationId xmlns:a16="http://schemas.microsoft.com/office/drawing/2014/main" id="{0B74E183-7132-4A46-A1C6-2F212428AD91}"/>
                    </a:ext>
                  </a:extLst>
                </p14:cNvPr>
                <p14:cNvContentPartPr/>
                <p14:nvPr/>
              </p14:nvContentPartPr>
              <p14:xfrm>
                <a:off x="9170568" y="1124208"/>
                <a:ext cx="102240" cy="113400"/>
              </p14:xfrm>
            </p:contentPart>
          </mc:Choice>
          <mc:Fallback xmlns="">
            <p:pic>
              <p:nvPicPr>
                <p:cNvPr id="165" name="Freihand 164">
                  <a:extLst>
                    <a:ext uri="{FF2B5EF4-FFF2-40B4-BE49-F238E27FC236}">
                      <a16:creationId xmlns:a16="http://schemas.microsoft.com/office/drawing/2014/main" id="{0B74E183-7132-4A46-A1C6-2F212428AD91}"/>
                    </a:ext>
                  </a:extLst>
                </p:cNvPr>
                <p:cNvPicPr/>
                <p:nvPr/>
              </p:nvPicPr>
              <p:blipFill>
                <a:blip r:embed="rId268"/>
                <a:stretch>
                  <a:fillRect/>
                </a:stretch>
              </p:blipFill>
              <p:spPr>
                <a:xfrm>
                  <a:off x="9166248" y="1119888"/>
                  <a:ext cx="110880" cy="122040"/>
                </a:xfrm>
                <a:prstGeom prst="rect">
                  <a:avLst/>
                </a:prstGeom>
              </p:spPr>
            </p:pic>
          </mc:Fallback>
        </mc:AlternateContent>
        <mc:AlternateContent xmlns:mc="http://schemas.openxmlformats.org/markup-compatibility/2006" xmlns:p14="http://schemas.microsoft.com/office/powerpoint/2010/main">
          <mc:Choice Requires="p14">
            <p:contentPart p14:bwMode="auto" r:id="rId269">
              <p14:nvContentPartPr>
                <p14:cNvPr id="166" name="Freihand 165">
                  <a:extLst>
                    <a:ext uri="{FF2B5EF4-FFF2-40B4-BE49-F238E27FC236}">
                      <a16:creationId xmlns:a16="http://schemas.microsoft.com/office/drawing/2014/main" id="{8488D424-BDCA-48F1-B883-7AA240E833E4}"/>
                    </a:ext>
                  </a:extLst>
                </p14:cNvPr>
                <p14:cNvContentPartPr/>
                <p14:nvPr/>
              </p14:nvContentPartPr>
              <p14:xfrm>
                <a:off x="9577008" y="1039608"/>
                <a:ext cx="85320" cy="146520"/>
              </p14:xfrm>
            </p:contentPart>
          </mc:Choice>
          <mc:Fallback xmlns="">
            <p:pic>
              <p:nvPicPr>
                <p:cNvPr id="166" name="Freihand 165">
                  <a:extLst>
                    <a:ext uri="{FF2B5EF4-FFF2-40B4-BE49-F238E27FC236}">
                      <a16:creationId xmlns:a16="http://schemas.microsoft.com/office/drawing/2014/main" id="{8488D424-BDCA-48F1-B883-7AA240E833E4}"/>
                    </a:ext>
                  </a:extLst>
                </p:cNvPr>
                <p:cNvPicPr/>
                <p:nvPr/>
              </p:nvPicPr>
              <p:blipFill>
                <a:blip r:embed="rId270"/>
                <a:stretch>
                  <a:fillRect/>
                </a:stretch>
              </p:blipFill>
              <p:spPr>
                <a:xfrm>
                  <a:off x="9572688" y="1035288"/>
                  <a:ext cx="93960" cy="155160"/>
                </a:xfrm>
                <a:prstGeom prst="rect">
                  <a:avLst/>
                </a:prstGeom>
              </p:spPr>
            </p:pic>
          </mc:Fallback>
        </mc:AlternateContent>
        <mc:AlternateContent xmlns:mc="http://schemas.openxmlformats.org/markup-compatibility/2006" xmlns:p14="http://schemas.microsoft.com/office/powerpoint/2010/main">
          <mc:Choice Requires="p14">
            <p:contentPart p14:bwMode="auto" r:id="rId271">
              <p14:nvContentPartPr>
                <p14:cNvPr id="167" name="Freihand 166">
                  <a:extLst>
                    <a:ext uri="{FF2B5EF4-FFF2-40B4-BE49-F238E27FC236}">
                      <a16:creationId xmlns:a16="http://schemas.microsoft.com/office/drawing/2014/main" id="{97B56E0A-FB29-4631-9CCB-CD9260CFF9A2}"/>
                    </a:ext>
                  </a:extLst>
                </p14:cNvPr>
                <p14:cNvContentPartPr/>
                <p14:nvPr/>
              </p14:nvContentPartPr>
              <p14:xfrm>
                <a:off x="9633168" y="1040688"/>
                <a:ext cx="39240" cy="141840"/>
              </p14:xfrm>
            </p:contentPart>
          </mc:Choice>
          <mc:Fallback xmlns="">
            <p:pic>
              <p:nvPicPr>
                <p:cNvPr id="167" name="Freihand 166">
                  <a:extLst>
                    <a:ext uri="{FF2B5EF4-FFF2-40B4-BE49-F238E27FC236}">
                      <a16:creationId xmlns:a16="http://schemas.microsoft.com/office/drawing/2014/main" id="{97B56E0A-FB29-4631-9CCB-CD9260CFF9A2}"/>
                    </a:ext>
                  </a:extLst>
                </p:cNvPr>
                <p:cNvPicPr/>
                <p:nvPr/>
              </p:nvPicPr>
              <p:blipFill>
                <a:blip r:embed="rId272"/>
                <a:stretch>
                  <a:fillRect/>
                </a:stretch>
              </p:blipFill>
              <p:spPr>
                <a:xfrm>
                  <a:off x="9628848" y="1036368"/>
                  <a:ext cx="47880" cy="150480"/>
                </a:xfrm>
                <a:prstGeom prst="rect">
                  <a:avLst/>
                </a:prstGeom>
              </p:spPr>
            </p:pic>
          </mc:Fallback>
        </mc:AlternateContent>
        <mc:AlternateContent xmlns:mc="http://schemas.openxmlformats.org/markup-compatibility/2006" xmlns:p14="http://schemas.microsoft.com/office/powerpoint/2010/main">
          <mc:Choice Requires="p14">
            <p:contentPart p14:bwMode="auto" r:id="rId273">
              <p14:nvContentPartPr>
                <p14:cNvPr id="168" name="Freihand 167">
                  <a:extLst>
                    <a:ext uri="{FF2B5EF4-FFF2-40B4-BE49-F238E27FC236}">
                      <a16:creationId xmlns:a16="http://schemas.microsoft.com/office/drawing/2014/main" id="{EE646E2E-B5F2-49E7-A3EE-9BBC18784923}"/>
                    </a:ext>
                  </a:extLst>
                </p14:cNvPr>
                <p14:cNvContentPartPr/>
                <p14:nvPr/>
              </p14:nvContentPartPr>
              <p14:xfrm>
                <a:off x="9583848" y="1130328"/>
                <a:ext cx="183960" cy="114480"/>
              </p14:xfrm>
            </p:contentPart>
          </mc:Choice>
          <mc:Fallback xmlns="">
            <p:pic>
              <p:nvPicPr>
                <p:cNvPr id="168" name="Freihand 167">
                  <a:extLst>
                    <a:ext uri="{FF2B5EF4-FFF2-40B4-BE49-F238E27FC236}">
                      <a16:creationId xmlns:a16="http://schemas.microsoft.com/office/drawing/2014/main" id="{EE646E2E-B5F2-49E7-A3EE-9BBC18784923}"/>
                    </a:ext>
                  </a:extLst>
                </p:cNvPr>
                <p:cNvPicPr/>
                <p:nvPr/>
              </p:nvPicPr>
              <p:blipFill>
                <a:blip r:embed="rId274"/>
                <a:stretch>
                  <a:fillRect/>
                </a:stretch>
              </p:blipFill>
              <p:spPr>
                <a:xfrm>
                  <a:off x="9579528" y="1126008"/>
                  <a:ext cx="192600" cy="123120"/>
                </a:xfrm>
                <a:prstGeom prst="rect">
                  <a:avLst/>
                </a:prstGeom>
              </p:spPr>
            </p:pic>
          </mc:Fallback>
        </mc:AlternateContent>
        <mc:AlternateContent xmlns:mc="http://schemas.openxmlformats.org/markup-compatibility/2006" xmlns:p14="http://schemas.microsoft.com/office/powerpoint/2010/main">
          <mc:Choice Requires="p14">
            <p:contentPart p14:bwMode="auto" r:id="rId275">
              <p14:nvContentPartPr>
                <p14:cNvPr id="169" name="Freihand 168">
                  <a:extLst>
                    <a:ext uri="{FF2B5EF4-FFF2-40B4-BE49-F238E27FC236}">
                      <a16:creationId xmlns:a16="http://schemas.microsoft.com/office/drawing/2014/main" id="{9CA4CF0F-4FB4-4D6B-9B52-A90FEFE060D7}"/>
                    </a:ext>
                  </a:extLst>
                </p14:cNvPr>
                <p14:cNvContentPartPr/>
                <p14:nvPr/>
              </p14:nvContentPartPr>
              <p14:xfrm>
                <a:off x="9744408" y="951768"/>
                <a:ext cx="31680" cy="89640"/>
              </p14:xfrm>
            </p:contentPart>
          </mc:Choice>
          <mc:Fallback xmlns="">
            <p:pic>
              <p:nvPicPr>
                <p:cNvPr id="169" name="Freihand 168">
                  <a:extLst>
                    <a:ext uri="{FF2B5EF4-FFF2-40B4-BE49-F238E27FC236}">
                      <a16:creationId xmlns:a16="http://schemas.microsoft.com/office/drawing/2014/main" id="{9CA4CF0F-4FB4-4D6B-9B52-A90FEFE060D7}"/>
                    </a:ext>
                  </a:extLst>
                </p:cNvPr>
                <p:cNvPicPr/>
                <p:nvPr/>
              </p:nvPicPr>
              <p:blipFill>
                <a:blip r:embed="rId276"/>
                <a:stretch>
                  <a:fillRect/>
                </a:stretch>
              </p:blipFill>
              <p:spPr>
                <a:xfrm>
                  <a:off x="9740088" y="947448"/>
                  <a:ext cx="40320" cy="98280"/>
                </a:xfrm>
                <a:prstGeom prst="rect">
                  <a:avLst/>
                </a:prstGeom>
              </p:spPr>
            </p:pic>
          </mc:Fallback>
        </mc:AlternateContent>
        <mc:AlternateContent xmlns:mc="http://schemas.openxmlformats.org/markup-compatibility/2006" xmlns:p14="http://schemas.microsoft.com/office/powerpoint/2010/main">
          <mc:Choice Requires="p14">
            <p:contentPart p14:bwMode="auto" r:id="rId277">
              <p14:nvContentPartPr>
                <p14:cNvPr id="170" name="Freihand 169">
                  <a:extLst>
                    <a:ext uri="{FF2B5EF4-FFF2-40B4-BE49-F238E27FC236}">
                      <a16:creationId xmlns:a16="http://schemas.microsoft.com/office/drawing/2014/main" id="{EB839DF1-DC65-4828-B23B-D76CDF7BF715}"/>
                    </a:ext>
                  </a:extLst>
                </p14:cNvPr>
                <p14:cNvContentPartPr/>
                <p14:nvPr/>
              </p14:nvContentPartPr>
              <p14:xfrm>
                <a:off x="9871848" y="1041048"/>
                <a:ext cx="129600" cy="58320"/>
              </p14:xfrm>
            </p:contentPart>
          </mc:Choice>
          <mc:Fallback xmlns="">
            <p:pic>
              <p:nvPicPr>
                <p:cNvPr id="170" name="Freihand 169">
                  <a:extLst>
                    <a:ext uri="{FF2B5EF4-FFF2-40B4-BE49-F238E27FC236}">
                      <a16:creationId xmlns:a16="http://schemas.microsoft.com/office/drawing/2014/main" id="{EB839DF1-DC65-4828-B23B-D76CDF7BF715}"/>
                    </a:ext>
                  </a:extLst>
                </p:cNvPr>
                <p:cNvPicPr/>
                <p:nvPr/>
              </p:nvPicPr>
              <p:blipFill>
                <a:blip r:embed="rId278"/>
                <a:stretch>
                  <a:fillRect/>
                </a:stretch>
              </p:blipFill>
              <p:spPr>
                <a:xfrm>
                  <a:off x="9867528" y="1036728"/>
                  <a:ext cx="138240" cy="66960"/>
                </a:xfrm>
                <a:prstGeom prst="rect">
                  <a:avLst/>
                </a:prstGeom>
              </p:spPr>
            </p:pic>
          </mc:Fallback>
        </mc:AlternateContent>
        <mc:AlternateContent xmlns:mc="http://schemas.openxmlformats.org/markup-compatibility/2006" xmlns:p14="http://schemas.microsoft.com/office/powerpoint/2010/main">
          <mc:Choice Requires="p14">
            <p:contentPart p14:bwMode="auto" r:id="rId279">
              <p14:nvContentPartPr>
                <p14:cNvPr id="171" name="Freihand 170">
                  <a:extLst>
                    <a:ext uri="{FF2B5EF4-FFF2-40B4-BE49-F238E27FC236}">
                      <a16:creationId xmlns:a16="http://schemas.microsoft.com/office/drawing/2014/main" id="{7821665B-E0CD-4192-87CA-BB4E60BB2198}"/>
                    </a:ext>
                  </a:extLst>
                </p14:cNvPr>
                <p14:cNvContentPartPr/>
                <p14:nvPr/>
              </p14:nvContentPartPr>
              <p14:xfrm>
                <a:off x="10032408" y="960048"/>
                <a:ext cx="122400" cy="134640"/>
              </p14:xfrm>
            </p:contentPart>
          </mc:Choice>
          <mc:Fallback xmlns="">
            <p:pic>
              <p:nvPicPr>
                <p:cNvPr id="171" name="Freihand 170">
                  <a:extLst>
                    <a:ext uri="{FF2B5EF4-FFF2-40B4-BE49-F238E27FC236}">
                      <a16:creationId xmlns:a16="http://schemas.microsoft.com/office/drawing/2014/main" id="{7821665B-E0CD-4192-87CA-BB4E60BB2198}"/>
                    </a:ext>
                  </a:extLst>
                </p:cNvPr>
                <p:cNvPicPr/>
                <p:nvPr/>
              </p:nvPicPr>
              <p:blipFill>
                <a:blip r:embed="rId280"/>
                <a:stretch>
                  <a:fillRect/>
                </a:stretch>
              </p:blipFill>
              <p:spPr>
                <a:xfrm>
                  <a:off x="10028088" y="955728"/>
                  <a:ext cx="131040" cy="143280"/>
                </a:xfrm>
                <a:prstGeom prst="rect">
                  <a:avLst/>
                </a:prstGeom>
              </p:spPr>
            </p:pic>
          </mc:Fallback>
        </mc:AlternateContent>
        <mc:AlternateContent xmlns:mc="http://schemas.openxmlformats.org/markup-compatibility/2006" xmlns:p14="http://schemas.microsoft.com/office/powerpoint/2010/main">
          <mc:Choice Requires="p14">
            <p:contentPart p14:bwMode="auto" r:id="rId281">
              <p14:nvContentPartPr>
                <p14:cNvPr id="172" name="Freihand 171">
                  <a:extLst>
                    <a:ext uri="{FF2B5EF4-FFF2-40B4-BE49-F238E27FC236}">
                      <a16:creationId xmlns:a16="http://schemas.microsoft.com/office/drawing/2014/main" id="{DF879113-B815-4FD9-84A7-70A4078EF9D1}"/>
                    </a:ext>
                  </a:extLst>
                </p14:cNvPr>
                <p14:cNvContentPartPr/>
                <p14:nvPr/>
              </p14:nvContentPartPr>
              <p14:xfrm>
                <a:off x="10203408" y="981648"/>
                <a:ext cx="96480" cy="78480"/>
              </p14:xfrm>
            </p:contentPart>
          </mc:Choice>
          <mc:Fallback xmlns="">
            <p:pic>
              <p:nvPicPr>
                <p:cNvPr id="172" name="Freihand 171">
                  <a:extLst>
                    <a:ext uri="{FF2B5EF4-FFF2-40B4-BE49-F238E27FC236}">
                      <a16:creationId xmlns:a16="http://schemas.microsoft.com/office/drawing/2014/main" id="{DF879113-B815-4FD9-84A7-70A4078EF9D1}"/>
                    </a:ext>
                  </a:extLst>
                </p:cNvPr>
                <p:cNvPicPr/>
                <p:nvPr/>
              </p:nvPicPr>
              <p:blipFill>
                <a:blip r:embed="rId282"/>
                <a:stretch>
                  <a:fillRect/>
                </a:stretch>
              </p:blipFill>
              <p:spPr>
                <a:xfrm>
                  <a:off x="10199088" y="977328"/>
                  <a:ext cx="105120" cy="87120"/>
                </a:xfrm>
                <a:prstGeom prst="rect">
                  <a:avLst/>
                </a:prstGeom>
              </p:spPr>
            </p:pic>
          </mc:Fallback>
        </mc:AlternateContent>
        <mc:AlternateContent xmlns:mc="http://schemas.openxmlformats.org/markup-compatibility/2006" xmlns:p14="http://schemas.microsoft.com/office/powerpoint/2010/main">
          <mc:Choice Requires="p14">
            <p:contentPart p14:bwMode="auto" r:id="rId283">
              <p14:nvContentPartPr>
                <p14:cNvPr id="175" name="Freihand 174">
                  <a:extLst>
                    <a:ext uri="{FF2B5EF4-FFF2-40B4-BE49-F238E27FC236}">
                      <a16:creationId xmlns:a16="http://schemas.microsoft.com/office/drawing/2014/main" id="{C6FC93BE-10BD-4D46-A210-6F7BA3032BB1}"/>
                    </a:ext>
                  </a:extLst>
                </p14:cNvPr>
                <p14:cNvContentPartPr/>
                <p14:nvPr/>
              </p14:nvContentPartPr>
              <p14:xfrm>
                <a:off x="8036208" y="1619208"/>
                <a:ext cx="112680" cy="255600"/>
              </p14:xfrm>
            </p:contentPart>
          </mc:Choice>
          <mc:Fallback xmlns="">
            <p:pic>
              <p:nvPicPr>
                <p:cNvPr id="175" name="Freihand 174">
                  <a:extLst>
                    <a:ext uri="{FF2B5EF4-FFF2-40B4-BE49-F238E27FC236}">
                      <a16:creationId xmlns:a16="http://schemas.microsoft.com/office/drawing/2014/main" id="{C6FC93BE-10BD-4D46-A210-6F7BA3032BB1}"/>
                    </a:ext>
                  </a:extLst>
                </p:cNvPr>
                <p:cNvPicPr/>
                <p:nvPr/>
              </p:nvPicPr>
              <p:blipFill>
                <a:blip r:embed="rId284"/>
                <a:stretch>
                  <a:fillRect/>
                </a:stretch>
              </p:blipFill>
              <p:spPr>
                <a:xfrm>
                  <a:off x="8031888" y="1614888"/>
                  <a:ext cx="121320" cy="264240"/>
                </a:xfrm>
                <a:prstGeom prst="rect">
                  <a:avLst/>
                </a:prstGeom>
              </p:spPr>
            </p:pic>
          </mc:Fallback>
        </mc:AlternateContent>
        <mc:AlternateContent xmlns:mc="http://schemas.openxmlformats.org/markup-compatibility/2006" xmlns:p14="http://schemas.microsoft.com/office/powerpoint/2010/main">
          <mc:Choice Requires="p14">
            <p:contentPart p14:bwMode="auto" r:id="rId285">
              <p14:nvContentPartPr>
                <p14:cNvPr id="176" name="Freihand 175">
                  <a:extLst>
                    <a:ext uri="{FF2B5EF4-FFF2-40B4-BE49-F238E27FC236}">
                      <a16:creationId xmlns:a16="http://schemas.microsoft.com/office/drawing/2014/main" id="{CECFA18C-10D9-4785-9135-B1AE6FC3ACA4}"/>
                    </a:ext>
                  </a:extLst>
                </p14:cNvPr>
                <p14:cNvContentPartPr/>
                <p14:nvPr/>
              </p14:nvContentPartPr>
              <p14:xfrm>
                <a:off x="8190648" y="1704168"/>
                <a:ext cx="96840" cy="112320"/>
              </p14:xfrm>
            </p:contentPart>
          </mc:Choice>
          <mc:Fallback xmlns="">
            <p:pic>
              <p:nvPicPr>
                <p:cNvPr id="176" name="Freihand 175">
                  <a:extLst>
                    <a:ext uri="{FF2B5EF4-FFF2-40B4-BE49-F238E27FC236}">
                      <a16:creationId xmlns:a16="http://schemas.microsoft.com/office/drawing/2014/main" id="{CECFA18C-10D9-4785-9135-B1AE6FC3ACA4}"/>
                    </a:ext>
                  </a:extLst>
                </p:cNvPr>
                <p:cNvPicPr/>
                <p:nvPr/>
              </p:nvPicPr>
              <p:blipFill>
                <a:blip r:embed="rId286"/>
                <a:stretch>
                  <a:fillRect/>
                </a:stretch>
              </p:blipFill>
              <p:spPr>
                <a:xfrm>
                  <a:off x="8186328" y="1699848"/>
                  <a:ext cx="105480" cy="120960"/>
                </a:xfrm>
                <a:prstGeom prst="rect">
                  <a:avLst/>
                </a:prstGeom>
              </p:spPr>
            </p:pic>
          </mc:Fallback>
        </mc:AlternateContent>
        <mc:AlternateContent xmlns:mc="http://schemas.openxmlformats.org/markup-compatibility/2006" xmlns:p14="http://schemas.microsoft.com/office/powerpoint/2010/main">
          <mc:Choice Requires="p14">
            <p:contentPart p14:bwMode="auto" r:id="rId287">
              <p14:nvContentPartPr>
                <p14:cNvPr id="177" name="Freihand 176">
                  <a:extLst>
                    <a:ext uri="{FF2B5EF4-FFF2-40B4-BE49-F238E27FC236}">
                      <a16:creationId xmlns:a16="http://schemas.microsoft.com/office/drawing/2014/main" id="{F835D521-8002-40E2-9A18-9509F60A7561}"/>
                    </a:ext>
                  </a:extLst>
                </p14:cNvPr>
                <p14:cNvContentPartPr/>
                <p14:nvPr/>
              </p14:nvContentPartPr>
              <p14:xfrm>
                <a:off x="8224128" y="1693728"/>
                <a:ext cx="115200" cy="141120"/>
              </p14:xfrm>
            </p:contentPart>
          </mc:Choice>
          <mc:Fallback xmlns="">
            <p:pic>
              <p:nvPicPr>
                <p:cNvPr id="177" name="Freihand 176">
                  <a:extLst>
                    <a:ext uri="{FF2B5EF4-FFF2-40B4-BE49-F238E27FC236}">
                      <a16:creationId xmlns:a16="http://schemas.microsoft.com/office/drawing/2014/main" id="{F835D521-8002-40E2-9A18-9509F60A7561}"/>
                    </a:ext>
                  </a:extLst>
                </p:cNvPr>
                <p:cNvPicPr/>
                <p:nvPr/>
              </p:nvPicPr>
              <p:blipFill>
                <a:blip r:embed="rId288"/>
                <a:stretch>
                  <a:fillRect/>
                </a:stretch>
              </p:blipFill>
              <p:spPr>
                <a:xfrm>
                  <a:off x="8219808" y="1689408"/>
                  <a:ext cx="123840" cy="149760"/>
                </a:xfrm>
                <a:prstGeom prst="rect">
                  <a:avLst/>
                </a:prstGeom>
              </p:spPr>
            </p:pic>
          </mc:Fallback>
        </mc:AlternateContent>
        <mc:AlternateContent xmlns:mc="http://schemas.openxmlformats.org/markup-compatibility/2006" xmlns:p14="http://schemas.microsoft.com/office/powerpoint/2010/main">
          <mc:Choice Requires="p14">
            <p:contentPart p14:bwMode="auto" r:id="rId289">
              <p14:nvContentPartPr>
                <p14:cNvPr id="178" name="Freihand 177">
                  <a:extLst>
                    <a:ext uri="{FF2B5EF4-FFF2-40B4-BE49-F238E27FC236}">
                      <a16:creationId xmlns:a16="http://schemas.microsoft.com/office/drawing/2014/main" id="{4CF92F7F-C3B1-41D5-8368-7ED4C5438CB7}"/>
                    </a:ext>
                  </a:extLst>
                </p14:cNvPr>
                <p14:cNvContentPartPr/>
                <p14:nvPr/>
              </p14:nvContentPartPr>
              <p14:xfrm>
                <a:off x="8398008" y="1633248"/>
                <a:ext cx="129960" cy="76680"/>
              </p14:xfrm>
            </p:contentPart>
          </mc:Choice>
          <mc:Fallback xmlns="">
            <p:pic>
              <p:nvPicPr>
                <p:cNvPr id="178" name="Freihand 177">
                  <a:extLst>
                    <a:ext uri="{FF2B5EF4-FFF2-40B4-BE49-F238E27FC236}">
                      <a16:creationId xmlns:a16="http://schemas.microsoft.com/office/drawing/2014/main" id="{4CF92F7F-C3B1-41D5-8368-7ED4C5438CB7}"/>
                    </a:ext>
                  </a:extLst>
                </p:cNvPr>
                <p:cNvPicPr/>
                <p:nvPr/>
              </p:nvPicPr>
              <p:blipFill>
                <a:blip r:embed="rId290"/>
                <a:stretch>
                  <a:fillRect/>
                </a:stretch>
              </p:blipFill>
              <p:spPr>
                <a:xfrm>
                  <a:off x="8393688" y="1628928"/>
                  <a:ext cx="138600" cy="85320"/>
                </a:xfrm>
                <a:prstGeom prst="rect">
                  <a:avLst/>
                </a:prstGeom>
              </p:spPr>
            </p:pic>
          </mc:Fallback>
        </mc:AlternateContent>
        <mc:AlternateContent xmlns:mc="http://schemas.openxmlformats.org/markup-compatibility/2006" xmlns:p14="http://schemas.microsoft.com/office/powerpoint/2010/main">
          <mc:Choice Requires="p14">
            <p:contentPart p14:bwMode="auto" r:id="rId291">
              <p14:nvContentPartPr>
                <p14:cNvPr id="180" name="Freihand 179">
                  <a:extLst>
                    <a:ext uri="{FF2B5EF4-FFF2-40B4-BE49-F238E27FC236}">
                      <a16:creationId xmlns:a16="http://schemas.microsoft.com/office/drawing/2014/main" id="{A78EF0AE-CD75-4BC1-A4E8-0E45E6235C8B}"/>
                    </a:ext>
                  </a:extLst>
                </p14:cNvPr>
                <p14:cNvContentPartPr/>
                <p14:nvPr/>
              </p14:nvContentPartPr>
              <p14:xfrm>
                <a:off x="8315568" y="1585728"/>
                <a:ext cx="21600" cy="113760"/>
              </p14:xfrm>
            </p:contentPart>
          </mc:Choice>
          <mc:Fallback xmlns="">
            <p:pic>
              <p:nvPicPr>
                <p:cNvPr id="180" name="Freihand 179">
                  <a:extLst>
                    <a:ext uri="{FF2B5EF4-FFF2-40B4-BE49-F238E27FC236}">
                      <a16:creationId xmlns:a16="http://schemas.microsoft.com/office/drawing/2014/main" id="{A78EF0AE-CD75-4BC1-A4E8-0E45E6235C8B}"/>
                    </a:ext>
                  </a:extLst>
                </p:cNvPr>
                <p:cNvPicPr/>
                <p:nvPr/>
              </p:nvPicPr>
              <p:blipFill>
                <a:blip r:embed="rId292"/>
                <a:stretch>
                  <a:fillRect/>
                </a:stretch>
              </p:blipFill>
              <p:spPr>
                <a:xfrm>
                  <a:off x="8311248" y="1581408"/>
                  <a:ext cx="30240" cy="122400"/>
                </a:xfrm>
                <a:prstGeom prst="rect">
                  <a:avLst/>
                </a:prstGeom>
              </p:spPr>
            </p:pic>
          </mc:Fallback>
        </mc:AlternateContent>
        <mc:AlternateContent xmlns:mc="http://schemas.openxmlformats.org/markup-compatibility/2006" xmlns:p14="http://schemas.microsoft.com/office/powerpoint/2010/main">
          <mc:Choice Requires="p14">
            <p:contentPart p14:bwMode="auto" r:id="rId293">
              <p14:nvContentPartPr>
                <p14:cNvPr id="182" name="Freihand 181">
                  <a:extLst>
                    <a:ext uri="{FF2B5EF4-FFF2-40B4-BE49-F238E27FC236}">
                      <a16:creationId xmlns:a16="http://schemas.microsoft.com/office/drawing/2014/main" id="{68B2931E-4395-4D9C-BBC6-284FE6B5381C}"/>
                    </a:ext>
                  </a:extLst>
                </p14:cNvPr>
                <p14:cNvContentPartPr/>
                <p14:nvPr/>
              </p14:nvContentPartPr>
              <p14:xfrm>
                <a:off x="8666928" y="1457568"/>
                <a:ext cx="89280" cy="121320"/>
              </p14:xfrm>
            </p:contentPart>
          </mc:Choice>
          <mc:Fallback xmlns="">
            <p:pic>
              <p:nvPicPr>
                <p:cNvPr id="182" name="Freihand 181">
                  <a:extLst>
                    <a:ext uri="{FF2B5EF4-FFF2-40B4-BE49-F238E27FC236}">
                      <a16:creationId xmlns:a16="http://schemas.microsoft.com/office/drawing/2014/main" id="{68B2931E-4395-4D9C-BBC6-284FE6B5381C}"/>
                    </a:ext>
                  </a:extLst>
                </p:cNvPr>
                <p:cNvPicPr/>
                <p:nvPr/>
              </p:nvPicPr>
              <p:blipFill>
                <a:blip r:embed="rId294"/>
                <a:stretch>
                  <a:fillRect/>
                </a:stretch>
              </p:blipFill>
              <p:spPr>
                <a:xfrm>
                  <a:off x="8662608" y="1453248"/>
                  <a:ext cx="97920" cy="129960"/>
                </a:xfrm>
                <a:prstGeom prst="rect">
                  <a:avLst/>
                </a:prstGeom>
              </p:spPr>
            </p:pic>
          </mc:Fallback>
        </mc:AlternateContent>
        <mc:AlternateContent xmlns:mc="http://schemas.openxmlformats.org/markup-compatibility/2006" xmlns:p14="http://schemas.microsoft.com/office/powerpoint/2010/main">
          <mc:Choice Requires="p14">
            <p:contentPart p14:bwMode="auto" r:id="rId295">
              <p14:nvContentPartPr>
                <p14:cNvPr id="183" name="Freihand 182">
                  <a:extLst>
                    <a:ext uri="{FF2B5EF4-FFF2-40B4-BE49-F238E27FC236}">
                      <a16:creationId xmlns:a16="http://schemas.microsoft.com/office/drawing/2014/main" id="{67DC5644-5CF8-4926-A5FB-680B05FF12F3}"/>
                    </a:ext>
                  </a:extLst>
                </p14:cNvPr>
                <p14:cNvContentPartPr/>
                <p14:nvPr/>
              </p14:nvContentPartPr>
              <p14:xfrm>
                <a:off x="8777808" y="1470888"/>
                <a:ext cx="97200" cy="79560"/>
              </p14:xfrm>
            </p:contentPart>
          </mc:Choice>
          <mc:Fallback xmlns="">
            <p:pic>
              <p:nvPicPr>
                <p:cNvPr id="183" name="Freihand 182">
                  <a:extLst>
                    <a:ext uri="{FF2B5EF4-FFF2-40B4-BE49-F238E27FC236}">
                      <a16:creationId xmlns:a16="http://schemas.microsoft.com/office/drawing/2014/main" id="{67DC5644-5CF8-4926-A5FB-680B05FF12F3}"/>
                    </a:ext>
                  </a:extLst>
                </p:cNvPr>
                <p:cNvPicPr/>
                <p:nvPr/>
              </p:nvPicPr>
              <p:blipFill>
                <a:blip r:embed="rId296"/>
                <a:stretch>
                  <a:fillRect/>
                </a:stretch>
              </p:blipFill>
              <p:spPr>
                <a:xfrm>
                  <a:off x="8773488" y="1466568"/>
                  <a:ext cx="105840" cy="88200"/>
                </a:xfrm>
                <a:prstGeom prst="rect">
                  <a:avLst/>
                </a:prstGeom>
              </p:spPr>
            </p:pic>
          </mc:Fallback>
        </mc:AlternateContent>
        <mc:AlternateContent xmlns:mc="http://schemas.openxmlformats.org/markup-compatibility/2006" xmlns:p14="http://schemas.microsoft.com/office/powerpoint/2010/main">
          <mc:Choice Requires="p14">
            <p:contentPart p14:bwMode="auto" r:id="rId297">
              <p14:nvContentPartPr>
                <p14:cNvPr id="184" name="Freihand 183">
                  <a:extLst>
                    <a:ext uri="{FF2B5EF4-FFF2-40B4-BE49-F238E27FC236}">
                      <a16:creationId xmlns:a16="http://schemas.microsoft.com/office/drawing/2014/main" id="{4A61BCF2-E5BF-4D4A-8DFA-BC3358A2544D}"/>
                    </a:ext>
                  </a:extLst>
                </p14:cNvPr>
                <p14:cNvContentPartPr/>
                <p14:nvPr/>
              </p14:nvContentPartPr>
              <p14:xfrm>
                <a:off x="8984808" y="1485648"/>
                <a:ext cx="72360" cy="9360"/>
              </p14:xfrm>
            </p:contentPart>
          </mc:Choice>
          <mc:Fallback xmlns="">
            <p:pic>
              <p:nvPicPr>
                <p:cNvPr id="184" name="Freihand 183">
                  <a:extLst>
                    <a:ext uri="{FF2B5EF4-FFF2-40B4-BE49-F238E27FC236}">
                      <a16:creationId xmlns:a16="http://schemas.microsoft.com/office/drawing/2014/main" id="{4A61BCF2-E5BF-4D4A-8DFA-BC3358A2544D}"/>
                    </a:ext>
                  </a:extLst>
                </p:cNvPr>
                <p:cNvPicPr/>
                <p:nvPr/>
              </p:nvPicPr>
              <p:blipFill>
                <a:blip r:embed="rId298"/>
                <a:stretch>
                  <a:fillRect/>
                </a:stretch>
              </p:blipFill>
              <p:spPr>
                <a:xfrm>
                  <a:off x="8980488" y="1481328"/>
                  <a:ext cx="81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299">
              <p14:nvContentPartPr>
                <p14:cNvPr id="185" name="Freihand 184">
                  <a:extLst>
                    <a:ext uri="{FF2B5EF4-FFF2-40B4-BE49-F238E27FC236}">
                      <a16:creationId xmlns:a16="http://schemas.microsoft.com/office/drawing/2014/main" id="{D149FF6D-1995-4DA4-9FC0-1EFFE02E7477}"/>
                    </a:ext>
                  </a:extLst>
                </p14:cNvPr>
                <p14:cNvContentPartPr/>
                <p14:nvPr/>
              </p14:nvContentPartPr>
              <p14:xfrm>
                <a:off x="9111528" y="1410768"/>
                <a:ext cx="85320" cy="95040"/>
              </p14:xfrm>
            </p:contentPart>
          </mc:Choice>
          <mc:Fallback xmlns="">
            <p:pic>
              <p:nvPicPr>
                <p:cNvPr id="185" name="Freihand 184">
                  <a:extLst>
                    <a:ext uri="{FF2B5EF4-FFF2-40B4-BE49-F238E27FC236}">
                      <a16:creationId xmlns:a16="http://schemas.microsoft.com/office/drawing/2014/main" id="{D149FF6D-1995-4DA4-9FC0-1EFFE02E7477}"/>
                    </a:ext>
                  </a:extLst>
                </p:cNvPr>
                <p:cNvPicPr/>
                <p:nvPr/>
              </p:nvPicPr>
              <p:blipFill>
                <a:blip r:embed="rId300"/>
                <a:stretch>
                  <a:fillRect/>
                </a:stretch>
              </p:blipFill>
              <p:spPr>
                <a:xfrm>
                  <a:off x="9107208" y="1406448"/>
                  <a:ext cx="93960" cy="103680"/>
                </a:xfrm>
                <a:prstGeom prst="rect">
                  <a:avLst/>
                </a:prstGeom>
              </p:spPr>
            </p:pic>
          </mc:Fallback>
        </mc:AlternateContent>
        <mc:AlternateContent xmlns:mc="http://schemas.openxmlformats.org/markup-compatibility/2006" xmlns:p14="http://schemas.microsoft.com/office/powerpoint/2010/main">
          <mc:Choice Requires="p14">
            <p:contentPart p14:bwMode="auto" r:id="rId301">
              <p14:nvContentPartPr>
                <p14:cNvPr id="186" name="Freihand 185">
                  <a:extLst>
                    <a:ext uri="{FF2B5EF4-FFF2-40B4-BE49-F238E27FC236}">
                      <a16:creationId xmlns:a16="http://schemas.microsoft.com/office/drawing/2014/main" id="{8B071A1A-2AA5-4284-9AF8-3E64F4AE6983}"/>
                    </a:ext>
                  </a:extLst>
                </p14:cNvPr>
                <p14:cNvContentPartPr/>
                <p14:nvPr/>
              </p14:nvContentPartPr>
              <p14:xfrm>
                <a:off x="9115128" y="1424448"/>
                <a:ext cx="122760" cy="102960"/>
              </p14:xfrm>
            </p:contentPart>
          </mc:Choice>
          <mc:Fallback xmlns="">
            <p:pic>
              <p:nvPicPr>
                <p:cNvPr id="186" name="Freihand 185">
                  <a:extLst>
                    <a:ext uri="{FF2B5EF4-FFF2-40B4-BE49-F238E27FC236}">
                      <a16:creationId xmlns:a16="http://schemas.microsoft.com/office/drawing/2014/main" id="{8B071A1A-2AA5-4284-9AF8-3E64F4AE6983}"/>
                    </a:ext>
                  </a:extLst>
                </p:cNvPr>
                <p:cNvPicPr/>
                <p:nvPr/>
              </p:nvPicPr>
              <p:blipFill>
                <a:blip r:embed="rId302"/>
                <a:stretch>
                  <a:fillRect/>
                </a:stretch>
              </p:blipFill>
              <p:spPr>
                <a:xfrm>
                  <a:off x="9110808" y="1420128"/>
                  <a:ext cx="131400" cy="111600"/>
                </a:xfrm>
                <a:prstGeom prst="rect">
                  <a:avLst/>
                </a:prstGeom>
              </p:spPr>
            </p:pic>
          </mc:Fallback>
        </mc:AlternateContent>
        <mc:AlternateContent xmlns:mc="http://schemas.openxmlformats.org/markup-compatibility/2006" xmlns:p14="http://schemas.microsoft.com/office/powerpoint/2010/main">
          <mc:Choice Requires="p14">
            <p:contentPart p14:bwMode="auto" r:id="rId303">
              <p14:nvContentPartPr>
                <p14:cNvPr id="187" name="Freihand 186">
                  <a:extLst>
                    <a:ext uri="{FF2B5EF4-FFF2-40B4-BE49-F238E27FC236}">
                      <a16:creationId xmlns:a16="http://schemas.microsoft.com/office/drawing/2014/main" id="{2F1B1D4A-A679-401A-B393-4C95C112FAB4}"/>
                    </a:ext>
                  </a:extLst>
                </p14:cNvPr>
                <p14:cNvContentPartPr/>
                <p14:nvPr/>
              </p14:nvContentPartPr>
              <p14:xfrm>
                <a:off x="9213408" y="1410768"/>
                <a:ext cx="114120" cy="87120"/>
              </p14:xfrm>
            </p:contentPart>
          </mc:Choice>
          <mc:Fallback xmlns="">
            <p:pic>
              <p:nvPicPr>
                <p:cNvPr id="187" name="Freihand 186">
                  <a:extLst>
                    <a:ext uri="{FF2B5EF4-FFF2-40B4-BE49-F238E27FC236}">
                      <a16:creationId xmlns:a16="http://schemas.microsoft.com/office/drawing/2014/main" id="{2F1B1D4A-A679-401A-B393-4C95C112FAB4}"/>
                    </a:ext>
                  </a:extLst>
                </p:cNvPr>
                <p:cNvPicPr/>
                <p:nvPr/>
              </p:nvPicPr>
              <p:blipFill>
                <a:blip r:embed="rId304"/>
                <a:stretch>
                  <a:fillRect/>
                </a:stretch>
              </p:blipFill>
              <p:spPr>
                <a:xfrm>
                  <a:off x="9209088" y="1406448"/>
                  <a:ext cx="122760" cy="95760"/>
                </a:xfrm>
                <a:prstGeom prst="rect">
                  <a:avLst/>
                </a:prstGeom>
              </p:spPr>
            </p:pic>
          </mc:Fallback>
        </mc:AlternateContent>
        <mc:AlternateContent xmlns:mc="http://schemas.openxmlformats.org/markup-compatibility/2006" xmlns:p14="http://schemas.microsoft.com/office/powerpoint/2010/main">
          <mc:Choice Requires="p14">
            <p:contentPart p14:bwMode="auto" r:id="rId305">
              <p14:nvContentPartPr>
                <p14:cNvPr id="188" name="Freihand 187">
                  <a:extLst>
                    <a:ext uri="{FF2B5EF4-FFF2-40B4-BE49-F238E27FC236}">
                      <a16:creationId xmlns:a16="http://schemas.microsoft.com/office/drawing/2014/main" id="{6AD9684E-A053-4691-A78C-95D9455F0B48}"/>
                    </a:ext>
                  </a:extLst>
                </p14:cNvPr>
                <p14:cNvContentPartPr/>
                <p14:nvPr/>
              </p14:nvContentPartPr>
              <p14:xfrm>
                <a:off x="8678088" y="1567368"/>
                <a:ext cx="642600" cy="66960"/>
              </p14:xfrm>
            </p:contentPart>
          </mc:Choice>
          <mc:Fallback xmlns="">
            <p:pic>
              <p:nvPicPr>
                <p:cNvPr id="188" name="Freihand 187">
                  <a:extLst>
                    <a:ext uri="{FF2B5EF4-FFF2-40B4-BE49-F238E27FC236}">
                      <a16:creationId xmlns:a16="http://schemas.microsoft.com/office/drawing/2014/main" id="{6AD9684E-A053-4691-A78C-95D9455F0B48}"/>
                    </a:ext>
                  </a:extLst>
                </p:cNvPr>
                <p:cNvPicPr/>
                <p:nvPr/>
              </p:nvPicPr>
              <p:blipFill>
                <a:blip r:embed="rId306"/>
                <a:stretch>
                  <a:fillRect/>
                </a:stretch>
              </p:blipFill>
              <p:spPr>
                <a:xfrm>
                  <a:off x="8673768" y="1563048"/>
                  <a:ext cx="651240" cy="75600"/>
                </a:xfrm>
                <a:prstGeom prst="rect">
                  <a:avLst/>
                </a:prstGeom>
              </p:spPr>
            </p:pic>
          </mc:Fallback>
        </mc:AlternateContent>
        <mc:AlternateContent xmlns:mc="http://schemas.openxmlformats.org/markup-compatibility/2006" xmlns:p14="http://schemas.microsoft.com/office/powerpoint/2010/main">
          <mc:Choice Requires="p14">
            <p:contentPart p14:bwMode="auto" r:id="rId307">
              <p14:nvContentPartPr>
                <p14:cNvPr id="189" name="Freihand 188">
                  <a:extLst>
                    <a:ext uri="{FF2B5EF4-FFF2-40B4-BE49-F238E27FC236}">
                      <a16:creationId xmlns:a16="http://schemas.microsoft.com/office/drawing/2014/main" id="{9B26AED6-37F3-46F1-AB6F-6B459DF74D61}"/>
                    </a:ext>
                  </a:extLst>
                </p14:cNvPr>
                <p14:cNvContentPartPr/>
                <p14:nvPr/>
              </p14:nvContentPartPr>
              <p14:xfrm>
                <a:off x="8848368" y="1660968"/>
                <a:ext cx="183600" cy="81720"/>
              </p14:xfrm>
            </p:contentPart>
          </mc:Choice>
          <mc:Fallback xmlns="">
            <p:pic>
              <p:nvPicPr>
                <p:cNvPr id="189" name="Freihand 188">
                  <a:extLst>
                    <a:ext uri="{FF2B5EF4-FFF2-40B4-BE49-F238E27FC236}">
                      <a16:creationId xmlns:a16="http://schemas.microsoft.com/office/drawing/2014/main" id="{9B26AED6-37F3-46F1-AB6F-6B459DF74D61}"/>
                    </a:ext>
                  </a:extLst>
                </p:cNvPr>
                <p:cNvPicPr/>
                <p:nvPr/>
              </p:nvPicPr>
              <p:blipFill>
                <a:blip r:embed="rId308"/>
                <a:stretch>
                  <a:fillRect/>
                </a:stretch>
              </p:blipFill>
              <p:spPr>
                <a:xfrm>
                  <a:off x="8844048" y="1656648"/>
                  <a:ext cx="192240" cy="90360"/>
                </a:xfrm>
                <a:prstGeom prst="rect">
                  <a:avLst/>
                </a:prstGeom>
              </p:spPr>
            </p:pic>
          </mc:Fallback>
        </mc:AlternateContent>
        <mc:AlternateContent xmlns:mc="http://schemas.openxmlformats.org/markup-compatibility/2006" xmlns:p14="http://schemas.microsoft.com/office/powerpoint/2010/main">
          <mc:Choice Requires="p14">
            <p:contentPart p14:bwMode="auto" r:id="rId309">
              <p14:nvContentPartPr>
                <p14:cNvPr id="190" name="Freihand 189">
                  <a:extLst>
                    <a:ext uri="{FF2B5EF4-FFF2-40B4-BE49-F238E27FC236}">
                      <a16:creationId xmlns:a16="http://schemas.microsoft.com/office/drawing/2014/main" id="{5595977F-9C85-4A4C-92BF-4C1F64FBFA28}"/>
                    </a:ext>
                  </a:extLst>
                </p14:cNvPr>
                <p14:cNvContentPartPr/>
                <p14:nvPr/>
              </p14:nvContentPartPr>
              <p14:xfrm>
                <a:off x="9016488" y="1666368"/>
                <a:ext cx="78840" cy="78120"/>
              </p14:xfrm>
            </p:contentPart>
          </mc:Choice>
          <mc:Fallback xmlns="">
            <p:pic>
              <p:nvPicPr>
                <p:cNvPr id="190" name="Freihand 189">
                  <a:extLst>
                    <a:ext uri="{FF2B5EF4-FFF2-40B4-BE49-F238E27FC236}">
                      <a16:creationId xmlns:a16="http://schemas.microsoft.com/office/drawing/2014/main" id="{5595977F-9C85-4A4C-92BF-4C1F64FBFA28}"/>
                    </a:ext>
                  </a:extLst>
                </p:cNvPr>
                <p:cNvPicPr/>
                <p:nvPr/>
              </p:nvPicPr>
              <p:blipFill>
                <a:blip r:embed="rId310"/>
                <a:stretch>
                  <a:fillRect/>
                </a:stretch>
              </p:blipFill>
              <p:spPr>
                <a:xfrm>
                  <a:off x="9012168" y="1662048"/>
                  <a:ext cx="87480" cy="86760"/>
                </a:xfrm>
                <a:prstGeom prst="rect">
                  <a:avLst/>
                </a:prstGeom>
              </p:spPr>
            </p:pic>
          </mc:Fallback>
        </mc:AlternateContent>
        <mc:AlternateContent xmlns:mc="http://schemas.openxmlformats.org/markup-compatibility/2006" xmlns:p14="http://schemas.microsoft.com/office/powerpoint/2010/main">
          <mc:Choice Requires="p14">
            <p:contentPart p14:bwMode="auto" r:id="rId311">
              <p14:nvContentPartPr>
                <p14:cNvPr id="191" name="Freihand 190">
                  <a:extLst>
                    <a:ext uri="{FF2B5EF4-FFF2-40B4-BE49-F238E27FC236}">
                      <a16:creationId xmlns:a16="http://schemas.microsoft.com/office/drawing/2014/main" id="{8A039924-F18D-4838-9091-2EB77CDBADE0}"/>
                    </a:ext>
                  </a:extLst>
                </p14:cNvPr>
                <p14:cNvContentPartPr/>
                <p14:nvPr/>
              </p14:nvContentPartPr>
              <p14:xfrm>
                <a:off x="9366408" y="1484208"/>
                <a:ext cx="217800" cy="58320"/>
              </p14:xfrm>
            </p:contentPart>
          </mc:Choice>
          <mc:Fallback xmlns="">
            <p:pic>
              <p:nvPicPr>
                <p:cNvPr id="191" name="Freihand 190">
                  <a:extLst>
                    <a:ext uri="{FF2B5EF4-FFF2-40B4-BE49-F238E27FC236}">
                      <a16:creationId xmlns:a16="http://schemas.microsoft.com/office/drawing/2014/main" id="{8A039924-F18D-4838-9091-2EB77CDBADE0}"/>
                    </a:ext>
                  </a:extLst>
                </p:cNvPr>
                <p:cNvPicPr/>
                <p:nvPr/>
              </p:nvPicPr>
              <p:blipFill>
                <a:blip r:embed="rId312"/>
                <a:stretch>
                  <a:fillRect/>
                </a:stretch>
              </p:blipFill>
              <p:spPr>
                <a:xfrm>
                  <a:off x="9362088" y="1479888"/>
                  <a:ext cx="226440" cy="66960"/>
                </a:xfrm>
                <a:prstGeom prst="rect">
                  <a:avLst/>
                </a:prstGeom>
              </p:spPr>
            </p:pic>
          </mc:Fallback>
        </mc:AlternateContent>
        <mc:AlternateContent xmlns:mc="http://schemas.openxmlformats.org/markup-compatibility/2006" xmlns:p14="http://schemas.microsoft.com/office/powerpoint/2010/main">
          <mc:Choice Requires="p14">
            <p:contentPart p14:bwMode="auto" r:id="rId313">
              <p14:nvContentPartPr>
                <p14:cNvPr id="192" name="Freihand 191">
                  <a:extLst>
                    <a:ext uri="{FF2B5EF4-FFF2-40B4-BE49-F238E27FC236}">
                      <a16:creationId xmlns:a16="http://schemas.microsoft.com/office/drawing/2014/main" id="{22430732-691D-4017-A7AA-829DD3486EEB}"/>
                    </a:ext>
                  </a:extLst>
                </p14:cNvPr>
                <p14:cNvContentPartPr/>
                <p14:nvPr/>
              </p14:nvContentPartPr>
              <p14:xfrm>
                <a:off x="9418248" y="1560528"/>
                <a:ext cx="196200" cy="30960"/>
              </p14:xfrm>
            </p:contentPart>
          </mc:Choice>
          <mc:Fallback xmlns="">
            <p:pic>
              <p:nvPicPr>
                <p:cNvPr id="192" name="Freihand 191">
                  <a:extLst>
                    <a:ext uri="{FF2B5EF4-FFF2-40B4-BE49-F238E27FC236}">
                      <a16:creationId xmlns:a16="http://schemas.microsoft.com/office/drawing/2014/main" id="{22430732-691D-4017-A7AA-829DD3486EEB}"/>
                    </a:ext>
                  </a:extLst>
                </p:cNvPr>
                <p:cNvPicPr/>
                <p:nvPr/>
              </p:nvPicPr>
              <p:blipFill>
                <a:blip r:embed="rId314"/>
                <a:stretch>
                  <a:fillRect/>
                </a:stretch>
              </p:blipFill>
              <p:spPr>
                <a:xfrm>
                  <a:off x="9413928" y="1556208"/>
                  <a:ext cx="204840" cy="39600"/>
                </a:xfrm>
                <a:prstGeom prst="rect">
                  <a:avLst/>
                </a:prstGeom>
              </p:spPr>
            </p:pic>
          </mc:Fallback>
        </mc:AlternateContent>
        <mc:AlternateContent xmlns:mc="http://schemas.openxmlformats.org/markup-compatibility/2006" xmlns:p14="http://schemas.microsoft.com/office/powerpoint/2010/main">
          <mc:Choice Requires="p14">
            <p:contentPart p14:bwMode="auto" r:id="rId315">
              <p14:nvContentPartPr>
                <p14:cNvPr id="193" name="Freihand 192">
                  <a:extLst>
                    <a:ext uri="{FF2B5EF4-FFF2-40B4-BE49-F238E27FC236}">
                      <a16:creationId xmlns:a16="http://schemas.microsoft.com/office/drawing/2014/main" id="{ACA20E47-DD20-491B-9762-6AEEDE20571E}"/>
                    </a:ext>
                  </a:extLst>
                </p14:cNvPr>
                <p14:cNvContentPartPr/>
                <p14:nvPr/>
              </p14:nvContentPartPr>
              <p14:xfrm>
                <a:off x="9644328" y="1406088"/>
                <a:ext cx="132840" cy="131400"/>
              </p14:xfrm>
            </p:contentPart>
          </mc:Choice>
          <mc:Fallback xmlns="">
            <p:pic>
              <p:nvPicPr>
                <p:cNvPr id="193" name="Freihand 192">
                  <a:extLst>
                    <a:ext uri="{FF2B5EF4-FFF2-40B4-BE49-F238E27FC236}">
                      <a16:creationId xmlns:a16="http://schemas.microsoft.com/office/drawing/2014/main" id="{ACA20E47-DD20-491B-9762-6AEEDE20571E}"/>
                    </a:ext>
                  </a:extLst>
                </p:cNvPr>
                <p:cNvPicPr/>
                <p:nvPr/>
              </p:nvPicPr>
              <p:blipFill>
                <a:blip r:embed="rId316"/>
                <a:stretch>
                  <a:fillRect/>
                </a:stretch>
              </p:blipFill>
              <p:spPr>
                <a:xfrm>
                  <a:off x="9640008" y="1401768"/>
                  <a:ext cx="141480" cy="140040"/>
                </a:xfrm>
                <a:prstGeom prst="rect">
                  <a:avLst/>
                </a:prstGeom>
              </p:spPr>
            </p:pic>
          </mc:Fallback>
        </mc:AlternateContent>
        <mc:AlternateContent xmlns:mc="http://schemas.openxmlformats.org/markup-compatibility/2006" xmlns:p14="http://schemas.microsoft.com/office/powerpoint/2010/main">
          <mc:Choice Requires="p14">
            <p:contentPart p14:bwMode="auto" r:id="rId317">
              <p14:nvContentPartPr>
                <p14:cNvPr id="194" name="Freihand 193">
                  <a:extLst>
                    <a:ext uri="{FF2B5EF4-FFF2-40B4-BE49-F238E27FC236}">
                      <a16:creationId xmlns:a16="http://schemas.microsoft.com/office/drawing/2014/main" id="{577AB2B9-1CBE-4A4D-971B-A87C7C88444D}"/>
                    </a:ext>
                  </a:extLst>
                </p14:cNvPr>
                <p14:cNvContentPartPr/>
                <p14:nvPr/>
              </p14:nvContentPartPr>
              <p14:xfrm>
                <a:off x="9733608" y="1385928"/>
                <a:ext cx="57600" cy="3240"/>
              </p14:xfrm>
            </p:contentPart>
          </mc:Choice>
          <mc:Fallback xmlns="">
            <p:pic>
              <p:nvPicPr>
                <p:cNvPr id="194" name="Freihand 193">
                  <a:extLst>
                    <a:ext uri="{FF2B5EF4-FFF2-40B4-BE49-F238E27FC236}">
                      <a16:creationId xmlns:a16="http://schemas.microsoft.com/office/drawing/2014/main" id="{577AB2B9-1CBE-4A4D-971B-A87C7C88444D}"/>
                    </a:ext>
                  </a:extLst>
                </p:cNvPr>
                <p:cNvPicPr/>
                <p:nvPr/>
              </p:nvPicPr>
              <p:blipFill>
                <a:blip r:embed="rId318"/>
                <a:stretch>
                  <a:fillRect/>
                </a:stretch>
              </p:blipFill>
              <p:spPr>
                <a:xfrm>
                  <a:off x="9729288" y="1381608"/>
                  <a:ext cx="66240" cy="11880"/>
                </a:xfrm>
                <a:prstGeom prst="rect">
                  <a:avLst/>
                </a:prstGeom>
              </p:spPr>
            </p:pic>
          </mc:Fallback>
        </mc:AlternateContent>
        <mc:AlternateContent xmlns:mc="http://schemas.openxmlformats.org/markup-compatibility/2006" xmlns:p14="http://schemas.microsoft.com/office/powerpoint/2010/main">
          <mc:Choice Requires="p14">
            <p:contentPart p14:bwMode="auto" r:id="rId319">
              <p14:nvContentPartPr>
                <p14:cNvPr id="195" name="Freihand 194">
                  <a:extLst>
                    <a:ext uri="{FF2B5EF4-FFF2-40B4-BE49-F238E27FC236}">
                      <a16:creationId xmlns:a16="http://schemas.microsoft.com/office/drawing/2014/main" id="{13ADAA2E-0169-4D99-8330-2ADFBE753AD0}"/>
                    </a:ext>
                  </a:extLst>
                </p14:cNvPr>
                <p14:cNvContentPartPr/>
                <p14:nvPr/>
              </p14:nvContentPartPr>
              <p14:xfrm>
                <a:off x="9833688" y="1352448"/>
                <a:ext cx="245520" cy="105480"/>
              </p14:xfrm>
            </p:contentPart>
          </mc:Choice>
          <mc:Fallback xmlns="">
            <p:pic>
              <p:nvPicPr>
                <p:cNvPr id="195" name="Freihand 194">
                  <a:extLst>
                    <a:ext uri="{FF2B5EF4-FFF2-40B4-BE49-F238E27FC236}">
                      <a16:creationId xmlns:a16="http://schemas.microsoft.com/office/drawing/2014/main" id="{13ADAA2E-0169-4D99-8330-2ADFBE753AD0}"/>
                    </a:ext>
                  </a:extLst>
                </p:cNvPr>
                <p:cNvPicPr/>
                <p:nvPr/>
              </p:nvPicPr>
              <p:blipFill>
                <a:blip r:embed="rId320"/>
                <a:stretch>
                  <a:fillRect/>
                </a:stretch>
              </p:blipFill>
              <p:spPr>
                <a:xfrm>
                  <a:off x="9829368" y="1348128"/>
                  <a:ext cx="254160" cy="114120"/>
                </a:xfrm>
                <a:prstGeom prst="rect">
                  <a:avLst/>
                </a:prstGeom>
              </p:spPr>
            </p:pic>
          </mc:Fallback>
        </mc:AlternateContent>
        <mc:AlternateContent xmlns:mc="http://schemas.openxmlformats.org/markup-compatibility/2006" xmlns:p14="http://schemas.microsoft.com/office/powerpoint/2010/main">
          <mc:Choice Requires="p14">
            <p:contentPart p14:bwMode="auto" r:id="rId321">
              <p14:nvContentPartPr>
                <p14:cNvPr id="196" name="Freihand 195">
                  <a:extLst>
                    <a:ext uri="{FF2B5EF4-FFF2-40B4-BE49-F238E27FC236}">
                      <a16:creationId xmlns:a16="http://schemas.microsoft.com/office/drawing/2014/main" id="{3BBA5216-7936-4F3F-8DC5-9EF5589B6397}"/>
                    </a:ext>
                  </a:extLst>
                </p14:cNvPr>
                <p14:cNvContentPartPr/>
                <p14:nvPr/>
              </p14:nvContentPartPr>
              <p14:xfrm>
                <a:off x="9895608" y="1273968"/>
                <a:ext cx="93240" cy="71280"/>
              </p14:xfrm>
            </p:contentPart>
          </mc:Choice>
          <mc:Fallback xmlns="">
            <p:pic>
              <p:nvPicPr>
                <p:cNvPr id="196" name="Freihand 195">
                  <a:extLst>
                    <a:ext uri="{FF2B5EF4-FFF2-40B4-BE49-F238E27FC236}">
                      <a16:creationId xmlns:a16="http://schemas.microsoft.com/office/drawing/2014/main" id="{3BBA5216-7936-4F3F-8DC5-9EF5589B6397}"/>
                    </a:ext>
                  </a:extLst>
                </p:cNvPr>
                <p:cNvPicPr/>
                <p:nvPr/>
              </p:nvPicPr>
              <p:blipFill>
                <a:blip r:embed="rId322"/>
                <a:stretch>
                  <a:fillRect/>
                </a:stretch>
              </p:blipFill>
              <p:spPr>
                <a:xfrm>
                  <a:off x="9891288" y="1269648"/>
                  <a:ext cx="101880" cy="79920"/>
                </a:xfrm>
                <a:prstGeom prst="rect">
                  <a:avLst/>
                </a:prstGeom>
              </p:spPr>
            </p:pic>
          </mc:Fallback>
        </mc:AlternateContent>
        <mc:AlternateContent xmlns:mc="http://schemas.openxmlformats.org/markup-compatibility/2006" xmlns:p14="http://schemas.microsoft.com/office/powerpoint/2010/main">
          <mc:Choice Requires="p14">
            <p:contentPart p14:bwMode="auto" r:id="rId323">
              <p14:nvContentPartPr>
                <p14:cNvPr id="197" name="Freihand 196">
                  <a:extLst>
                    <a:ext uri="{FF2B5EF4-FFF2-40B4-BE49-F238E27FC236}">
                      <a16:creationId xmlns:a16="http://schemas.microsoft.com/office/drawing/2014/main" id="{541DFE34-3E77-4466-939F-1CE6740E5706}"/>
                    </a:ext>
                  </a:extLst>
                </p14:cNvPr>
                <p14:cNvContentPartPr/>
                <p14:nvPr/>
              </p14:nvContentPartPr>
              <p14:xfrm>
                <a:off x="10028088" y="1402848"/>
                <a:ext cx="111960" cy="50760"/>
              </p14:xfrm>
            </p:contentPart>
          </mc:Choice>
          <mc:Fallback xmlns="">
            <p:pic>
              <p:nvPicPr>
                <p:cNvPr id="197" name="Freihand 196">
                  <a:extLst>
                    <a:ext uri="{FF2B5EF4-FFF2-40B4-BE49-F238E27FC236}">
                      <a16:creationId xmlns:a16="http://schemas.microsoft.com/office/drawing/2014/main" id="{541DFE34-3E77-4466-939F-1CE6740E5706}"/>
                    </a:ext>
                  </a:extLst>
                </p:cNvPr>
                <p:cNvPicPr/>
                <p:nvPr/>
              </p:nvPicPr>
              <p:blipFill>
                <a:blip r:embed="rId324"/>
                <a:stretch>
                  <a:fillRect/>
                </a:stretch>
              </p:blipFill>
              <p:spPr>
                <a:xfrm>
                  <a:off x="10023768" y="1398528"/>
                  <a:ext cx="120600" cy="59400"/>
                </a:xfrm>
                <a:prstGeom prst="rect">
                  <a:avLst/>
                </a:prstGeom>
              </p:spPr>
            </p:pic>
          </mc:Fallback>
        </mc:AlternateContent>
        <mc:AlternateContent xmlns:mc="http://schemas.openxmlformats.org/markup-compatibility/2006" xmlns:p14="http://schemas.microsoft.com/office/powerpoint/2010/main">
          <mc:Choice Requires="p14">
            <p:contentPart p14:bwMode="auto" r:id="rId325">
              <p14:nvContentPartPr>
                <p14:cNvPr id="198" name="Freihand 197">
                  <a:extLst>
                    <a:ext uri="{FF2B5EF4-FFF2-40B4-BE49-F238E27FC236}">
                      <a16:creationId xmlns:a16="http://schemas.microsoft.com/office/drawing/2014/main" id="{3063078C-BEE7-4AA7-82D7-371A846A1FC4}"/>
                    </a:ext>
                  </a:extLst>
                </p14:cNvPr>
                <p14:cNvContentPartPr/>
                <p14:nvPr/>
              </p14:nvContentPartPr>
              <p14:xfrm>
                <a:off x="7743168" y="837648"/>
                <a:ext cx="385560" cy="847440"/>
              </p14:xfrm>
            </p:contentPart>
          </mc:Choice>
          <mc:Fallback xmlns="">
            <p:pic>
              <p:nvPicPr>
                <p:cNvPr id="198" name="Freihand 197">
                  <a:extLst>
                    <a:ext uri="{FF2B5EF4-FFF2-40B4-BE49-F238E27FC236}">
                      <a16:creationId xmlns:a16="http://schemas.microsoft.com/office/drawing/2014/main" id="{3063078C-BEE7-4AA7-82D7-371A846A1FC4}"/>
                    </a:ext>
                  </a:extLst>
                </p:cNvPr>
                <p:cNvPicPr/>
                <p:nvPr/>
              </p:nvPicPr>
              <p:blipFill>
                <a:blip r:embed="rId326"/>
                <a:stretch>
                  <a:fillRect/>
                </a:stretch>
              </p:blipFill>
              <p:spPr>
                <a:xfrm>
                  <a:off x="7738848" y="833328"/>
                  <a:ext cx="394200" cy="856080"/>
                </a:xfrm>
                <a:prstGeom prst="rect">
                  <a:avLst/>
                </a:prstGeom>
              </p:spPr>
            </p:pic>
          </mc:Fallback>
        </mc:AlternateContent>
        <mc:AlternateContent xmlns:mc="http://schemas.openxmlformats.org/markup-compatibility/2006" xmlns:p14="http://schemas.microsoft.com/office/powerpoint/2010/main">
          <mc:Choice Requires="p14">
            <p:contentPart p14:bwMode="auto" r:id="rId327">
              <p14:nvContentPartPr>
                <p14:cNvPr id="199" name="Freihand 198">
                  <a:extLst>
                    <a:ext uri="{FF2B5EF4-FFF2-40B4-BE49-F238E27FC236}">
                      <a16:creationId xmlns:a16="http://schemas.microsoft.com/office/drawing/2014/main" id="{35A6FDE2-D1BC-4034-865C-B6893B4258B5}"/>
                    </a:ext>
                  </a:extLst>
                </p14:cNvPr>
                <p14:cNvContentPartPr/>
                <p14:nvPr/>
              </p14:nvContentPartPr>
              <p14:xfrm>
                <a:off x="8096328" y="768528"/>
                <a:ext cx="111240" cy="158760"/>
              </p14:xfrm>
            </p:contentPart>
          </mc:Choice>
          <mc:Fallback xmlns="">
            <p:pic>
              <p:nvPicPr>
                <p:cNvPr id="199" name="Freihand 198">
                  <a:extLst>
                    <a:ext uri="{FF2B5EF4-FFF2-40B4-BE49-F238E27FC236}">
                      <a16:creationId xmlns:a16="http://schemas.microsoft.com/office/drawing/2014/main" id="{35A6FDE2-D1BC-4034-865C-B6893B4258B5}"/>
                    </a:ext>
                  </a:extLst>
                </p:cNvPr>
                <p:cNvPicPr/>
                <p:nvPr/>
              </p:nvPicPr>
              <p:blipFill>
                <a:blip r:embed="rId328"/>
                <a:stretch>
                  <a:fillRect/>
                </a:stretch>
              </p:blipFill>
              <p:spPr>
                <a:xfrm>
                  <a:off x="8092008" y="764208"/>
                  <a:ext cx="119880" cy="167400"/>
                </a:xfrm>
                <a:prstGeom prst="rect">
                  <a:avLst/>
                </a:prstGeom>
              </p:spPr>
            </p:pic>
          </mc:Fallback>
        </mc:AlternateContent>
        <mc:AlternateContent xmlns:mc="http://schemas.openxmlformats.org/markup-compatibility/2006" xmlns:p14="http://schemas.microsoft.com/office/powerpoint/2010/main">
          <mc:Choice Requires="p14">
            <p:contentPart p14:bwMode="auto" r:id="rId329">
              <p14:nvContentPartPr>
                <p14:cNvPr id="200" name="Freihand 199">
                  <a:extLst>
                    <a:ext uri="{FF2B5EF4-FFF2-40B4-BE49-F238E27FC236}">
                      <a16:creationId xmlns:a16="http://schemas.microsoft.com/office/drawing/2014/main" id="{F8E7F572-560A-44C1-9124-D62049D4CB4A}"/>
                    </a:ext>
                  </a:extLst>
                </p14:cNvPr>
                <p14:cNvContentPartPr/>
                <p14:nvPr/>
              </p14:nvContentPartPr>
              <p14:xfrm>
                <a:off x="7897248" y="1574208"/>
                <a:ext cx="143280" cy="207720"/>
              </p14:xfrm>
            </p:contentPart>
          </mc:Choice>
          <mc:Fallback xmlns="">
            <p:pic>
              <p:nvPicPr>
                <p:cNvPr id="200" name="Freihand 199">
                  <a:extLst>
                    <a:ext uri="{FF2B5EF4-FFF2-40B4-BE49-F238E27FC236}">
                      <a16:creationId xmlns:a16="http://schemas.microsoft.com/office/drawing/2014/main" id="{F8E7F572-560A-44C1-9124-D62049D4CB4A}"/>
                    </a:ext>
                  </a:extLst>
                </p:cNvPr>
                <p:cNvPicPr/>
                <p:nvPr/>
              </p:nvPicPr>
              <p:blipFill>
                <a:blip r:embed="rId330"/>
                <a:stretch>
                  <a:fillRect/>
                </a:stretch>
              </p:blipFill>
              <p:spPr>
                <a:xfrm>
                  <a:off x="7892568" y="1569888"/>
                  <a:ext cx="151920" cy="216360"/>
                </a:xfrm>
                <a:prstGeom prst="rect">
                  <a:avLst/>
                </a:prstGeom>
              </p:spPr>
            </p:pic>
          </mc:Fallback>
        </mc:AlternateContent>
        <mc:AlternateContent xmlns:mc="http://schemas.openxmlformats.org/markup-compatibility/2006" xmlns:p14="http://schemas.microsoft.com/office/powerpoint/2010/main">
          <mc:Choice Requires="p14">
            <p:contentPart p14:bwMode="auto" r:id="rId331">
              <p14:nvContentPartPr>
                <p14:cNvPr id="203" name="Freihand 202">
                  <a:extLst>
                    <a:ext uri="{FF2B5EF4-FFF2-40B4-BE49-F238E27FC236}">
                      <a16:creationId xmlns:a16="http://schemas.microsoft.com/office/drawing/2014/main" id="{61C2A689-21DA-4C25-9A9B-3C62826D4B15}"/>
                    </a:ext>
                  </a:extLst>
                </p14:cNvPr>
                <p14:cNvContentPartPr/>
                <p14:nvPr/>
              </p14:nvContentPartPr>
              <p14:xfrm>
                <a:off x="8509968" y="2778768"/>
                <a:ext cx="195120" cy="17640"/>
              </p14:xfrm>
            </p:contentPart>
          </mc:Choice>
          <mc:Fallback xmlns="">
            <p:pic>
              <p:nvPicPr>
                <p:cNvPr id="203" name="Freihand 202">
                  <a:extLst>
                    <a:ext uri="{FF2B5EF4-FFF2-40B4-BE49-F238E27FC236}">
                      <a16:creationId xmlns:a16="http://schemas.microsoft.com/office/drawing/2014/main" id="{61C2A689-21DA-4C25-9A9B-3C62826D4B15}"/>
                    </a:ext>
                  </a:extLst>
                </p:cNvPr>
                <p:cNvPicPr/>
                <p:nvPr/>
              </p:nvPicPr>
              <p:blipFill>
                <a:blip r:embed="rId332"/>
                <a:stretch>
                  <a:fillRect/>
                </a:stretch>
              </p:blipFill>
              <p:spPr>
                <a:xfrm>
                  <a:off x="8505648" y="2774448"/>
                  <a:ext cx="203760" cy="26280"/>
                </a:xfrm>
                <a:prstGeom prst="rect">
                  <a:avLst/>
                </a:prstGeom>
              </p:spPr>
            </p:pic>
          </mc:Fallback>
        </mc:AlternateContent>
        <mc:AlternateContent xmlns:mc="http://schemas.openxmlformats.org/markup-compatibility/2006" xmlns:p14="http://schemas.microsoft.com/office/powerpoint/2010/main">
          <mc:Choice Requires="p14">
            <p:contentPart p14:bwMode="auto" r:id="rId333">
              <p14:nvContentPartPr>
                <p14:cNvPr id="204" name="Freihand 203">
                  <a:extLst>
                    <a:ext uri="{FF2B5EF4-FFF2-40B4-BE49-F238E27FC236}">
                      <a16:creationId xmlns:a16="http://schemas.microsoft.com/office/drawing/2014/main" id="{7FB64247-D67A-4339-9372-715E9D68DBA2}"/>
                    </a:ext>
                  </a:extLst>
                </p14:cNvPr>
                <p14:cNvContentPartPr/>
                <p14:nvPr/>
              </p14:nvContentPartPr>
              <p14:xfrm>
                <a:off x="8503488" y="2803248"/>
                <a:ext cx="153720" cy="26280"/>
              </p14:xfrm>
            </p:contentPart>
          </mc:Choice>
          <mc:Fallback xmlns="">
            <p:pic>
              <p:nvPicPr>
                <p:cNvPr id="204" name="Freihand 203">
                  <a:extLst>
                    <a:ext uri="{FF2B5EF4-FFF2-40B4-BE49-F238E27FC236}">
                      <a16:creationId xmlns:a16="http://schemas.microsoft.com/office/drawing/2014/main" id="{7FB64247-D67A-4339-9372-715E9D68DBA2}"/>
                    </a:ext>
                  </a:extLst>
                </p:cNvPr>
                <p:cNvPicPr/>
                <p:nvPr/>
              </p:nvPicPr>
              <p:blipFill>
                <a:blip r:embed="rId334"/>
                <a:stretch>
                  <a:fillRect/>
                </a:stretch>
              </p:blipFill>
              <p:spPr>
                <a:xfrm>
                  <a:off x="8499168" y="2798928"/>
                  <a:ext cx="162360" cy="34920"/>
                </a:xfrm>
                <a:prstGeom prst="rect">
                  <a:avLst/>
                </a:prstGeom>
              </p:spPr>
            </p:pic>
          </mc:Fallback>
        </mc:AlternateContent>
        <mc:AlternateContent xmlns:mc="http://schemas.openxmlformats.org/markup-compatibility/2006" xmlns:p14="http://schemas.microsoft.com/office/powerpoint/2010/main">
          <mc:Choice Requires="p14">
            <p:contentPart p14:bwMode="auto" r:id="rId335">
              <p14:nvContentPartPr>
                <p14:cNvPr id="205" name="Freihand 204">
                  <a:extLst>
                    <a:ext uri="{FF2B5EF4-FFF2-40B4-BE49-F238E27FC236}">
                      <a16:creationId xmlns:a16="http://schemas.microsoft.com/office/drawing/2014/main" id="{8A238F21-475F-4D1F-BCE2-93FAA546294C}"/>
                    </a:ext>
                  </a:extLst>
                </p14:cNvPr>
                <p14:cNvContentPartPr/>
                <p14:nvPr/>
              </p14:nvContentPartPr>
              <p14:xfrm>
                <a:off x="8652168" y="2721888"/>
                <a:ext cx="126360" cy="128520"/>
              </p14:xfrm>
            </p:contentPart>
          </mc:Choice>
          <mc:Fallback xmlns="">
            <p:pic>
              <p:nvPicPr>
                <p:cNvPr id="205" name="Freihand 204">
                  <a:extLst>
                    <a:ext uri="{FF2B5EF4-FFF2-40B4-BE49-F238E27FC236}">
                      <a16:creationId xmlns:a16="http://schemas.microsoft.com/office/drawing/2014/main" id="{8A238F21-475F-4D1F-BCE2-93FAA546294C}"/>
                    </a:ext>
                  </a:extLst>
                </p:cNvPr>
                <p:cNvPicPr/>
                <p:nvPr/>
              </p:nvPicPr>
              <p:blipFill>
                <a:blip r:embed="rId336"/>
                <a:stretch>
                  <a:fillRect/>
                </a:stretch>
              </p:blipFill>
              <p:spPr>
                <a:xfrm>
                  <a:off x="8647848" y="2717568"/>
                  <a:ext cx="135000" cy="137160"/>
                </a:xfrm>
                <a:prstGeom prst="rect">
                  <a:avLst/>
                </a:prstGeom>
              </p:spPr>
            </p:pic>
          </mc:Fallback>
        </mc:AlternateContent>
        <mc:AlternateContent xmlns:mc="http://schemas.openxmlformats.org/markup-compatibility/2006" xmlns:p14="http://schemas.microsoft.com/office/powerpoint/2010/main">
          <mc:Choice Requires="p14">
            <p:contentPart p14:bwMode="auto" r:id="rId337">
              <p14:nvContentPartPr>
                <p14:cNvPr id="206" name="Freihand 205">
                  <a:extLst>
                    <a:ext uri="{FF2B5EF4-FFF2-40B4-BE49-F238E27FC236}">
                      <a16:creationId xmlns:a16="http://schemas.microsoft.com/office/drawing/2014/main" id="{7FDCE268-CC29-4831-B0BA-7FE79FED2367}"/>
                    </a:ext>
                  </a:extLst>
                </p14:cNvPr>
                <p14:cNvContentPartPr/>
                <p14:nvPr/>
              </p14:nvContentPartPr>
              <p14:xfrm>
                <a:off x="8892288" y="2628288"/>
                <a:ext cx="141120" cy="157680"/>
              </p14:xfrm>
            </p:contentPart>
          </mc:Choice>
          <mc:Fallback xmlns="">
            <p:pic>
              <p:nvPicPr>
                <p:cNvPr id="206" name="Freihand 205">
                  <a:extLst>
                    <a:ext uri="{FF2B5EF4-FFF2-40B4-BE49-F238E27FC236}">
                      <a16:creationId xmlns:a16="http://schemas.microsoft.com/office/drawing/2014/main" id="{7FDCE268-CC29-4831-B0BA-7FE79FED2367}"/>
                    </a:ext>
                  </a:extLst>
                </p:cNvPr>
                <p:cNvPicPr/>
                <p:nvPr/>
              </p:nvPicPr>
              <p:blipFill>
                <a:blip r:embed="rId338"/>
                <a:stretch>
                  <a:fillRect/>
                </a:stretch>
              </p:blipFill>
              <p:spPr>
                <a:xfrm>
                  <a:off x="8887968" y="2623968"/>
                  <a:ext cx="149760" cy="166320"/>
                </a:xfrm>
                <a:prstGeom prst="rect">
                  <a:avLst/>
                </a:prstGeom>
              </p:spPr>
            </p:pic>
          </mc:Fallback>
        </mc:AlternateContent>
        <mc:AlternateContent xmlns:mc="http://schemas.openxmlformats.org/markup-compatibility/2006" xmlns:p14="http://schemas.microsoft.com/office/powerpoint/2010/main">
          <mc:Choice Requires="p14">
            <p:contentPart p14:bwMode="auto" r:id="rId339">
              <p14:nvContentPartPr>
                <p14:cNvPr id="207" name="Freihand 206">
                  <a:extLst>
                    <a:ext uri="{FF2B5EF4-FFF2-40B4-BE49-F238E27FC236}">
                      <a16:creationId xmlns:a16="http://schemas.microsoft.com/office/drawing/2014/main" id="{01602A13-748E-4DA9-ACC7-8BCB55C826DB}"/>
                    </a:ext>
                  </a:extLst>
                </p14:cNvPr>
                <p14:cNvContentPartPr/>
                <p14:nvPr/>
              </p14:nvContentPartPr>
              <p14:xfrm>
                <a:off x="8942328" y="2727648"/>
                <a:ext cx="102240" cy="32040"/>
              </p14:xfrm>
            </p:contentPart>
          </mc:Choice>
          <mc:Fallback xmlns="">
            <p:pic>
              <p:nvPicPr>
                <p:cNvPr id="207" name="Freihand 206">
                  <a:extLst>
                    <a:ext uri="{FF2B5EF4-FFF2-40B4-BE49-F238E27FC236}">
                      <a16:creationId xmlns:a16="http://schemas.microsoft.com/office/drawing/2014/main" id="{01602A13-748E-4DA9-ACC7-8BCB55C826DB}"/>
                    </a:ext>
                  </a:extLst>
                </p:cNvPr>
                <p:cNvPicPr/>
                <p:nvPr/>
              </p:nvPicPr>
              <p:blipFill>
                <a:blip r:embed="rId340"/>
                <a:stretch>
                  <a:fillRect/>
                </a:stretch>
              </p:blipFill>
              <p:spPr>
                <a:xfrm>
                  <a:off x="8938008" y="2723328"/>
                  <a:ext cx="110880" cy="40680"/>
                </a:xfrm>
                <a:prstGeom prst="rect">
                  <a:avLst/>
                </a:prstGeom>
              </p:spPr>
            </p:pic>
          </mc:Fallback>
        </mc:AlternateContent>
        <mc:AlternateContent xmlns:mc="http://schemas.openxmlformats.org/markup-compatibility/2006" xmlns:p14="http://schemas.microsoft.com/office/powerpoint/2010/main">
          <mc:Choice Requires="p14">
            <p:contentPart p14:bwMode="auto" r:id="rId341">
              <p14:nvContentPartPr>
                <p14:cNvPr id="208" name="Freihand 207">
                  <a:extLst>
                    <a:ext uri="{FF2B5EF4-FFF2-40B4-BE49-F238E27FC236}">
                      <a16:creationId xmlns:a16="http://schemas.microsoft.com/office/drawing/2014/main" id="{4C662963-1DF9-4FA9-8A27-A7651623D0F6}"/>
                    </a:ext>
                  </a:extLst>
                </p14:cNvPr>
                <p14:cNvContentPartPr/>
                <p14:nvPr/>
              </p14:nvContentPartPr>
              <p14:xfrm>
                <a:off x="9044208" y="2658168"/>
                <a:ext cx="77760" cy="107640"/>
              </p14:xfrm>
            </p:contentPart>
          </mc:Choice>
          <mc:Fallback xmlns="">
            <p:pic>
              <p:nvPicPr>
                <p:cNvPr id="208" name="Freihand 207">
                  <a:extLst>
                    <a:ext uri="{FF2B5EF4-FFF2-40B4-BE49-F238E27FC236}">
                      <a16:creationId xmlns:a16="http://schemas.microsoft.com/office/drawing/2014/main" id="{4C662963-1DF9-4FA9-8A27-A7651623D0F6}"/>
                    </a:ext>
                  </a:extLst>
                </p:cNvPr>
                <p:cNvPicPr/>
                <p:nvPr/>
              </p:nvPicPr>
              <p:blipFill>
                <a:blip r:embed="rId342"/>
                <a:stretch>
                  <a:fillRect/>
                </a:stretch>
              </p:blipFill>
              <p:spPr>
                <a:xfrm>
                  <a:off x="9039888" y="2653848"/>
                  <a:ext cx="86400" cy="116280"/>
                </a:xfrm>
                <a:prstGeom prst="rect">
                  <a:avLst/>
                </a:prstGeom>
              </p:spPr>
            </p:pic>
          </mc:Fallback>
        </mc:AlternateContent>
        <mc:AlternateContent xmlns:mc="http://schemas.openxmlformats.org/markup-compatibility/2006" xmlns:p14="http://schemas.microsoft.com/office/powerpoint/2010/main">
          <mc:Choice Requires="p14">
            <p:contentPart p14:bwMode="auto" r:id="rId343">
              <p14:nvContentPartPr>
                <p14:cNvPr id="209" name="Freihand 208">
                  <a:extLst>
                    <a:ext uri="{FF2B5EF4-FFF2-40B4-BE49-F238E27FC236}">
                      <a16:creationId xmlns:a16="http://schemas.microsoft.com/office/drawing/2014/main" id="{EC8FFA14-D01C-494F-90C6-F3BFF75795F1}"/>
                    </a:ext>
                  </a:extLst>
                </p14:cNvPr>
                <p14:cNvContentPartPr/>
                <p14:nvPr/>
              </p14:nvContentPartPr>
              <p14:xfrm>
                <a:off x="9138168" y="2670048"/>
                <a:ext cx="37080" cy="250200"/>
              </p14:xfrm>
            </p:contentPart>
          </mc:Choice>
          <mc:Fallback xmlns="">
            <p:pic>
              <p:nvPicPr>
                <p:cNvPr id="209" name="Freihand 208">
                  <a:extLst>
                    <a:ext uri="{FF2B5EF4-FFF2-40B4-BE49-F238E27FC236}">
                      <a16:creationId xmlns:a16="http://schemas.microsoft.com/office/drawing/2014/main" id="{EC8FFA14-D01C-494F-90C6-F3BFF75795F1}"/>
                    </a:ext>
                  </a:extLst>
                </p:cNvPr>
                <p:cNvPicPr/>
                <p:nvPr/>
              </p:nvPicPr>
              <p:blipFill>
                <a:blip r:embed="rId344"/>
                <a:stretch>
                  <a:fillRect/>
                </a:stretch>
              </p:blipFill>
              <p:spPr>
                <a:xfrm>
                  <a:off x="9133848" y="2665728"/>
                  <a:ext cx="45720" cy="258840"/>
                </a:xfrm>
                <a:prstGeom prst="rect">
                  <a:avLst/>
                </a:prstGeom>
              </p:spPr>
            </p:pic>
          </mc:Fallback>
        </mc:AlternateContent>
        <mc:AlternateContent xmlns:mc="http://schemas.openxmlformats.org/markup-compatibility/2006" xmlns:p14="http://schemas.microsoft.com/office/powerpoint/2010/main">
          <mc:Choice Requires="p14">
            <p:contentPart p14:bwMode="auto" r:id="rId345">
              <p14:nvContentPartPr>
                <p14:cNvPr id="210" name="Freihand 209">
                  <a:extLst>
                    <a:ext uri="{FF2B5EF4-FFF2-40B4-BE49-F238E27FC236}">
                      <a16:creationId xmlns:a16="http://schemas.microsoft.com/office/drawing/2014/main" id="{F03BD07B-4F9C-4926-8EC7-5CBB60DF8DA3}"/>
                    </a:ext>
                  </a:extLst>
                </p14:cNvPr>
                <p14:cNvContentPartPr/>
                <p14:nvPr/>
              </p14:nvContentPartPr>
              <p14:xfrm>
                <a:off x="9127368" y="2665368"/>
                <a:ext cx="102960" cy="107640"/>
              </p14:xfrm>
            </p:contentPart>
          </mc:Choice>
          <mc:Fallback xmlns="">
            <p:pic>
              <p:nvPicPr>
                <p:cNvPr id="210" name="Freihand 209">
                  <a:extLst>
                    <a:ext uri="{FF2B5EF4-FFF2-40B4-BE49-F238E27FC236}">
                      <a16:creationId xmlns:a16="http://schemas.microsoft.com/office/drawing/2014/main" id="{F03BD07B-4F9C-4926-8EC7-5CBB60DF8DA3}"/>
                    </a:ext>
                  </a:extLst>
                </p:cNvPr>
                <p:cNvPicPr/>
                <p:nvPr/>
              </p:nvPicPr>
              <p:blipFill>
                <a:blip r:embed="rId346"/>
                <a:stretch>
                  <a:fillRect/>
                </a:stretch>
              </p:blipFill>
              <p:spPr>
                <a:xfrm>
                  <a:off x="9123048" y="2661048"/>
                  <a:ext cx="111600" cy="116280"/>
                </a:xfrm>
                <a:prstGeom prst="rect">
                  <a:avLst/>
                </a:prstGeom>
              </p:spPr>
            </p:pic>
          </mc:Fallback>
        </mc:AlternateContent>
        <mc:AlternateContent xmlns:mc="http://schemas.openxmlformats.org/markup-compatibility/2006" xmlns:p14="http://schemas.microsoft.com/office/powerpoint/2010/main">
          <mc:Choice Requires="p14">
            <p:contentPart p14:bwMode="auto" r:id="rId347">
              <p14:nvContentPartPr>
                <p14:cNvPr id="211" name="Freihand 210">
                  <a:extLst>
                    <a:ext uri="{FF2B5EF4-FFF2-40B4-BE49-F238E27FC236}">
                      <a16:creationId xmlns:a16="http://schemas.microsoft.com/office/drawing/2014/main" id="{533C9D33-43ED-4EAA-801E-77DE88D4E369}"/>
                    </a:ext>
                  </a:extLst>
                </p14:cNvPr>
                <p14:cNvContentPartPr/>
                <p14:nvPr/>
              </p14:nvContentPartPr>
              <p14:xfrm>
                <a:off x="9224208" y="2654208"/>
                <a:ext cx="99000" cy="235080"/>
              </p14:xfrm>
            </p:contentPart>
          </mc:Choice>
          <mc:Fallback xmlns="">
            <p:pic>
              <p:nvPicPr>
                <p:cNvPr id="211" name="Freihand 210">
                  <a:extLst>
                    <a:ext uri="{FF2B5EF4-FFF2-40B4-BE49-F238E27FC236}">
                      <a16:creationId xmlns:a16="http://schemas.microsoft.com/office/drawing/2014/main" id="{533C9D33-43ED-4EAA-801E-77DE88D4E369}"/>
                    </a:ext>
                  </a:extLst>
                </p:cNvPr>
                <p:cNvPicPr/>
                <p:nvPr/>
              </p:nvPicPr>
              <p:blipFill>
                <a:blip r:embed="rId348"/>
                <a:stretch>
                  <a:fillRect/>
                </a:stretch>
              </p:blipFill>
              <p:spPr>
                <a:xfrm>
                  <a:off x="9219888" y="2649888"/>
                  <a:ext cx="107640" cy="243720"/>
                </a:xfrm>
                <a:prstGeom prst="rect">
                  <a:avLst/>
                </a:prstGeom>
              </p:spPr>
            </p:pic>
          </mc:Fallback>
        </mc:AlternateContent>
        <mc:AlternateContent xmlns:mc="http://schemas.openxmlformats.org/markup-compatibility/2006" xmlns:p14="http://schemas.microsoft.com/office/powerpoint/2010/main">
          <mc:Choice Requires="p14">
            <p:contentPart p14:bwMode="auto" r:id="rId349">
              <p14:nvContentPartPr>
                <p14:cNvPr id="212" name="Freihand 211">
                  <a:extLst>
                    <a:ext uri="{FF2B5EF4-FFF2-40B4-BE49-F238E27FC236}">
                      <a16:creationId xmlns:a16="http://schemas.microsoft.com/office/drawing/2014/main" id="{25A31B87-F313-4CC5-B312-2138B597CFAA}"/>
                    </a:ext>
                  </a:extLst>
                </p14:cNvPr>
                <p14:cNvContentPartPr/>
                <p14:nvPr/>
              </p14:nvContentPartPr>
              <p14:xfrm>
                <a:off x="9446688" y="2612088"/>
                <a:ext cx="201960" cy="56880"/>
              </p14:xfrm>
            </p:contentPart>
          </mc:Choice>
          <mc:Fallback xmlns="">
            <p:pic>
              <p:nvPicPr>
                <p:cNvPr id="212" name="Freihand 211">
                  <a:extLst>
                    <a:ext uri="{FF2B5EF4-FFF2-40B4-BE49-F238E27FC236}">
                      <a16:creationId xmlns:a16="http://schemas.microsoft.com/office/drawing/2014/main" id="{25A31B87-F313-4CC5-B312-2138B597CFAA}"/>
                    </a:ext>
                  </a:extLst>
                </p:cNvPr>
                <p:cNvPicPr/>
                <p:nvPr/>
              </p:nvPicPr>
              <p:blipFill>
                <a:blip r:embed="rId350"/>
                <a:stretch>
                  <a:fillRect/>
                </a:stretch>
              </p:blipFill>
              <p:spPr>
                <a:xfrm>
                  <a:off x="9442368" y="2607768"/>
                  <a:ext cx="210600" cy="65520"/>
                </a:xfrm>
                <a:prstGeom prst="rect">
                  <a:avLst/>
                </a:prstGeom>
              </p:spPr>
            </p:pic>
          </mc:Fallback>
        </mc:AlternateContent>
        <mc:AlternateContent xmlns:mc="http://schemas.openxmlformats.org/markup-compatibility/2006" xmlns:p14="http://schemas.microsoft.com/office/powerpoint/2010/main">
          <mc:Choice Requires="p14">
            <p:contentPart p14:bwMode="auto" r:id="rId351">
              <p14:nvContentPartPr>
                <p14:cNvPr id="213" name="Freihand 212">
                  <a:extLst>
                    <a:ext uri="{FF2B5EF4-FFF2-40B4-BE49-F238E27FC236}">
                      <a16:creationId xmlns:a16="http://schemas.microsoft.com/office/drawing/2014/main" id="{BFEB988F-06EA-4B0C-82BD-708E44E6DF5D}"/>
                    </a:ext>
                  </a:extLst>
                </p14:cNvPr>
                <p14:cNvContentPartPr/>
                <p14:nvPr/>
              </p14:nvContentPartPr>
              <p14:xfrm>
                <a:off x="9639648" y="2508048"/>
                <a:ext cx="360" cy="360"/>
              </p14:xfrm>
            </p:contentPart>
          </mc:Choice>
          <mc:Fallback xmlns="">
            <p:pic>
              <p:nvPicPr>
                <p:cNvPr id="213" name="Freihand 212">
                  <a:extLst>
                    <a:ext uri="{FF2B5EF4-FFF2-40B4-BE49-F238E27FC236}">
                      <a16:creationId xmlns:a16="http://schemas.microsoft.com/office/drawing/2014/main" id="{BFEB988F-06EA-4B0C-82BD-708E44E6DF5D}"/>
                    </a:ext>
                  </a:extLst>
                </p:cNvPr>
                <p:cNvPicPr/>
                <p:nvPr/>
              </p:nvPicPr>
              <p:blipFill>
                <a:blip r:embed="rId148"/>
                <a:stretch>
                  <a:fillRect/>
                </a:stretch>
              </p:blipFill>
              <p:spPr>
                <a:xfrm>
                  <a:off x="9635328" y="2503728"/>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352">
              <p14:nvContentPartPr>
                <p14:cNvPr id="214" name="Freihand 213">
                  <a:extLst>
                    <a:ext uri="{FF2B5EF4-FFF2-40B4-BE49-F238E27FC236}">
                      <a16:creationId xmlns:a16="http://schemas.microsoft.com/office/drawing/2014/main" id="{BA7CB5CE-DFB5-4935-87A2-6D97EBF38348}"/>
                    </a:ext>
                  </a:extLst>
                </p14:cNvPr>
                <p14:cNvContentPartPr/>
                <p14:nvPr/>
              </p14:nvContentPartPr>
              <p14:xfrm>
                <a:off x="9795888" y="2490048"/>
                <a:ext cx="378000" cy="107280"/>
              </p14:xfrm>
            </p:contentPart>
          </mc:Choice>
          <mc:Fallback xmlns="">
            <p:pic>
              <p:nvPicPr>
                <p:cNvPr id="214" name="Freihand 213">
                  <a:extLst>
                    <a:ext uri="{FF2B5EF4-FFF2-40B4-BE49-F238E27FC236}">
                      <a16:creationId xmlns:a16="http://schemas.microsoft.com/office/drawing/2014/main" id="{BA7CB5CE-DFB5-4935-87A2-6D97EBF38348}"/>
                    </a:ext>
                  </a:extLst>
                </p:cNvPr>
                <p:cNvPicPr/>
                <p:nvPr/>
              </p:nvPicPr>
              <p:blipFill>
                <a:blip r:embed="rId353"/>
                <a:stretch>
                  <a:fillRect/>
                </a:stretch>
              </p:blipFill>
              <p:spPr>
                <a:xfrm>
                  <a:off x="9791568" y="2485728"/>
                  <a:ext cx="386640" cy="115920"/>
                </a:xfrm>
                <a:prstGeom prst="rect">
                  <a:avLst/>
                </a:prstGeom>
              </p:spPr>
            </p:pic>
          </mc:Fallback>
        </mc:AlternateContent>
        <mc:AlternateContent xmlns:mc="http://schemas.openxmlformats.org/markup-compatibility/2006" xmlns:p14="http://schemas.microsoft.com/office/powerpoint/2010/main">
          <mc:Choice Requires="p14">
            <p:contentPart p14:bwMode="auto" r:id="rId354">
              <p14:nvContentPartPr>
                <p14:cNvPr id="215" name="Freihand 214">
                  <a:extLst>
                    <a:ext uri="{FF2B5EF4-FFF2-40B4-BE49-F238E27FC236}">
                      <a16:creationId xmlns:a16="http://schemas.microsoft.com/office/drawing/2014/main" id="{55968672-9C6F-49D9-AF92-E378E590E0F1}"/>
                    </a:ext>
                  </a:extLst>
                </p14:cNvPr>
                <p14:cNvContentPartPr/>
                <p14:nvPr/>
              </p14:nvContentPartPr>
              <p14:xfrm>
                <a:off x="10147608" y="2427408"/>
                <a:ext cx="37080" cy="23760"/>
              </p14:xfrm>
            </p:contentPart>
          </mc:Choice>
          <mc:Fallback xmlns="">
            <p:pic>
              <p:nvPicPr>
                <p:cNvPr id="215" name="Freihand 214">
                  <a:extLst>
                    <a:ext uri="{FF2B5EF4-FFF2-40B4-BE49-F238E27FC236}">
                      <a16:creationId xmlns:a16="http://schemas.microsoft.com/office/drawing/2014/main" id="{55968672-9C6F-49D9-AF92-E378E590E0F1}"/>
                    </a:ext>
                  </a:extLst>
                </p:cNvPr>
                <p:cNvPicPr/>
                <p:nvPr/>
              </p:nvPicPr>
              <p:blipFill>
                <a:blip r:embed="rId355"/>
                <a:stretch>
                  <a:fillRect/>
                </a:stretch>
              </p:blipFill>
              <p:spPr>
                <a:xfrm>
                  <a:off x="10143288" y="2423088"/>
                  <a:ext cx="45720" cy="32400"/>
                </a:xfrm>
                <a:prstGeom prst="rect">
                  <a:avLst/>
                </a:prstGeom>
              </p:spPr>
            </p:pic>
          </mc:Fallback>
        </mc:AlternateContent>
        <mc:AlternateContent xmlns:mc="http://schemas.openxmlformats.org/markup-compatibility/2006" xmlns:p14="http://schemas.microsoft.com/office/powerpoint/2010/main">
          <mc:Choice Requires="p14">
            <p:contentPart p14:bwMode="auto" r:id="rId356">
              <p14:nvContentPartPr>
                <p14:cNvPr id="216" name="Freihand 215">
                  <a:extLst>
                    <a:ext uri="{FF2B5EF4-FFF2-40B4-BE49-F238E27FC236}">
                      <a16:creationId xmlns:a16="http://schemas.microsoft.com/office/drawing/2014/main" id="{C49F67AD-2D9D-45FC-A404-D82EE0E2D47D}"/>
                    </a:ext>
                  </a:extLst>
                </p14:cNvPr>
                <p14:cNvContentPartPr/>
                <p14:nvPr/>
              </p14:nvContentPartPr>
              <p14:xfrm>
                <a:off x="10197648" y="2391408"/>
                <a:ext cx="138240" cy="112320"/>
              </p14:xfrm>
            </p:contentPart>
          </mc:Choice>
          <mc:Fallback xmlns="">
            <p:pic>
              <p:nvPicPr>
                <p:cNvPr id="216" name="Freihand 215">
                  <a:extLst>
                    <a:ext uri="{FF2B5EF4-FFF2-40B4-BE49-F238E27FC236}">
                      <a16:creationId xmlns:a16="http://schemas.microsoft.com/office/drawing/2014/main" id="{C49F67AD-2D9D-45FC-A404-D82EE0E2D47D}"/>
                    </a:ext>
                  </a:extLst>
                </p:cNvPr>
                <p:cNvPicPr/>
                <p:nvPr/>
              </p:nvPicPr>
              <p:blipFill>
                <a:blip r:embed="rId357"/>
                <a:stretch>
                  <a:fillRect/>
                </a:stretch>
              </p:blipFill>
              <p:spPr>
                <a:xfrm>
                  <a:off x="10193328" y="2387088"/>
                  <a:ext cx="146880" cy="120960"/>
                </a:xfrm>
                <a:prstGeom prst="rect">
                  <a:avLst/>
                </a:prstGeom>
              </p:spPr>
            </p:pic>
          </mc:Fallback>
        </mc:AlternateContent>
        <mc:AlternateContent xmlns:mc="http://schemas.openxmlformats.org/markup-compatibility/2006" xmlns:p14="http://schemas.microsoft.com/office/powerpoint/2010/main">
          <mc:Choice Requires="p14">
            <p:contentPart p14:bwMode="auto" r:id="rId358">
              <p14:nvContentPartPr>
                <p14:cNvPr id="217" name="Freihand 216">
                  <a:extLst>
                    <a:ext uri="{FF2B5EF4-FFF2-40B4-BE49-F238E27FC236}">
                      <a16:creationId xmlns:a16="http://schemas.microsoft.com/office/drawing/2014/main" id="{AF380DC8-A371-4788-A333-CF4B26ED2F51}"/>
                    </a:ext>
                  </a:extLst>
                </p14:cNvPr>
                <p14:cNvContentPartPr/>
                <p14:nvPr/>
              </p14:nvContentPartPr>
              <p14:xfrm>
                <a:off x="10446768" y="2457288"/>
                <a:ext cx="3600" cy="95760"/>
              </p14:xfrm>
            </p:contentPart>
          </mc:Choice>
          <mc:Fallback xmlns="">
            <p:pic>
              <p:nvPicPr>
                <p:cNvPr id="217" name="Freihand 216">
                  <a:extLst>
                    <a:ext uri="{FF2B5EF4-FFF2-40B4-BE49-F238E27FC236}">
                      <a16:creationId xmlns:a16="http://schemas.microsoft.com/office/drawing/2014/main" id="{AF380DC8-A371-4788-A333-CF4B26ED2F51}"/>
                    </a:ext>
                  </a:extLst>
                </p:cNvPr>
                <p:cNvPicPr/>
                <p:nvPr/>
              </p:nvPicPr>
              <p:blipFill>
                <a:blip r:embed="rId359"/>
                <a:stretch>
                  <a:fillRect/>
                </a:stretch>
              </p:blipFill>
              <p:spPr>
                <a:xfrm>
                  <a:off x="10442088" y="2452968"/>
                  <a:ext cx="12240" cy="104400"/>
                </a:xfrm>
                <a:prstGeom prst="rect">
                  <a:avLst/>
                </a:prstGeom>
              </p:spPr>
            </p:pic>
          </mc:Fallback>
        </mc:AlternateContent>
        <mc:AlternateContent xmlns:mc="http://schemas.openxmlformats.org/markup-compatibility/2006" xmlns:p14="http://schemas.microsoft.com/office/powerpoint/2010/main">
          <mc:Choice Requires="p14">
            <p:contentPart p14:bwMode="auto" r:id="rId360">
              <p14:nvContentPartPr>
                <p14:cNvPr id="218" name="Freihand 217">
                  <a:extLst>
                    <a:ext uri="{FF2B5EF4-FFF2-40B4-BE49-F238E27FC236}">
                      <a16:creationId xmlns:a16="http://schemas.microsoft.com/office/drawing/2014/main" id="{0A2D5335-9596-40C3-A0F0-B87035D76274}"/>
                    </a:ext>
                  </a:extLst>
                </p14:cNvPr>
                <p14:cNvContentPartPr/>
                <p14:nvPr/>
              </p14:nvContentPartPr>
              <p14:xfrm>
                <a:off x="10539288" y="2277288"/>
                <a:ext cx="165600" cy="175320"/>
              </p14:xfrm>
            </p:contentPart>
          </mc:Choice>
          <mc:Fallback xmlns="">
            <p:pic>
              <p:nvPicPr>
                <p:cNvPr id="218" name="Freihand 217">
                  <a:extLst>
                    <a:ext uri="{FF2B5EF4-FFF2-40B4-BE49-F238E27FC236}">
                      <a16:creationId xmlns:a16="http://schemas.microsoft.com/office/drawing/2014/main" id="{0A2D5335-9596-40C3-A0F0-B87035D76274}"/>
                    </a:ext>
                  </a:extLst>
                </p:cNvPr>
                <p:cNvPicPr/>
                <p:nvPr/>
              </p:nvPicPr>
              <p:blipFill>
                <a:blip r:embed="rId361"/>
                <a:stretch>
                  <a:fillRect/>
                </a:stretch>
              </p:blipFill>
              <p:spPr>
                <a:xfrm>
                  <a:off x="10534968" y="2272968"/>
                  <a:ext cx="174240" cy="183960"/>
                </a:xfrm>
                <a:prstGeom prst="rect">
                  <a:avLst/>
                </a:prstGeom>
              </p:spPr>
            </p:pic>
          </mc:Fallback>
        </mc:AlternateContent>
        <mc:AlternateContent xmlns:mc="http://schemas.openxmlformats.org/markup-compatibility/2006" xmlns:p14="http://schemas.microsoft.com/office/powerpoint/2010/main">
          <mc:Choice Requires="p14">
            <p:contentPart p14:bwMode="auto" r:id="rId362">
              <p14:nvContentPartPr>
                <p14:cNvPr id="219" name="Freihand 218">
                  <a:extLst>
                    <a:ext uri="{FF2B5EF4-FFF2-40B4-BE49-F238E27FC236}">
                      <a16:creationId xmlns:a16="http://schemas.microsoft.com/office/drawing/2014/main" id="{71E9DA4C-987B-4BD9-B4DE-C2D209FC04A1}"/>
                    </a:ext>
                  </a:extLst>
                </p14:cNvPr>
                <p14:cNvContentPartPr/>
                <p14:nvPr/>
              </p14:nvContentPartPr>
              <p14:xfrm>
                <a:off x="10752768" y="2210328"/>
                <a:ext cx="209160" cy="170280"/>
              </p14:xfrm>
            </p:contentPart>
          </mc:Choice>
          <mc:Fallback xmlns="">
            <p:pic>
              <p:nvPicPr>
                <p:cNvPr id="219" name="Freihand 218">
                  <a:extLst>
                    <a:ext uri="{FF2B5EF4-FFF2-40B4-BE49-F238E27FC236}">
                      <a16:creationId xmlns:a16="http://schemas.microsoft.com/office/drawing/2014/main" id="{71E9DA4C-987B-4BD9-B4DE-C2D209FC04A1}"/>
                    </a:ext>
                  </a:extLst>
                </p:cNvPr>
                <p:cNvPicPr/>
                <p:nvPr/>
              </p:nvPicPr>
              <p:blipFill>
                <a:blip r:embed="rId363"/>
                <a:stretch>
                  <a:fillRect/>
                </a:stretch>
              </p:blipFill>
              <p:spPr>
                <a:xfrm>
                  <a:off x="10748448" y="2206008"/>
                  <a:ext cx="217800" cy="178920"/>
                </a:xfrm>
                <a:prstGeom prst="rect">
                  <a:avLst/>
                </a:prstGeom>
              </p:spPr>
            </p:pic>
          </mc:Fallback>
        </mc:AlternateContent>
        <mc:AlternateContent xmlns:mc="http://schemas.openxmlformats.org/markup-compatibility/2006" xmlns:p14="http://schemas.microsoft.com/office/powerpoint/2010/main">
          <mc:Choice Requires="p14">
            <p:contentPart p14:bwMode="auto" r:id="rId364">
              <p14:nvContentPartPr>
                <p14:cNvPr id="220" name="Freihand 219">
                  <a:extLst>
                    <a:ext uri="{FF2B5EF4-FFF2-40B4-BE49-F238E27FC236}">
                      <a16:creationId xmlns:a16="http://schemas.microsoft.com/office/drawing/2014/main" id="{8B58EE41-DBDF-4B8A-BA61-526F00438D7E}"/>
                    </a:ext>
                  </a:extLst>
                </p14:cNvPr>
                <p14:cNvContentPartPr/>
                <p14:nvPr/>
              </p14:nvContentPartPr>
              <p14:xfrm>
                <a:off x="11130408" y="2077488"/>
                <a:ext cx="314640" cy="201960"/>
              </p14:xfrm>
            </p:contentPart>
          </mc:Choice>
          <mc:Fallback xmlns="">
            <p:pic>
              <p:nvPicPr>
                <p:cNvPr id="220" name="Freihand 219">
                  <a:extLst>
                    <a:ext uri="{FF2B5EF4-FFF2-40B4-BE49-F238E27FC236}">
                      <a16:creationId xmlns:a16="http://schemas.microsoft.com/office/drawing/2014/main" id="{8B58EE41-DBDF-4B8A-BA61-526F00438D7E}"/>
                    </a:ext>
                  </a:extLst>
                </p:cNvPr>
                <p:cNvPicPr/>
                <p:nvPr/>
              </p:nvPicPr>
              <p:blipFill>
                <a:blip r:embed="rId365"/>
                <a:stretch>
                  <a:fillRect/>
                </a:stretch>
              </p:blipFill>
              <p:spPr>
                <a:xfrm>
                  <a:off x="11126088" y="2073168"/>
                  <a:ext cx="323280" cy="210600"/>
                </a:xfrm>
                <a:prstGeom prst="rect">
                  <a:avLst/>
                </a:prstGeom>
              </p:spPr>
            </p:pic>
          </mc:Fallback>
        </mc:AlternateContent>
        <mc:AlternateContent xmlns:mc="http://schemas.openxmlformats.org/markup-compatibility/2006" xmlns:p14="http://schemas.microsoft.com/office/powerpoint/2010/main">
          <mc:Choice Requires="p14">
            <p:contentPart p14:bwMode="auto" r:id="rId366">
              <p14:nvContentPartPr>
                <p14:cNvPr id="221" name="Freihand 220">
                  <a:extLst>
                    <a:ext uri="{FF2B5EF4-FFF2-40B4-BE49-F238E27FC236}">
                      <a16:creationId xmlns:a16="http://schemas.microsoft.com/office/drawing/2014/main" id="{B1D7D241-EBE2-444A-BBD6-4F2E14A8C601}"/>
                    </a:ext>
                  </a:extLst>
                </p14:cNvPr>
                <p14:cNvContentPartPr/>
                <p14:nvPr/>
              </p14:nvContentPartPr>
              <p14:xfrm>
                <a:off x="11377728" y="1988568"/>
                <a:ext cx="23400" cy="7560"/>
              </p14:xfrm>
            </p:contentPart>
          </mc:Choice>
          <mc:Fallback xmlns="">
            <p:pic>
              <p:nvPicPr>
                <p:cNvPr id="221" name="Freihand 220">
                  <a:extLst>
                    <a:ext uri="{FF2B5EF4-FFF2-40B4-BE49-F238E27FC236}">
                      <a16:creationId xmlns:a16="http://schemas.microsoft.com/office/drawing/2014/main" id="{B1D7D241-EBE2-444A-BBD6-4F2E14A8C601}"/>
                    </a:ext>
                  </a:extLst>
                </p:cNvPr>
                <p:cNvPicPr/>
                <p:nvPr/>
              </p:nvPicPr>
              <p:blipFill>
                <a:blip r:embed="rId24"/>
                <a:stretch>
                  <a:fillRect/>
                </a:stretch>
              </p:blipFill>
              <p:spPr>
                <a:xfrm>
                  <a:off x="11373408" y="1984248"/>
                  <a:ext cx="32040" cy="16200"/>
                </a:xfrm>
                <a:prstGeom prst="rect">
                  <a:avLst/>
                </a:prstGeom>
              </p:spPr>
            </p:pic>
          </mc:Fallback>
        </mc:AlternateContent>
        <mc:AlternateContent xmlns:mc="http://schemas.openxmlformats.org/markup-compatibility/2006" xmlns:p14="http://schemas.microsoft.com/office/powerpoint/2010/main">
          <mc:Choice Requires="p14">
            <p:contentPart p14:bwMode="auto" r:id="rId367">
              <p14:nvContentPartPr>
                <p14:cNvPr id="223" name="Freihand 222">
                  <a:extLst>
                    <a:ext uri="{FF2B5EF4-FFF2-40B4-BE49-F238E27FC236}">
                      <a16:creationId xmlns:a16="http://schemas.microsoft.com/office/drawing/2014/main" id="{81418F2D-528C-4978-A063-D465DBD40A9F}"/>
                    </a:ext>
                  </a:extLst>
                </p14:cNvPr>
                <p14:cNvContentPartPr/>
                <p14:nvPr/>
              </p14:nvContentPartPr>
              <p14:xfrm>
                <a:off x="11202768" y="1970568"/>
                <a:ext cx="202680" cy="313200"/>
              </p14:xfrm>
            </p:contentPart>
          </mc:Choice>
          <mc:Fallback xmlns="">
            <p:pic>
              <p:nvPicPr>
                <p:cNvPr id="223" name="Freihand 222">
                  <a:extLst>
                    <a:ext uri="{FF2B5EF4-FFF2-40B4-BE49-F238E27FC236}">
                      <a16:creationId xmlns:a16="http://schemas.microsoft.com/office/drawing/2014/main" id="{81418F2D-528C-4978-A063-D465DBD40A9F}"/>
                    </a:ext>
                  </a:extLst>
                </p:cNvPr>
                <p:cNvPicPr/>
                <p:nvPr/>
              </p:nvPicPr>
              <p:blipFill>
                <a:blip r:embed="rId368"/>
                <a:stretch>
                  <a:fillRect/>
                </a:stretch>
              </p:blipFill>
              <p:spPr>
                <a:xfrm>
                  <a:off x="11198448" y="1966248"/>
                  <a:ext cx="211320" cy="321840"/>
                </a:xfrm>
                <a:prstGeom prst="rect">
                  <a:avLst/>
                </a:prstGeom>
              </p:spPr>
            </p:pic>
          </mc:Fallback>
        </mc:AlternateContent>
        <mc:AlternateContent xmlns:mc="http://schemas.openxmlformats.org/markup-compatibility/2006" xmlns:p14="http://schemas.microsoft.com/office/powerpoint/2010/main">
          <mc:Choice Requires="p14">
            <p:contentPart p14:bwMode="auto" r:id="rId369">
              <p14:nvContentPartPr>
                <p14:cNvPr id="224" name="Freihand 223">
                  <a:extLst>
                    <a:ext uri="{FF2B5EF4-FFF2-40B4-BE49-F238E27FC236}">
                      <a16:creationId xmlns:a16="http://schemas.microsoft.com/office/drawing/2014/main" id="{A2B38980-9BF6-407A-AA6B-55C64B446007}"/>
                    </a:ext>
                  </a:extLst>
                </p14:cNvPr>
                <p14:cNvContentPartPr/>
                <p14:nvPr/>
              </p14:nvContentPartPr>
              <p14:xfrm>
                <a:off x="11443968" y="2002248"/>
                <a:ext cx="155160" cy="172440"/>
              </p14:xfrm>
            </p:contentPart>
          </mc:Choice>
          <mc:Fallback xmlns="">
            <p:pic>
              <p:nvPicPr>
                <p:cNvPr id="224" name="Freihand 223">
                  <a:extLst>
                    <a:ext uri="{FF2B5EF4-FFF2-40B4-BE49-F238E27FC236}">
                      <a16:creationId xmlns:a16="http://schemas.microsoft.com/office/drawing/2014/main" id="{A2B38980-9BF6-407A-AA6B-55C64B446007}"/>
                    </a:ext>
                  </a:extLst>
                </p:cNvPr>
                <p:cNvPicPr/>
                <p:nvPr/>
              </p:nvPicPr>
              <p:blipFill>
                <a:blip r:embed="rId370"/>
                <a:stretch>
                  <a:fillRect/>
                </a:stretch>
              </p:blipFill>
              <p:spPr>
                <a:xfrm>
                  <a:off x="11439648" y="1997928"/>
                  <a:ext cx="163800" cy="181080"/>
                </a:xfrm>
                <a:prstGeom prst="rect">
                  <a:avLst/>
                </a:prstGeom>
              </p:spPr>
            </p:pic>
          </mc:Fallback>
        </mc:AlternateContent>
        <mc:AlternateContent xmlns:mc="http://schemas.openxmlformats.org/markup-compatibility/2006" xmlns:p14="http://schemas.microsoft.com/office/powerpoint/2010/main">
          <mc:Choice Requires="p14">
            <p:contentPart p14:bwMode="auto" r:id="rId371">
              <p14:nvContentPartPr>
                <p14:cNvPr id="225" name="Freihand 224">
                  <a:extLst>
                    <a:ext uri="{FF2B5EF4-FFF2-40B4-BE49-F238E27FC236}">
                      <a16:creationId xmlns:a16="http://schemas.microsoft.com/office/drawing/2014/main" id="{827076FD-D355-4755-901C-25476B994EE7}"/>
                    </a:ext>
                  </a:extLst>
                </p14:cNvPr>
                <p14:cNvContentPartPr/>
                <p14:nvPr/>
              </p14:nvContentPartPr>
              <p14:xfrm>
                <a:off x="8619768" y="3046968"/>
                <a:ext cx="225720" cy="255960"/>
              </p14:xfrm>
            </p:contentPart>
          </mc:Choice>
          <mc:Fallback xmlns="">
            <p:pic>
              <p:nvPicPr>
                <p:cNvPr id="225" name="Freihand 224">
                  <a:extLst>
                    <a:ext uri="{FF2B5EF4-FFF2-40B4-BE49-F238E27FC236}">
                      <a16:creationId xmlns:a16="http://schemas.microsoft.com/office/drawing/2014/main" id="{827076FD-D355-4755-901C-25476B994EE7}"/>
                    </a:ext>
                  </a:extLst>
                </p:cNvPr>
                <p:cNvPicPr/>
                <p:nvPr/>
              </p:nvPicPr>
              <p:blipFill>
                <a:blip r:embed="rId372"/>
                <a:stretch>
                  <a:fillRect/>
                </a:stretch>
              </p:blipFill>
              <p:spPr>
                <a:xfrm>
                  <a:off x="8615448" y="3042648"/>
                  <a:ext cx="234360" cy="264600"/>
                </a:xfrm>
                <a:prstGeom prst="rect">
                  <a:avLst/>
                </a:prstGeom>
              </p:spPr>
            </p:pic>
          </mc:Fallback>
        </mc:AlternateContent>
        <mc:AlternateContent xmlns:mc="http://schemas.openxmlformats.org/markup-compatibility/2006" xmlns:p14="http://schemas.microsoft.com/office/powerpoint/2010/main">
          <mc:Choice Requires="p14">
            <p:contentPart p14:bwMode="auto" r:id="rId373">
              <p14:nvContentPartPr>
                <p14:cNvPr id="226" name="Freihand 225">
                  <a:extLst>
                    <a:ext uri="{FF2B5EF4-FFF2-40B4-BE49-F238E27FC236}">
                      <a16:creationId xmlns:a16="http://schemas.microsoft.com/office/drawing/2014/main" id="{B2CFD28A-63D9-459A-8FEB-B5A3027D8F8D}"/>
                    </a:ext>
                  </a:extLst>
                </p14:cNvPr>
                <p14:cNvContentPartPr/>
                <p14:nvPr/>
              </p14:nvContentPartPr>
              <p14:xfrm>
                <a:off x="8867088" y="3030768"/>
                <a:ext cx="257400" cy="96120"/>
              </p14:xfrm>
            </p:contentPart>
          </mc:Choice>
          <mc:Fallback xmlns="">
            <p:pic>
              <p:nvPicPr>
                <p:cNvPr id="226" name="Freihand 225">
                  <a:extLst>
                    <a:ext uri="{FF2B5EF4-FFF2-40B4-BE49-F238E27FC236}">
                      <a16:creationId xmlns:a16="http://schemas.microsoft.com/office/drawing/2014/main" id="{B2CFD28A-63D9-459A-8FEB-B5A3027D8F8D}"/>
                    </a:ext>
                  </a:extLst>
                </p:cNvPr>
                <p:cNvPicPr/>
                <p:nvPr/>
              </p:nvPicPr>
              <p:blipFill>
                <a:blip r:embed="rId374"/>
                <a:stretch>
                  <a:fillRect/>
                </a:stretch>
              </p:blipFill>
              <p:spPr>
                <a:xfrm>
                  <a:off x="8862768" y="3026448"/>
                  <a:ext cx="266040" cy="104760"/>
                </a:xfrm>
                <a:prstGeom prst="rect">
                  <a:avLst/>
                </a:prstGeom>
              </p:spPr>
            </p:pic>
          </mc:Fallback>
        </mc:AlternateContent>
        <mc:AlternateContent xmlns:mc="http://schemas.openxmlformats.org/markup-compatibility/2006" xmlns:p14="http://schemas.microsoft.com/office/powerpoint/2010/main">
          <mc:Choice Requires="p14">
            <p:contentPart p14:bwMode="auto" r:id="rId375">
              <p14:nvContentPartPr>
                <p14:cNvPr id="227" name="Freihand 226">
                  <a:extLst>
                    <a:ext uri="{FF2B5EF4-FFF2-40B4-BE49-F238E27FC236}">
                      <a16:creationId xmlns:a16="http://schemas.microsoft.com/office/drawing/2014/main" id="{7798E76B-37F9-4D2F-AA1D-2ABC0E100A4B}"/>
                    </a:ext>
                  </a:extLst>
                </p14:cNvPr>
                <p14:cNvContentPartPr/>
                <p14:nvPr/>
              </p14:nvContentPartPr>
              <p14:xfrm>
                <a:off x="9156168" y="2932128"/>
                <a:ext cx="157320" cy="168840"/>
              </p14:xfrm>
            </p:contentPart>
          </mc:Choice>
          <mc:Fallback xmlns="">
            <p:pic>
              <p:nvPicPr>
                <p:cNvPr id="227" name="Freihand 226">
                  <a:extLst>
                    <a:ext uri="{FF2B5EF4-FFF2-40B4-BE49-F238E27FC236}">
                      <a16:creationId xmlns:a16="http://schemas.microsoft.com/office/drawing/2014/main" id="{7798E76B-37F9-4D2F-AA1D-2ABC0E100A4B}"/>
                    </a:ext>
                  </a:extLst>
                </p:cNvPr>
                <p:cNvPicPr/>
                <p:nvPr/>
              </p:nvPicPr>
              <p:blipFill>
                <a:blip r:embed="rId376"/>
                <a:stretch>
                  <a:fillRect/>
                </a:stretch>
              </p:blipFill>
              <p:spPr>
                <a:xfrm>
                  <a:off x="9151848" y="2927808"/>
                  <a:ext cx="165960" cy="177480"/>
                </a:xfrm>
                <a:prstGeom prst="rect">
                  <a:avLst/>
                </a:prstGeom>
              </p:spPr>
            </p:pic>
          </mc:Fallback>
        </mc:AlternateContent>
        <mc:AlternateContent xmlns:mc="http://schemas.openxmlformats.org/markup-compatibility/2006" xmlns:p14="http://schemas.microsoft.com/office/powerpoint/2010/main">
          <mc:Choice Requires="p14">
            <p:contentPart p14:bwMode="auto" r:id="rId377">
              <p14:nvContentPartPr>
                <p14:cNvPr id="228" name="Freihand 227">
                  <a:extLst>
                    <a:ext uri="{FF2B5EF4-FFF2-40B4-BE49-F238E27FC236}">
                      <a16:creationId xmlns:a16="http://schemas.microsoft.com/office/drawing/2014/main" id="{B80E6951-3478-4D69-9443-D853980CAD0D}"/>
                    </a:ext>
                  </a:extLst>
                </p14:cNvPr>
                <p14:cNvContentPartPr/>
                <p14:nvPr/>
              </p14:nvContentPartPr>
              <p14:xfrm>
                <a:off x="9422568" y="2953728"/>
                <a:ext cx="61200" cy="105480"/>
              </p14:xfrm>
            </p:contentPart>
          </mc:Choice>
          <mc:Fallback xmlns="">
            <p:pic>
              <p:nvPicPr>
                <p:cNvPr id="228" name="Freihand 227">
                  <a:extLst>
                    <a:ext uri="{FF2B5EF4-FFF2-40B4-BE49-F238E27FC236}">
                      <a16:creationId xmlns:a16="http://schemas.microsoft.com/office/drawing/2014/main" id="{B80E6951-3478-4D69-9443-D853980CAD0D}"/>
                    </a:ext>
                  </a:extLst>
                </p:cNvPr>
                <p:cNvPicPr/>
                <p:nvPr/>
              </p:nvPicPr>
              <p:blipFill>
                <a:blip r:embed="rId378"/>
                <a:stretch>
                  <a:fillRect/>
                </a:stretch>
              </p:blipFill>
              <p:spPr>
                <a:xfrm>
                  <a:off x="9418248" y="2949408"/>
                  <a:ext cx="69840" cy="114120"/>
                </a:xfrm>
                <a:prstGeom prst="rect">
                  <a:avLst/>
                </a:prstGeom>
              </p:spPr>
            </p:pic>
          </mc:Fallback>
        </mc:AlternateContent>
        <mc:AlternateContent xmlns:mc="http://schemas.openxmlformats.org/markup-compatibility/2006" xmlns:p14="http://schemas.microsoft.com/office/powerpoint/2010/main">
          <mc:Choice Requires="p14">
            <p:contentPart p14:bwMode="auto" r:id="rId379">
              <p14:nvContentPartPr>
                <p14:cNvPr id="229" name="Freihand 228">
                  <a:extLst>
                    <a:ext uri="{FF2B5EF4-FFF2-40B4-BE49-F238E27FC236}">
                      <a16:creationId xmlns:a16="http://schemas.microsoft.com/office/drawing/2014/main" id="{F12E0BC6-9E91-491F-9AAF-CC7E062336D6}"/>
                    </a:ext>
                  </a:extLst>
                </p14:cNvPr>
                <p14:cNvContentPartPr/>
                <p14:nvPr/>
              </p14:nvContentPartPr>
              <p14:xfrm>
                <a:off x="9492768" y="2820168"/>
                <a:ext cx="212040" cy="197280"/>
              </p14:xfrm>
            </p:contentPart>
          </mc:Choice>
          <mc:Fallback xmlns="">
            <p:pic>
              <p:nvPicPr>
                <p:cNvPr id="229" name="Freihand 228">
                  <a:extLst>
                    <a:ext uri="{FF2B5EF4-FFF2-40B4-BE49-F238E27FC236}">
                      <a16:creationId xmlns:a16="http://schemas.microsoft.com/office/drawing/2014/main" id="{F12E0BC6-9E91-491F-9AAF-CC7E062336D6}"/>
                    </a:ext>
                  </a:extLst>
                </p:cNvPr>
                <p:cNvPicPr/>
                <p:nvPr/>
              </p:nvPicPr>
              <p:blipFill>
                <a:blip r:embed="rId380"/>
                <a:stretch>
                  <a:fillRect/>
                </a:stretch>
              </p:blipFill>
              <p:spPr>
                <a:xfrm>
                  <a:off x="9488448" y="2815848"/>
                  <a:ext cx="220680" cy="205920"/>
                </a:xfrm>
                <a:prstGeom prst="rect">
                  <a:avLst/>
                </a:prstGeom>
              </p:spPr>
            </p:pic>
          </mc:Fallback>
        </mc:AlternateContent>
        <mc:AlternateContent xmlns:mc="http://schemas.openxmlformats.org/markup-compatibility/2006" xmlns:p14="http://schemas.microsoft.com/office/powerpoint/2010/main">
          <mc:Choice Requires="p14">
            <p:contentPart p14:bwMode="auto" r:id="rId381">
              <p14:nvContentPartPr>
                <p14:cNvPr id="230" name="Freihand 229">
                  <a:extLst>
                    <a:ext uri="{FF2B5EF4-FFF2-40B4-BE49-F238E27FC236}">
                      <a16:creationId xmlns:a16="http://schemas.microsoft.com/office/drawing/2014/main" id="{135CE5B3-4A38-42C9-BCDC-FB58D3BD3BB8}"/>
                    </a:ext>
                  </a:extLst>
                </p14:cNvPr>
                <p14:cNvContentPartPr/>
                <p14:nvPr/>
              </p14:nvContentPartPr>
              <p14:xfrm>
                <a:off x="9754128" y="2833848"/>
                <a:ext cx="143640" cy="130680"/>
              </p14:xfrm>
            </p:contentPart>
          </mc:Choice>
          <mc:Fallback xmlns="">
            <p:pic>
              <p:nvPicPr>
                <p:cNvPr id="230" name="Freihand 229">
                  <a:extLst>
                    <a:ext uri="{FF2B5EF4-FFF2-40B4-BE49-F238E27FC236}">
                      <a16:creationId xmlns:a16="http://schemas.microsoft.com/office/drawing/2014/main" id="{135CE5B3-4A38-42C9-BCDC-FB58D3BD3BB8}"/>
                    </a:ext>
                  </a:extLst>
                </p:cNvPr>
                <p:cNvPicPr/>
                <p:nvPr/>
              </p:nvPicPr>
              <p:blipFill>
                <a:blip r:embed="rId382"/>
                <a:stretch>
                  <a:fillRect/>
                </a:stretch>
              </p:blipFill>
              <p:spPr>
                <a:xfrm>
                  <a:off x="9749808" y="2829528"/>
                  <a:ext cx="152280" cy="139320"/>
                </a:xfrm>
                <a:prstGeom prst="rect">
                  <a:avLst/>
                </a:prstGeom>
              </p:spPr>
            </p:pic>
          </mc:Fallback>
        </mc:AlternateContent>
        <mc:AlternateContent xmlns:mc="http://schemas.openxmlformats.org/markup-compatibility/2006" xmlns:p14="http://schemas.microsoft.com/office/powerpoint/2010/main">
          <mc:Choice Requires="p14">
            <p:contentPart p14:bwMode="auto" r:id="rId383">
              <p14:nvContentPartPr>
                <p14:cNvPr id="232" name="Freihand 231">
                  <a:extLst>
                    <a:ext uri="{FF2B5EF4-FFF2-40B4-BE49-F238E27FC236}">
                      <a16:creationId xmlns:a16="http://schemas.microsoft.com/office/drawing/2014/main" id="{83C661A6-8944-4115-9EE1-FD3F5B5A2AF5}"/>
                    </a:ext>
                  </a:extLst>
                </p14:cNvPr>
                <p14:cNvContentPartPr/>
                <p14:nvPr/>
              </p14:nvContentPartPr>
              <p14:xfrm>
                <a:off x="10050768" y="2756088"/>
                <a:ext cx="20520" cy="100080"/>
              </p14:xfrm>
            </p:contentPart>
          </mc:Choice>
          <mc:Fallback xmlns="">
            <p:pic>
              <p:nvPicPr>
                <p:cNvPr id="232" name="Freihand 231">
                  <a:extLst>
                    <a:ext uri="{FF2B5EF4-FFF2-40B4-BE49-F238E27FC236}">
                      <a16:creationId xmlns:a16="http://schemas.microsoft.com/office/drawing/2014/main" id="{83C661A6-8944-4115-9EE1-FD3F5B5A2AF5}"/>
                    </a:ext>
                  </a:extLst>
                </p:cNvPr>
                <p:cNvPicPr/>
                <p:nvPr/>
              </p:nvPicPr>
              <p:blipFill>
                <a:blip r:embed="rId384"/>
                <a:stretch>
                  <a:fillRect/>
                </a:stretch>
              </p:blipFill>
              <p:spPr>
                <a:xfrm>
                  <a:off x="10046448" y="2751768"/>
                  <a:ext cx="29160" cy="108720"/>
                </a:xfrm>
                <a:prstGeom prst="rect">
                  <a:avLst/>
                </a:prstGeom>
              </p:spPr>
            </p:pic>
          </mc:Fallback>
        </mc:AlternateContent>
        <mc:AlternateContent xmlns:mc="http://schemas.openxmlformats.org/markup-compatibility/2006" xmlns:p14="http://schemas.microsoft.com/office/powerpoint/2010/main">
          <mc:Choice Requires="p14">
            <p:contentPart p14:bwMode="auto" r:id="rId385">
              <p14:nvContentPartPr>
                <p14:cNvPr id="233" name="Freihand 232">
                  <a:extLst>
                    <a:ext uri="{FF2B5EF4-FFF2-40B4-BE49-F238E27FC236}">
                      <a16:creationId xmlns:a16="http://schemas.microsoft.com/office/drawing/2014/main" id="{B3B12695-23FF-47F1-A57C-ACC34B0CDC40}"/>
                    </a:ext>
                  </a:extLst>
                </p14:cNvPr>
                <p14:cNvContentPartPr/>
                <p14:nvPr/>
              </p14:nvContentPartPr>
              <p14:xfrm>
                <a:off x="10036008" y="2710728"/>
                <a:ext cx="37800" cy="26280"/>
              </p14:xfrm>
            </p:contentPart>
          </mc:Choice>
          <mc:Fallback xmlns="">
            <p:pic>
              <p:nvPicPr>
                <p:cNvPr id="233" name="Freihand 232">
                  <a:extLst>
                    <a:ext uri="{FF2B5EF4-FFF2-40B4-BE49-F238E27FC236}">
                      <a16:creationId xmlns:a16="http://schemas.microsoft.com/office/drawing/2014/main" id="{B3B12695-23FF-47F1-A57C-ACC34B0CDC40}"/>
                    </a:ext>
                  </a:extLst>
                </p:cNvPr>
                <p:cNvPicPr/>
                <p:nvPr/>
              </p:nvPicPr>
              <p:blipFill>
                <a:blip r:embed="rId386"/>
                <a:stretch>
                  <a:fillRect/>
                </a:stretch>
              </p:blipFill>
              <p:spPr>
                <a:xfrm>
                  <a:off x="10031688" y="2706408"/>
                  <a:ext cx="46440" cy="34920"/>
                </a:xfrm>
                <a:prstGeom prst="rect">
                  <a:avLst/>
                </a:prstGeom>
              </p:spPr>
            </p:pic>
          </mc:Fallback>
        </mc:AlternateContent>
        <mc:AlternateContent xmlns:mc="http://schemas.openxmlformats.org/markup-compatibility/2006" xmlns:p14="http://schemas.microsoft.com/office/powerpoint/2010/main">
          <mc:Choice Requires="p14">
            <p:contentPart p14:bwMode="auto" r:id="rId387">
              <p14:nvContentPartPr>
                <p14:cNvPr id="234" name="Freihand 233">
                  <a:extLst>
                    <a:ext uri="{FF2B5EF4-FFF2-40B4-BE49-F238E27FC236}">
                      <a16:creationId xmlns:a16="http://schemas.microsoft.com/office/drawing/2014/main" id="{04B2318A-0DC9-41B4-9FB3-742D16B8D0EF}"/>
                    </a:ext>
                  </a:extLst>
                </p14:cNvPr>
                <p14:cNvContentPartPr/>
                <p14:nvPr/>
              </p14:nvContentPartPr>
              <p14:xfrm>
                <a:off x="10112688" y="2722608"/>
                <a:ext cx="84240" cy="127080"/>
              </p14:xfrm>
            </p:contentPart>
          </mc:Choice>
          <mc:Fallback xmlns="">
            <p:pic>
              <p:nvPicPr>
                <p:cNvPr id="234" name="Freihand 233">
                  <a:extLst>
                    <a:ext uri="{FF2B5EF4-FFF2-40B4-BE49-F238E27FC236}">
                      <a16:creationId xmlns:a16="http://schemas.microsoft.com/office/drawing/2014/main" id="{04B2318A-0DC9-41B4-9FB3-742D16B8D0EF}"/>
                    </a:ext>
                  </a:extLst>
                </p:cNvPr>
                <p:cNvPicPr/>
                <p:nvPr/>
              </p:nvPicPr>
              <p:blipFill>
                <a:blip r:embed="rId388"/>
                <a:stretch>
                  <a:fillRect/>
                </a:stretch>
              </p:blipFill>
              <p:spPr>
                <a:xfrm>
                  <a:off x="10108368" y="2718288"/>
                  <a:ext cx="92880" cy="135720"/>
                </a:xfrm>
                <a:prstGeom prst="rect">
                  <a:avLst/>
                </a:prstGeom>
              </p:spPr>
            </p:pic>
          </mc:Fallback>
        </mc:AlternateContent>
        <mc:AlternateContent xmlns:mc="http://schemas.openxmlformats.org/markup-compatibility/2006" xmlns:p14="http://schemas.microsoft.com/office/powerpoint/2010/main">
          <mc:Choice Requires="p14">
            <p:contentPart p14:bwMode="auto" r:id="rId389">
              <p14:nvContentPartPr>
                <p14:cNvPr id="236" name="Freihand 235">
                  <a:extLst>
                    <a:ext uri="{FF2B5EF4-FFF2-40B4-BE49-F238E27FC236}">
                      <a16:creationId xmlns:a16="http://schemas.microsoft.com/office/drawing/2014/main" id="{76870642-1FED-4EE4-8E15-75570A6D108E}"/>
                    </a:ext>
                  </a:extLst>
                </p14:cNvPr>
                <p14:cNvContentPartPr/>
                <p14:nvPr/>
              </p14:nvContentPartPr>
              <p14:xfrm>
                <a:off x="10302768" y="2687688"/>
                <a:ext cx="130320" cy="97560"/>
              </p14:xfrm>
            </p:contentPart>
          </mc:Choice>
          <mc:Fallback xmlns="">
            <p:pic>
              <p:nvPicPr>
                <p:cNvPr id="236" name="Freihand 235">
                  <a:extLst>
                    <a:ext uri="{FF2B5EF4-FFF2-40B4-BE49-F238E27FC236}">
                      <a16:creationId xmlns:a16="http://schemas.microsoft.com/office/drawing/2014/main" id="{76870642-1FED-4EE4-8E15-75570A6D108E}"/>
                    </a:ext>
                  </a:extLst>
                </p:cNvPr>
                <p:cNvPicPr/>
                <p:nvPr/>
              </p:nvPicPr>
              <p:blipFill>
                <a:blip r:embed="rId390"/>
                <a:stretch>
                  <a:fillRect/>
                </a:stretch>
              </p:blipFill>
              <p:spPr>
                <a:xfrm>
                  <a:off x="10298448" y="2683368"/>
                  <a:ext cx="138960" cy="106200"/>
                </a:xfrm>
                <a:prstGeom prst="rect">
                  <a:avLst/>
                </a:prstGeom>
              </p:spPr>
            </p:pic>
          </mc:Fallback>
        </mc:AlternateContent>
        <mc:AlternateContent xmlns:mc="http://schemas.openxmlformats.org/markup-compatibility/2006" xmlns:p14="http://schemas.microsoft.com/office/powerpoint/2010/main">
          <mc:Choice Requires="p14">
            <p:contentPart p14:bwMode="auto" r:id="rId391">
              <p14:nvContentPartPr>
                <p14:cNvPr id="237" name="Freihand 236">
                  <a:extLst>
                    <a:ext uri="{FF2B5EF4-FFF2-40B4-BE49-F238E27FC236}">
                      <a16:creationId xmlns:a16="http://schemas.microsoft.com/office/drawing/2014/main" id="{0D9E9540-27CB-454D-9FC5-F2D8F450E211}"/>
                    </a:ext>
                  </a:extLst>
                </p14:cNvPr>
                <p14:cNvContentPartPr/>
                <p14:nvPr/>
              </p14:nvContentPartPr>
              <p14:xfrm>
                <a:off x="10441368" y="2580408"/>
                <a:ext cx="192960" cy="172080"/>
              </p14:xfrm>
            </p:contentPart>
          </mc:Choice>
          <mc:Fallback xmlns="">
            <p:pic>
              <p:nvPicPr>
                <p:cNvPr id="237" name="Freihand 236">
                  <a:extLst>
                    <a:ext uri="{FF2B5EF4-FFF2-40B4-BE49-F238E27FC236}">
                      <a16:creationId xmlns:a16="http://schemas.microsoft.com/office/drawing/2014/main" id="{0D9E9540-27CB-454D-9FC5-F2D8F450E211}"/>
                    </a:ext>
                  </a:extLst>
                </p:cNvPr>
                <p:cNvPicPr/>
                <p:nvPr/>
              </p:nvPicPr>
              <p:blipFill>
                <a:blip r:embed="rId392"/>
                <a:stretch>
                  <a:fillRect/>
                </a:stretch>
              </p:blipFill>
              <p:spPr>
                <a:xfrm>
                  <a:off x="10437048" y="2576088"/>
                  <a:ext cx="201600" cy="180720"/>
                </a:xfrm>
                <a:prstGeom prst="rect">
                  <a:avLst/>
                </a:prstGeom>
              </p:spPr>
            </p:pic>
          </mc:Fallback>
        </mc:AlternateContent>
        <mc:AlternateContent xmlns:mc="http://schemas.openxmlformats.org/markup-compatibility/2006" xmlns:p14="http://schemas.microsoft.com/office/powerpoint/2010/main">
          <mc:Choice Requires="p14">
            <p:contentPart p14:bwMode="auto" r:id="rId393">
              <p14:nvContentPartPr>
                <p14:cNvPr id="238" name="Freihand 237">
                  <a:extLst>
                    <a:ext uri="{FF2B5EF4-FFF2-40B4-BE49-F238E27FC236}">
                      <a16:creationId xmlns:a16="http://schemas.microsoft.com/office/drawing/2014/main" id="{1DDF3119-66FD-4164-98A0-E35CD2DE0CCF}"/>
                    </a:ext>
                  </a:extLst>
                </p14:cNvPr>
                <p14:cNvContentPartPr/>
                <p14:nvPr/>
              </p14:nvContentPartPr>
              <p14:xfrm>
                <a:off x="10763568" y="2489328"/>
                <a:ext cx="151200" cy="163440"/>
              </p14:xfrm>
            </p:contentPart>
          </mc:Choice>
          <mc:Fallback xmlns="">
            <p:pic>
              <p:nvPicPr>
                <p:cNvPr id="238" name="Freihand 237">
                  <a:extLst>
                    <a:ext uri="{FF2B5EF4-FFF2-40B4-BE49-F238E27FC236}">
                      <a16:creationId xmlns:a16="http://schemas.microsoft.com/office/drawing/2014/main" id="{1DDF3119-66FD-4164-98A0-E35CD2DE0CCF}"/>
                    </a:ext>
                  </a:extLst>
                </p:cNvPr>
                <p:cNvPicPr/>
                <p:nvPr/>
              </p:nvPicPr>
              <p:blipFill>
                <a:blip r:embed="rId394"/>
                <a:stretch>
                  <a:fillRect/>
                </a:stretch>
              </p:blipFill>
              <p:spPr>
                <a:xfrm>
                  <a:off x="10759248" y="2485008"/>
                  <a:ext cx="159840" cy="172080"/>
                </a:xfrm>
                <a:prstGeom prst="rect">
                  <a:avLst/>
                </a:prstGeom>
              </p:spPr>
            </p:pic>
          </mc:Fallback>
        </mc:AlternateContent>
        <mc:AlternateContent xmlns:mc="http://schemas.openxmlformats.org/markup-compatibility/2006" xmlns:p14="http://schemas.microsoft.com/office/powerpoint/2010/main">
          <mc:Choice Requires="p14">
            <p:contentPart p14:bwMode="auto" r:id="rId395">
              <p14:nvContentPartPr>
                <p14:cNvPr id="239" name="Freihand 238">
                  <a:extLst>
                    <a:ext uri="{FF2B5EF4-FFF2-40B4-BE49-F238E27FC236}">
                      <a16:creationId xmlns:a16="http://schemas.microsoft.com/office/drawing/2014/main" id="{AD81F939-2365-4149-8434-A83D917A4F96}"/>
                    </a:ext>
                  </a:extLst>
                </p14:cNvPr>
                <p14:cNvContentPartPr/>
                <p14:nvPr/>
              </p14:nvContentPartPr>
              <p14:xfrm>
                <a:off x="10910808" y="2499768"/>
                <a:ext cx="85320" cy="81360"/>
              </p14:xfrm>
            </p:contentPart>
          </mc:Choice>
          <mc:Fallback xmlns="">
            <p:pic>
              <p:nvPicPr>
                <p:cNvPr id="239" name="Freihand 238">
                  <a:extLst>
                    <a:ext uri="{FF2B5EF4-FFF2-40B4-BE49-F238E27FC236}">
                      <a16:creationId xmlns:a16="http://schemas.microsoft.com/office/drawing/2014/main" id="{AD81F939-2365-4149-8434-A83D917A4F96}"/>
                    </a:ext>
                  </a:extLst>
                </p:cNvPr>
                <p:cNvPicPr/>
                <p:nvPr/>
              </p:nvPicPr>
              <p:blipFill>
                <a:blip r:embed="rId396"/>
                <a:stretch>
                  <a:fillRect/>
                </a:stretch>
              </p:blipFill>
              <p:spPr>
                <a:xfrm>
                  <a:off x="10906488" y="2495448"/>
                  <a:ext cx="93960" cy="90000"/>
                </a:xfrm>
                <a:prstGeom prst="rect">
                  <a:avLst/>
                </a:prstGeom>
              </p:spPr>
            </p:pic>
          </mc:Fallback>
        </mc:AlternateContent>
        <mc:AlternateContent xmlns:mc="http://schemas.openxmlformats.org/markup-compatibility/2006" xmlns:p14="http://schemas.microsoft.com/office/powerpoint/2010/main">
          <mc:Choice Requires="p14">
            <p:contentPart p14:bwMode="auto" r:id="rId397">
              <p14:nvContentPartPr>
                <p14:cNvPr id="240" name="Freihand 239">
                  <a:extLst>
                    <a:ext uri="{FF2B5EF4-FFF2-40B4-BE49-F238E27FC236}">
                      <a16:creationId xmlns:a16="http://schemas.microsoft.com/office/drawing/2014/main" id="{B5325D14-CACB-4175-86FB-CE1492DCCE97}"/>
                    </a:ext>
                  </a:extLst>
                </p14:cNvPr>
                <p14:cNvContentPartPr/>
                <p14:nvPr/>
              </p14:nvContentPartPr>
              <p14:xfrm>
                <a:off x="11005128" y="2460888"/>
                <a:ext cx="55440" cy="221760"/>
              </p14:xfrm>
            </p:contentPart>
          </mc:Choice>
          <mc:Fallback xmlns="">
            <p:pic>
              <p:nvPicPr>
                <p:cNvPr id="240" name="Freihand 239">
                  <a:extLst>
                    <a:ext uri="{FF2B5EF4-FFF2-40B4-BE49-F238E27FC236}">
                      <a16:creationId xmlns:a16="http://schemas.microsoft.com/office/drawing/2014/main" id="{B5325D14-CACB-4175-86FB-CE1492DCCE97}"/>
                    </a:ext>
                  </a:extLst>
                </p:cNvPr>
                <p:cNvPicPr/>
                <p:nvPr/>
              </p:nvPicPr>
              <p:blipFill>
                <a:blip r:embed="rId398"/>
                <a:stretch>
                  <a:fillRect/>
                </a:stretch>
              </p:blipFill>
              <p:spPr>
                <a:xfrm>
                  <a:off x="11000808" y="2456568"/>
                  <a:ext cx="64080" cy="230400"/>
                </a:xfrm>
                <a:prstGeom prst="rect">
                  <a:avLst/>
                </a:prstGeom>
              </p:spPr>
            </p:pic>
          </mc:Fallback>
        </mc:AlternateContent>
        <mc:AlternateContent xmlns:mc="http://schemas.openxmlformats.org/markup-compatibility/2006" xmlns:p14="http://schemas.microsoft.com/office/powerpoint/2010/main">
          <mc:Choice Requires="p14">
            <p:contentPart p14:bwMode="auto" r:id="rId399">
              <p14:nvContentPartPr>
                <p14:cNvPr id="241" name="Freihand 240">
                  <a:extLst>
                    <a:ext uri="{FF2B5EF4-FFF2-40B4-BE49-F238E27FC236}">
                      <a16:creationId xmlns:a16="http://schemas.microsoft.com/office/drawing/2014/main" id="{956733D1-E73B-4DE1-842E-26398FDBE872}"/>
                    </a:ext>
                  </a:extLst>
                </p14:cNvPr>
                <p14:cNvContentPartPr/>
                <p14:nvPr/>
              </p14:nvContentPartPr>
              <p14:xfrm>
                <a:off x="11103408" y="2422008"/>
                <a:ext cx="200880" cy="82080"/>
              </p14:xfrm>
            </p:contentPart>
          </mc:Choice>
          <mc:Fallback xmlns="">
            <p:pic>
              <p:nvPicPr>
                <p:cNvPr id="241" name="Freihand 240">
                  <a:extLst>
                    <a:ext uri="{FF2B5EF4-FFF2-40B4-BE49-F238E27FC236}">
                      <a16:creationId xmlns:a16="http://schemas.microsoft.com/office/drawing/2014/main" id="{956733D1-E73B-4DE1-842E-26398FDBE872}"/>
                    </a:ext>
                  </a:extLst>
                </p:cNvPr>
                <p:cNvPicPr/>
                <p:nvPr/>
              </p:nvPicPr>
              <p:blipFill>
                <a:blip r:embed="rId400"/>
                <a:stretch>
                  <a:fillRect/>
                </a:stretch>
              </p:blipFill>
              <p:spPr>
                <a:xfrm>
                  <a:off x="11099088" y="2417688"/>
                  <a:ext cx="209520" cy="90720"/>
                </a:xfrm>
                <a:prstGeom prst="rect">
                  <a:avLst/>
                </a:prstGeom>
              </p:spPr>
            </p:pic>
          </mc:Fallback>
        </mc:AlternateContent>
        <mc:AlternateContent xmlns:mc="http://schemas.openxmlformats.org/markup-compatibility/2006" xmlns:p14="http://schemas.microsoft.com/office/powerpoint/2010/main">
          <mc:Choice Requires="p14">
            <p:contentPart p14:bwMode="auto" r:id="rId401">
              <p14:nvContentPartPr>
                <p14:cNvPr id="242" name="Freihand 241">
                  <a:extLst>
                    <a:ext uri="{FF2B5EF4-FFF2-40B4-BE49-F238E27FC236}">
                      <a16:creationId xmlns:a16="http://schemas.microsoft.com/office/drawing/2014/main" id="{15860733-1C5E-44DF-AFA7-D4E04BBFE867}"/>
                    </a:ext>
                  </a:extLst>
                </p14:cNvPr>
                <p14:cNvContentPartPr/>
                <p14:nvPr/>
              </p14:nvContentPartPr>
              <p14:xfrm>
                <a:off x="11355048" y="2312928"/>
                <a:ext cx="256320" cy="134640"/>
              </p14:xfrm>
            </p:contentPart>
          </mc:Choice>
          <mc:Fallback xmlns="">
            <p:pic>
              <p:nvPicPr>
                <p:cNvPr id="242" name="Freihand 241">
                  <a:extLst>
                    <a:ext uri="{FF2B5EF4-FFF2-40B4-BE49-F238E27FC236}">
                      <a16:creationId xmlns:a16="http://schemas.microsoft.com/office/drawing/2014/main" id="{15860733-1C5E-44DF-AFA7-D4E04BBFE867}"/>
                    </a:ext>
                  </a:extLst>
                </p:cNvPr>
                <p:cNvPicPr/>
                <p:nvPr/>
              </p:nvPicPr>
              <p:blipFill>
                <a:blip r:embed="rId402"/>
                <a:stretch>
                  <a:fillRect/>
                </a:stretch>
              </p:blipFill>
              <p:spPr>
                <a:xfrm>
                  <a:off x="11350728" y="2308608"/>
                  <a:ext cx="264960" cy="143280"/>
                </a:xfrm>
                <a:prstGeom prst="rect">
                  <a:avLst/>
                </a:prstGeom>
              </p:spPr>
            </p:pic>
          </mc:Fallback>
        </mc:AlternateContent>
        <mc:AlternateContent xmlns:mc="http://schemas.openxmlformats.org/markup-compatibility/2006" xmlns:p14="http://schemas.microsoft.com/office/powerpoint/2010/main">
          <mc:Choice Requires="p14">
            <p:contentPart p14:bwMode="auto" r:id="rId403">
              <p14:nvContentPartPr>
                <p14:cNvPr id="243" name="Freihand 242">
                  <a:extLst>
                    <a:ext uri="{FF2B5EF4-FFF2-40B4-BE49-F238E27FC236}">
                      <a16:creationId xmlns:a16="http://schemas.microsoft.com/office/drawing/2014/main" id="{012DA4D1-C8F6-48C9-BBCE-C98DA7A5F9CC}"/>
                    </a:ext>
                  </a:extLst>
                </p14:cNvPr>
                <p14:cNvContentPartPr/>
                <p14:nvPr/>
              </p14:nvContentPartPr>
              <p14:xfrm>
                <a:off x="11590848" y="2284488"/>
                <a:ext cx="45360" cy="6840"/>
              </p14:xfrm>
            </p:contentPart>
          </mc:Choice>
          <mc:Fallback xmlns="">
            <p:pic>
              <p:nvPicPr>
                <p:cNvPr id="243" name="Freihand 242">
                  <a:extLst>
                    <a:ext uri="{FF2B5EF4-FFF2-40B4-BE49-F238E27FC236}">
                      <a16:creationId xmlns:a16="http://schemas.microsoft.com/office/drawing/2014/main" id="{012DA4D1-C8F6-48C9-BBCE-C98DA7A5F9CC}"/>
                    </a:ext>
                  </a:extLst>
                </p:cNvPr>
                <p:cNvPicPr/>
                <p:nvPr/>
              </p:nvPicPr>
              <p:blipFill>
                <a:blip r:embed="rId404"/>
                <a:stretch>
                  <a:fillRect/>
                </a:stretch>
              </p:blipFill>
              <p:spPr>
                <a:xfrm>
                  <a:off x="11586528" y="2280168"/>
                  <a:ext cx="54000" cy="15480"/>
                </a:xfrm>
                <a:prstGeom prst="rect">
                  <a:avLst/>
                </a:prstGeom>
              </p:spPr>
            </p:pic>
          </mc:Fallback>
        </mc:AlternateContent>
        <mc:AlternateContent xmlns:mc="http://schemas.openxmlformats.org/markup-compatibility/2006" xmlns:p14="http://schemas.microsoft.com/office/powerpoint/2010/main">
          <mc:Choice Requires="p14">
            <p:contentPart p14:bwMode="auto" r:id="rId405">
              <p14:nvContentPartPr>
                <p14:cNvPr id="244" name="Freihand 243">
                  <a:extLst>
                    <a:ext uri="{FF2B5EF4-FFF2-40B4-BE49-F238E27FC236}">
                      <a16:creationId xmlns:a16="http://schemas.microsoft.com/office/drawing/2014/main" id="{7D268C46-C099-4142-BA83-BF383A20C552}"/>
                    </a:ext>
                  </a:extLst>
                </p14:cNvPr>
                <p14:cNvContentPartPr/>
                <p14:nvPr/>
              </p14:nvContentPartPr>
              <p14:xfrm>
                <a:off x="11672928" y="2283048"/>
                <a:ext cx="160560" cy="225000"/>
              </p14:xfrm>
            </p:contentPart>
          </mc:Choice>
          <mc:Fallback xmlns="">
            <p:pic>
              <p:nvPicPr>
                <p:cNvPr id="244" name="Freihand 243">
                  <a:extLst>
                    <a:ext uri="{FF2B5EF4-FFF2-40B4-BE49-F238E27FC236}">
                      <a16:creationId xmlns:a16="http://schemas.microsoft.com/office/drawing/2014/main" id="{7D268C46-C099-4142-BA83-BF383A20C552}"/>
                    </a:ext>
                  </a:extLst>
                </p:cNvPr>
                <p:cNvPicPr/>
                <p:nvPr/>
              </p:nvPicPr>
              <p:blipFill>
                <a:blip r:embed="rId406"/>
                <a:stretch>
                  <a:fillRect/>
                </a:stretch>
              </p:blipFill>
              <p:spPr>
                <a:xfrm>
                  <a:off x="11668608" y="2278728"/>
                  <a:ext cx="169200" cy="233640"/>
                </a:xfrm>
                <a:prstGeom prst="rect">
                  <a:avLst/>
                </a:prstGeom>
              </p:spPr>
            </p:pic>
          </mc:Fallback>
        </mc:AlternateContent>
        <mc:AlternateContent xmlns:mc="http://schemas.openxmlformats.org/markup-compatibility/2006" xmlns:p14="http://schemas.microsoft.com/office/powerpoint/2010/main">
          <mc:Choice Requires="p14">
            <p:contentPart p14:bwMode="auto" r:id="rId407">
              <p14:nvContentPartPr>
                <p14:cNvPr id="246" name="Freihand 245">
                  <a:extLst>
                    <a:ext uri="{FF2B5EF4-FFF2-40B4-BE49-F238E27FC236}">
                      <a16:creationId xmlns:a16="http://schemas.microsoft.com/office/drawing/2014/main" id="{DB338D9D-BB1F-42BA-B07B-0D2D77DFFD82}"/>
                    </a:ext>
                  </a:extLst>
                </p14:cNvPr>
                <p14:cNvContentPartPr/>
                <p14:nvPr/>
              </p14:nvContentPartPr>
              <p14:xfrm>
                <a:off x="8693208" y="3298608"/>
                <a:ext cx="249840" cy="109440"/>
              </p14:xfrm>
            </p:contentPart>
          </mc:Choice>
          <mc:Fallback xmlns="">
            <p:pic>
              <p:nvPicPr>
                <p:cNvPr id="246" name="Freihand 245">
                  <a:extLst>
                    <a:ext uri="{FF2B5EF4-FFF2-40B4-BE49-F238E27FC236}">
                      <a16:creationId xmlns:a16="http://schemas.microsoft.com/office/drawing/2014/main" id="{DB338D9D-BB1F-42BA-B07B-0D2D77DFFD82}"/>
                    </a:ext>
                  </a:extLst>
                </p:cNvPr>
                <p:cNvPicPr/>
                <p:nvPr/>
              </p:nvPicPr>
              <p:blipFill>
                <a:blip r:embed="rId408"/>
                <a:stretch>
                  <a:fillRect/>
                </a:stretch>
              </p:blipFill>
              <p:spPr>
                <a:xfrm>
                  <a:off x="8688888" y="3294288"/>
                  <a:ext cx="258480" cy="118080"/>
                </a:xfrm>
                <a:prstGeom prst="rect">
                  <a:avLst/>
                </a:prstGeom>
              </p:spPr>
            </p:pic>
          </mc:Fallback>
        </mc:AlternateContent>
        <mc:AlternateContent xmlns:mc="http://schemas.openxmlformats.org/markup-compatibility/2006" xmlns:p14="http://schemas.microsoft.com/office/powerpoint/2010/main">
          <mc:Choice Requires="p14">
            <p:contentPart p14:bwMode="auto" r:id="rId409">
              <p14:nvContentPartPr>
                <p14:cNvPr id="247" name="Freihand 246">
                  <a:extLst>
                    <a:ext uri="{FF2B5EF4-FFF2-40B4-BE49-F238E27FC236}">
                      <a16:creationId xmlns:a16="http://schemas.microsoft.com/office/drawing/2014/main" id="{7298BE8A-324A-4250-AD6F-F6D080E1935A}"/>
                    </a:ext>
                  </a:extLst>
                </p14:cNvPr>
                <p14:cNvContentPartPr/>
                <p14:nvPr/>
              </p14:nvContentPartPr>
              <p14:xfrm>
                <a:off x="9029448" y="3171888"/>
                <a:ext cx="162000" cy="154080"/>
              </p14:xfrm>
            </p:contentPart>
          </mc:Choice>
          <mc:Fallback xmlns="">
            <p:pic>
              <p:nvPicPr>
                <p:cNvPr id="247" name="Freihand 246">
                  <a:extLst>
                    <a:ext uri="{FF2B5EF4-FFF2-40B4-BE49-F238E27FC236}">
                      <a16:creationId xmlns:a16="http://schemas.microsoft.com/office/drawing/2014/main" id="{7298BE8A-324A-4250-AD6F-F6D080E1935A}"/>
                    </a:ext>
                  </a:extLst>
                </p:cNvPr>
                <p:cNvPicPr/>
                <p:nvPr/>
              </p:nvPicPr>
              <p:blipFill>
                <a:blip r:embed="rId410"/>
                <a:stretch>
                  <a:fillRect/>
                </a:stretch>
              </p:blipFill>
              <p:spPr>
                <a:xfrm>
                  <a:off x="9025128" y="3167568"/>
                  <a:ext cx="170640" cy="162720"/>
                </a:xfrm>
                <a:prstGeom prst="rect">
                  <a:avLst/>
                </a:prstGeom>
              </p:spPr>
            </p:pic>
          </mc:Fallback>
        </mc:AlternateContent>
        <mc:AlternateContent xmlns:mc="http://schemas.openxmlformats.org/markup-compatibility/2006" xmlns:p14="http://schemas.microsoft.com/office/powerpoint/2010/main">
          <mc:Choice Requires="p14">
            <p:contentPart p14:bwMode="auto" r:id="rId411">
              <p14:nvContentPartPr>
                <p14:cNvPr id="248" name="Freihand 247">
                  <a:extLst>
                    <a:ext uri="{FF2B5EF4-FFF2-40B4-BE49-F238E27FC236}">
                      <a16:creationId xmlns:a16="http://schemas.microsoft.com/office/drawing/2014/main" id="{FDCCA0FF-9CFF-4A54-890D-40A87636F5A6}"/>
                    </a:ext>
                  </a:extLst>
                </p14:cNvPr>
                <p14:cNvContentPartPr/>
                <p14:nvPr/>
              </p14:nvContentPartPr>
              <p14:xfrm>
                <a:off x="9219888" y="3203208"/>
                <a:ext cx="91800" cy="86400"/>
              </p14:xfrm>
            </p:contentPart>
          </mc:Choice>
          <mc:Fallback xmlns="">
            <p:pic>
              <p:nvPicPr>
                <p:cNvPr id="248" name="Freihand 247">
                  <a:extLst>
                    <a:ext uri="{FF2B5EF4-FFF2-40B4-BE49-F238E27FC236}">
                      <a16:creationId xmlns:a16="http://schemas.microsoft.com/office/drawing/2014/main" id="{FDCCA0FF-9CFF-4A54-890D-40A87636F5A6}"/>
                    </a:ext>
                  </a:extLst>
                </p:cNvPr>
                <p:cNvPicPr/>
                <p:nvPr/>
              </p:nvPicPr>
              <p:blipFill>
                <a:blip r:embed="rId412"/>
                <a:stretch>
                  <a:fillRect/>
                </a:stretch>
              </p:blipFill>
              <p:spPr>
                <a:xfrm>
                  <a:off x="9215568" y="3198888"/>
                  <a:ext cx="100440" cy="95040"/>
                </a:xfrm>
                <a:prstGeom prst="rect">
                  <a:avLst/>
                </a:prstGeom>
              </p:spPr>
            </p:pic>
          </mc:Fallback>
        </mc:AlternateContent>
        <mc:AlternateContent xmlns:mc="http://schemas.openxmlformats.org/markup-compatibility/2006" xmlns:p14="http://schemas.microsoft.com/office/powerpoint/2010/main">
          <mc:Choice Requires="p14">
            <p:contentPart p14:bwMode="auto" r:id="rId413">
              <p14:nvContentPartPr>
                <p14:cNvPr id="249" name="Freihand 248">
                  <a:extLst>
                    <a:ext uri="{FF2B5EF4-FFF2-40B4-BE49-F238E27FC236}">
                      <a16:creationId xmlns:a16="http://schemas.microsoft.com/office/drawing/2014/main" id="{9A15B8F9-2B88-4D1F-BCF6-CF870AC13C86}"/>
                    </a:ext>
                  </a:extLst>
                </p14:cNvPr>
                <p14:cNvContentPartPr/>
                <p14:nvPr/>
              </p14:nvContentPartPr>
              <p14:xfrm>
                <a:off x="9431568" y="3131928"/>
                <a:ext cx="106920" cy="199440"/>
              </p14:xfrm>
            </p:contentPart>
          </mc:Choice>
          <mc:Fallback xmlns="">
            <p:pic>
              <p:nvPicPr>
                <p:cNvPr id="249" name="Freihand 248">
                  <a:extLst>
                    <a:ext uri="{FF2B5EF4-FFF2-40B4-BE49-F238E27FC236}">
                      <a16:creationId xmlns:a16="http://schemas.microsoft.com/office/drawing/2014/main" id="{9A15B8F9-2B88-4D1F-BCF6-CF870AC13C86}"/>
                    </a:ext>
                  </a:extLst>
                </p:cNvPr>
                <p:cNvPicPr/>
                <p:nvPr/>
              </p:nvPicPr>
              <p:blipFill>
                <a:blip r:embed="rId414"/>
                <a:stretch>
                  <a:fillRect/>
                </a:stretch>
              </p:blipFill>
              <p:spPr>
                <a:xfrm>
                  <a:off x="9427248" y="3127608"/>
                  <a:ext cx="115560" cy="208080"/>
                </a:xfrm>
                <a:prstGeom prst="rect">
                  <a:avLst/>
                </a:prstGeom>
              </p:spPr>
            </p:pic>
          </mc:Fallback>
        </mc:AlternateContent>
        <mc:AlternateContent xmlns:mc="http://schemas.openxmlformats.org/markup-compatibility/2006" xmlns:p14="http://schemas.microsoft.com/office/powerpoint/2010/main">
          <mc:Choice Requires="p14">
            <p:contentPart p14:bwMode="auto" r:id="rId415">
              <p14:nvContentPartPr>
                <p14:cNvPr id="250" name="Freihand 249">
                  <a:extLst>
                    <a:ext uri="{FF2B5EF4-FFF2-40B4-BE49-F238E27FC236}">
                      <a16:creationId xmlns:a16="http://schemas.microsoft.com/office/drawing/2014/main" id="{6FF18868-DA6F-4623-9FD8-B55D9C9C4B34}"/>
                    </a:ext>
                  </a:extLst>
                </p14:cNvPr>
                <p14:cNvContentPartPr/>
                <p14:nvPr/>
              </p14:nvContentPartPr>
              <p14:xfrm>
                <a:off x="9578448" y="3079008"/>
                <a:ext cx="97560" cy="140040"/>
              </p14:xfrm>
            </p:contentPart>
          </mc:Choice>
          <mc:Fallback xmlns="">
            <p:pic>
              <p:nvPicPr>
                <p:cNvPr id="250" name="Freihand 249">
                  <a:extLst>
                    <a:ext uri="{FF2B5EF4-FFF2-40B4-BE49-F238E27FC236}">
                      <a16:creationId xmlns:a16="http://schemas.microsoft.com/office/drawing/2014/main" id="{6FF18868-DA6F-4623-9FD8-B55D9C9C4B34}"/>
                    </a:ext>
                  </a:extLst>
                </p:cNvPr>
                <p:cNvPicPr/>
                <p:nvPr/>
              </p:nvPicPr>
              <p:blipFill>
                <a:blip r:embed="rId416"/>
                <a:stretch>
                  <a:fillRect/>
                </a:stretch>
              </p:blipFill>
              <p:spPr>
                <a:xfrm>
                  <a:off x="9574128" y="3074688"/>
                  <a:ext cx="106200" cy="148680"/>
                </a:xfrm>
                <a:prstGeom prst="rect">
                  <a:avLst/>
                </a:prstGeom>
              </p:spPr>
            </p:pic>
          </mc:Fallback>
        </mc:AlternateContent>
        <mc:AlternateContent xmlns:mc="http://schemas.openxmlformats.org/markup-compatibility/2006" xmlns:p14="http://schemas.microsoft.com/office/powerpoint/2010/main">
          <mc:Choice Requires="p14">
            <p:contentPart p14:bwMode="auto" r:id="rId417">
              <p14:nvContentPartPr>
                <p14:cNvPr id="251" name="Freihand 250">
                  <a:extLst>
                    <a:ext uri="{FF2B5EF4-FFF2-40B4-BE49-F238E27FC236}">
                      <a16:creationId xmlns:a16="http://schemas.microsoft.com/office/drawing/2014/main" id="{8074BE76-5F7B-484B-8EC8-0A12F6046A80}"/>
                    </a:ext>
                  </a:extLst>
                </p14:cNvPr>
                <p14:cNvContentPartPr/>
                <p14:nvPr/>
              </p14:nvContentPartPr>
              <p14:xfrm>
                <a:off x="9685368" y="3081888"/>
                <a:ext cx="84960" cy="70560"/>
              </p14:xfrm>
            </p:contentPart>
          </mc:Choice>
          <mc:Fallback xmlns="">
            <p:pic>
              <p:nvPicPr>
                <p:cNvPr id="251" name="Freihand 250">
                  <a:extLst>
                    <a:ext uri="{FF2B5EF4-FFF2-40B4-BE49-F238E27FC236}">
                      <a16:creationId xmlns:a16="http://schemas.microsoft.com/office/drawing/2014/main" id="{8074BE76-5F7B-484B-8EC8-0A12F6046A80}"/>
                    </a:ext>
                  </a:extLst>
                </p:cNvPr>
                <p:cNvPicPr/>
                <p:nvPr/>
              </p:nvPicPr>
              <p:blipFill>
                <a:blip r:embed="rId418"/>
                <a:stretch>
                  <a:fillRect/>
                </a:stretch>
              </p:blipFill>
              <p:spPr>
                <a:xfrm>
                  <a:off x="9681048" y="3077568"/>
                  <a:ext cx="93600" cy="79200"/>
                </a:xfrm>
                <a:prstGeom prst="rect">
                  <a:avLst/>
                </a:prstGeom>
              </p:spPr>
            </p:pic>
          </mc:Fallback>
        </mc:AlternateContent>
        <mc:AlternateContent xmlns:mc="http://schemas.openxmlformats.org/markup-compatibility/2006" xmlns:p14="http://schemas.microsoft.com/office/powerpoint/2010/main">
          <mc:Choice Requires="p14">
            <p:contentPart p14:bwMode="auto" r:id="rId419">
              <p14:nvContentPartPr>
                <p14:cNvPr id="252" name="Freihand 251">
                  <a:extLst>
                    <a:ext uri="{FF2B5EF4-FFF2-40B4-BE49-F238E27FC236}">
                      <a16:creationId xmlns:a16="http://schemas.microsoft.com/office/drawing/2014/main" id="{524C55FF-DD1F-4188-8529-AE2510E1E7BA}"/>
                    </a:ext>
                  </a:extLst>
                </p14:cNvPr>
                <p14:cNvContentPartPr/>
                <p14:nvPr/>
              </p14:nvContentPartPr>
              <p14:xfrm>
                <a:off x="9682488" y="3056688"/>
                <a:ext cx="198000" cy="126000"/>
              </p14:xfrm>
            </p:contentPart>
          </mc:Choice>
          <mc:Fallback xmlns="">
            <p:pic>
              <p:nvPicPr>
                <p:cNvPr id="252" name="Freihand 251">
                  <a:extLst>
                    <a:ext uri="{FF2B5EF4-FFF2-40B4-BE49-F238E27FC236}">
                      <a16:creationId xmlns:a16="http://schemas.microsoft.com/office/drawing/2014/main" id="{524C55FF-DD1F-4188-8529-AE2510E1E7BA}"/>
                    </a:ext>
                  </a:extLst>
                </p:cNvPr>
                <p:cNvPicPr/>
                <p:nvPr/>
              </p:nvPicPr>
              <p:blipFill>
                <a:blip r:embed="rId420"/>
                <a:stretch>
                  <a:fillRect/>
                </a:stretch>
              </p:blipFill>
              <p:spPr>
                <a:xfrm>
                  <a:off x="9678168" y="3052368"/>
                  <a:ext cx="206640" cy="134640"/>
                </a:xfrm>
                <a:prstGeom prst="rect">
                  <a:avLst/>
                </a:prstGeom>
              </p:spPr>
            </p:pic>
          </mc:Fallback>
        </mc:AlternateContent>
        <mc:AlternateContent xmlns:mc="http://schemas.openxmlformats.org/markup-compatibility/2006" xmlns:p14="http://schemas.microsoft.com/office/powerpoint/2010/main">
          <mc:Choice Requires="p14">
            <p:contentPart p14:bwMode="auto" r:id="rId421">
              <p14:nvContentPartPr>
                <p14:cNvPr id="253" name="Freihand 252">
                  <a:extLst>
                    <a:ext uri="{FF2B5EF4-FFF2-40B4-BE49-F238E27FC236}">
                      <a16:creationId xmlns:a16="http://schemas.microsoft.com/office/drawing/2014/main" id="{73D1F5BA-161E-4197-8488-4BD875F430FE}"/>
                    </a:ext>
                  </a:extLst>
                </p14:cNvPr>
                <p14:cNvContentPartPr/>
                <p14:nvPr/>
              </p14:nvContentPartPr>
              <p14:xfrm>
                <a:off x="9959328" y="3111048"/>
                <a:ext cx="24840" cy="86400"/>
              </p14:xfrm>
            </p:contentPart>
          </mc:Choice>
          <mc:Fallback xmlns="">
            <p:pic>
              <p:nvPicPr>
                <p:cNvPr id="253" name="Freihand 252">
                  <a:extLst>
                    <a:ext uri="{FF2B5EF4-FFF2-40B4-BE49-F238E27FC236}">
                      <a16:creationId xmlns:a16="http://schemas.microsoft.com/office/drawing/2014/main" id="{73D1F5BA-161E-4197-8488-4BD875F430FE}"/>
                    </a:ext>
                  </a:extLst>
                </p:cNvPr>
                <p:cNvPicPr/>
                <p:nvPr/>
              </p:nvPicPr>
              <p:blipFill>
                <a:blip r:embed="rId422"/>
                <a:stretch>
                  <a:fillRect/>
                </a:stretch>
              </p:blipFill>
              <p:spPr>
                <a:xfrm>
                  <a:off x="9955008" y="3106728"/>
                  <a:ext cx="33480" cy="95040"/>
                </a:xfrm>
                <a:prstGeom prst="rect">
                  <a:avLst/>
                </a:prstGeom>
              </p:spPr>
            </p:pic>
          </mc:Fallback>
        </mc:AlternateContent>
        <mc:AlternateContent xmlns:mc="http://schemas.openxmlformats.org/markup-compatibility/2006" xmlns:p14="http://schemas.microsoft.com/office/powerpoint/2010/main">
          <mc:Choice Requires="p14">
            <p:contentPart p14:bwMode="auto" r:id="rId423">
              <p14:nvContentPartPr>
                <p14:cNvPr id="254" name="Freihand 253">
                  <a:extLst>
                    <a:ext uri="{FF2B5EF4-FFF2-40B4-BE49-F238E27FC236}">
                      <a16:creationId xmlns:a16="http://schemas.microsoft.com/office/drawing/2014/main" id="{B0897747-D38F-41C4-AE11-33A0CFD15AE8}"/>
                    </a:ext>
                  </a:extLst>
                </p14:cNvPr>
                <p14:cNvContentPartPr/>
                <p14:nvPr/>
              </p14:nvContentPartPr>
              <p14:xfrm>
                <a:off x="10012248" y="2995488"/>
                <a:ext cx="113400" cy="111960"/>
              </p14:xfrm>
            </p:contentPart>
          </mc:Choice>
          <mc:Fallback xmlns="">
            <p:pic>
              <p:nvPicPr>
                <p:cNvPr id="254" name="Freihand 253">
                  <a:extLst>
                    <a:ext uri="{FF2B5EF4-FFF2-40B4-BE49-F238E27FC236}">
                      <a16:creationId xmlns:a16="http://schemas.microsoft.com/office/drawing/2014/main" id="{B0897747-D38F-41C4-AE11-33A0CFD15AE8}"/>
                    </a:ext>
                  </a:extLst>
                </p:cNvPr>
                <p:cNvPicPr/>
                <p:nvPr/>
              </p:nvPicPr>
              <p:blipFill>
                <a:blip r:embed="rId424"/>
                <a:stretch>
                  <a:fillRect/>
                </a:stretch>
              </p:blipFill>
              <p:spPr>
                <a:xfrm>
                  <a:off x="10007928" y="2991168"/>
                  <a:ext cx="122040" cy="120600"/>
                </a:xfrm>
                <a:prstGeom prst="rect">
                  <a:avLst/>
                </a:prstGeom>
              </p:spPr>
            </p:pic>
          </mc:Fallback>
        </mc:AlternateContent>
        <mc:AlternateContent xmlns:mc="http://schemas.openxmlformats.org/markup-compatibility/2006" xmlns:p14="http://schemas.microsoft.com/office/powerpoint/2010/main">
          <mc:Choice Requires="p14">
            <p:contentPart p14:bwMode="auto" r:id="rId425">
              <p14:nvContentPartPr>
                <p14:cNvPr id="255" name="Freihand 254">
                  <a:extLst>
                    <a:ext uri="{FF2B5EF4-FFF2-40B4-BE49-F238E27FC236}">
                      <a16:creationId xmlns:a16="http://schemas.microsoft.com/office/drawing/2014/main" id="{38276525-95E9-4AE3-9766-CAB3FC3BCC23}"/>
                    </a:ext>
                  </a:extLst>
                </p14:cNvPr>
                <p14:cNvContentPartPr/>
                <p14:nvPr/>
              </p14:nvContentPartPr>
              <p14:xfrm>
                <a:off x="10141848" y="2931768"/>
                <a:ext cx="140040" cy="117360"/>
              </p14:xfrm>
            </p:contentPart>
          </mc:Choice>
          <mc:Fallback xmlns="">
            <p:pic>
              <p:nvPicPr>
                <p:cNvPr id="255" name="Freihand 254">
                  <a:extLst>
                    <a:ext uri="{FF2B5EF4-FFF2-40B4-BE49-F238E27FC236}">
                      <a16:creationId xmlns:a16="http://schemas.microsoft.com/office/drawing/2014/main" id="{38276525-95E9-4AE3-9766-CAB3FC3BCC23}"/>
                    </a:ext>
                  </a:extLst>
                </p:cNvPr>
                <p:cNvPicPr/>
                <p:nvPr/>
              </p:nvPicPr>
              <p:blipFill>
                <a:blip r:embed="rId426"/>
                <a:stretch>
                  <a:fillRect/>
                </a:stretch>
              </p:blipFill>
              <p:spPr>
                <a:xfrm>
                  <a:off x="10137528" y="2927448"/>
                  <a:ext cx="14868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427">
              <p14:nvContentPartPr>
                <p14:cNvPr id="256" name="Freihand 255">
                  <a:extLst>
                    <a:ext uri="{FF2B5EF4-FFF2-40B4-BE49-F238E27FC236}">
                      <a16:creationId xmlns:a16="http://schemas.microsoft.com/office/drawing/2014/main" id="{71342569-F9A2-4D94-B491-2A83A206705E}"/>
                    </a:ext>
                  </a:extLst>
                </p14:cNvPr>
                <p14:cNvContentPartPr/>
                <p14:nvPr/>
              </p14:nvContentPartPr>
              <p14:xfrm>
                <a:off x="10265688" y="2908368"/>
                <a:ext cx="30240" cy="30240"/>
              </p14:xfrm>
            </p:contentPart>
          </mc:Choice>
          <mc:Fallback xmlns="">
            <p:pic>
              <p:nvPicPr>
                <p:cNvPr id="256" name="Freihand 255">
                  <a:extLst>
                    <a:ext uri="{FF2B5EF4-FFF2-40B4-BE49-F238E27FC236}">
                      <a16:creationId xmlns:a16="http://schemas.microsoft.com/office/drawing/2014/main" id="{71342569-F9A2-4D94-B491-2A83A206705E}"/>
                    </a:ext>
                  </a:extLst>
                </p:cNvPr>
                <p:cNvPicPr/>
                <p:nvPr/>
              </p:nvPicPr>
              <p:blipFill>
                <a:blip r:embed="rId428"/>
                <a:stretch>
                  <a:fillRect/>
                </a:stretch>
              </p:blipFill>
              <p:spPr>
                <a:xfrm>
                  <a:off x="10261368" y="2904048"/>
                  <a:ext cx="38880" cy="38880"/>
                </a:xfrm>
                <a:prstGeom prst="rect">
                  <a:avLst/>
                </a:prstGeom>
              </p:spPr>
            </p:pic>
          </mc:Fallback>
        </mc:AlternateContent>
        <mc:AlternateContent xmlns:mc="http://schemas.openxmlformats.org/markup-compatibility/2006" xmlns:p14="http://schemas.microsoft.com/office/powerpoint/2010/main">
          <mc:Choice Requires="p14">
            <p:contentPart p14:bwMode="auto" r:id="rId429">
              <p14:nvContentPartPr>
                <p14:cNvPr id="257" name="Freihand 256">
                  <a:extLst>
                    <a:ext uri="{FF2B5EF4-FFF2-40B4-BE49-F238E27FC236}">
                      <a16:creationId xmlns:a16="http://schemas.microsoft.com/office/drawing/2014/main" id="{F194F662-EF0F-44A8-A37B-83CE860A14A4}"/>
                    </a:ext>
                  </a:extLst>
                </p14:cNvPr>
                <p14:cNvContentPartPr/>
                <p14:nvPr/>
              </p14:nvContentPartPr>
              <p14:xfrm>
                <a:off x="10318248" y="2838168"/>
                <a:ext cx="106200" cy="181080"/>
              </p14:xfrm>
            </p:contentPart>
          </mc:Choice>
          <mc:Fallback xmlns="">
            <p:pic>
              <p:nvPicPr>
                <p:cNvPr id="257" name="Freihand 256">
                  <a:extLst>
                    <a:ext uri="{FF2B5EF4-FFF2-40B4-BE49-F238E27FC236}">
                      <a16:creationId xmlns:a16="http://schemas.microsoft.com/office/drawing/2014/main" id="{F194F662-EF0F-44A8-A37B-83CE860A14A4}"/>
                    </a:ext>
                  </a:extLst>
                </p:cNvPr>
                <p:cNvPicPr/>
                <p:nvPr/>
              </p:nvPicPr>
              <p:blipFill>
                <a:blip r:embed="rId430"/>
                <a:stretch>
                  <a:fillRect/>
                </a:stretch>
              </p:blipFill>
              <p:spPr>
                <a:xfrm>
                  <a:off x="10313928" y="2833848"/>
                  <a:ext cx="114840" cy="189720"/>
                </a:xfrm>
                <a:prstGeom prst="rect">
                  <a:avLst/>
                </a:prstGeom>
              </p:spPr>
            </p:pic>
          </mc:Fallback>
        </mc:AlternateContent>
        <mc:AlternateContent xmlns:mc="http://schemas.openxmlformats.org/markup-compatibility/2006" xmlns:p14="http://schemas.microsoft.com/office/powerpoint/2010/main">
          <mc:Choice Requires="p14">
            <p:contentPart p14:bwMode="auto" r:id="rId431">
              <p14:nvContentPartPr>
                <p14:cNvPr id="258" name="Freihand 257">
                  <a:extLst>
                    <a:ext uri="{FF2B5EF4-FFF2-40B4-BE49-F238E27FC236}">
                      <a16:creationId xmlns:a16="http://schemas.microsoft.com/office/drawing/2014/main" id="{4CE1DC5B-B8B7-4212-AB6F-DCFBCB4D38A5}"/>
                    </a:ext>
                  </a:extLst>
                </p14:cNvPr>
                <p14:cNvContentPartPr/>
                <p14:nvPr/>
              </p14:nvContentPartPr>
              <p14:xfrm>
                <a:off x="10520208" y="2899368"/>
                <a:ext cx="16920" cy="54000"/>
              </p14:xfrm>
            </p:contentPart>
          </mc:Choice>
          <mc:Fallback xmlns="">
            <p:pic>
              <p:nvPicPr>
                <p:cNvPr id="258" name="Freihand 257">
                  <a:extLst>
                    <a:ext uri="{FF2B5EF4-FFF2-40B4-BE49-F238E27FC236}">
                      <a16:creationId xmlns:a16="http://schemas.microsoft.com/office/drawing/2014/main" id="{4CE1DC5B-B8B7-4212-AB6F-DCFBCB4D38A5}"/>
                    </a:ext>
                  </a:extLst>
                </p:cNvPr>
                <p:cNvPicPr/>
                <p:nvPr/>
              </p:nvPicPr>
              <p:blipFill>
                <a:blip r:embed="rId432"/>
                <a:stretch>
                  <a:fillRect/>
                </a:stretch>
              </p:blipFill>
              <p:spPr>
                <a:xfrm>
                  <a:off x="10515888" y="2895048"/>
                  <a:ext cx="25560" cy="62640"/>
                </a:xfrm>
                <a:prstGeom prst="rect">
                  <a:avLst/>
                </a:prstGeom>
              </p:spPr>
            </p:pic>
          </mc:Fallback>
        </mc:AlternateContent>
        <mc:AlternateContent xmlns:mc="http://schemas.openxmlformats.org/markup-compatibility/2006" xmlns:p14="http://schemas.microsoft.com/office/powerpoint/2010/main">
          <mc:Choice Requires="p14">
            <p:contentPart p14:bwMode="auto" r:id="rId433">
              <p14:nvContentPartPr>
                <p14:cNvPr id="259" name="Freihand 258">
                  <a:extLst>
                    <a:ext uri="{FF2B5EF4-FFF2-40B4-BE49-F238E27FC236}">
                      <a16:creationId xmlns:a16="http://schemas.microsoft.com/office/drawing/2014/main" id="{F45CB65D-5BD4-4C2C-B4C8-E9FE4EC4B3D6}"/>
                    </a:ext>
                  </a:extLst>
                </p14:cNvPr>
                <p14:cNvContentPartPr/>
                <p14:nvPr/>
              </p14:nvContentPartPr>
              <p14:xfrm>
                <a:off x="10522368" y="2845728"/>
                <a:ext cx="47880" cy="2880"/>
              </p14:xfrm>
            </p:contentPart>
          </mc:Choice>
          <mc:Fallback xmlns="">
            <p:pic>
              <p:nvPicPr>
                <p:cNvPr id="259" name="Freihand 258">
                  <a:extLst>
                    <a:ext uri="{FF2B5EF4-FFF2-40B4-BE49-F238E27FC236}">
                      <a16:creationId xmlns:a16="http://schemas.microsoft.com/office/drawing/2014/main" id="{F45CB65D-5BD4-4C2C-B4C8-E9FE4EC4B3D6}"/>
                    </a:ext>
                  </a:extLst>
                </p:cNvPr>
                <p:cNvPicPr/>
                <p:nvPr/>
              </p:nvPicPr>
              <p:blipFill>
                <a:blip r:embed="rId434"/>
                <a:stretch>
                  <a:fillRect/>
                </a:stretch>
              </p:blipFill>
              <p:spPr>
                <a:xfrm>
                  <a:off x="10518048" y="2841408"/>
                  <a:ext cx="56520" cy="11520"/>
                </a:xfrm>
                <a:prstGeom prst="rect">
                  <a:avLst/>
                </a:prstGeom>
              </p:spPr>
            </p:pic>
          </mc:Fallback>
        </mc:AlternateContent>
        <mc:AlternateContent xmlns:mc="http://schemas.openxmlformats.org/markup-compatibility/2006" xmlns:p14="http://schemas.microsoft.com/office/powerpoint/2010/main">
          <mc:Choice Requires="p14">
            <p:contentPart p14:bwMode="auto" r:id="rId435">
              <p14:nvContentPartPr>
                <p14:cNvPr id="260" name="Freihand 259">
                  <a:extLst>
                    <a:ext uri="{FF2B5EF4-FFF2-40B4-BE49-F238E27FC236}">
                      <a16:creationId xmlns:a16="http://schemas.microsoft.com/office/drawing/2014/main" id="{DE78EDE4-1868-48A0-93BC-074F1B822F75}"/>
                    </a:ext>
                  </a:extLst>
                </p14:cNvPr>
                <p14:cNvContentPartPr/>
                <p14:nvPr/>
              </p14:nvContentPartPr>
              <p14:xfrm>
                <a:off x="10584288" y="2848608"/>
                <a:ext cx="86760" cy="96120"/>
              </p14:xfrm>
            </p:contentPart>
          </mc:Choice>
          <mc:Fallback xmlns="">
            <p:pic>
              <p:nvPicPr>
                <p:cNvPr id="260" name="Freihand 259">
                  <a:extLst>
                    <a:ext uri="{FF2B5EF4-FFF2-40B4-BE49-F238E27FC236}">
                      <a16:creationId xmlns:a16="http://schemas.microsoft.com/office/drawing/2014/main" id="{DE78EDE4-1868-48A0-93BC-074F1B822F75}"/>
                    </a:ext>
                  </a:extLst>
                </p:cNvPr>
                <p:cNvPicPr/>
                <p:nvPr/>
              </p:nvPicPr>
              <p:blipFill>
                <a:blip r:embed="rId436"/>
                <a:stretch>
                  <a:fillRect/>
                </a:stretch>
              </p:blipFill>
              <p:spPr>
                <a:xfrm>
                  <a:off x="10579968" y="2844288"/>
                  <a:ext cx="95400" cy="104760"/>
                </a:xfrm>
                <a:prstGeom prst="rect">
                  <a:avLst/>
                </a:prstGeom>
              </p:spPr>
            </p:pic>
          </mc:Fallback>
        </mc:AlternateContent>
        <mc:AlternateContent xmlns:mc="http://schemas.openxmlformats.org/markup-compatibility/2006" xmlns:p14="http://schemas.microsoft.com/office/powerpoint/2010/main">
          <mc:Choice Requires="p14">
            <p:contentPart p14:bwMode="auto" r:id="rId437">
              <p14:nvContentPartPr>
                <p14:cNvPr id="261" name="Freihand 260">
                  <a:extLst>
                    <a:ext uri="{FF2B5EF4-FFF2-40B4-BE49-F238E27FC236}">
                      <a16:creationId xmlns:a16="http://schemas.microsoft.com/office/drawing/2014/main" id="{D34D5757-BEBD-4895-831F-ED3658A8E94D}"/>
                    </a:ext>
                  </a:extLst>
                </p14:cNvPr>
                <p14:cNvContentPartPr/>
                <p14:nvPr/>
              </p14:nvContentPartPr>
              <p14:xfrm>
                <a:off x="10742688" y="2806128"/>
                <a:ext cx="123840" cy="79920"/>
              </p14:xfrm>
            </p:contentPart>
          </mc:Choice>
          <mc:Fallback xmlns="">
            <p:pic>
              <p:nvPicPr>
                <p:cNvPr id="261" name="Freihand 260">
                  <a:extLst>
                    <a:ext uri="{FF2B5EF4-FFF2-40B4-BE49-F238E27FC236}">
                      <a16:creationId xmlns:a16="http://schemas.microsoft.com/office/drawing/2014/main" id="{D34D5757-BEBD-4895-831F-ED3658A8E94D}"/>
                    </a:ext>
                  </a:extLst>
                </p:cNvPr>
                <p:cNvPicPr/>
                <p:nvPr/>
              </p:nvPicPr>
              <p:blipFill>
                <a:blip r:embed="rId438"/>
                <a:stretch>
                  <a:fillRect/>
                </a:stretch>
              </p:blipFill>
              <p:spPr>
                <a:xfrm>
                  <a:off x="10738368" y="2801808"/>
                  <a:ext cx="132480" cy="88560"/>
                </a:xfrm>
                <a:prstGeom prst="rect">
                  <a:avLst/>
                </a:prstGeom>
              </p:spPr>
            </p:pic>
          </mc:Fallback>
        </mc:AlternateContent>
        <mc:AlternateContent xmlns:mc="http://schemas.openxmlformats.org/markup-compatibility/2006" xmlns:p14="http://schemas.microsoft.com/office/powerpoint/2010/main">
          <mc:Choice Requires="p14">
            <p:contentPart p14:bwMode="auto" r:id="rId439">
              <p14:nvContentPartPr>
                <p14:cNvPr id="262" name="Freihand 261">
                  <a:extLst>
                    <a:ext uri="{FF2B5EF4-FFF2-40B4-BE49-F238E27FC236}">
                      <a16:creationId xmlns:a16="http://schemas.microsoft.com/office/drawing/2014/main" id="{3BB02506-8E0F-4308-8E3F-73B31297DC78}"/>
                    </a:ext>
                  </a:extLst>
                </p14:cNvPr>
                <p14:cNvContentPartPr/>
                <p14:nvPr/>
              </p14:nvContentPartPr>
              <p14:xfrm>
                <a:off x="10841688" y="2675448"/>
                <a:ext cx="100800" cy="153720"/>
              </p14:xfrm>
            </p:contentPart>
          </mc:Choice>
          <mc:Fallback xmlns="">
            <p:pic>
              <p:nvPicPr>
                <p:cNvPr id="262" name="Freihand 261">
                  <a:extLst>
                    <a:ext uri="{FF2B5EF4-FFF2-40B4-BE49-F238E27FC236}">
                      <a16:creationId xmlns:a16="http://schemas.microsoft.com/office/drawing/2014/main" id="{3BB02506-8E0F-4308-8E3F-73B31297DC78}"/>
                    </a:ext>
                  </a:extLst>
                </p:cNvPr>
                <p:cNvPicPr/>
                <p:nvPr/>
              </p:nvPicPr>
              <p:blipFill>
                <a:blip r:embed="rId440"/>
                <a:stretch>
                  <a:fillRect/>
                </a:stretch>
              </p:blipFill>
              <p:spPr>
                <a:xfrm>
                  <a:off x="10837368" y="2671128"/>
                  <a:ext cx="109440" cy="162360"/>
                </a:xfrm>
                <a:prstGeom prst="rect">
                  <a:avLst/>
                </a:prstGeom>
              </p:spPr>
            </p:pic>
          </mc:Fallback>
        </mc:AlternateContent>
        <mc:AlternateContent xmlns:mc="http://schemas.openxmlformats.org/markup-compatibility/2006" xmlns:p14="http://schemas.microsoft.com/office/powerpoint/2010/main">
          <mc:Choice Requires="p14">
            <p:contentPart p14:bwMode="auto" r:id="rId441">
              <p14:nvContentPartPr>
                <p14:cNvPr id="263" name="Freihand 262">
                  <a:extLst>
                    <a:ext uri="{FF2B5EF4-FFF2-40B4-BE49-F238E27FC236}">
                      <a16:creationId xmlns:a16="http://schemas.microsoft.com/office/drawing/2014/main" id="{5D1681FD-071D-4D78-9F46-6D260BD6EC6B}"/>
                    </a:ext>
                  </a:extLst>
                </p14:cNvPr>
                <p14:cNvContentPartPr/>
                <p14:nvPr/>
              </p14:nvContentPartPr>
              <p14:xfrm>
                <a:off x="10948248" y="2726928"/>
                <a:ext cx="63720" cy="89640"/>
              </p14:xfrm>
            </p:contentPart>
          </mc:Choice>
          <mc:Fallback xmlns="">
            <p:pic>
              <p:nvPicPr>
                <p:cNvPr id="263" name="Freihand 262">
                  <a:extLst>
                    <a:ext uri="{FF2B5EF4-FFF2-40B4-BE49-F238E27FC236}">
                      <a16:creationId xmlns:a16="http://schemas.microsoft.com/office/drawing/2014/main" id="{5D1681FD-071D-4D78-9F46-6D260BD6EC6B}"/>
                    </a:ext>
                  </a:extLst>
                </p:cNvPr>
                <p:cNvPicPr/>
                <p:nvPr/>
              </p:nvPicPr>
              <p:blipFill>
                <a:blip r:embed="rId442"/>
                <a:stretch>
                  <a:fillRect/>
                </a:stretch>
              </p:blipFill>
              <p:spPr>
                <a:xfrm>
                  <a:off x="10943928" y="2722608"/>
                  <a:ext cx="72360" cy="98280"/>
                </a:xfrm>
                <a:prstGeom prst="rect">
                  <a:avLst/>
                </a:prstGeom>
              </p:spPr>
            </p:pic>
          </mc:Fallback>
        </mc:AlternateContent>
        <mc:AlternateContent xmlns:mc="http://schemas.openxmlformats.org/markup-compatibility/2006" xmlns:p14="http://schemas.microsoft.com/office/powerpoint/2010/main">
          <mc:Choice Requires="p14">
            <p:contentPart p14:bwMode="auto" r:id="rId443">
              <p14:nvContentPartPr>
                <p14:cNvPr id="264" name="Freihand 263">
                  <a:extLst>
                    <a:ext uri="{FF2B5EF4-FFF2-40B4-BE49-F238E27FC236}">
                      <a16:creationId xmlns:a16="http://schemas.microsoft.com/office/drawing/2014/main" id="{6641BB4E-FB6A-414F-B5A4-98A09AC69912}"/>
                    </a:ext>
                  </a:extLst>
                </p14:cNvPr>
                <p14:cNvContentPartPr/>
                <p14:nvPr/>
              </p14:nvContentPartPr>
              <p14:xfrm>
                <a:off x="11023848" y="2707848"/>
                <a:ext cx="64800" cy="84960"/>
              </p14:xfrm>
            </p:contentPart>
          </mc:Choice>
          <mc:Fallback xmlns="">
            <p:pic>
              <p:nvPicPr>
                <p:cNvPr id="264" name="Freihand 263">
                  <a:extLst>
                    <a:ext uri="{FF2B5EF4-FFF2-40B4-BE49-F238E27FC236}">
                      <a16:creationId xmlns:a16="http://schemas.microsoft.com/office/drawing/2014/main" id="{6641BB4E-FB6A-414F-B5A4-98A09AC69912}"/>
                    </a:ext>
                  </a:extLst>
                </p:cNvPr>
                <p:cNvPicPr/>
                <p:nvPr/>
              </p:nvPicPr>
              <p:blipFill>
                <a:blip r:embed="rId444"/>
                <a:stretch>
                  <a:fillRect/>
                </a:stretch>
              </p:blipFill>
              <p:spPr>
                <a:xfrm>
                  <a:off x="11019528" y="2703528"/>
                  <a:ext cx="73440" cy="93600"/>
                </a:xfrm>
                <a:prstGeom prst="rect">
                  <a:avLst/>
                </a:prstGeom>
              </p:spPr>
            </p:pic>
          </mc:Fallback>
        </mc:AlternateContent>
        <mc:AlternateContent xmlns:mc="http://schemas.openxmlformats.org/markup-compatibility/2006" xmlns:p14="http://schemas.microsoft.com/office/powerpoint/2010/main">
          <mc:Choice Requires="p14">
            <p:contentPart p14:bwMode="auto" r:id="rId445">
              <p14:nvContentPartPr>
                <p14:cNvPr id="265" name="Freihand 264">
                  <a:extLst>
                    <a:ext uri="{FF2B5EF4-FFF2-40B4-BE49-F238E27FC236}">
                      <a16:creationId xmlns:a16="http://schemas.microsoft.com/office/drawing/2014/main" id="{88D7C69A-DF31-4C02-ABC3-2C4C0841D81E}"/>
                    </a:ext>
                  </a:extLst>
                </p14:cNvPr>
                <p14:cNvContentPartPr/>
                <p14:nvPr/>
              </p14:nvContentPartPr>
              <p14:xfrm>
                <a:off x="11087568" y="2650248"/>
                <a:ext cx="183960" cy="109440"/>
              </p14:xfrm>
            </p:contentPart>
          </mc:Choice>
          <mc:Fallback xmlns="">
            <p:pic>
              <p:nvPicPr>
                <p:cNvPr id="265" name="Freihand 264">
                  <a:extLst>
                    <a:ext uri="{FF2B5EF4-FFF2-40B4-BE49-F238E27FC236}">
                      <a16:creationId xmlns:a16="http://schemas.microsoft.com/office/drawing/2014/main" id="{88D7C69A-DF31-4C02-ABC3-2C4C0841D81E}"/>
                    </a:ext>
                  </a:extLst>
                </p:cNvPr>
                <p:cNvPicPr/>
                <p:nvPr/>
              </p:nvPicPr>
              <p:blipFill>
                <a:blip r:embed="rId446"/>
                <a:stretch>
                  <a:fillRect/>
                </a:stretch>
              </p:blipFill>
              <p:spPr>
                <a:xfrm>
                  <a:off x="11083248" y="2645928"/>
                  <a:ext cx="192600" cy="118080"/>
                </a:xfrm>
                <a:prstGeom prst="rect">
                  <a:avLst/>
                </a:prstGeom>
              </p:spPr>
            </p:pic>
          </mc:Fallback>
        </mc:AlternateContent>
        <mc:AlternateContent xmlns:mc="http://schemas.openxmlformats.org/markup-compatibility/2006" xmlns:p14="http://schemas.microsoft.com/office/powerpoint/2010/main">
          <mc:Choice Requires="p14">
            <p:contentPart p14:bwMode="auto" r:id="rId447">
              <p14:nvContentPartPr>
                <p14:cNvPr id="266" name="Freihand 265">
                  <a:extLst>
                    <a:ext uri="{FF2B5EF4-FFF2-40B4-BE49-F238E27FC236}">
                      <a16:creationId xmlns:a16="http://schemas.microsoft.com/office/drawing/2014/main" id="{A715639D-C1D5-438F-AD39-FFBC9B475BE3}"/>
                    </a:ext>
                  </a:extLst>
                </p14:cNvPr>
                <p14:cNvContentPartPr/>
                <p14:nvPr/>
              </p14:nvContentPartPr>
              <p14:xfrm>
                <a:off x="11359368" y="2551968"/>
                <a:ext cx="27000" cy="123480"/>
              </p14:xfrm>
            </p:contentPart>
          </mc:Choice>
          <mc:Fallback xmlns="">
            <p:pic>
              <p:nvPicPr>
                <p:cNvPr id="266" name="Freihand 265">
                  <a:extLst>
                    <a:ext uri="{FF2B5EF4-FFF2-40B4-BE49-F238E27FC236}">
                      <a16:creationId xmlns:a16="http://schemas.microsoft.com/office/drawing/2014/main" id="{A715639D-C1D5-438F-AD39-FFBC9B475BE3}"/>
                    </a:ext>
                  </a:extLst>
                </p:cNvPr>
                <p:cNvPicPr/>
                <p:nvPr/>
              </p:nvPicPr>
              <p:blipFill>
                <a:blip r:embed="rId448"/>
                <a:stretch>
                  <a:fillRect/>
                </a:stretch>
              </p:blipFill>
              <p:spPr>
                <a:xfrm>
                  <a:off x="11355048" y="2547648"/>
                  <a:ext cx="35640" cy="132120"/>
                </a:xfrm>
                <a:prstGeom prst="rect">
                  <a:avLst/>
                </a:prstGeom>
              </p:spPr>
            </p:pic>
          </mc:Fallback>
        </mc:AlternateContent>
        <mc:AlternateContent xmlns:mc="http://schemas.openxmlformats.org/markup-compatibility/2006" xmlns:p14="http://schemas.microsoft.com/office/powerpoint/2010/main">
          <mc:Choice Requires="p14">
            <p:contentPart p14:bwMode="auto" r:id="rId449">
              <p14:nvContentPartPr>
                <p14:cNvPr id="267" name="Freihand 266">
                  <a:extLst>
                    <a:ext uri="{FF2B5EF4-FFF2-40B4-BE49-F238E27FC236}">
                      <a16:creationId xmlns:a16="http://schemas.microsoft.com/office/drawing/2014/main" id="{6AD25ED6-005A-4131-9CE2-601B351D45C9}"/>
                    </a:ext>
                  </a:extLst>
                </p14:cNvPr>
                <p14:cNvContentPartPr/>
                <p14:nvPr/>
              </p14:nvContentPartPr>
              <p14:xfrm>
                <a:off x="11320848" y="2582928"/>
                <a:ext cx="127080" cy="31320"/>
              </p14:xfrm>
            </p:contentPart>
          </mc:Choice>
          <mc:Fallback xmlns="">
            <p:pic>
              <p:nvPicPr>
                <p:cNvPr id="267" name="Freihand 266">
                  <a:extLst>
                    <a:ext uri="{FF2B5EF4-FFF2-40B4-BE49-F238E27FC236}">
                      <a16:creationId xmlns:a16="http://schemas.microsoft.com/office/drawing/2014/main" id="{6AD25ED6-005A-4131-9CE2-601B351D45C9}"/>
                    </a:ext>
                  </a:extLst>
                </p:cNvPr>
                <p:cNvPicPr/>
                <p:nvPr/>
              </p:nvPicPr>
              <p:blipFill>
                <a:blip r:embed="rId450"/>
                <a:stretch>
                  <a:fillRect/>
                </a:stretch>
              </p:blipFill>
              <p:spPr>
                <a:xfrm>
                  <a:off x="11316528" y="2578608"/>
                  <a:ext cx="135720" cy="39960"/>
                </a:xfrm>
                <a:prstGeom prst="rect">
                  <a:avLst/>
                </a:prstGeom>
              </p:spPr>
            </p:pic>
          </mc:Fallback>
        </mc:AlternateContent>
        <mc:AlternateContent xmlns:mc="http://schemas.openxmlformats.org/markup-compatibility/2006" xmlns:p14="http://schemas.microsoft.com/office/powerpoint/2010/main">
          <mc:Choice Requires="p14">
            <p:contentPart p14:bwMode="auto" r:id="rId451">
              <p14:nvContentPartPr>
                <p14:cNvPr id="268" name="Freihand 267">
                  <a:extLst>
                    <a:ext uri="{FF2B5EF4-FFF2-40B4-BE49-F238E27FC236}">
                      <a16:creationId xmlns:a16="http://schemas.microsoft.com/office/drawing/2014/main" id="{EB91B8CF-8B0F-415D-8F2D-14205B85A314}"/>
                    </a:ext>
                  </a:extLst>
                </p14:cNvPr>
                <p14:cNvContentPartPr/>
                <p14:nvPr/>
              </p14:nvContentPartPr>
              <p14:xfrm>
                <a:off x="11417328" y="2568888"/>
                <a:ext cx="61920" cy="88560"/>
              </p14:xfrm>
            </p:contentPart>
          </mc:Choice>
          <mc:Fallback xmlns="">
            <p:pic>
              <p:nvPicPr>
                <p:cNvPr id="268" name="Freihand 267">
                  <a:extLst>
                    <a:ext uri="{FF2B5EF4-FFF2-40B4-BE49-F238E27FC236}">
                      <a16:creationId xmlns:a16="http://schemas.microsoft.com/office/drawing/2014/main" id="{EB91B8CF-8B0F-415D-8F2D-14205B85A314}"/>
                    </a:ext>
                  </a:extLst>
                </p:cNvPr>
                <p:cNvPicPr/>
                <p:nvPr/>
              </p:nvPicPr>
              <p:blipFill>
                <a:blip r:embed="rId452"/>
                <a:stretch>
                  <a:fillRect/>
                </a:stretch>
              </p:blipFill>
              <p:spPr>
                <a:xfrm>
                  <a:off x="11413008" y="2564568"/>
                  <a:ext cx="70560" cy="97200"/>
                </a:xfrm>
                <a:prstGeom prst="rect">
                  <a:avLst/>
                </a:prstGeom>
              </p:spPr>
            </p:pic>
          </mc:Fallback>
        </mc:AlternateContent>
        <mc:AlternateContent xmlns:mc="http://schemas.openxmlformats.org/markup-compatibility/2006" xmlns:p14="http://schemas.microsoft.com/office/powerpoint/2010/main">
          <mc:Choice Requires="p14">
            <p:contentPart p14:bwMode="auto" r:id="rId453">
              <p14:nvContentPartPr>
                <p14:cNvPr id="269" name="Freihand 268">
                  <a:extLst>
                    <a:ext uri="{FF2B5EF4-FFF2-40B4-BE49-F238E27FC236}">
                      <a16:creationId xmlns:a16="http://schemas.microsoft.com/office/drawing/2014/main" id="{A4556A0A-6DBD-4FD7-80AE-7CEA509D7F22}"/>
                    </a:ext>
                  </a:extLst>
                </p14:cNvPr>
                <p14:cNvContentPartPr/>
                <p14:nvPr/>
              </p14:nvContentPartPr>
              <p14:xfrm>
                <a:off x="11537208" y="2485368"/>
                <a:ext cx="73440" cy="118800"/>
              </p14:xfrm>
            </p:contentPart>
          </mc:Choice>
          <mc:Fallback xmlns="">
            <p:pic>
              <p:nvPicPr>
                <p:cNvPr id="269" name="Freihand 268">
                  <a:extLst>
                    <a:ext uri="{FF2B5EF4-FFF2-40B4-BE49-F238E27FC236}">
                      <a16:creationId xmlns:a16="http://schemas.microsoft.com/office/drawing/2014/main" id="{A4556A0A-6DBD-4FD7-80AE-7CEA509D7F22}"/>
                    </a:ext>
                  </a:extLst>
                </p:cNvPr>
                <p:cNvPicPr/>
                <p:nvPr/>
              </p:nvPicPr>
              <p:blipFill>
                <a:blip r:embed="rId454"/>
                <a:stretch>
                  <a:fillRect/>
                </a:stretch>
              </p:blipFill>
              <p:spPr>
                <a:xfrm>
                  <a:off x="11532888" y="2481048"/>
                  <a:ext cx="82080" cy="127440"/>
                </a:xfrm>
                <a:prstGeom prst="rect">
                  <a:avLst/>
                </a:prstGeom>
              </p:spPr>
            </p:pic>
          </mc:Fallback>
        </mc:AlternateContent>
        <mc:AlternateContent xmlns:mc="http://schemas.openxmlformats.org/markup-compatibility/2006" xmlns:p14="http://schemas.microsoft.com/office/powerpoint/2010/main">
          <mc:Choice Requires="p14">
            <p:contentPart p14:bwMode="auto" r:id="rId455">
              <p14:nvContentPartPr>
                <p14:cNvPr id="270" name="Freihand 269">
                  <a:extLst>
                    <a:ext uri="{FF2B5EF4-FFF2-40B4-BE49-F238E27FC236}">
                      <a16:creationId xmlns:a16="http://schemas.microsoft.com/office/drawing/2014/main" id="{9A5B34CD-F6D5-4D1F-A862-1E26F8A2D712}"/>
                    </a:ext>
                  </a:extLst>
                </p14:cNvPr>
                <p14:cNvContentPartPr/>
                <p14:nvPr/>
              </p14:nvContentPartPr>
              <p14:xfrm>
                <a:off x="11616408" y="2493648"/>
                <a:ext cx="77760" cy="89640"/>
              </p14:xfrm>
            </p:contentPart>
          </mc:Choice>
          <mc:Fallback xmlns="">
            <p:pic>
              <p:nvPicPr>
                <p:cNvPr id="270" name="Freihand 269">
                  <a:extLst>
                    <a:ext uri="{FF2B5EF4-FFF2-40B4-BE49-F238E27FC236}">
                      <a16:creationId xmlns:a16="http://schemas.microsoft.com/office/drawing/2014/main" id="{9A5B34CD-F6D5-4D1F-A862-1E26F8A2D712}"/>
                    </a:ext>
                  </a:extLst>
                </p:cNvPr>
                <p:cNvPicPr/>
                <p:nvPr/>
              </p:nvPicPr>
              <p:blipFill>
                <a:blip r:embed="rId456"/>
                <a:stretch>
                  <a:fillRect/>
                </a:stretch>
              </p:blipFill>
              <p:spPr>
                <a:xfrm>
                  <a:off x="11612088" y="2489328"/>
                  <a:ext cx="86400" cy="98280"/>
                </a:xfrm>
                <a:prstGeom prst="rect">
                  <a:avLst/>
                </a:prstGeom>
              </p:spPr>
            </p:pic>
          </mc:Fallback>
        </mc:AlternateContent>
        <mc:AlternateContent xmlns:mc="http://schemas.openxmlformats.org/markup-compatibility/2006" xmlns:p14="http://schemas.microsoft.com/office/powerpoint/2010/main">
          <mc:Choice Requires="p14">
            <p:contentPart p14:bwMode="auto" r:id="rId457">
              <p14:nvContentPartPr>
                <p14:cNvPr id="271" name="Freihand 270">
                  <a:extLst>
                    <a:ext uri="{FF2B5EF4-FFF2-40B4-BE49-F238E27FC236}">
                      <a16:creationId xmlns:a16="http://schemas.microsoft.com/office/drawing/2014/main" id="{1B327EDE-0583-41BD-A195-4925D8DE644A}"/>
                    </a:ext>
                  </a:extLst>
                </p14:cNvPr>
                <p14:cNvContentPartPr/>
                <p14:nvPr/>
              </p14:nvContentPartPr>
              <p14:xfrm>
                <a:off x="11787048" y="2348568"/>
                <a:ext cx="109080" cy="195840"/>
              </p14:xfrm>
            </p:contentPart>
          </mc:Choice>
          <mc:Fallback xmlns="">
            <p:pic>
              <p:nvPicPr>
                <p:cNvPr id="271" name="Freihand 270">
                  <a:extLst>
                    <a:ext uri="{FF2B5EF4-FFF2-40B4-BE49-F238E27FC236}">
                      <a16:creationId xmlns:a16="http://schemas.microsoft.com/office/drawing/2014/main" id="{1B327EDE-0583-41BD-A195-4925D8DE644A}"/>
                    </a:ext>
                  </a:extLst>
                </p:cNvPr>
                <p:cNvPicPr/>
                <p:nvPr/>
              </p:nvPicPr>
              <p:blipFill>
                <a:blip r:embed="rId458"/>
                <a:stretch>
                  <a:fillRect/>
                </a:stretch>
              </p:blipFill>
              <p:spPr>
                <a:xfrm>
                  <a:off x="11782728" y="2344248"/>
                  <a:ext cx="117720" cy="204480"/>
                </a:xfrm>
                <a:prstGeom prst="rect">
                  <a:avLst/>
                </a:prstGeom>
              </p:spPr>
            </p:pic>
          </mc:Fallback>
        </mc:AlternateContent>
        <mc:AlternateContent xmlns:mc="http://schemas.openxmlformats.org/markup-compatibility/2006" xmlns:p14="http://schemas.microsoft.com/office/powerpoint/2010/main">
          <mc:Choice Requires="p14">
            <p:contentPart p14:bwMode="auto" r:id="rId459">
              <p14:nvContentPartPr>
                <p14:cNvPr id="272" name="Freihand 271">
                  <a:extLst>
                    <a:ext uri="{FF2B5EF4-FFF2-40B4-BE49-F238E27FC236}">
                      <a16:creationId xmlns:a16="http://schemas.microsoft.com/office/drawing/2014/main" id="{0996E591-F85C-4FE5-BA2C-E64D422C22C6}"/>
                    </a:ext>
                  </a:extLst>
                </p14:cNvPr>
                <p14:cNvContentPartPr/>
                <p14:nvPr/>
              </p14:nvContentPartPr>
              <p14:xfrm>
                <a:off x="11893608" y="2324448"/>
                <a:ext cx="173520" cy="151560"/>
              </p14:xfrm>
            </p:contentPart>
          </mc:Choice>
          <mc:Fallback xmlns="">
            <p:pic>
              <p:nvPicPr>
                <p:cNvPr id="272" name="Freihand 271">
                  <a:extLst>
                    <a:ext uri="{FF2B5EF4-FFF2-40B4-BE49-F238E27FC236}">
                      <a16:creationId xmlns:a16="http://schemas.microsoft.com/office/drawing/2014/main" id="{0996E591-F85C-4FE5-BA2C-E64D422C22C6}"/>
                    </a:ext>
                  </a:extLst>
                </p:cNvPr>
                <p:cNvPicPr/>
                <p:nvPr/>
              </p:nvPicPr>
              <p:blipFill>
                <a:blip r:embed="rId460"/>
                <a:stretch>
                  <a:fillRect/>
                </a:stretch>
              </p:blipFill>
              <p:spPr>
                <a:xfrm>
                  <a:off x="11889288" y="2320128"/>
                  <a:ext cx="182160" cy="160200"/>
                </a:xfrm>
                <a:prstGeom prst="rect">
                  <a:avLst/>
                </a:prstGeom>
              </p:spPr>
            </p:pic>
          </mc:Fallback>
        </mc:AlternateContent>
        <mc:AlternateContent xmlns:mc="http://schemas.openxmlformats.org/markup-compatibility/2006" xmlns:p14="http://schemas.microsoft.com/office/powerpoint/2010/main">
          <mc:Choice Requires="p14">
            <p:contentPart p14:bwMode="auto" r:id="rId461">
              <p14:nvContentPartPr>
                <p14:cNvPr id="273" name="Freihand 272">
                  <a:extLst>
                    <a:ext uri="{FF2B5EF4-FFF2-40B4-BE49-F238E27FC236}">
                      <a16:creationId xmlns:a16="http://schemas.microsoft.com/office/drawing/2014/main" id="{69077048-4079-473A-8DFE-03D7A1283CD3}"/>
                    </a:ext>
                  </a:extLst>
                </p14:cNvPr>
                <p14:cNvContentPartPr/>
                <p14:nvPr/>
              </p14:nvContentPartPr>
              <p14:xfrm>
                <a:off x="11799648" y="2446848"/>
                <a:ext cx="311760" cy="120960"/>
              </p14:xfrm>
            </p:contentPart>
          </mc:Choice>
          <mc:Fallback xmlns="">
            <p:pic>
              <p:nvPicPr>
                <p:cNvPr id="273" name="Freihand 272">
                  <a:extLst>
                    <a:ext uri="{FF2B5EF4-FFF2-40B4-BE49-F238E27FC236}">
                      <a16:creationId xmlns:a16="http://schemas.microsoft.com/office/drawing/2014/main" id="{69077048-4079-473A-8DFE-03D7A1283CD3}"/>
                    </a:ext>
                  </a:extLst>
                </p:cNvPr>
                <p:cNvPicPr/>
                <p:nvPr/>
              </p:nvPicPr>
              <p:blipFill>
                <a:blip r:embed="rId462"/>
                <a:stretch>
                  <a:fillRect/>
                </a:stretch>
              </p:blipFill>
              <p:spPr>
                <a:xfrm>
                  <a:off x="11795328" y="2442528"/>
                  <a:ext cx="320400" cy="129600"/>
                </a:xfrm>
                <a:prstGeom prst="rect">
                  <a:avLst/>
                </a:prstGeom>
              </p:spPr>
            </p:pic>
          </mc:Fallback>
        </mc:AlternateContent>
        <mc:AlternateContent xmlns:mc="http://schemas.openxmlformats.org/markup-compatibility/2006" xmlns:p14="http://schemas.microsoft.com/office/powerpoint/2010/main">
          <mc:Choice Requires="p14">
            <p:contentPart p14:bwMode="auto" r:id="rId463">
              <p14:nvContentPartPr>
                <p14:cNvPr id="275" name="Freihand 274">
                  <a:extLst>
                    <a:ext uri="{FF2B5EF4-FFF2-40B4-BE49-F238E27FC236}">
                      <a16:creationId xmlns:a16="http://schemas.microsoft.com/office/drawing/2014/main" id="{E5685312-3D8B-4B95-A507-E2BD0DDC4B4A}"/>
                    </a:ext>
                  </a:extLst>
                </p14:cNvPr>
                <p14:cNvContentPartPr/>
                <p14:nvPr/>
              </p14:nvContentPartPr>
              <p14:xfrm>
                <a:off x="11672208" y="2244168"/>
                <a:ext cx="522000" cy="383760"/>
              </p14:xfrm>
            </p:contentPart>
          </mc:Choice>
          <mc:Fallback xmlns="">
            <p:pic>
              <p:nvPicPr>
                <p:cNvPr id="275" name="Freihand 274">
                  <a:extLst>
                    <a:ext uri="{FF2B5EF4-FFF2-40B4-BE49-F238E27FC236}">
                      <a16:creationId xmlns:a16="http://schemas.microsoft.com/office/drawing/2014/main" id="{E5685312-3D8B-4B95-A507-E2BD0DDC4B4A}"/>
                    </a:ext>
                  </a:extLst>
                </p:cNvPr>
                <p:cNvPicPr/>
                <p:nvPr/>
              </p:nvPicPr>
              <p:blipFill>
                <a:blip r:embed="rId464"/>
                <a:stretch>
                  <a:fillRect/>
                </a:stretch>
              </p:blipFill>
              <p:spPr>
                <a:xfrm>
                  <a:off x="11667888" y="2239848"/>
                  <a:ext cx="530640" cy="39240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465">
            <p14:nvContentPartPr>
              <p14:cNvPr id="8" name="Freihand 7">
                <a:extLst>
                  <a:ext uri="{FF2B5EF4-FFF2-40B4-BE49-F238E27FC236}">
                    <a16:creationId xmlns:a16="http://schemas.microsoft.com/office/drawing/2014/main" id="{2222404E-7FA0-4331-A72E-553E59552206}"/>
                  </a:ext>
                </a:extLst>
              </p14:cNvPr>
              <p14:cNvContentPartPr/>
              <p14:nvPr/>
            </p14:nvContentPartPr>
            <p14:xfrm>
              <a:off x="473688" y="4091328"/>
              <a:ext cx="1338120" cy="55440"/>
            </p14:xfrm>
          </p:contentPart>
        </mc:Choice>
        <mc:Fallback>
          <p:pic>
            <p:nvPicPr>
              <p:cNvPr id="8" name="Freihand 7">
                <a:extLst>
                  <a:ext uri="{FF2B5EF4-FFF2-40B4-BE49-F238E27FC236}">
                    <a16:creationId xmlns:a16="http://schemas.microsoft.com/office/drawing/2014/main" id="{2222404E-7FA0-4331-A72E-553E59552206}"/>
                  </a:ext>
                </a:extLst>
              </p:cNvPr>
              <p:cNvPicPr/>
              <p:nvPr/>
            </p:nvPicPr>
            <p:blipFill>
              <a:blip r:embed="rId466"/>
              <a:stretch>
                <a:fillRect/>
              </a:stretch>
            </p:blipFill>
            <p:spPr>
              <a:xfrm>
                <a:off x="469368" y="4087008"/>
                <a:ext cx="1346760" cy="64080"/>
              </a:xfrm>
              <a:prstGeom prst="rect">
                <a:avLst/>
              </a:prstGeom>
            </p:spPr>
          </p:pic>
        </mc:Fallback>
      </mc:AlternateContent>
      <mc:AlternateContent xmlns:mc="http://schemas.openxmlformats.org/markup-compatibility/2006">
        <mc:Choice xmlns:p14="http://schemas.microsoft.com/office/powerpoint/2010/main" Requires="p14">
          <p:contentPart p14:bwMode="auto" r:id="rId467">
            <p14:nvContentPartPr>
              <p14:cNvPr id="15" name="Freihand 14">
                <a:extLst>
                  <a:ext uri="{FF2B5EF4-FFF2-40B4-BE49-F238E27FC236}">
                    <a16:creationId xmlns:a16="http://schemas.microsoft.com/office/drawing/2014/main" id="{AAD7DDD6-C4E4-45B1-A038-94F1BE5C4A11}"/>
                  </a:ext>
                </a:extLst>
              </p14:cNvPr>
              <p14:cNvContentPartPr/>
              <p14:nvPr/>
            </p14:nvContentPartPr>
            <p14:xfrm>
              <a:off x="2291688" y="4122648"/>
              <a:ext cx="1062720" cy="119160"/>
            </p14:xfrm>
          </p:contentPart>
        </mc:Choice>
        <mc:Fallback>
          <p:pic>
            <p:nvPicPr>
              <p:cNvPr id="15" name="Freihand 14">
                <a:extLst>
                  <a:ext uri="{FF2B5EF4-FFF2-40B4-BE49-F238E27FC236}">
                    <a16:creationId xmlns:a16="http://schemas.microsoft.com/office/drawing/2014/main" id="{AAD7DDD6-C4E4-45B1-A038-94F1BE5C4A11}"/>
                  </a:ext>
                </a:extLst>
              </p:cNvPr>
              <p:cNvPicPr/>
              <p:nvPr/>
            </p:nvPicPr>
            <p:blipFill>
              <a:blip r:embed="rId468"/>
              <a:stretch>
                <a:fillRect/>
              </a:stretch>
            </p:blipFill>
            <p:spPr>
              <a:xfrm>
                <a:off x="2287368" y="4118328"/>
                <a:ext cx="1071360" cy="127800"/>
              </a:xfrm>
              <a:prstGeom prst="rect">
                <a:avLst/>
              </a:prstGeom>
            </p:spPr>
          </p:pic>
        </mc:Fallback>
      </mc:AlternateContent>
      <mc:AlternateContent xmlns:mc="http://schemas.openxmlformats.org/markup-compatibility/2006">
        <mc:Choice xmlns:p14="http://schemas.microsoft.com/office/powerpoint/2010/main" Requires="p14">
          <p:contentPart p14:bwMode="auto" r:id="rId469">
            <p14:nvContentPartPr>
              <p14:cNvPr id="17" name="Freihand 16">
                <a:extLst>
                  <a:ext uri="{FF2B5EF4-FFF2-40B4-BE49-F238E27FC236}">
                    <a16:creationId xmlns:a16="http://schemas.microsoft.com/office/drawing/2014/main" id="{70A0A996-3D69-4846-A9B2-37C0778D672A}"/>
                  </a:ext>
                </a:extLst>
              </p14:cNvPr>
              <p14:cNvContentPartPr/>
              <p14:nvPr/>
            </p14:nvContentPartPr>
            <p14:xfrm>
              <a:off x="3432168" y="3285288"/>
              <a:ext cx="2853720" cy="658800"/>
            </p14:xfrm>
          </p:contentPart>
        </mc:Choice>
        <mc:Fallback>
          <p:pic>
            <p:nvPicPr>
              <p:cNvPr id="17" name="Freihand 16">
                <a:extLst>
                  <a:ext uri="{FF2B5EF4-FFF2-40B4-BE49-F238E27FC236}">
                    <a16:creationId xmlns:a16="http://schemas.microsoft.com/office/drawing/2014/main" id="{70A0A996-3D69-4846-A9B2-37C0778D672A}"/>
                  </a:ext>
                </a:extLst>
              </p:cNvPr>
              <p:cNvPicPr/>
              <p:nvPr/>
            </p:nvPicPr>
            <p:blipFill>
              <a:blip r:embed="rId470"/>
              <a:stretch>
                <a:fillRect/>
              </a:stretch>
            </p:blipFill>
            <p:spPr>
              <a:xfrm>
                <a:off x="3427848" y="3280968"/>
                <a:ext cx="2862360" cy="667440"/>
              </a:xfrm>
              <a:prstGeom prst="rect">
                <a:avLst/>
              </a:prstGeom>
            </p:spPr>
          </p:pic>
        </mc:Fallback>
      </mc:AlternateContent>
      <mc:AlternateContent xmlns:mc="http://schemas.openxmlformats.org/markup-compatibility/2006">
        <mc:Choice xmlns:p14="http://schemas.microsoft.com/office/powerpoint/2010/main" Requires="p14">
          <p:contentPart p14:bwMode="auto" r:id="rId471">
            <p14:nvContentPartPr>
              <p14:cNvPr id="20" name="Freihand 19">
                <a:extLst>
                  <a:ext uri="{FF2B5EF4-FFF2-40B4-BE49-F238E27FC236}">
                    <a16:creationId xmlns:a16="http://schemas.microsoft.com/office/drawing/2014/main" id="{7620B42C-09E1-4A46-9333-7005284627F6}"/>
                  </a:ext>
                </a:extLst>
              </p14:cNvPr>
              <p14:cNvContentPartPr/>
              <p14:nvPr/>
            </p14:nvContentPartPr>
            <p14:xfrm>
              <a:off x="3650688" y="3927168"/>
              <a:ext cx="2454120" cy="464400"/>
            </p14:xfrm>
          </p:contentPart>
        </mc:Choice>
        <mc:Fallback>
          <p:pic>
            <p:nvPicPr>
              <p:cNvPr id="20" name="Freihand 19">
                <a:extLst>
                  <a:ext uri="{FF2B5EF4-FFF2-40B4-BE49-F238E27FC236}">
                    <a16:creationId xmlns:a16="http://schemas.microsoft.com/office/drawing/2014/main" id="{7620B42C-09E1-4A46-9333-7005284627F6}"/>
                  </a:ext>
                </a:extLst>
              </p:cNvPr>
              <p:cNvPicPr/>
              <p:nvPr/>
            </p:nvPicPr>
            <p:blipFill>
              <a:blip r:embed="rId472"/>
              <a:stretch>
                <a:fillRect/>
              </a:stretch>
            </p:blipFill>
            <p:spPr>
              <a:xfrm>
                <a:off x="3646368" y="3922848"/>
                <a:ext cx="2462760" cy="473040"/>
              </a:xfrm>
              <a:prstGeom prst="rect">
                <a:avLst/>
              </a:prstGeom>
            </p:spPr>
          </p:pic>
        </mc:Fallback>
      </mc:AlternateContent>
      <mc:AlternateContent xmlns:mc="http://schemas.openxmlformats.org/markup-compatibility/2006">
        <mc:Choice xmlns:p14="http://schemas.microsoft.com/office/powerpoint/2010/main" Requires="p14">
          <p:contentPart p14:bwMode="auto" r:id="rId473">
            <p14:nvContentPartPr>
              <p14:cNvPr id="42" name="Freihand 41">
                <a:extLst>
                  <a:ext uri="{FF2B5EF4-FFF2-40B4-BE49-F238E27FC236}">
                    <a16:creationId xmlns:a16="http://schemas.microsoft.com/office/drawing/2014/main" id="{BA7A6A18-E230-4F15-8AE2-7233903A259E}"/>
                  </a:ext>
                </a:extLst>
              </p14:cNvPr>
              <p14:cNvContentPartPr/>
              <p14:nvPr/>
            </p14:nvContentPartPr>
            <p14:xfrm>
              <a:off x="1908648" y="3654648"/>
              <a:ext cx="1669680" cy="969480"/>
            </p14:xfrm>
          </p:contentPart>
        </mc:Choice>
        <mc:Fallback>
          <p:pic>
            <p:nvPicPr>
              <p:cNvPr id="42" name="Freihand 41">
                <a:extLst>
                  <a:ext uri="{FF2B5EF4-FFF2-40B4-BE49-F238E27FC236}">
                    <a16:creationId xmlns:a16="http://schemas.microsoft.com/office/drawing/2014/main" id="{BA7A6A18-E230-4F15-8AE2-7233903A259E}"/>
                  </a:ext>
                </a:extLst>
              </p:cNvPr>
              <p:cNvPicPr/>
              <p:nvPr/>
            </p:nvPicPr>
            <p:blipFill>
              <a:blip r:embed="rId474"/>
              <a:stretch>
                <a:fillRect/>
              </a:stretch>
            </p:blipFill>
            <p:spPr>
              <a:xfrm>
                <a:off x="1904328" y="3650328"/>
                <a:ext cx="1678320" cy="978120"/>
              </a:xfrm>
              <a:prstGeom prst="rect">
                <a:avLst/>
              </a:prstGeom>
            </p:spPr>
          </p:pic>
        </mc:Fallback>
      </mc:AlternateContent>
      <mc:AlternateContent xmlns:mc="http://schemas.openxmlformats.org/markup-compatibility/2006">
        <mc:Choice xmlns:p14="http://schemas.microsoft.com/office/powerpoint/2010/main" Requires="p14">
          <p:contentPart p14:bwMode="auto" r:id="rId475">
            <p14:nvContentPartPr>
              <p14:cNvPr id="46" name="Freihand 45">
                <a:extLst>
                  <a:ext uri="{FF2B5EF4-FFF2-40B4-BE49-F238E27FC236}">
                    <a16:creationId xmlns:a16="http://schemas.microsoft.com/office/drawing/2014/main" id="{99C4784A-D43A-44F4-96B8-E51FBC8F6EEC}"/>
                  </a:ext>
                </a:extLst>
              </p14:cNvPr>
              <p14:cNvContentPartPr/>
              <p14:nvPr/>
            </p14:nvContentPartPr>
            <p14:xfrm>
              <a:off x="2159208" y="3552048"/>
              <a:ext cx="1299960" cy="741600"/>
            </p14:xfrm>
          </p:contentPart>
        </mc:Choice>
        <mc:Fallback>
          <p:pic>
            <p:nvPicPr>
              <p:cNvPr id="46" name="Freihand 45">
                <a:extLst>
                  <a:ext uri="{FF2B5EF4-FFF2-40B4-BE49-F238E27FC236}">
                    <a16:creationId xmlns:a16="http://schemas.microsoft.com/office/drawing/2014/main" id="{99C4784A-D43A-44F4-96B8-E51FBC8F6EEC}"/>
                  </a:ext>
                </a:extLst>
              </p:cNvPr>
              <p:cNvPicPr/>
              <p:nvPr/>
            </p:nvPicPr>
            <p:blipFill>
              <a:blip r:embed="rId476"/>
              <a:stretch>
                <a:fillRect/>
              </a:stretch>
            </p:blipFill>
            <p:spPr>
              <a:xfrm>
                <a:off x="2154888" y="3547728"/>
                <a:ext cx="1308600" cy="750240"/>
              </a:xfrm>
              <a:prstGeom prst="rect">
                <a:avLst/>
              </a:prstGeom>
            </p:spPr>
          </p:pic>
        </mc:Fallback>
      </mc:AlternateContent>
    </p:spTree>
    <p:extLst>
      <p:ext uri="{BB962C8B-B14F-4D97-AF65-F5344CB8AC3E}">
        <p14:creationId xmlns:p14="http://schemas.microsoft.com/office/powerpoint/2010/main" val="19470787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762828" y="0"/>
            <a:ext cx="7761950" cy="744941"/>
          </a:xfrm>
          <a:prstGeom prst="rect">
            <a:avLst/>
          </a:prstGeom>
          <a:noFill/>
          <a:ln>
            <a:noFill/>
          </a:ln>
        </p:spPr>
        <p:txBody>
          <a:bodyPr lIns="81646" tIns="40823" rIns="81646" bIns="40823" anchor="ctr" anchorCtr="1"/>
          <a:lstStyle/>
          <a:p>
            <a:pPr>
              <a:lnSpc>
                <a:spcPct val="100000"/>
              </a:lnSpc>
            </a:pPr>
            <a:r>
              <a:rPr lang="de-DE" sz="2540" b="1">
                <a:solidFill>
                  <a:srgbClr val="000000"/>
                </a:solidFill>
                <a:latin typeface="Arial"/>
              </a:rPr>
              <a:t>Real economic growth and GDP-Deflator</a:t>
            </a:r>
            <a:endParaRPr sz="2540" dirty="0"/>
          </a:p>
        </p:txBody>
      </p:sp>
      <p:sp>
        <p:nvSpPr>
          <p:cNvPr id="7" name="Text Box 3"/>
          <p:cNvSpPr txBox="1">
            <a:spLocks noChangeArrowheads="1"/>
          </p:cNvSpPr>
          <p:nvPr/>
        </p:nvSpPr>
        <p:spPr bwMode="auto">
          <a:xfrm>
            <a:off x="178932" y="794899"/>
            <a:ext cx="8397032" cy="596074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pPr>
            <a:r>
              <a:rPr lang="de-DE" altLang="de-DE" sz="2000" dirty="0">
                <a:solidFill>
                  <a:srgbClr val="000000"/>
                </a:solidFill>
              </a:rPr>
              <a:t>Real </a:t>
            </a:r>
            <a:r>
              <a:rPr lang="de-DE" altLang="de-DE" sz="2000" dirty="0" err="1">
                <a:solidFill>
                  <a:srgbClr val="000000"/>
                </a:solidFill>
              </a:rPr>
              <a:t>economic</a:t>
            </a:r>
            <a:r>
              <a:rPr lang="de-DE" altLang="de-DE" sz="2000" dirty="0">
                <a:solidFill>
                  <a:srgbClr val="000000"/>
                </a:solidFill>
              </a:rPr>
              <a:t> </a:t>
            </a:r>
            <a:r>
              <a:rPr lang="de-DE" altLang="de-DE" sz="2000" dirty="0" err="1">
                <a:solidFill>
                  <a:srgbClr val="000000"/>
                </a:solidFill>
              </a:rPr>
              <a:t>change</a:t>
            </a:r>
            <a:r>
              <a:rPr lang="de-DE" altLang="de-DE" sz="2000" dirty="0">
                <a:solidFill>
                  <a:srgbClr val="000000"/>
                </a:solidFill>
              </a:rPr>
              <a:t> </a:t>
            </a:r>
            <a:r>
              <a:rPr lang="de-DE" altLang="de-DE" sz="2000" dirty="0" err="1">
                <a:solidFill>
                  <a:srgbClr val="000000"/>
                </a:solidFill>
              </a:rPr>
              <a:t>is</a:t>
            </a:r>
            <a:r>
              <a:rPr lang="de-DE" altLang="de-DE" sz="2000" dirty="0">
                <a:solidFill>
                  <a:srgbClr val="000000"/>
                </a:solidFill>
              </a:rPr>
              <a:t> </a:t>
            </a:r>
            <a:r>
              <a:rPr lang="de-DE" altLang="de-DE" sz="2000" dirty="0" err="1">
                <a:solidFill>
                  <a:srgbClr val="000000"/>
                </a:solidFill>
              </a:rPr>
              <a:t>the</a:t>
            </a:r>
            <a:r>
              <a:rPr lang="de-DE" altLang="de-DE" sz="2000" dirty="0">
                <a:solidFill>
                  <a:srgbClr val="000000"/>
                </a:solidFill>
              </a:rPr>
              <a:t> </a:t>
            </a:r>
            <a:r>
              <a:rPr lang="de-DE" altLang="de-DE" sz="2000" dirty="0" err="1">
                <a:solidFill>
                  <a:srgbClr val="000000"/>
                </a:solidFill>
              </a:rPr>
              <a:t>realtive</a:t>
            </a:r>
            <a:r>
              <a:rPr lang="de-DE" altLang="de-DE" sz="2000" dirty="0">
                <a:solidFill>
                  <a:srgbClr val="000000"/>
                </a:solidFill>
              </a:rPr>
              <a:t> </a:t>
            </a:r>
            <a:r>
              <a:rPr lang="de-DE" altLang="de-DE" sz="2000" dirty="0" err="1">
                <a:solidFill>
                  <a:srgbClr val="000000"/>
                </a:solidFill>
              </a:rPr>
              <a:t>change</a:t>
            </a:r>
            <a:r>
              <a:rPr lang="de-DE" altLang="de-DE" sz="2000" dirty="0">
                <a:solidFill>
                  <a:srgbClr val="000000"/>
                </a:solidFill>
              </a:rPr>
              <a:t> </a:t>
            </a:r>
            <a:r>
              <a:rPr lang="de-DE" altLang="de-DE" sz="2000" dirty="0" err="1">
                <a:solidFill>
                  <a:srgbClr val="000000"/>
                </a:solidFill>
              </a:rPr>
              <a:t>of</a:t>
            </a:r>
            <a:r>
              <a:rPr lang="de-DE" altLang="de-DE" sz="2000" dirty="0">
                <a:solidFill>
                  <a:srgbClr val="000000"/>
                </a:solidFill>
              </a:rPr>
              <a:t> </a:t>
            </a:r>
            <a:r>
              <a:rPr lang="de-DE" altLang="de-DE" sz="2000" dirty="0" err="1">
                <a:solidFill>
                  <a:srgbClr val="000000"/>
                </a:solidFill>
              </a:rPr>
              <a:t>the</a:t>
            </a:r>
            <a:r>
              <a:rPr lang="de-DE" altLang="de-DE" sz="2000" dirty="0">
                <a:solidFill>
                  <a:srgbClr val="000000"/>
                </a:solidFill>
              </a:rPr>
              <a:t> </a:t>
            </a:r>
            <a:r>
              <a:rPr lang="de-DE" altLang="de-DE" sz="2000" dirty="0" err="1">
                <a:solidFill>
                  <a:srgbClr val="000000"/>
                </a:solidFill>
              </a:rPr>
              <a:t>chain</a:t>
            </a:r>
            <a:r>
              <a:rPr lang="de-DE" altLang="de-DE" sz="2000" dirty="0">
                <a:solidFill>
                  <a:srgbClr val="000000"/>
                </a:solidFill>
              </a:rPr>
              <a:t>-index </a:t>
            </a:r>
            <a:r>
              <a:rPr lang="de-DE" altLang="de-DE" sz="2000" dirty="0" err="1">
                <a:solidFill>
                  <a:srgbClr val="000000"/>
                </a:solidFill>
              </a:rPr>
              <a:t>of</a:t>
            </a:r>
            <a:r>
              <a:rPr lang="de-DE" altLang="de-DE" sz="2000" dirty="0">
                <a:solidFill>
                  <a:srgbClr val="000000"/>
                </a:solidFill>
              </a:rPr>
              <a:t> real GDP:</a:t>
            </a:r>
          </a:p>
          <a:p>
            <a:pPr eaLnBrk="1" hangingPunct="1">
              <a:buClrTx/>
            </a:pPr>
            <a:endParaRPr lang="de-DE" altLang="de-DE" sz="2000" dirty="0">
              <a:solidFill>
                <a:srgbClr val="000000"/>
              </a:solidFill>
            </a:endParaRPr>
          </a:p>
          <a:p>
            <a:pPr eaLnBrk="1" hangingPunct="1">
              <a:buClrTx/>
            </a:pPr>
            <a:endParaRPr lang="de-DE" altLang="de-DE" sz="2000" dirty="0">
              <a:solidFill>
                <a:srgbClr val="000000"/>
              </a:solidFill>
            </a:endParaRPr>
          </a:p>
          <a:p>
            <a:pPr eaLnBrk="1" hangingPunct="1">
              <a:buClrTx/>
            </a:pPr>
            <a:r>
              <a:rPr lang="de-DE" altLang="de-DE" sz="2000" dirty="0">
                <a:solidFill>
                  <a:srgbClr val="000000"/>
                </a:solidFill>
              </a:rPr>
              <a:t>								 	         GDP-Index</a:t>
            </a:r>
            <a:r>
              <a:rPr lang="de-DE" altLang="de-DE" sz="2000" baseline="-25000" dirty="0">
                <a:solidFill>
                  <a:srgbClr val="000000"/>
                </a:solidFill>
              </a:rPr>
              <a:t>real</a:t>
            </a:r>
            <a:r>
              <a:rPr lang="de-DE" altLang="de-DE" sz="2000" dirty="0">
                <a:solidFill>
                  <a:srgbClr val="000000"/>
                </a:solidFill>
              </a:rPr>
              <a:t>(t) – GDP-Index</a:t>
            </a:r>
            <a:r>
              <a:rPr lang="de-DE" altLang="de-DE" sz="2000" baseline="-25000" dirty="0">
                <a:solidFill>
                  <a:srgbClr val="000000"/>
                </a:solidFill>
              </a:rPr>
              <a:t>real</a:t>
            </a:r>
            <a:r>
              <a:rPr lang="de-DE" altLang="de-DE" sz="2000" dirty="0">
                <a:solidFill>
                  <a:srgbClr val="000000"/>
                </a:solidFill>
              </a:rPr>
              <a:t>(t-1)</a:t>
            </a:r>
          </a:p>
          <a:p>
            <a:pPr eaLnBrk="1" hangingPunct="1">
              <a:buClrTx/>
            </a:pPr>
            <a:r>
              <a:rPr lang="de-DE" altLang="de-DE" sz="2000" dirty="0">
                <a:solidFill>
                  <a:srgbClr val="000000"/>
                </a:solidFill>
              </a:rPr>
              <a:t>Real </a:t>
            </a:r>
            <a:r>
              <a:rPr lang="de-DE" altLang="de-DE" sz="2000" dirty="0" err="1">
                <a:solidFill>
                  <a:srgbClr val="000000"/>
                </a:solidFill>
              </a:rPr>
              <a:t>economic</a:t>
            </a:r>
            <a:r>
              <a:rPr lang="de-DE" altLang="de-DE" sz="2000" dirty="0">
                <a:solidFill>
                  <a:srgbClr val="000000"/>
                </a:solidFill>
              </a:rPr>
              <a:t> </a:t>
            </a:r>
            <a:r>
              <a:rPr lang="de-DE" altLang="de-DE" sz="2000" dirty="0" err="1">
                <a:solidFill>
                  <a:srgbClr val="000000"/>
                </a:solidFill>
              </a:rPr>
              <a:t>growth</a:t>
            </a:r>
            <a:r>
              <a:rPr lang="de-DE" altLang="de-DE" sz="2000" dirty="0">
                <a:solidFill>
                  <a:srgbClr val="000000"/>
                </a:solidFill>
              </a:rPr>
              <a:t>  = g(t)=   </a:t>
            </a:r>
          </a:p>
          <a:p>
            <a:pPr eaLnBrk="1" hangingPunct="1">
              <a:buClrTx/>
            </a:pPr>
            <a:r>
              <a:rPr lang="de-DE" altLang="de-DE" sz="2000" dirty="0">
                <a:solidFill>
                  <a:srgbClr val="000000"/>
                </a:solidFill>
              </a:rPr>
              <a:t>								 				GDP-Index</a:t>
            </a:r>
            <a:r>
              <a:rPr lang="de-DE" altLang="de-DE" sz="2000" baseline="-25000" dirty="0">
                <a:solidFill>
                  <a:srgbClr val="000000"/>
                </a:solidFill>
              </a:rPr>
              <a:t>real</a:t>
            </a:r>
            <a:r>
              <a:rPr lang="de-DE" altLang="de-DE" sz="2000" dirty="0">
                <a:solidFill>
                  <a:srgbClr val="000000"/>
                </a:solidFill>
              </a:rPr>
              <a:t>(t-1)</a:t>
            </a:r>
          </a:p>
          <a:p>
            <a:pPr eaLnBrk="1" hangingPunct="1">
              <a:buClrTx/>
            </a:pPr>
            <a:endParaRPr lang="de-DE" altLang="de-DE" sz="2000" dirty="0">
              <a:solidFill>
                <a:srgbClr val="000000"/>
              </a:solidFill>
            </a:endParaRPr>
          </a:p>
          <a:p>
            <a:pPr eaLnBrk="1" hangingPunct="1">
              <a:buClrTx/>
            </a:pPr>
            <a:endParaRPr lang="de-DE" altLang="de-DE" sz="2000" dirty="0">
              <a:solidFill>
                <a:srgbClr val="000000"/>
              </a:solidFill>
            </a:endParaRPr>
          </a:p>
          <a:p>
            <a:pPr eaLnBrk="1" hangingPunct="1">
              <a:buClrTx/>
            </a:pPr>
            <a:r>
              <a:rPr lang="de-DE" altLang="de-DE" sz="2000" dirty="0">
                <a:solidFill>
                  <a:srgbClr val="000000"/>
                </a:solidFill>
              </a:rPr>
              <a:t>										 GDP-</a:t>
            </a:r>
            <a:r>
              <a:rPr lang="de-DE" altLang="de-DE" sz="2000" dirty="0" err="1">
                <a:solidFill>
                  <a:srgbClr val="000000"/>
                </a:solidFill>
              </a:rPr>
              <a:t>Index</a:t>
            </a:r>
            <a:r>
              <a:rPr lang="de-DE" altLang="de-DE" sz="2000" baseline="-25000" dirty="0" err="1">
                <a:solidFill>
                  <a:srgbClr val="000000"/>
                </a:solidFill>
              </a:rPr>
              <a:t>nom</a:t>
            </a:r>
            <a:r>
              <a:rPr lang="de-DE" altLang="de-DE" sz="2000" dirty="0">
                <a:solidFill>
                  <a:srgbClr val="000000"/>
                </a:solidFill>
              </a:rPr>
              <a:t>(t)</a:t>
            </a:r>
          </a:p>
          <a:p>
            <a:pPr eaLnBrk="1" hangingPunct="1">
              <a:buClrTx/>
            </a:pPr>
            <a:r>
              <a:rPr lang="de-DE" altLang="de-DE" sz="2000" dirty="0">
                <a:solidFill>
                  <a:srgbClr val="000000"/>
                </a:solidFill>
              </a:rPr>
              <a:t>GDP-</a:t>
            </a:r>
            <a:r>
              <a:rPr lang="de-DE" altLang="de-DE" sz="2000" dirty="0" err="1">
                <a:solidFill>
                  <a:srgbClr val="000000"/>
                </a:solidFill>
              </a:rPr>
              <a:t>Deflator</a:t>
            </a:r>
            <a:r>
              <a:rPr lang="de-DE" altLang="de-DE" sz="2000" dirty="0">
                <a:solidFill>
                  <a:srgbClr val="000000"/>
                </a:solidFill>
              </a:rPr>
              <a:t>(t)		=	      100</a:t>
            </a:r>
          </a:p>
          <a:p>
            <a:pPr eaLnBrk="1" hangingPunct="1">
              <a:buClrTx/>
            </a:pPr>
            <a:r>
              <a:rPr lang="de-DE" altLang="de-DE" sz="2000" dirty="0">
                <a:solidFill>
                  <a:srgbClr val="000000"/>
                </a:solidFill>
              </a:rPr>
              <a:t>								 		 GDP-Index</a:t>
            </a:r>
            <a:r>
              <a:rPr lang="de-DE" altLang="de-DE" sz="2000" baseline="-25000" dirty="0">
                <a:solidFill>
                  <a:srgbClr val="000000"/>
                </a:solidFill>
              </a:rPr>
              <a:t>real</a:t>
            </a:r>
            <a:r>
              <a:rPr lang="de-DE" altLang="de-DE" sz="2000" dirty="0">
                <a:solidFill>
                  <a:srgbClr val="000000"/>
                </a:solidFill>
              </a:rPr>
              <a:t>(t)</a:t>
            </a:r>
          </a:p>
          <a:p>
            <a:pPr eaLnBrk="1" hangingPunct="1">
              <a:buClrTx/>
            </a:pPr>
            <a:endParaRPr lang="de-DE" altLang="de-DE" sz="2000" dirty="0">
              <a:solidFill>
                <a:srgbClr val="000000"/>
              </a:solidFill>
            </a:endParaRPr>
          </a:p>
          <a:p>
            <a:pPr eaLnBrk="1" hangingPunct="1">
              <a:buClrTx/>
            </a:pPr>
            <a:r>
              <a:rPr lang="de-DE" altLang="de-DE" sz="2000" dirty="0">
                <a:solidFill>
                  <a:srgbClr val="000000"/>
                </a:solidFill>
              </a:rPr>
              <a:t>	</a:t>
            </a:r>
          </a:p>
          <a:p>
            <a:pPr eaLnBrk="1" hangingPunct="1">
              <a:buClrTx/>
            </a:pPr>
            <a:r>
              <a:rPr lang="de-DE" altLang="de-DE" sz="2000" dirty="0">
                <a:solidFill>
                  <a:srgbClr val="000000"/>
                </a:solidFill>
              </a:rPr>
              <a:t>The relative </a:t>
            </a:r>
            <a:r>
              <a:rPr lang="de-DE" altLang="de-DE" sz="2000" dirty="0" err="1">
                <a:solidFill>
                  <a:srgbClr val="000000"/>
                </a:solidFill>
              </a:rPr>
              <a:t>change</a:t>
            </a:r>
            <a:r>
              <a:rPr lang="de-DE" altLang="de-DE" sz="2000" dirty="0">
                <a:solidFill>
                  <a:srgbClr val="000000"/>
                </a:solidFill>
              </a:rPr>
              <a:t> </a:t>
            </a:r>
            <a:r>
              <a:rPr lang="de-DE" altLang="de-DE" sz="2000" dirty="0" err="1">
                <a:solidFill>
                  <a:srgbClr val="000000"/>
                </a:solidFill>
              </a:rPr>
              <a:t>of</a:t>
            </a:r>
            <a:r>
              <a:rPr lang="de-DE" altLang="de-DE" sz="2000" dirty="0">
                <a:solidFill>
                  <a:srgbClr val="000000"/>
                </a:solidFill>
              </a:rPr>
              <a:t> </a:t>
            </a:r>
            <a:r>
              <a:rPr lang="de-DE" altLang="de-DE" sz="2000" dirty="0" err="1">
                <a:solidFill>
                  <a:srgbClr val="000000"/>
                </a:solidFill>
              </a:rPr>
              <a:t>the</a:t>
            </a:r>
            <a:r>
              <a:rPr lang="de-DE" altLang="de-DE" sz="2000" dirty="0">
                <a:solidFill>
                  <a:srgbClr val="000000"/>
                </a:solidFill>
              </a:rPr>
              <a:t> BIP-</a:t>
            </a:r>
            <a:r>
              <a:rPr lang="de-DE" altLang="de-DE" sz="2000" dirty="0" err="1">
                <a:solidFill>
                  <a:srgbClr val="000000"/>
                </a:solidFill>
              </a:rPr>
              <a:t>Deflator</a:t>
            </a:r>
            <a:r>
              <a:rPr lang="de-DE" altLang="de-DE" sz="2000" dirty="0">
                <a:solidFill>
                  <a:srgbClr val="000000"/>
                </a:solidFill>
              </a:rPr>
              <a:t> </a:t>
            </a:r>
            <a:r>
              <a:rPr lang="de-DE" altLang="de-DE" sz="2000" dirty="0" err="1">
                <a:solidFill>
                  <a:srgbClr val="000000"/>
                </a:solidFill>
              </a:rPr>
              <a:t>represents</a:t>
            </a:r>
            <a:r>
              <a:rPr lang="de-DE" altLang="de-DE" sz="2000" dirty="0">
                <a:solidFill>
                  <a:srgbClr val="000000"/>
                </a:solidFill>
              </a:rPr>
              <a:t> </a:t>
            </a:r>
            <a:r>
              <a:rPr lang="de-DE" altLang="de-DE" sz="2000" dirty="0" err="1">
                <a:solidFill>
                  <a:srgbClr val="000000"/>
                </a:solidFill>
              </a:rPr>
              <a:t>the</a:t>
            </a:r>
            <a:r>
              <a:rPr lang="de-DE" altLang="de-DE" sz="2000" dirty="0">
                <a:solidFill>
                  <a:srgbClr val="000000"/>
                </a:solidFill>
              </a:rPr>
              <a:t> pure </a:t>
            </a:r>
            <a:r>
              <a:rPr lang="de-DE" altLang="de-DE" sz="2000" dirty="0" err="1">
                <a:solidFill>
                  <a:srgbClr val="000000"/>
                </a:solidFill>
              </a:rPr>
              <a:t>price</a:t>
            </a:r>
            <a:r>
              <a:rPr lang="de-DE" altLang="de-DE" sz="2000" dirty="0">
                <a:solidFill>
                  <a:srgbClr val="000000"/>
                </a:solidFill>
              </a:rPr>
              <a:t> </a:t>
            </a:r>
            <a:r>
              <a:rPr lang="de-DE" altLang="de-DE" sz="2000" dirty="0" err="1">
                <a:solidFill>
                  <a:srgbClr val="000000"/>
                </a:solidFill>
              </a:rPr>
              <a:t>effectof</a:t>
            </a:r>
            <a:r>
              <a:rPr lang="de-DE" altLang="de-DE" sz="2000" dirty="0">
                <a:solidFill>
                  <a:srgbClr val="000000"/>
                </a:solidFill>
              </a:rPr>
              <a:t> </a:t>
            </a:r>
            <a:r>
              <a:rPr lang="de-DE" altLang="de-DE" sz="2000" dirty="0" err="1">
                <a:solidFill>
                  <a:srgbClr val="000000"/>
                </a:solidFill>
              </a:rPr>
              <a:t>the</a:t>
            </a:r>
            <a:r>
              <a:rPr lang="de-DE" altLang="de-DE" sz="2000" dirty="0">
                <a:solidFill>
                  <a:srgbClr val="000000"/>
                </a:solidFill>
              </a:rPr>
              <a:t> </a:t>
            </a:r>
            <a:r>
              <a:rPr lang="de-DE" altLang="de-DE" sz="2000" dirty="0" err="1">
                <a:solidFill>
                  <a:srgbClr val="000000"/>
                </a:solidFill>
              </a:rPr>
              <a:t>realative</a:t>
            </a:r>
            <a:r>
              <a:rPr lang="de-DE" altLang="de-DE" sz="2000" dirty="0">
                <a:solidFill>
                  <a:srgbClr val="000000"/>
                </a:solidFill>
              </a:rPr>
              <a:t> </a:t>
            </a:r>
            <a:r>
              <a:rPr lang="de-DE" altLang="de-DE" sz="2000" dirty="0" err="1">
                <a:solidFill>
                  <a:srgbClr val="000000"/>
                </a:solidFill>
              </a:rPr>
              <a:t>change</a:t>
            </a:r>
            <a:r>
              <a:rPr lang="de-DE" altLang="de-DE" sz="2000" dirty="0">
                <a:solidFill>
                  <a:srgbClr val="000000"/>
                </a:solidFill>
              </a:rPr>
              <a:t> </a:t>
            </a:r>
            <a:r>
              <a:rPr lang="de-DE" altLang="de-DE" sz="2000" dirty="0" err="1">
                <a:solidFill>
                  <a:srgbClr val="000000"/>
                </a:solidFill>
              </a:rPr>
              <a:t>of</a:t>
            </a:r>
            <a:r>
              <a:rPr lang="de-DE" altLang="de-DE" sz="2000" dirty="0">
                <a:solidFill>
                  <a:srgbClr val="000000"/>
                </a:solidFill>
              </a:rPr>
              <a:t> nominal GDP</a:t>
            </a:r>
          </a:p>
          <a:p>
            <a:pPr eaLnBrk="1" hangingPunct="1">
              <a:buClrTx/>
            </a:pPr>
            <a:endParaRPr lang="de-DE" altLang="de-DE" sz="2000" dirty="0">
              <a:solidFill>
                <a:srgbClr val="000000"/>
              </a:solidFill>
            </a:endParaRPr>
          </a:p>
          <a:p>
            <a:pPr eaLnBrk="1" hangingPunct="1">
              <a:buClrTx/>
            </a:pPr>
            <a:r>
              <a:rPr lang="de-DE" altLang="de-DE" sz="2000" dirty="0">
                <a:solidFill>
                  <a:srgbClr val="000000"/>
                </a:solidFill>
              </a:rPr>
              <a:t>(in </a:t>
            </a:r>
            <a:r>
              <a:rPr lang="de-DE" altLang="de-DE" sz="2000" dirty="0" err="1">
                <a:solidFill>
                  <a:srgbClr val="000000"/>
                </a:solidFill>
              </a:rPr>
              <a:t>opposite</a:t>
            </a:r>
            <a:r>
              <a:rPr lang="de-DE" altLang="de-DE" sz="2000" dirty="0">
                <a:solidFill>
                  <a:srgbClr val="000000"/>
                </a:solidFill>
              </a:rPr>
              <a:t> </a:t>
            </a:r>
            <a:r>
              <a:rPr lang="de-DE" altLang="de-DE" sz="2000" dirty="0" err="1">
                <a:solidFill>
                  <a:srgbClr val="000000"/>
                </a:solidFill>
              </a:rPr>
              <a:t>to</a:t>
            </a:r>
            <a:r>
              <a:rPr lang="de-DE" altLang="de-DE" sz="2000" dirty="0">
                <a:solidFill>
                  <a:srgbClr val="000000"/>
                </a:solidFill>
              </a:rPr>
              <a:t> </a:t>
            </a:r>
            <a:r>
              <a:rPr lang="de-DE" altLang="de-DE" sz="2000" dirty="0" err="1">
                <a:solidFill>
                  <a:srgbClr val="000000"/>
                </a:solidFill>
              </a:rPr>
              <a:t>case</a:t>
            </a:r>
            <a:r>
              <a:rPr lang="de-DE" altLang="de-DE" sz="2000" dirty="0">
                <a:solidFill>
                  <a:srgbClr val="000000"/>
                </a:solidFill>
              </a:rPr>
              <a:t>, </a:t>
            </a:r>
            <a:r>
              <a:rPr lang="de-DE" altLang="de-DE" sz="2000" dirty="0" err="1">
                <a:solidFill>
                  <a:srgbClr val="000000"/>
                </a:solidFill>
              </a:rPr>
              <a:t>if</a:t>
            </a:r>
            <a:r>
              <a:rPr lang="de-DE" altLang="de-DE" sz="2000" dirty="0">
                <a:solidFill>
                  <a:srgbClr val="000000"/>
                </a:solidFill>
              </a:rPr>
              <a:t> real GDP </a:t>
            </a:r>
            <a:r>
              <a:rPr lang="de-DE" altLang="de-DE" sz="2000" dirty="0" err="1">
                <a:solidFill>
                  <a:srgbClr val="000000"/>
                </a:solidFill>
              </a:rPr>
              <a:t>would</a:t>
            </a:r>
            <a:r>
              <a:rPr lang="de-DE" altLang="de-DE" sz="2000" dirty="0">
                <a:solidFill>
                  <a:srgbClr val="000000"/>
                </a:solidFill>
              </a:rPr>
              <a:t> </a:t>
            </a:r>
            <a:r>
              <a:rPr lang="de-DE" altLang="de-DE" sz="2000" dirty="0" err="1">
                <a:solidFill>
                  <a:srgbClr val="000000"/>
                </a:solidFill>
              </a:rPr>
              <a:t>be</a:t>
            </a:r>
            <a:r>
              <a:rPr lang="de-DE" altLang="de-DE" sz="2000" dirty="0">
                <a:solidFill>
                  <a:srgbClr val="000000"/>
                </a:solidFill>
              </a:rPr>
              <a:t> </a:t>
            </a:r>
            <a:r>
              <a:rPr lang="de-DE" altLang="de-DE" sz="2000" dirty="0" err="1">
                <a:solidFill>
                  <a:srgbClr val="000000"/>
                </a:solidFill>
              </a:rPr>
              <a:t>calculated</a:t>
            </a:r>
            <a:r>
              <a:rPr lang="de-DE" altLang="de-DE" sz="2000" dirty="0">
                <a:solidFill>
                  <a:srgbClr val="000000"/>
                </a:solidFill>
              </a:rPr>
              <a:t> via a </a:t>
            </a:r>
            <a:r>
              <a:rPr lang="de-DE" altLang="de-DE" sz="2000" dirty="0" err="1">
                <a:solidFill>
                  <a:srgbClr val="000000"/>
                </a:solidFill>
              </a:rPr>
              <a:t>fixed</a:t>
            </a:r>
            <a:r>
              <a:rPr lang="de-DE" altLang="de-DE" sz="2000" dirty="0">
                <a:solidFill>
                  <a:srgbClr val="000000"/>
                </a:solidFill>
              </a:rPr>
              <a:t> </a:t>
            </a:r>
            <a:r>
              <a:rPr lang="de-DE" altLang="de-DE" sz="2000" dirty="0" err="1">
                <a:solidFill>
                  <a:srgbClr val="000000"/>
                </a:solidFill>
              </a:rPr>
              <a:t>price</a:t>
            </a:r>
            <a:r>
              <a:rPr lang="de-DE" altLang="de-DE" sz="2000" dirty="0">
                <a:solidFill>
                  <a:srgbClr val="000000"/>
                </a:solidFill>
              </a:rPr>
              <a:t> </a:t>
            </a:r>
            <a:r>
              <a:rPr lang="de-DE" altLang="de-DE" sz="2000" dirty="0" err="1">
                <a:solidFill>
                  <a:srgbClr val="000000"/>
                </a:solidFill>
              </a:rPr>
              <a:t>base</a:t>
            </a:r>
            <a:r>
              <a:rPr lang="de-DE" altLang="de-DE" sz="2000" dirty="0">
                <a:solidFill>
                  <a:srgbClr val="000000"/>
                </a:solidFill>
              </a:rPr>
              <a:t>, </a:t>
            </a:r>
            <a:r>
              <a:rPr lang="de-DE" altLang="de-DE" sz="2000" dirty="0" err="1">
                <a:solidFill>
                  <a:srgbClr val="000000"/>
                </a:solidFill>
              </a:rPr>
              <a:t>since</a:t>
            </a:r>
            <a:r>
              <a:rPr lang="de-DE" altLang="de-DE" sz="2000" dirty="0">
                <a:solidFill>
                  <a:srgbClr val="000000"/>
                </a:solidFill>
              </a:rPr>
              <a:t> </a:t>
            </a:r>
            <a:r>
              <a:rPr lang="de-DE" altLang="de-DE" sz="2000" dirty="0" err="1">
                <a:solidFill>
                  <a:srgbClr val="000000"/>
                </a:solidFill>
              </a:rPr>
              <a:t>then</a:t>
            </a:r>
            <a:r>
              <a:rPr lang="de-DE" altLang="de-DE" sz="2000" dirty="0">
                <a:solidFill>
                  <a:srgbClr val="000000"/>
                </a:solidFill>
              </a:rPr>
              <a:t>, </a:t>
            </a:r>
            <a:r>
              <a:rPr lang="de-DE" altLang="de-DE" sz="2000" dirty="0" err="1">
                <a:solidFill>
                  <a:srgbClr val="000000"/>
                </a:solidFill>
              </a:rPr>
              <a:t>the</a:t>
            </a:r>
            <a:r>
              <a:rPr lang="de-DE" altLang="de-DE" sz="2000" dirty="0">
                <a:solidFill>
                  <a:srgbClr val="000000"/>
                </a:solidFill>
              </a:rPr>
              <a:t> BIP-</a:t>
            </a:r>
            <a:r>
              <a:rPr lang="de-DE" altLang="de-DE" sz="2000" dirty="0" err="1">
                <a:solidFill>
                  <a:srgbClr val="000000"/>
                </a:solidFill>
              </a:rPr>
              <a:t>Deflator</a:t>
            </a:r>
            <a:r>
              <a:rPr lang="de-DE" altLang="de-DE" sz="2000" dirty="0">
                <a:solidFill>
                  <a:srgbClr val="000000"/>
                </a:solidFill>
              </a:rPr>
              <a:t> </a:t>
            </a:r>
            <a:r>
              <a:rPr lang="de-DE" altLang="de-DE" sz="2000" dirty="0" err="1">
                <a:solidFill>
                  <a:srgbClr val="000000"/>
                </a:solidFill>
              </a:rPr>
              <a:t>itself</a:t>
            </a:r>
            <a:r>
              <a:rPr lang="de-DE" altLang="de-DE" sz="2000" dirty="0">
                <a:solidFill>
                  <a:srgbClr val="000000"/>
                </a:solidFill>
              </a:rPr>
              <a:t> </a:t>
            </a:r>
            <a:r>
              <a:rPr lang="de-DE" altLang="de-DE" sz="2000" dirty="0" err="1">
                <a:solidFill>
                  <a:srgbClr val="000000"/>
                </a:solidFill>
              </a:rPr>
              <a:t>represents</a:t>
            </a:r>
            <a:r>
              <a:rPr lang="de-DE" altLang="de-DE" sz="2000" dirty="0">
                <a:solidFill>
                  <a:srgbClr val="000000"/>
                </a:solidFill>
              </a:rPr>
              <a:t> </a:t>
            </a:r>
            <a:r>
              <a:rPr lang="de-DE" altLang="de-DE" sz="2000" dirty="0" err="1">
                <a:solidFill>
                  <a:srgbClr val="000000"/>
                </a:solidFill>
              </a:rPr>
              <a:t>the</a:t>
            </a:r>
            <a:r>
              <a:rPr lang="de-DE" altLang="de-DE" sz="2000" dirty="0">
                <a:solidFill>
                  <a:srgbClr val="000000"/>
                </a:solidFill>
              </a:rPr>
              <a:t> </a:t>
            </a:r>
            <a:r>
              <a:rPr lang="de-DE" altLang="de-DE" sz="2000" dirty="0" err="1">
                <a:solidFill>
                  <a:srgbClr val="000000"/>
                </a:solidFill>
              </a:rPr>
              <a:t>price</a:t>
            </a:r>
            <a:r>
              <a:rPr lang="de-DE" altLang="de-DE" sz="2000" dirty="0">
                <a:solidFill>
                  <a:srgbClr val="000000"/>
                </a:solidFill>
              </a:rPr>
              <a:t> </a:t>
            </a:r>
            <a:r>
              <a:rPr lang="de-DE" altLang="de-DE" sz="2000" dirty="0" err="1">
                <a:solidFill>
                  <a:srgbClr val="000000"/>
                </a:solidFill>
              </a:rPr>
              <a:t>effect</a:t>
            </a:r>
            <a:r>
              <a:rPr lang="de-DE" altLang="de-DE" sz="2000" dirty="0">
                <a:solidFill>
                  <a:srgbClr val="000000"/>
                </a:solidFill>
              </a:rPr>
              <a:t>, </a:t>
            </a:r>
            <a:r>
              <a:rPr lang="de-DE" altLang="de-DE" sz="2000" b="1" dirty="0" err="1">
                <a:solidFill>
                  <a:srgbClr val="000000"/>
                </a:solidFill>
              </a:rPr>
              <a:t>be</a:t>
            </a:r>
            <a:r>
              <a:rPr lang="de-DE" altLang="de-DE" sz="2000" b="1" dirty="0">
                <a:solidFill>
                  <a:srgbClr val="000000"/>
                </a:solidFill>
              </a:rPr>
              <a:t> </a:t>
            </a:r>
            <a:r>
              <a:rPr lang="de-DE" altLang="de-DE" sz="2000" b="1" dirty="0" err="1">
                <a:solidFill>
                  <a:srgbClr val="000000"/>
                </a:solidFill>
              </a:rPr>
              <a:t>careful</a:t>
            </a:r>
            <a:r>
              <a:rPr lang="de-DE" altLang="de-DE" sz="2000" b="1" dirty="0">
                <a:solidFill>
                  <a:srgbClr val="000000"/>
                </a:solidFill>
              </a:rPr>
              <a:t>, </a:t>
            </a:r>
            <a:r>
              <a:rPr lang="de-DE" altLang="de-DE" sz="2000" b="1" dirty="0" err="1">
                <a:solidFill>
                  <a:srgbClr val="000000"/>
                </a:solidFill>
              </a:rPr>
              <a:t>if</a:t>
            </a:r>
            <a:r>
              <a:rPr lang="de-DE" altLang="de-DE" sz="2000" b="1" dirty="0">
                <a:solidFill>
                  <a:srgbClr val="000000"/>
                </a:solidFill>
              </a:rPr>
              <a:t> </a:t>
            </a:r>
            <a:r>
              <a:rPr lang="de-DE" altLang="de-DE" sz="2000" b="1" dirty="0" err="1">
                <a:solidFill>
                  <a:srgbClr val="000000"/>
                </a:solidFill>
              </a:rPr>
              <a:t>you</a:t>
            </a:r>
            <a:r>
              <a:rPr lang="de-DE" altLang="de-DE" sz="2000" b="1" dirty="0">
                <a:solidFill>
                  <a:srgbClr val="000000"/>
                </a:solidFill>
              </a:rPr>
              <a:t> </a:t>
            </a:r>
            <a:r>
              <a:rPr lang="de-DE" altLang="de-DE" sz="2000" b="1" dirty="0" err="1">
                <a:solidFill>
                  <a:srgbClr val="000000"/>
                </a:solidFill>
              </a:rPr>
              <a:t>read</a:t>
            </a:r>
            <a:r>
              <a:rPr lang="de-DE" altLang="de-DE" sz="2000" b="1" dirty="0">
                <a:solidFill>
                  <a:srgbClr val="000000"/>
                </a:solidFill>
              </a:rPr>
              <a:t> </a:t>
            </a:r>
            <a:r>
              <a:rPr lang="de-DE" altLang="de-DE" sz="2000" b="1" dirty="0" err="1">
                <a:solidFill>
                  <a:srgbClr val="000000"/>
                </a:solidFill>
              </a:rPr>
              <a:t>other</a:t>
            </a:r>
            <a:r>
              <a:rPr lang="de-DE" altLang="de-DE" sz="2000" b="1" dirty="0">
                <a:solidFill>
                  <a:srgbClr val="000000"/>
                </a:solidFill>
              </a:rPr>
              <a:t> </a:t>
            </a:r>
            <a:r>
              <a:rPr lang="de-DE" altLang="de-DE" sz="2000" b="1" dirty="0" err="1">
                <a:solidFill>
                  <a:srgbClr val="000000"/>
                </a:solidFill>
              </a:rPr>
              <a:t>text</a:t>
            </a:r>
            <a:r>
              <a:rPr lang="de-DE" altLang="de-DE" sz="2000" b="1" dirty="0">
                <a:solidFill>
                  <a:srgbClr val="000000"/>
                </a:solidFill>
              </a:rPr>
              <a:t> </a:t>
            </a:r>
            <a:r>
              <a:rPr lang="de-DE" altLang="de-DE" sz="2000" b="1" dirty="0" err="1">
                <a:solidFill>
                  <a:srgbClr val="000000"/>
                </a:solidFill>
              </a:rPr>
              <a:t>books</a:t>
            </a:r>
            <a:r>
              <a:rPr lang="de-DE" altLang="de-DE" sz="2000" b="1" dirty="0">
                <a:solidFill>
                  <a:srgbClr val="000000"/>
                </a:solidFill>
              </a:rPr>
              <a:t>!</a:t>
            </a:r>
            <a:r>
              <a:rPr lang="de-DE" altLang="de-DE" sz="2000" dirty="0">
                <a:solidFill>
                  <a:srgbClr val="000000"/>
                </a:solidFill>
              </a:rPr>
              <a:t>)</a:t>
            </a:r>
            <a:r>
              <a:rPr lang="de-DE" altLang="de-DE" sz="2177" dirty="0">
                <a:solidFill>
                  <a:srgbClr val="000000"/>
                </a:solidFill>
              </a:rPr>
              <a:t>			</a:t>
            </a:r>
          </a:p>
        </p:txBody>
      </p:sp>
      <p:cxnSp>
        <p:nvCxnSpPr>
          <p:cNvPr id="4" name="Gerade Verbindung 3"/>
          <p:cNvCxnSpPr/>
          <p:nvPr/>
        </p:nvCxnSpPr>
        <p:spPr>
          <a:xfrm>
            <a:off x="3725762" y="2240347"/>
            <a:ext cx="4572705"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Gerade Verbindung 12"/>
          <p:cNvCxnSpPr/>
          <p:nvPr/>
        </p:nvCxnSpPr>
        <p:spPr>
          <a:xfrm>
            <a:off x="3899300" y="3759578"/>
            <a:ext cx="2286352"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Rechteck 10">
            <a:extLst>
              <a:ext uri="{FF2B5EF4-FFF2-40B4-BE49-F238E27FC236}">
                <a16:creationId xmlns:a16="http://schemas.microsoft.com/office/drawing/2014/main" id="{9205ED76-9A0D-4275-9886-98A35D2E6376}"/>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xmlns:p14="http://schemas.microsoft.com/office/powerpoint/2010/main">
        <mc:Choice Requires="p14">
          <p:contentPart p14:bwMode="auto" r:id="rId3">
            <p14:nvContentPartPr>
              <p14:cNvPr id="2" name="Freihand 1">
                <a:extLst>
                  <a:ext uri="{FF2B5EF4-FFF2-40B4-BE49-F238E27FC236}">
                    <a16:creationId xmlns:a16="http://schemas.microsoft.com/office/drawing/2014/main" id="{78B26592-0888-4CA6-A5F9-79873BC552E1}"/>
                  </a:ext>
                </a:extLst>
              </p14:cNvPr>
              <p14:cNvContentPartPr/>
              <p14:nvPr/>
            </p14:nvContentPartPr>
            <p14:xfrm>
              <a:off x="327888" y="2426688"/>
              <a:ext cx="2324160" cy="82080"/>
            </p14:xfrm>
          </p:contentPart>
        </mc:Choice>
        <mc:Fallback xmlns="">
          <p:pic>
            <p:nvPicPr>
              <p:cNvPr id="2" name="Freihand 1">
                <a:extLst>
                  <a:ext uri="{FF2B5EF4-FFF2-40B4-BE49-F238E27FC236}">
                    <a16:creationId xmlns:a16="http://schemas.microsoft.com/office/drawing/2014/main" id="{78B26592-0888-4CA6-A5F9-79873BC552E1}"/>
                  </a:ext>
                </a:extLst>
              </p:cNvPr>
              <p:cNvPicPr/>
              <p:nvPr/>
            </p:nvPicPr>
            <p:blipFill>
              <a:blip r:embed="rId4"/>
              <a:stretch>
                <a:fillRect/>
              </a:stretch>
            </p:blipFill>
            <p:spPr>
              <a:xfrm>
                <a:off x="323568" y="2422368"/>
                <a:ext cx="2332800" cy="9072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3" name="Freihand 2">
                <a:extLst>
                  <a:ext uri="{FF2B5EF4-FFF2-40B4-BE49-F238E27FC236}">
                    <a16:creationId xmlns:a16="http://schemas.microsoft.com/office/drawing/2014/main" id="{791A8750-10F7-416F-9436-22A24C11EF05}"/>
                  </a:ext>
                </a:extLst>
              </p14:cNvPr>
              <p14:cNvContentPartPr/>
              <p14:nvPr/>
            </p14:nvContentPartPr>
            <p14:xfrm>
              <a:off x="4454928" y="2134368"/>
              <a:ext cx="4226760" cy="68040"/>
            </p14:xfrm>
          </p:contentPart>
        </mc:Choice>
        <mc:Fallback xmlns="">
          <p:pic>
            <p:nvPicPr>
              <p:cNvPr id="3" name="Freihand 2">
                <a:extLst>
                  <a:ext uri="{FF2B5EF4-FFF2-40B4-BE49-F238E27FC236}">
                    <a16:creationId xmlns:a16="http://schemas.microsoft.com/office/drawing/2014/main" id="{791A8750-10F7-416F-9436-22A24C11EF05}"/>
                  </a:ext>
                </a:extLst>
              </p:cNvPr>
              <p:cNvPicPr/>
              <p:nvPr/>
            </p:nvPicPr>
            <p:blipFill>
              <a:blip r:embed="rId6"/>
              <a:stretch>
                <a:fillRect/>
              </a:stretch>
            </p:blipFill>
            <p:spPr>
              <a:xfrm>
                <a:off x="4450608" y="2130048"/>
                <a:ext cx="4235400" cy="7668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48" name="Freihand 47">
                <a:extLst>
                  <a:ext uri="{FF2B5EF4-FFF2-40B4-BE49-F238E27FC236}">
                    <a16:creationId xmlns:a16="http://schemas.microsoft.com/office/drawing/2014/main" id="{9CEE9706-B254-4241-B150-03F69171D841}"/>
                  </a:ext>
                </a:extLst>
              </p14:cNvPr>
              <p14:cNvContentPartPr/>
              <p14:nvPr/>
            </p14:nvContentPartPr>
            <p14:xfrm>
              <a:off x="8368848" y="2449368"/>
              <a:ext cx="286200" cy="182880"/>
            </p14:xfrm>
          </p:contentPart>
        </mc:Choice>
        <mc:Fallback xmlns="">
          <p:pic>
            <p:nvPicPr>
              <p:cNvPr id="48" name="Freihand 47">
                <a:extLst>
                  <a:ext uri="{FF2B5EF4-FFF2-40B4-BE49-F238E27FC236}">
                    <a16:creationId xmlns:a16="http://schemas.microsoft.com/office/drawing/2014/main" id="{9CEE9706-B254-4241-B150-03F69171D841}"/>
                  </a:ext>
                </a:extLst>
              </p:cNvPr>
              <p:cNvPicPr/>
              <p:nvPr/>
            </p:nvPicPr>
            <p:blipFill>
              <a:blip r:embed="rId8"/>
              <a:stretch>
                <a:fillRect/>
              </a:stretch>
            </p:blipFill>
            <p:spPr>
              <a:xfrm>
                <a:off x="8364528" y="2445048"/>
                <a:ext cx="294840" cy="19152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5" name="Freihand 4">
                <a:extLst>
                  <a:ext uri="{FF2B5EF4-FFF2-40B4-BE49-F238E27FC236}">
                    <a16:creationId xmlns:a16="http://schemas.microsoft.com/office/drawing/2014/main" id="{C808FC34-BD27-4CB8-ADFD-ABA6F66367F0}"/>
                  </a:ext>
                </a:extLst>
              </p14:cNvPr>
              <p14:cNvContentPartPr/>
              <p14:nvPr/>
            </p14:nvContentPartPr>
            <p14:xfrm>
              <a:off x="4579128" y="1371528"/>
              <a:ext cx="20880" cy="209880"/>
            </p14:xfrm>
          </p:contentPart>
        </mc:Choice>
        <mc:Fallback xmlns="">
          <p:pic>
            <p:nvPicPr>
              <p:cNvPr id="5" name="Freihand 4">
                <a:extLst>
                  <a:ext uri="{FF2B5EF4-FFF2-40B4-BE49-F238E27FC236}">
                    <a16:creationId xmlns:a16="http://schemas.microsoft.com/office/drawing/2014/main" id="{C808FC34-BD27-4CB8-ADFD-ABA6F66367F0}"/>
                  </a:ext>
                </a:extLst>
              </p:cNvPr>
              <p:cNvPicPr/>
              <p:nvPr/>
            </p:nvPicPr>
            <p:blipFill>
              <a:blip r:embed="rId10"/>
              <a:stretch>
                <a:fillRect/>
              </a:stretch>
            </p:blipFill>
            <p:spPr>
              <a:xfrm>
                <a:off x="4574808" y="1367208"/>
                <a:ext cx="29520" cy="21852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8" name="Freihand 7">
                <a:extLst>
                  <a:ext uri="{FF2B5EF4-FFF2-40B4-BE49-F238E27FC236}">
                    <a16:creationId xmlns:a16="http://schemas.microsoft.com/office/drawing/2014/main" id="{490695E3-2ACF-4988-943A-C94A60869345}"/>
                  </a:ext>
                </a:extLst>
              </p14:cNvPr>
              <p14:cNvContentPartPr/>
              <p14:nvPr/>
            </p14:nvContentPartPr>
            <p14:xfrm>
              <a:off x="4477968" y="1444608"/>
              <a:ext cx="179280" cy="11520"/>
            </p14:xfrm>
          </p:contentPart>
        </mc:Choice>
        <mc:Fallback xmlns="">
          <p:pic>
            <p:nvPicPr>
              <p:cNvPr id="8" name="Freihand 7">
                <a:extLst>
                  <a:ext uri="{FF2B5EF4-FFF2-40B4-BE49-F238E27FC236}">
                    <a16:creationId xmlns:a16="http://schemas.microsoft.com/office/drawing/2014/main" id="{490695E3-2ACF-4988-943A-C94A60869345}"/>
                  </a:ext>
                </a:extLst>
              </p:cNvPr>
              <p:cNvPicPr/>
              <p:nvPr/>
            </p:nvPicPr>
            <p:blipFill>
              <a:blip r:embed="rId12"/>
              <a:stretch>
                <a:fillRect/>
              </a:stretch>
            </p:blipFill>
            <p:spPr>
              <a:xfrm>
                <a:off x="4473648" y="1440288"/>
                <a:ext cx="187920" cy="2016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9" name="Freihand 8">
                <a:extLst>
                  <a:ext uri="{FF2B5EF4-FFF2-40B4-BE49-F238E27FC236}">
                    <a16:creationId xmlns:a16="http://schemas.microsoft.com/office/drawing/2014/main" id="{4933AFFE-72E1-4FA7-B656-5BB7F1BE1C2A}"/>
                  </a:ext>
                </a:extLst>
              </p14:cNvPr>
              <p14:cNvContentPartPr/>
              <p14:nvPr/>
            </p14:nvContentPartPr>
            <p14:xfrm>
              <a:off x="4630248" y="1444248"/>
              <a:ext cx="96840" cy="98640"/>
            </p14:xfrm>
          </p:contentPart>
        </mc:Choice>
        <mc:Fallback xmlns="">
          <p:pic>
            <p:nvPicPr>
              <p:cNvPr id="9" name="Freihand 8">
                <a:extLst>
                  <a:ext uri="{FF2B5EF4-FFF2-40B4-BE49-F238E27FC236}">
                    <a16:creationId xmlns:a16="http://schemas.microsoft.com/office/drawing/2014/main" id="{4933AFFE-72E1-4FA7-B656-5BB7F1BE1C2A}"/>
                  </a:ext>
                </a:extLst>
              </p:cNvPr>
              <p:cNvPicPr/>
              <p:nvPr/>
            </p:nvPicPr>
            <p:blipFill>
              <a:blip r:embed="rId14"/>
              <a:stretch>
                <a:fillRect/>
              </a:stretch>
            </p:blipFill>
            <p:spPr>
              <a:xfrm>
                <a:off x="4625928" y="1439928"/>
                <a:ext cx="105480" cy="10728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0" name="Freihand 9">
                <a:extLst>
                  <a:ext uri="{FF2B5EF4-FFF2-40B4-BE49-F238E27FC236}">
                    <a16:creationId xmlns:a16="http://schemas.microsoft.com/office/drawing/2014/main" id="{50BCC508-66ED-4381-A628-B3CCEDB15428}"/>
                  </a:ext>
                </a:extLst>
              </p14:cNvPr>
              <p14:cNvContentPartPr/>
              <p14:nvPr/>
            </p14:nvContentPartPr>
            <p14:xfrm>
              <a:off x="4749048" y="1384848"/>
              <a:ext cx="148680" cy="138960"/>
            </p14:xfrm>
          </p:contentPart>
        </mc:Choice>
        <mc:Fallback xmlns="">
          <p:pic>
            <p:nvPicPr>
              <p:cNvPr id="10" name="Freihand 9">
                <a:extLst>
                  <a:ext uri="{FF2B5EF4-FFF2-40B4-BE49-F238E27FC236}">
                    <a16:creationId xmlns:a16="http://schemas.microsoft.com/office/drawing/2014/main" id="{50BCC508-66ED-4381-A628-B3CCEDB15428}"/>
                  </a:ext>
                </a:extLst>
              </p:cNvPr>
              <p:cNvPicPr/>
              <p:nvPr/>
            </p:nvPicPr>
            <p:blipFill>
              <a:blip r:embed="rId16"/>
              <a:stretch>
                <a:fillRect/>
              </a:stretch>
            </p:blipFill>
            <p:spPr>
              <a:xfrm>
                <a:off x="4744728" y="1380528"/>
                <a:ext cx="157320" cy="14760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2" name="Freihand 11">
                <a:extLst>
                  <a:ext uri="{FF2B5EF4-FFF2-40B4-BE49-F238E27FC236}">
                    <a16:creationId xmlns:a16="http://schemas.microsoft.com/office/drawing/2014/main" id="{BD1F19D2-31A8-448D-8A1F-6C856449E69E}"/>
                  </a:ext>
                </a:extLst>
              </p14:cNvPr>
              <p14:cNvContentPartPr/>
              <p14:nvPr/>
            </p14:nvContentPartPr>
            <p14:xfrm>
              <a:off x="4915008" y="1443168"/>
              <a:ext cx="139320" cy="183240"/>
            </p14:xfrm>
          </p:contentPart>
        </mc:Choice>
        <mc:Fallback xmlns="">
          <p:pic>
            <p:nvPicPr>
              <p:cNvPr id="12" name="Freihand 11">
                <a:extLst>
                  <a:ext uri="{FF2B5EF4-FFF2-40B4-BE49-F238E27FC236}">
                    <a16:creationId xmlns:a16="http://schemas.microsoft.com/office/drawing/2014/main" id="{BD1F19D2-31A8-448D-8A1F-6C856449E69E}"/>
                  </a:ext>
                </a:extLst>
              </p:cNvPr>
              <p:cNvPicPr/>
              <p:nvPr/>
            </p:nvPicPr>
            <p:blipFill>
              <a:blip r:embed="rId18"/>
              <a:stretch>
                <a:fillRect/>
              </a:stretch>
            </p:blipFill>
            <p:spPr>
              <a:xfrm>
                <a:off x="4910688" y="1438848"/>
                <a:ext cx="147960" cy="19188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15" name="Freihand 14">
                <a:extLst>
                  <a:ext uri="{FF2B5EF4-FFF2-40B4-BE49-F238E27FC236}">
                    <a16:creationId xmlns:a16="http://schemas.microsoft.com/office/drawing/2014/main" id="{6824B27C-1D9E-495E-A750-B4F7E05081A4}"/>
                  </a:ext>
                </a:extLst>
              </p14:cNvPr>
              <p14:cNvContentPartPr/>
              <p14:nvPr/>
            </p14:nvContentPartPr>
            <p14:xfrm>
              <a:off x="5086728" y="1358568"/>
              <a:ext cx="6120" cy="33120"/>
            </p14:xfrm>
          </p:contentPart>
        </mc:Choice>
        <mc:Fallback xmlns="">
          <p:pic>
            <p:nvPicPr>
              <p:cNvPr id="15" name="Freihand 14">
                <a:extLst>
                  <a:ext uri="{FF2B5EF4-FFF2-40B4-BE49-F238E27FC236}">
                    <a16:creationId xmlns:a16="http://schemas.microsoft.com/office/drawing/2014/main" id="{6824B27C-1D9E-495E-A750-B4F7E05081A4}"/>
                  </a:ext>
                </a:extLst>
              </p:cNvPr>
              <p:cNvPicPr/>
              <p:nvPr/>
            </p:nvPicPr>
            <p:blipFill>
              <a:blip r:embed="rId20"/>
              <a:stretch>
                <a:fillRect/>
              </a:stretch>
            </p:blipFill>
            <p:spPr>
              <a:xfrm>
                <a:off x="5082408" y="1354248"/>
                <a:ext cx="14760" cy="4176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16" name="Freihand 15">
                <a:extLst>
                  <a:ext uri="{FF2B5EF4-FFF2-40B4-BE49-F238E27FC236}">
                    <a16:creationId xmlns:a16="http://schemas.microsoft.com/office/drawing/2014/main" id="{271D1513-C5B6-45DD-BF05-6F3248BCD64A}"/>
                  </a:ext>
                </a:extLst>
              </p14:cNvPr>
              <p14:cNvContentPartPr/>
              <p14:nvPr/>
            </p14:nvContentPartPr>
            <p14:xfrm>
              <a:off x="5100768" y="1413648"/>
              <a:ext cx="75600" cy="64080"/>
            </p14:xfrm>
          </p:contentPart>
        </mc:Choice>
        <mc:Fallback xmlns="">
          <p:pic>
            <p:nvPicPr>
              <p:cNvPr id="16" name="Freihand 15">
                <a:extLst>
                  <a:ext uri="{FF2B5EF4-FFF2-40B4-BE49-F238E27FC236}">
                    <a16:creationId xmlns:a16="http://schemas.microsoft.com/office/drawing/2014/main" id="{271D1513-C5B6-45DD-BF05-6F3248BCD64A}"/>
                  </a:ext>
                </a:extLst>
              </p:cNvPr>
              <p:cNvPicPr/>
              <p:nvPr/>
            </p:nvPicPr>
            <p:blipFill>
              <a:blip r:embed="rId22"/>
              <a:stretch>
                <a:fillRect/>
              </a:stretch>
            </p:blipFill>
            <p:spPr>
              <a:xfrm>
                <a:off x="5096448" y="1409328"/>
                <a:ext cx="84240" cy="7272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17" name="Freihand 16">
                <a:extLst>
                  <a:ext uri="{FF2B5EF4-FFF2-40B4-BE49-F238E27FC236}">
                    <a16:creationId xmlns:a16="http://schemas.microsoft.com/office/drawing/2014/main" id="{44DB36CA-B431-4451-BA37-0019D57A7454}"/>
                  </a:ext>
                </a:extLst>
              </p14:cNvPr>
              <p14:cNvContentPartPr/>
              <p14:nvPr/>
            </p14:nvContentPartPr>
            <p14:xfrm>
              <a:off x="5034528" y="1441728"/>
              <a:ext cx="33480" cy="60480"/>
            </p14:xfrm>
          </p:contentPart>
        </mc:Choice>
        <mc:Fallback xmlns="">
          <p:pic>
            <p:nvPicPr>
              <p:cNvPr id="17" name="Freihand 16">
                <a:extLst>
                  <a:ext uri="{FF2B5EF4-FFF2-40B4-BE49-F238E27FC236}">
                    <a16:creationId xmlns:a16="http://schemas.microsoft.com/office/drawing/2014/main" id="{44DB36CA-B431-4451-BA37-0019D57A7454}"/>
                  </a:ext>
                </a:extLst>
              </p:cNvPr>
              <p:cNvPicPr/>
              <p:nvPr/>
            </p:nvPicPr>
            <p:blipFill>
              <a:blip r:embed="rId24"/>
              <a:stretch>
                <a:fillRect/>
              </a:stretch>
            </p:blipFill>
            <p:spPr>
              <a:xfrm>
                <a:off x="5030208" y="1437408"/>
                <a:ext cx="42120" cy="6912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18" name="Freihand 17">
                <a:extLst>
                  <a:ext uri="{FF2B5EF4-FFF2-40B4-BE49-F238E27FC236}">
                    <a16:creationId xmlns:a16="http://schemas.microsoft.com/office/drawing/2014/main" id="{EA40568B-0A04-4245-B56B-A99952D26732}"/>
                  </a:ext>
                </a:extLst>
              </p14:cNvPr>
              <p14:cNvContentPartPr/>
              <p14:nvPr/>
            </p14:nvContentPartPr>
            <p14:xfrm>
              <a:off x="5312448" y="1376928"/>
              <a:ext cx="105480" cy="119880"/>
            </p14:xfrm>
          </p:contentPart>
        </mc:Choice>
        <mc:Fallback xmlns="">
          <p:pic>
            <p:nvPicPr>
              <p:cNvPr id="18" name="Freihand 17">
                <a:extLst>
                  <a:ext uri="{FF2B5EF4-FFF2-40B4-BE49-F238E27FC236}">
                    <a16:creationId xmlns:a16="http://schemas.microsoft.com/office/drawing/2014/main" id="{EA40568B-0A04-4245-B56B-A99952D26732}"/>
                  </a:ext>
                </a:extLst>
              </p:cNvPr>
              <p:cNvPicPr/>
              <p:nvPr/>
            </p:nvPicPr>
            <p:blipFill>
              <a:blip r:embed="rId26"/>
              <a:stretch>
                <a:fillRect/>
              </a:stretch>
            </p:blipFill>
            <p:spPr>
              <a:xfrm>
                <a:off x="5308128" y="1372608"/>
                <a:ext cx="114120" cy="12852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20" name="Freihand 19">
                <a:extLst>
                  <a:ext uri="{FF2B5EF4-FFF2-40B4-BE49-F238E27FC236}">
                    <a16:creationId xmlns:a16="http://schemas.microsoft.com/office/drawing/2014/main" id="{93A0E7B9-5E6A-4E90-B5ED-52BF68F7D274}"/>
                  </a:ext>
                </a:extLst>
              </p14:cNvPr>
              <p14:cNvContentPartPr/>
              <p14:nvPr/>
            </p14:nvContentPartPr>
            <p14:xfrm>
              <a:off x="5396688" y="1398528"/>
              <a:ext cx="158400" cy="70560"/>
            </p14:xfrm>
          </p:contentPart>
        </mc:Choice>
        <mc:Fallback xmlns="">
          <p:pic>
            <p:nvPicPr>
              <p:cNvPr id="20" name="Freihand 19">
                <a:extLst>
                  <a:ext uri="{FF2B5EF4-FFF2-40B4-BE49-F238E27FC236}">
                    <a16:creationId xmlns:a16="http://schemas.microsoft.com/office/drawing/2014/main" id="{93A0E7B9-5E6A-4E90-B5ED-52BF68F7D274}"/>
                  </a:ext>
                </a:extLst>
              </p:cNvPr>
              <p:cNvPicPr/>
              <p:nvPr/>
            </p:nvPicPr>
            <p:blipFill>
              <a:blip r:embed="rId28"/>
              <a:stretch>
                <a:fillRect/>
              </a:stretch>
            </p:blipFill>
            <p:spPr>
              <a:xfrm>
                <a:off x="5392368" y="1394208"/>
                <a:ext cx="167040" cy="7920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21" name="Freihand 20">
                <a:extLst>
                  <a:ext uri="{FF2B5EF4-FFF2-40B4-BE49-F238E27FC236}">
                    <a16:creationId xmlns:a16="http://schemas.microsoft.com/office/drawing/2014/main" id="{A0CC3B7C-CEB6-48E5-9D06-7A8FED0A167C}"/>
                  </a:ext>
                </a:extLst>
              </p14:cNvPr>
              <p14:cNvContentPartPr/>
              <p14:nvPr/>
            </p14:nvContentPartPr>
            <p14:xfrm>
              <a:off x="5598648" y="1311048"/>
              <a:ext cx="19080" cy="80280"/>
            </p14:xfrm>
          </p:contentPart>
        </mc:Choice>
        <mc:Fallback xmlns="">
          <p:pic>
            <p:nvPicPr>
              <p:cNvPr id="21" name="Freihand 20">
                <a:extLst>
                  <a:ext uri="{FF2B5EF4-FFF2-40B4-BE49-F238E27FC236}">
                    <a16:creationId xmlns:a16="http://schemas.microsoft.com/office/drawing/2014/main" id="{A0CC3B7C-CEB6-48E5-9D06-7A8FED0A167C}"/>
                  </a:ext>
                </a:extLst>
              </p:cNvPr>
              <p:cNvPicPr/>
              <p:nvPr/>
            </p:nvPicPr>
            <p:blipFill>
              <a:blip r:embed="rId30"/>
              <a:stretch>
                <a:fillRect/>
              </a:stretch>
            </p:blipFill>
            <p:spPr>
              <a:xfrm>
                <a:off x="5594328" y="1306728"/>
                <a:ext cx="27720" cy="8892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22" name="Freihand 21">
                <a:extLst>
                  <a:ext uri="{FF2B5EF4-FFF2-40B4-BE49-F238E27FC236}">
                    <a16:creationId xmlns:a16="http://schemas.microsoft.com/office/drawing/2014/main" id="{971EE576-77FD-4857-BEE6-D3C157B7CE11}"/>
                  </a:ext>
                </a:extLst>
              </p14:cNvPr>
              <p14:cNvContentPartPr/>
              <p14:nvPr/>
            </p14:nvContentPartPr>
            <p14:xfrm>
              <a:off x="5486688" y="1268568"/>
              <a:ext cx="60120" cy="201600"/>
            </p14:xfrm>
          </p:contentPart>
        </mc:Choice>
        <mc:Fallback xmlns="">
          <p:pic>
            <p:nvPicPr>
              <p:cNvPr id="22" name="Freihand 21">
                <a:extLst>
                  <a:ext uri="{FF2B5EF4-FFF2-40B4-BE49-F238E27FC236}">
                    <a16:creationId xmlns:a16="http://schemas.microsoft.com/office/drawing/2014/main" id="{971EE576-77FD-4857-BEE6-D3C157B7CE11}"/>
                  </a:ext>
                </a:extLst>
              </p:cNvPr>
              <p:cNvPicPr/>
              <p:nvPr/>
            </p:nvPicPr>
            <p:blipFill>
              <a:blip r:embed="rId32"/>
              <a:stretch>
                <a:fillRect/>
              </a:stretch>
            </p:blipFill>
            <p:spPr>
              <a:xfrm>
                <a:off x="5482368" y="1264248"/>
                <a:ext cx="68760" cy="21024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23" name="Freihand 22">
                <a:extLst>
                  <a:ext uri="{FF2B5EF4-FFF2-40B4-BE49-F238E27FC236}">
                    <a16:creationId xmlns:a16="http://schemas.microsoft.com/office/drawing/2014/main" id="{4E734C78-F5F4-4EE7-8AB0-6C2AA1DC91EB}"/>
                  </a:ext>
                </a:extLst>
              </p14:cNvPr>
              <p14:cNvContentPartPr/>
              <p14:nvPr/>
            </p14:nvContentPartPr>
            <p14:xfrm>
              <a:off x="5547168" y="1376568"/>
              <a:ext cx="106920" cy="88560"/>
            </p14:xfrm>
          </p:contentPart>
        </mc:Choice>
        <mc:Fallback xmlns="">
          <p:pic>
            <p:nvPicPr>
              <p:cNvPr id="23" name="Freihand 22">
                <a:extLst>
                  <a:ext uri="{FF2B5EF4-FFF2-40B4-BE49-F238E27FC236}">
                    <a16:creationId xmlns:a16="http://schemas.microsoft.com/office/drawing/2014/main" id="{4E734C78-F5F4-4EE7-8AB0-6C2AA1DC91EB}"/>
                  </a:ext>
                </a:extLst>
              </p:cNvPr>
              <p:cNvPicPr/>
              <p:nvPr/>
            </p:nvPicPr>
            <p:blipFill>
              <a:blip r:embed="rId34"/>
              <a:stretch>
                <a:fillRect/>
              </a:stretch>
            </p:blipFill>
            <p:spPr>
              <a:xfrm>
                <a:off x="5542848" y="1372248"/>
                <a:ext cx="115560" cy="9720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24" name="Freihand 23">
                <a:extLst>
                  <a:ext uri="{FF2B5EF4-FFF2-40B4-BE49-F238E27FC236}">
                    <a16:creationId xmlns:a16="http://schemas.microsoft.com/office/drawing/2014/main" id="{4B7EE1FE-BF15-45B2-ADA2-826225E8B6A5}"/>
                  </a:ext>
                </a:extLst>
              </p14:cNvPr>
              <p14:cNvContentPartPr/>
              <p14:nvPr/>
            </p14:nvContentPartPr>
            <p14:xfrm>
              <a:off x="5677128" y="1355328"/>
              <a:ext cx="87840" cy="118440"/>
            </p14:xfrm>
          </p:contentPart>
        </mc:Choice>
        <mc:Fallback xmlns="">
          <p:pic>
            <p:nvPicPr>
              <p:cNvPr id="24" name="Freihand 23">
                <a:extLst>
                  <a:ext uri="{FF2B5EF4-FFF2-40B4-BE49-F238E27FC236}">
                    <a16:creationId xmlns:a16="http://schemas.microsoft.com/office/drawing/2014/main" id="{4B7EE1FE-BF15-45B2-ADA2-826225E8B6A5}"/>
                  </a:ext>
                </a:extLst>
              </p:cNvPr>
              <p:cNvPicPr/>
              <p:nvPr/>
            </p:nvPicPr>
            <p:blipFill>
              <a:blip r:embed="rId36"/>
              <a:stretch>
                <a:fillRect/>
              </a:stretch>
            </p:blipFill>
            <p:spPr>
              <a:xfrm>
                <a:off x="5672808" y="1351008"/>
                <a:ext cx="96480" cy="127080"/>
              </a:xfrm>
              <a:prstGeom prst="rect">
                <a:avLst/>
              </a:prstGeom>
            </p:spPr>
          </p:pic>
        </mc:Fallback>
      </mc:AlternateContent>
      <mc:AlternateContent xmlns:mc="http://schemas.openxmlformats.org/markup-compatibility/2006" xmlns:p14="http://schemas.microsoft.com/office/powerpoint/2010/main">
        <mc:Choice Requires="p14">
          <p:contentPart p14:bwMode="auto" r:id="rId37">
            <p14:nvContentPartPr>
              <p14:cNvPr id="26" name="Freihand 25">
                <a:extLst>
                  <a:ext uri="{FF2B5EF4-FFF2-40B4-BE49-F238E27FC236}">
                    <a16:creationId xmlns:a16="http://schemas.microsoft.com/office/drawing/2014/main" id="{5BD27C1B-EE06-4945-8F82-46BAC66E7D43}"/>
                  </a:ext>
                </a:extLst>
              </p14:cNvPr>
              <p14:cNvContentPartPr/>
              <p14:nvPr/>
            </p14:nvContentPartPr>
            <p14:xfrm>
              <a:off x="6515208" y="1322928"/>
              <a:ext cx="88560" cy="102600"/>
            </p14:xfrm>
          </p:contentPart>
        </mc:Choice>
        <mc:Fallback xmlns="">
          <p:pic>
            <p:nvPicPr>
              <p:cNvPr id="26" name="Freihand 25">
                <a:extLst>
                  <a:ext uri="{FF2B5EF4-FFF2-40B4-BE49-F238E27FC236}">
                    <a16:creationId xmlns:a16="http://schemas.microsoft.com/office/drawing/2014/main" id="{5BD27C1B-EE06-4945-8F82-46BAC66E7D43}"/>
                  </a:ext>
                </a:extLst>
              </p:cNvPr>
              <p:cNvPicPr/>
              <p:nvPr/>
            </p:nvPicPr>
            <p:blipFill>
              <a:blip r:embed="rId38"/>
              <a:stretch>
                <a:fillRect/>
              </a:stretch>
            </p:blipFill>
            <p:spPr>
              <a:xfrm>
                <a:off x="6510888" y="1318608"/>
                <a:ext cx="97200" cy="111240"/>
              </a:xfrm>
              <a:prstGeom prst="rect">
                <a:avLst/>
              </a:prstGeom>
            </p:spPr>
          </p:pic>
        </mc:Fallback>
      </mc:AlternateContent>
      <mc:AlternateContent xmlns:mc="http://schemas.openxmlformats.org/markup-compatibility/2006" xmlns:p14="http://schemas.microsoft.com/office/powerpoint/2010/main">
        <mc:Choice Requires="p14">
          <p:contentPart p14:bwMode="auto" r:id="rId39">
            <p14:nvContentPartPr>
              <p14:cNvPr id="27" name="Freihand 26">
                <a:extLst>
                  <a:ext uri="{FF2B5EF4-FFF2-40B4-BE49-F238E27FC236}">
                    <a16:creationId xmlns:a16="http://schemas.microsoft.com/office/drawing/2014/main" id="{373AB265-D85F-43AC-9CE5-64BAF94EB210}"/>
                  </a:ext>
                </a:extLst>
              </p14:cNvPr>
              <p14:cNvContentPartPr/>
              <p14:nvPr/>
            </p14:nvContentPartPr>
            <p14:xfrm>
              <a:off x="6623568" y="1249848"/>
              <a:ext cx="340920" cy="167040"/>
            </p14:xfrm>
          </p:contentPart>
        </mc:Choice>
        <mc:Fallback xmlns="">
          <p:pic>
            <p:nvPicPr>
              <p:cNvPr id="27" name="Freihand 26">
                <a:extLst>
                  <a:ext uri="{FF2B5EF4-FFF2-40B4-BE49-F238E27FC236}">
                    <a16:creationId xmlns:a16="http://schemas.microsoft.com/office/drawing/2014/main" id="{373AB265-D85F-43AC-9CE5-64BAF94EB210}"/>
                  </a:ext>
                </a:extLst>
              </p:cNvPr>
              <p:cNvPicPr/>
              <p:nvPr/>
            </p:nvPicPr>
            <p:blipFill>
              <a:blip r:embed="rId40"/>
              <a:stretch>
                <a:fillRect/>
              </a:stretch>
            </p:blipFill>
            <p:spPr>
              <a:xfrm>
                <a:off x="6619248" y="1245528"/>
                <a:ext cx="349560" cy="175680"/>
              </a:xfrm>
              <a:prstGeom prst="rect">
                <a:avLst/>
              </a:prstGeom>
            </p:spPr>
          </p:pic>
        </mc:Fallback>
      </mc:AlternateContent>
      <mc:AlternateContent xmlns:mc="http://schemas.openxmlformats.org/markup-compatibility/2006" xmlns:p14="http://schemas.microsoft.com/office/powerpoint/2010/main">
        <mc:Choice Requires="p14">
          <p:contentPart p14:bwMode="auto" r:id="rId41">
            <p14:nvContentPartPr>
              <p14:cNvPr id="28" name="Freihand 27">
                <a:extLst>
                  <a:ext uri="{FF2B5EF4-FFF2-40B4-BE49-F238E27FC236}">
                    <a16:creationId xmlns:a16="http://schemas.microsoft.com/office/drawing/2014/main" id="{3EB44DB8-E46F-4F5D-A112-F0052C769BA4}"/>
                  </a:ext>
                </a:extLst>
              </p14:cNvPr>
              <p14:cNvContentPartPr/>
              <p14:nvPr/>
            </p14:nvContentPartPr>
            <p14:xfrm>
              <a:off x="6982488" y="1318968"/>
              <a:ext cx="74880" cy="70560"/>
            </p14:xfrm>
          </p:contentPart>
        </mc:Choice>
        <mc:Fallback xmlns="">
          <p:pic>
            <p:nvPicPr>
              <p:cNvPr id="28" name="Freihand 27">
                <a:extLst>
                  <a:ext uri="{FF2B5EF4-FFF2-40B4-BE49-F238E27FC236}">
                    <a16:creationId xmlns:a16="http://schemas.microsoft.com/office/drawing/2014/main" id="{3EB44DB8-E46F-4F5D-A112-F0052C769BA4}"/>
                  </a:ext>
                </a:extLst>
              </p:cNvPr>
              <p:cNvPicPr/>
              <p:nvPr/>
            </p:nvPicPr>
            <p:blipFill>
              <a:blip r:embed="rId42"/>
              <a:stretch>
                <a:fillRect/>
              </a:stretch>
            </p:blipFill>
            <p:spPr>
              <a:xfrm>
                <a:off x="6978168" y="1314648"/>
                <a:ext cx="83520" cy="79200"/>
              </a:xfrm>
              <a:prstGeom prst="rect">
                <a:avLst/>
              </a:prstGeom>
            </p:spPr>
          </p:pic>
        </mc:Fallback>
      </mc:AlternateContent>
      <mc:AlternateContent xmlns:mc="http://schemas.openxmlformats.org/markup-compatibility/2006" xmlns:p14="http://schemas.microsoft.com/office/powerpoint/2010/main">
        <mc:Choice Requires="p14">
          <p:contentPart p14:bwMode="auto" r:id="rId43">
            <p14:nvContentPartPr>
              <p14:cNvPr id="29" name="Freihand 28">
                <a:extLst>
                  <a:ext uri="{FF2B5EF4-FFF2-40B4-BE49-F238E27FC236}">
                    <a16:creationId xmlns:a16="http://schemas.microsoft.com/office/drawing/2014/main" id="{CC510109-DB40-499D-B153-46AE4E429023}"/>
                  </a:ext>
                </a:extLst>
              </p14:cNvPr>
              <p14:cNvContentPartPr/>
              <p14:nvPr/>
            </p14:nvContentPartPr>
            <p14:xfrm>
              <a:off x="7277328" y="1319688"/>
              <a:ext cx="103680" cy="174240"/>
            </p14:xfrm>
          </p:contentPart>
        </mc:Choice>
        <mc:Fallback xmlns="">
          <p:pic>
            <p:nvPicPr>
              <p:cNvPr id="29" name="Freihand 28">
                <a:extLst>
                  <a:ext uri="{FF2B5EF4-FFF2-40B4-BE49-F238E27FC236}">
                    <a16:creationId xmlns:a16="http://schemas.microsoft.com/office/drawing/2014/main" id="{CC510109-DB40-499D-B153-46AE4E429023}"/>
                  </a:ext>
                </a:extLst>
              </p:cNvPr>
              <p:cNvPicPr/>
              <p:nvPr/>
            </p:nvPicPr>
            <p:blipFill>
              <a:blip r:embed="rId44"/>
              <a:stretch>
                <a:fillRect/>
              </a:stretch>
            </p:blipFill>
            <p:spPr>
              <a:xfrm>
                <a:off x="7273008" y="1315368"/>
                <a:ext cx="112320" cy="182880"/>
              </a:xfrm>
              <a:prstGeom prst="rect">
                <a:avLst/>
              </a:prstGeom>
            </p:spPr>
          </p:pic>
        </mc:Fallback>
      </mc:AlternateContent>
      <mc:AlternateContent xmlns:mc="http://schemas.openxmlformats.org/markup-compatibility/2006" xmlns:p14="http://schemas.microsoft.com/office/powerpoint/2010/main">
        <mc:Choice Requires="p14">
          <p:contentPart p14:bwMode="auto" r:id="rId45">
            <p14:nvContentPartPr>
              <p14:cNvPr id="30" name="Freihand 29">
                <a:extLst>
                  <a:ext uri="{FF2B5EF4-FFF2-40B4-BE49-F238E27FC236}">
                    <a16:creationId xmlns:a16="http://schemas.microsoft.com/office/drawing/2014/main" id="{2911084B-3D66-4ABD-BFF9-02491B70631D}"/>
                  </a:ext>
                </a:extLst>
              </p14:cNvPr>
              <p14:cNvContentPartPr/>
              <p14:nvPr/>
            </p14:nvContentPartPr>
            <p14:xfrm>
              <a:off x="7401168" y="1307088"/>
              <a:ext cx="92160" cy="82800"/>
            </p14:xfrm>
          </p:contentPart>
        </mc:Choice>
        <mc:Fallback xmlns="">
          <p:pic>
            <p:nvPicPr>
              <p:cNvPr id="30" name="Freihand 29">
                <a:extLst>
                  <a:ext uri="{FF2B5EF4-FFF2-40B4-BE49-F238E27FC236}">
                    <a16:creationId xmlns:a16="http://schemas.microsoft.com/office/drawing/2014/main" id="{2911084B-3D66-4ABD-BFF9-02491B70631D}"/>
                  </a:ext>
                </a:extLst>
              </p:cNvPr>
              <p:cNvPicPr/>
              <p:nvPr/>
            </p:nvPicPr>
            <p:blipFill>
              <a:blip r:embed="rId46"/>
              <a:stretch>
                <a:fillRect/>
              </a:stretch>
            </p:blipFill>
            <p:spPr>
              <a:xfrm>
                <a:off x="7396848" y="1302768"/>
                <a:ext cx="100800" cy="91440"/>
              </a:xfrm>
              <a:prstGeom prst="rect">
                <a:avLst/>
              </a:prstGeom>
            </p:spPr>
          </p:pic>
        </mc:Fallback>
      </mc:AlternateContent>
      <mc:AlternateContent xmlns:mc="http://schemas.openxmlformats.org/markup-compatibility/2006" xmlns:p14="http://schemas.microsoft.com/office/powerpoint/2010/main">
        <mc:Choice Requires="p14">
          <p:contentPart p14:bwMode="auto" r:id="rId47">
            <p14:nvContentPartPr>
              <p14:cNvPr id="31" name="Freihand 30">
                <a:extLst>
                  <a:ext uri="{FF2B5EF4-FFF2-40B4-BE49-F238E27FC236}">
                    <a16:creationId xmlns:a16="http://schemas.microsoft.com/office/drawing/2014/main" id="{7871658E-1F56-4B68-9527-8ABA1CC5135E}"/>
                  </a:ext>
                </a:extLst>
              </p14:cNvPr>
              <p14:cNvContentPartPr/>
              <p14:nvPr/>
            </p14:nvContentPartPr>
            <p14:xfrm>
              <a:off x="7487208" y="1302048"/>
              <a:ext cx="91800" cy="101160"/>
            </p14:xfrm>
          </p:contentPart>
        </mc:Choice>
        <mc:Fallback xmlns="">
          <p:pic>
            <p:nvPicPr>
              <p:cNvPr id="31" name="Freihand 30">
                <a:extLst>
                  <a:ext uri="{FF2B5EF4-FFF2-40B4-BE49-F238E27FC236}">
                    <a16:creationId xmlns:a16="http://schemas.microsoft.com/office/drawing/2014/main" id="{7871658E-1F56-4B68-9527-8ABA1CC5135E}"/>
                  </a:ext>
                </a:extLst>
              </p:cNvPr>
              <p:cNvPicPr/>
              <p:nvPr/>
            </p:nvPicPr>
            <p:blipFill>
              <a:blip r:embed="rId48"/>
              <a:stretch>
                <a:fillRect/>
              </a:stretch>
            </p:blipFill>
            <p:spPr>
              <a:xfrm>
                <a:off x="7482888" y="1297728"/>
                <a:ext cx="100440" cy="109800"/>
              </a:xfrm>
              <a:prstGeom prst="rect">
                <a:avLst/>
              </a:prstGeom>
            </p:spPr>
          </p:pic>
        </mc:Fallback>
      </mc:AlternateContent>
      <mc:AlternateContent xmlns:mc="http://schemas.openxmlformats.org/markup-compatibility/2006" xmlns:p14="http://schemas.microsoft.com/office/powerpoint/2010/main">
        <mc:Choice Requires="p14">
          <p:contentPart p14:bwMode="auto" r:id="rId49">
            <p14:nvContentPartPr>
              <p14:cNvPr id="32" name="Freihand 31">
                <a:extLst>
                  <a:ext uri="{FF2B5EF4-FFF2-40B4-BE49-F238E27FC236}">
                    <a16:creationId xmlns:a16="http://schemas.microsoft.com/office/drawing/2014/main" id="{52D74D51-CFE5-4FF8-98FB-52F3B0EAD9DC}"/>
                  </a:ext>
                </a:extLst>
              </p14:cNvPr>
              <p14:cNvContentPartPr/>
              <p14:nvPr/>
            </p14:nvContentPartPr>
            <p14:xfrm>
              <a:off x="7591608" y="1227528"/>
              <a:ext cx="213480" cy="144720"/>
            </p14:xfrm>
          </p:contentPart>
        </mc:Choice>
        <mc:Fallback xmlns="">
          <p:pic>
            <p:nvPicPr>
              <p:cNvPr id="32" name="Freihand 31">
                <a:extLst>
                  <a:ext uri="{FF2B5EF4-FFF2-40B4-BE49-F238E27FC236}">
                    <a16:creationId xmlns:a16="http://schemas.microsoft.com/office/drawing/2014/main" id="{52D74D51-CFE5-4FF8-98FB-52F3B0EAD9DC}"/>
                  </a:ext>
                </a:extLst>
              </p:cNvPr>
              <p:cNvPicPr/>
              <p:nvPr/>
            </p:nvPicPr>
            <p:blipFill>
              <a:blip r:embed="rId50"/>
              <a:stretch>
                <a:fillRect/>
              </a:stretch>
            </p:blipFill>
            <p:spPr>
              <a:xfrm>
                <a:off x="7587288" y="1223208"/>
                <a:ext cx="222120" cy="153360"/>
              </a:xfrm>
              <a:prstGeom prst="rect">
                <a:avLst/>
              </a:prstGeom>
            </p:spPr>
          </p:pic>
        </mc:Fallback>
      </mc:AlternateContent>
      <mc:AlternateContent xmlns:mc="http://schemas.openxmlformats.org/markup-compatibility/2006" xmlns:p14="http://schemas.microsoft.com/office/powerpoint/2010/main">
        <mc:Choice Requires="p14">
          <p:contentPart p14:bwMode="auto" r:id="rId51">
            <p14:nvContentPartPr>
              <p14:cNvPr id="33" name="Freihand 32">
                <a:extLst>
                  <a:ext uri="{FF2B5EF4-FFF2-40B4-BE49-F238E27FC236}">
                    <a16:creationId xmlns:a16="http://schemas.microsoft.com/office/drawing/2014/main" id="{915D15CC-CEF1-4689-9970-01C9D1BC7884}"/>
                  </a:ext>
                </a:extLst>
              </p14:cNvPr>
              <p14:cNvContentPartPr/>
              <p14:nvPr/>
            </p14:nvContentPartPr>
            <p14:xfrm>
              <a:off x="7819848" y="1228248"/>
              <a:ext cx="117360" cy="127440"/>
            </p14:xfrm>
          </p:contentPart>
        </mc:Choice>
        <mc:Fallback xmlns="">
          <p:pic>
            <p:nvPicPr>
              <p:cNvPr id="33" name="Freihand 32">
                <a:extLst>
                  <a:ext uri="{FF2B5EF4-FFF2-40B4-BE49-F238E27FC236}">
                    <a16:creationId xmlns:a16="http://schemas.microsoft.com/office/drawing/2014/main" id="{915D15CC-CEF1-4689-9970-01C9D1BC7884}"/>
                  </a:ext>
                </a:extLst>
              </p:cNvPr>
              <p:cNvPicPr/>
              <p:nvPr/>
            </p:nvPicPr>
            <p:blipFill>
              <a:blip r:embed="rId52"/>
              <a:stretch>
                <a:fillRect/>
              </a:stretch>
            </p:blipFill>
            <p:spPr>
              <a:xfrm>
                <a:off x="7815528" y="1223928"/>
                <a:ext cx="126000" cy="136080"/>
              </a:xfrm>
              <a:prstGeom prst="rect">
                <a:avLst/>
              </a:prstGeom>
            </p:spPr>
          </p:pic>
        </mc:Fallback>
      </mc:AlternateContent>
      <mc:AlternateContent xmlns:mc="http://schemas.openxmlformats.org/markup-compatibility/2006" xmlns:p14="http://schemas.microsoft.com/office/powerpoint/2010/main">
        <mc:Choice Requires="p14">
          <p:contentPart p14:bwMode="auto" r:id="rId53">
            <p14:nvContentPartPr>
              <p14:cNvPr id="34" name="Freihand 33">
                <a:extLst>
                  <a:ext uri="{FF2B5EF4-FFF2-40B4-BE49-F238E27FC236}">
                    <a16:creationId xmlns:a16="http://schemas.microsoft.com/office/drawing/2014/main" id="{BC4ACBA0-BA52-492D-B6CA-D11085D2D835}"/>
                  </a:ext>
                </a:extLst>
              </p14:cNvPr>
              <p14:cNvContentPartPr/>
              <p14:nvPr/>
            </p14:nvContentPartPr>
            <p14:xfrm>
              <a:off x="7945848" y="1277208"/>
              <a:ext cx="286920" cy="223920"/>
            </p14:xfrm>
          </p:contentPart>
        </mc:Choice>
        <mc:Fallback xmlns="">
          <p:pic>
            <p:nvPicPr>
              <p:cNvPr id="34" name="Freihand 33">
                <a:extLst>
                  <a:ext uri="{FF2B5EF4-FFF2-40B4-BE49-F238E27FC236}">
                    <a16:creationId xmlns:a16="http://schemas.microsoft.com/office/drawing/2014/main" id="{BC4ACBA0-BA52-492D-B6CA-D11085D2D835}"/>
                  </a:ext>
                </a:extLst>
              </p:cNvPr>
              <p:cNvPicPr/>
              <p:nvPr/>
            </p:nvPicPr>
            <p:blipFill>
              <a:blip r:embed="rId54"/>
              <a:stretch>
                <a:fillRect/>
              </a:stretch>
            </p:blipFill>
            <p:spPr>
              <a:xfrm>
                <a:off x="7941528" y="1272888"/>
                <a:ext cx="295560" cy="232560"/>
              </a:xfrm>
              <a:prstGeom prst="rect">
                <a:avLst/>
              </a:prstGeom>
            </p:spPr>
          </p:pic>
        </mc:Fallback>
      </mc:AlternateContent>
      <mc:AlternateContent xmlns:mc="http://schemas.openxmlformats.org/markup-compatibility/2006" xmlns:p14="http://schemas.microsoft.com/office/powerpoint/2010/main">
        <mc:Choice Requires="p14">
          <p:contentPart p14:bwMode="auto" r:id="rId55">
            <p14:nvContentPartPr>
              <p14:cNvPr id="36" name="Freihand 35">
                <a:extLst>
                  <a:ext uri="{FF2B5EF4-FFF2-40B4-BE49-F238E27FC236}">
                    <a16:creationId xmlns:a16="http://schemas.microsoft.com/office/drawing/2014/main" id="{7F185126-35E2-428E-B016-3780D9FD90B0}"/>
                  </a:ext>
                </a:extLst>
              </p14:cNvPr>
              <p14:cNvContentPartPr/>
              <p14:nvPr/>
            </p14:nvContentPartPr>
            <p14:xfrm>
              <a:off x="7189488" y="2551968"/>
              <a:ext cx="124560" cy="191520"/>
            </p14:xfrm>
          </p:contentPart>
        </mc:Choice>
        <mc:Fallback xmlns="">
          <p:pic>
            <p:nvPicPr>
              <p:cNvPr id="36" name="Freihand 35">
                <a:extLst>
                  <a:ext uri="{FF2B5EF4-FFF2-40B4-BE49-F238E27FC236}">
                    <a16:creationId xmlns:a16="http://schemas.microsoft.com/office/drawing/2014/main" id="{7F185126-35E2-428E-B016-3780D9FD90B0}"/>
                  </a:ext>
                </a:extLst>
              </p:cNvPr>
              <p:cNvPicPr/>
              <p:nvPr/>
            </p:nvPicPr>
            <p:blipFill>
              <a:blip r:embed="rId56"/>
              <a:stretch>
                <a:fillRect/>
              </a:stretch>
            </p:blipFill>
            <p:spPr>
              <a:xfrm>
                <a:off x="7185168" y="2547648"/>
                <a:ext cx="133200" cy="200160"/>
              </a:xfrm>
              <a:prstGeom prst="rect">
                <a:avLst/>
              </a:prstGeom>
            </p:spPr>
          </p:pic>
        </mc:Fallback>
      </mc:AlternateContent>
      <mc:AlternateContent xmlns:mc="http://schemas.openxmlformats.org/markup-compatibility/2006" xmlns:p14="http://schemas.microsoft.com/office/powerpoint/2010/main">
        <mc:Choice Requires="p14">
          <p:contentPart p14:bwMode="auto" r:id="rId57">
            <p14:nvContentPartPr>
              <p14:cNvPr id="37" name="Freihand 36">
                <a:extLst>
                  <a:ext uri="{FF2B5EF4-FFF2-40B4-BE49-F238E27FC236}">
                    <a16:creationId xmlns:a16="http://schemas.microsoft.com/office/drawing/2014/main" id="{4B64DBD3-82DD-4877-8CDE-FC52885909B5}"/>
                  </a:ext>
                </a:extLst>
              </p14:cNvPr>
              <p14:cNvContentPartPr/>
              <p14:nvPr/>
            </p14:nvContentPartPr>
            <p14:xfrm>
              <a:off x="7179408" y="2550168"/>
              <a:ext cx="149040" cy="174960"/>
            </p14:xfrm>
          </p:contentPart>
        </mc:Choice>
        <mc:Fallback xmlns="">
          <p:pic>
            <p:nvPicPr>
              <p:cNvPr id="37" name="Freihand 36">
                <a:extLst>
                  <a:ext uri="{FF2B5EF4-FFF2-40B4-BE49-F238E27FC236}">
                    <a16:creationId xmlns:a16="http://schemas.microsoft.com/office/drawing/2014/main" id="{4B64DBD3-82DD-4877-8CDE-FC52885909B5}"/>
                  </a:ext>
                </a:extLst>
              </p:cNvPr>
              <p:cNvPicPr/>
              <p:nvPr/>
            </p:nvPicPr>
            <p:blipFill>
              <a:blip r:embed="rId58"/>
              <a:stretch>
                <a:fillRect/>
              </a:stretch>
            </p:blipFill>
            <p:spPr>
              <a:xfrm>
                <a:off x="7175088" y="2545848"/>
                <a:ext cx="157680" cy="183600"/>
              </a:xfrm>
              <a:prstGeom prst="rect">
                <a:avLst/>
              </a:prstGeom>
            </p:spPr>
          </p:pic>
        </mc:Fallback>
      </mc:AlternateContent>
      <mc:AlternateContent xmlns:mc="http://schemas.openxmlformats.org/markup-compatibility/2006" xmlns:p14="http://schemas.microsoft.com/office/powerpoint/2010/main">
        <mc:Choice Requires="p14">
          <p:contentPart p14:bwMode="auto" r:id="rId59">
            <p14:nvContentPartPr>
              <p14:cNvPr id="38" name="Freihand 37">
                <a:extLst>
                  <a:ext uri="{FF2B5EF4-FFF2-40B4-BE49-F238E27FC236}">
                    <a16:creationId xmlns:a16="http://schemas.microsoft.com/office/drawing/2014/main" id="{4ABD9D62-752F-411F-A6C5-CA9FBBA8888F}"/>
                  </a:ext>
                </a:extLst>
              </p14:cNvPr>
              <p14:cNvContentPartPr/>
              <p14:nvPr/>
            </p14:nvContentPartPr>
            <p14:xfrm>
              <a:off x="7328088" y="2480688"/>
              <a:ext cx="359640" cy="217080"/>
            </p14:xfrm>
          </p:contentPart>
        </mc:Choice>
        <mc:Fallback xmlns="">
          <p:pic>
            <p:nvPicPr>
              <p:cNvPr id="38" name="Freihand 37">
                <a:extLst>
                  <a:ext uri="{FF2B5EF4-FFF2-40B4-BE49-F238E27FC236}">
                    <a16:creationId xmlns:a16="http://schemas.microsoft.com/office/drawing/2014/main" id="{4ABD9D62-752F-411F-A6C5-CA9FBBA8888F}"/>
                  </a:ext>
                </a:extLst>
              </p:cNvPr>
              <p:cNvPicPr/>
              <p:nvPr/>
            </p:nvPicPr>
            <p:blipFill>
              <a:blip r:embed="rId60"/>
              <a:stretch>
                <a:fillRect/>
              </a:stretch>
            </p:blipFill>
            <p:spPr>
              <a:xfrm>
                <a:off x="7323768" y="2476368"/>
                <a:ext cx="368280" cy="225720"/>
              </a:xfrm>
              <a:prstGeom prst="rect">
                <a:avLst/>
              </a:prstGeom>
            </p:spPr>
          </p:pic>
        </mc:Fallback>
      </mc:AlternateContent>
      <mc:AlternateContent xmlns:mc="http://schemas.openxmlformats.org/markup-compatibility/2006" xmlns:p14="http://schemas.microsoft.com/office/powerpoint/2010/main">
        <mc:Choice Requires="p14">
          <p:contentPart p14:bwMode="auto" r:id="rId61">
            <p14:nvContentPartPr>
              <p14:cNvPr id="39" name="Freihand 38">
                <a:extLst>
                  <a:ext uri="{FF2B5EF4-FFF2-40B4-BE49-F238E27FC236}">
                    <a16:creationId xmlns:a16="http://schemas.microsoft.com/office/drawing/2014/main" id="{F67C65B3-CA67-4100-B988-A0E1B460627F}"/>
                  </a:ext>
                </a:extLst>
              </p14:cNvPr>
              <p14:cNvContentPartPr/>
              <p14:nvPr/>
            </p14:nvContentPartPr>
            <p14:xfrm>
              <a:off x="7711488" y="2557008"/>
              <a:ext cx="84600" cy="85320"/>
            </p14:xfrm>
          </p:contentPart>
        </mc:Choice>
        <mc:Fallback xmlns="">
          <p:pic>
            <p:nvPicPr>
              <p:cNvPr id="39" name="Freihand 38">
                <a:extLst>
                  <a:ext uri="{FF2B5EF4-FFF2-40B4-BE49-F238E27FC236}">
                    <a16:creationId xmlns:a16="http://schemas.microsoft.com/office/drawing/2014/main" id="{F67C65B3-CA67-4100-B988-A0E1B460627F}"/>
                  </a:ext>
                </a:extLst>
              </p:cNvPr>
              <p:cNvPicPr/>
              <p:nvPr/>
            </p:nvPicPr>
            <p:blipFill>
              <a:blip r:embed="rId62"/>
              <a:stretch>
                <a:fillRect/>
              </a:stretch>
            </p:blipFill>
            <p:spPr>
              <a:xfrm>
                <a:off x="7707168" y="2552688"/>
                <a:ext cx="93240" cy="93960"/>
              </a:xfrm>
              <a:prstGeom prst="rect">
                <a:avLst/>
              </a:prstGeom>
            </p:spPr>
          </p:pic>
        </mc:Fallback>
      </mc:AlternateContent>
      <mc:AlternateContent xmlns:mc="http://schemas.openxmlformats.org/markup-compatibility/2006" xmlns:p14="http://schemas.microsoft.com/office/powerpoint/2010/main">
        <mc:Choice Requires="p14">
          <p:contentPart p14:bwMode="auto" r:id="rId63">
            <p14:nvContentPartPr>
              <p14:cNvPr id="40" name="Freihand 39">
                <a:extLst>
                  <a:ext uri="{FF2B5EF4-FFF2-40B4-BE49-F238E27FC236}">
                    <a16:creationId xmlns:a16="http://schemas.microsoft.com/office/drawing/2014/main" id="{B4438BAB-58C2-44E6-8858-3A5694B5DA9C}"/>
                  </a:ext>
                </a:extLst>
              </p14:cNvPr>
              <p14:cNvContentPartPr/>
              <p14:nvPr/>
            </p14:nvContentPartPr>
            <p14:xfrm>
              <a:off x="7944408" y="2559528"/>
              <a:ext cx="163080" cy="188640"/>
            </p14:xfrm>
          </p:contentPart>
        </mc:Choice>
        <mc:Fallback xmlns="">
          <p:pic>
            <p:nvPicPr>
              <p:cNvPr id="40" name="Freihand 39">
                <a:extLst>
                  <a:ext uri="{FF2B5EF4-FFF2-40B4-BE49-F238E27FC236}">
                    <a16:creationId xmlns:a16="http://schemas.microsoft.com/office/drawing/2014/main" id="{B4438BAB-58C2-44E6-8858-3A5694B5DA9C}"/>
                  </a:ext>
                </a:extLst>
              </p:cNvPr>
              <p:cNvPicPr/>
              <p:nvPr/>
            </p:nvPicPr>
            <p:blipFill>
              <a:blip r:embed="rId64"/>
              <a:stretch>
                <a:fillRect/>
              </a:stretch>
            </p:blipFill>
            <p:spPr>
              <a:xfrm>
                <a:off x="7940088" y="2555208"/>
                <a:ext cx="171720" cy="197280"/>
              </a:xfrm>
              <a:prstGeom prst="rect">
                <a:avLst/>
              </a:prstGeom>
            </p:spPr>
          </p:pic>
        </mc:Fallback>
      </mc:AlternateContent>
      <mc:AlternateContent xmlns:mc="http://schemas.openxmlformats.org/markup-compatibility/2006" xmlns:p14="http://schemas.microsoft.com/office/powerpoint/2010/main">
        <mc:Choice Requires="p14">
          <p:contentPart p14:bwMode="auto" r:id="rId65">
            <p14:nvContentPartPr>
              <p14:cNvPr id="41" name="Freihand 40">
                <a:extLst>
                  <a:ext uri="{FF2B5EF4-FFF2-40B4-BE49-F238E27FC236}">
                    <a16:creationId xmlns:a16="http://schemas.microsoft.com/office/drawing/2014/main" id="{C6609E55-DE55-4A60-86B5-8AB63BC054E4}"/>
                  </a:ext>
                </a:extLst>
              </p14:cNvPr>
              <p14:cNvContentPartPr/>
              <p14:nvPr/>
            </p14:nvContentPartPr>
            <p14:xfrm>
              <a:off x="8114328" y="2533608"/>
              <a:ext cx="114120" cy="96480"/>
            </p14:xfrm>
          </p:contentPart>
        </mc:Choice>
        <mc:Fallback xmlns="">
          <p:pic>
            <p:nvPicPr>
              <p:cNvPr id="41" name="Freihand 40">
                <a:extLst>
                  <a:ext uri="{FF2B5EF4-FFF2-40B4-BE49-F238E27FC236}">
                    <a16:creationId xmlns:a16="http://schemas.microsoft.com/office/drawing/2014/main" id="{C6609E55-DE55-4A60-86B5-8AB63BC054E4}"/>
                  </a:ext>
                </a:extLst>
              </p:cNvPr>
              <p:cNvPicPr/>
              <p:nvPr/>
            </p:nvPicPr>
            <p:blipFill>
              <a:blip r:embed="rId66"/>
              <a:stretch>
                <a:fillRect/>
              </a:stretch>
            </p:blipFill>
            <p:spPr>
              <a:xfrm>
                <a:off x="8110008" y="2529288"/>
                <a:ext cx="122760" cy="105120"/>
              </a:xfrm>
              <a:prstGeom prst="rect">
                <a:avLst/>
              </a:prstGeom>
            </p:spPr>
          </p:pic>
        </mc:Fallback>
      </mc:AlternateContent>
      <mc:AlternateContent xmlns:mc="http://schemas.openxmlformats.org/markup-compatibility/2006" xmlns:p14="http://schemas.microsoft.com/office/powerpoint/2010/main">
        <mc:Choice Requires="p14">
          <p:contentPart p14:bwMode="auto" r:id="rId67">
            <p14:nvContentPartPr>
              <p14:cNvPr id="42" name="Freihand 41">
                <a:extLst>
                  <a:ext uri="{FF2B5EF4-FFF2-40B4-BE49-F238E27FC236}">
                    <a16:creationId xmlns:a16="http://schemas.microsoft.com/office/drawing/2014/main" id="{18A12DC9-D18F-4884-9D69-FBBDB60FD0EF}"/>
                  </a:ext>
                </a:extLst>
              </p14:cNvPr>
              <p14:cNvContentPartPr/>
              <p14:nvPr/>
            </p14:nvContentPartPr>
            <p14:xfrm>
              <a:off x="8239248" y="2526408"/>
              <a:ext cx="103680" cy="117360"/>
            </p14:xfrm>
          </p:contentPart>
        </mc:Choice>
        <mc:Fallback xmlns="">
          <p:pic>
            <p:nvPicPr>
              <p:cNvPr id="42" name="Freihand 41">
                <a:extLst>
                  <a:ext uri="{FF2B5EF4-FFF2-40B4-BE49-F238E27FC236}">
                    <a16:creationId xmlns:a16="http://schemas.microsoft.com/office/drawing/2014/main" id="{18A12DC9-D18F-4884-9D69-FBBDB60FD0EF}"/>
                  </a:ext>
                </a:extLst>
              </p:cNvPr>
              <p:cNvPicPr/>
              <p:nvPr/>
            </p:nvPicPr>
            <p:blipFill>
              <a:blip r:embed="rId68"/>
              <a:stretch>
                <a:fillRect/>
              </a:stretch>
            </p:blipFill>
            <p:spPr>
              <a:xfrm>
                <a:off x="8234928" y="2522088"/>
                <a:ext cx="11232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69">
            <p14:nvContentPartPr>
              <p14:cNvPr id="50" name="Freihand 49">
                <a:extLst>
                  <a:ext uri="{FF2B5EF4-FFF2-40B4-BE49-F238E27FC236}">
                    <a16:creationId xmlns:a16="http://schemas.microsoft.com/office/drawing/2014/main" id="{5E2B3196-84A9-48F9-AC85-2A31AF490F15}"/>
                  </a:ext>
                </a:extLst>
              </p14:cNvPr>
              <p14:cNvContentPartPr/>
              <p14:nvPr/>
            </p14:nvContentPartPr>
            <p14:xfrm>
              <a:off x="4164408" y="901368"/>
              <a:ext cx="6399360" cy="2234520"/>
            </p14:xfrm>
          </p:contentPart>
        </mc:Choice>
        <mc:Fallback xmlns="">
          <p:pic>
            <p:nvPicPr>
              <p:cNvPr id="50" name="Freihand 49">
                <a:extLst>
                  <a:ext uri="{FF2B5EF4-FFF2-40B4-BE49-F238E27FC236}">
                    <a16:creationId xmlns:a16="http://schemas.microsoft.com/office/drawing/2014/main" id="{5E2B3196-84A9-48F9-AC85-2A31AF490F15}"/>
                  </a:ext>
                </a:extLst>
              </p:cNvPr>
              <p:cNvPicPr/>
              <p:nvPr/>
            </p:nvPicPr>
            <p:blipFill>
              <a:blip r:embed="rId70"/>
              <a:stretch>
                <a:fillRect/>
              </a:stretch>
            </p:blipFill>
            <p:spPr>
              <a:xfrm>
                <a:off x="4160088" y="897048"/>
                <a:ext cx="6408000" cy="2243160"/>
              </a:xfrm>
              <a:prstGeom prst="rect">
                <a:avLst/>
              </a:prstGeom>
            </p:spPr>
          </p:pic>
        </mc:Fallback>
      </mc:AlternateContent>
      <mc:AlternateContent xmlns:mc="http://schemas.openxmlformats.org/markup-compatibility/2006" xmlns:p14="http://schemas.microsoft.com/office/powerpoint/2010/main">
        <mc:Choice Requires="p14">
          <p:contentPart p14:bwMode="auto" r:id="rId71">
            <p14:nvContentPartPr>
              <p14:cNvPr id="52" name="Freihand 51">
                <a:extLst>
                  <a:ext uri="{FF2B5EF4-FFF2-40B4-BE49-F238E27FC236}">
                    <a16:creationId xmlns:a16="http://schemas.microsoft.com/office/drawing/2014/main" id="{276A3E5E-1FFF-454F-A60D-D0A57B320D19}"/>
                  </a:ext>
                </a:extLst>
              </p14:cNvPr>
              <p14:cNvContentPartPr/>
              <p14:nvPr/>
            </p14:nvContentPartPr>
            <p14:xfrm>
              <a:off x="411048" y="2419488"/>
              <a:ext cx="2101680" cy="129960"/>
            </p14:xfrm>
          </p:contentPart>
        </mc:Choice>
        <mc:Fallback xmlns="">
          <p:pic>
            <p:nvPicPr>
              <p:cNvPr id="52" name="Freihand 51">
                <a:extLst>
                  <a:ext uri="{FF2B5EF4-FFF2-40B4-BE49-F238E27FC236}">
                    <a16:creationId xmlns:a16="http://schemas.microsoft.com/office/drawing/2014/main" id="{276A3E5E-1FFF-454F-A60D-D0A57B320D19}"/>
                  </a:ext>
                </a:extLst>
              </p:cNvPr>
              <p:cNvPicPr/>
              <p:nvPr/>
            </p:nvPicPr>
            <p:blipFill>
              <a:blip r:embed="rId72"/>
              <a:stretch>
                <a:fillRect/>
              </a:stretch>
            </p:blipFill>
            <p:spPr>
              <a:xfrm>
                <a:off x="406728" y="2415168"/>
                <a:ext cx="2110320" cy="138600"/>
              </a:xfrm>
              <a:prstGeom prst="rect">
                <a:avLst/>
              </a:prstGeom>
            </p:spPr>
          </p:pic>
        </mc:Fallback>
      </mc:AlternateContent>
      <mc:AlternateContent xmlns:mc="http://schemas.openxmlformats.org/markup-compatibility/2006" xmlns:p14="http://schemas.microsoft.com/office/powerpoint/2010/main">
        <mc:Choice Requires="p14">
          <p:contentPart p14:bwMode="auto" r:id="rId73">
            <p14:nvContentPartPr>
              <p14:cNvPr id="53" name="Freihand 52">
                <a:extLst>
                  <a:ext uri="{FF2B5EF4-FFF2-40B4-BE49-F238E27FC236}">
                    <a16:creationId xmlns:a16="http://schemas.microsoft.com/office/drawing/2014/main" id="{EC8C1D48-6995-4130-A1E9-17763C6A653C}"/>
                  </a:ext>
                </a:extLst>
              </p14:cNvPr>
              <p14:cNvContentPartPr/>
              <p14:nvPr/>
            </p14:nvContentPartPr>
            <p14:xfrm>
              <a:off x="4168368" y="3106368"/>
              <a:ext cx="2375640" cy="1272240"/>
            </p14:xfrm>
          </p:contentPart>
        </mc:Choice>
        <mc:Fallback xmlns="">
          <p:pic>
            <p:nvPicPr>
              <p:cNvPr id="53" name="Freihand 52">
                <a:extLst>
                  <a:ext uri="{FF2B5EF4-FFF2-40B4-BE49-F238E27FC236}">
                    <a16:creationId xmlns:a16="http://schemas.microsoft.com/office/drawing/2014/main" id="{EC8C1D48-6995-4130-A1E9-17763C6A653C}"/>
                  </a:ext>
                </a:extLst>
              </p:cNvPr>
              <p:cNvPicPr/>
              <p:nvPr/>
            </p:nvPicPr>
            <p:blipFill>
              <a:blip r:embed="rId74"/>
              <a:stretch>
                <a:fillRect/>
              </a:stretch>
            </p:blipFill>
            <p:spPr>
              <a:xfrm>
                <a:off x="4164048" y="3102048"/>
                <a:ext cx="2384280" cy="1280880"/>
              </a:xfrm>
              <a:prstGeom prst="rect">
                <a:avLst/>
              </a:prstGeom>
            </p:spPr>
          </p:pic>
        </mc:Fallback>
      </mc:AlternateContent>
      <p:grpSp>
        <p:nvGrpSpPr>
          <p:cNvPr id="66" name="Gruppieren 65">
            <a:extLst>
              <a:ext uri="{FF2B5EF4-FFF2-40B4-BE49-F238E27FC236}">
                <a16:creationId xmlns:a16="http://schemas.microsoft.com/office/drawing/2014/main" id="{31BB9526-388D-4B99-992D-2D425A291AC4}"/>
              </a:ext>
            </a:extLst>
          </p:cNvPr>
          <p:cNvGrpSpPr/>
          <p:nvPr/>
        </p:nvGrpSpPr>
        <p:grpSpPr>
          <a:xfrm>
            <a:off x="2861928" y="2612088"/>
            <a:ext cx="1140480" cy="816120"/>
            <a:chOff x="2861928" y="2612088"/>
            <a:chExt cx="1140480" cy="816120"/>
          </a:xfrm>
        </p:grpSpPr>
        <mc:AlternateContent xmlns:mc="http://schemas.openxmlformats.org/markup-compatibility/2006" xmlns:p14="http://schemas.microsoft.com/office/powerpoint/2010/main">
          <mc:Choice Requires="p14">
            <p:contentPart p14:bwMode="auto" r:id="rId75">
              <p14:nvContentPartPr>
                <p14:cNvPr id="54" name="Freihand 53">
                  <a:extLst>
                    <a:ext uri="{FF2B5EF4-FFF2-40B4-BE49-F238E27FC236}">
                      <a16:creationId xmlns:a16="http://schemas.microsoft.com/office/drawing/2014/main" id="{C5DFD27F-E4FB-48B9-9C02-410C8A1454C1}"/>
                    </a:ext>
                  </a:extLst>
                </p14:cNvPr>
                <p14:cNvContentPartPr/>
                <p14:nvPr/>
              </p14:nvContentPartPr>
              <p14:xfrm>
                <a:off x="3503808" y="3052008"/>
                <a:ext cx="26640" cy="317880"/>
              </p14:xfrm>
            </p:contentPart>
          </mc:Choice>
          <mc:Fallback xmlns="">
            <p:pic>
              <p:nvPicPr>
                <p:cNvPr id="54" name="Freihand 53">
                  <a:extLst>
                    <a:ext uri="{FF2B5EF4-FFF2-40B4-BE49-F238E27FC236}">
                      <a16:creationId xmlns:a16="http://schemas.microsoft.com/office/drawing/2014/main" id="{C5DFD27F-E4FB-48B9-9C02-410C8A1454C1}"/>
                    </a:ext>
                  </a:extLst>
                </p:cNvPr>
                <p:cNvPicPr/>
                <p:nvPr/>
              </p:nvPicPr>
              <p:blipFill>
                <a:blip r:embed="rId76"/>
                <a:stretch>
                  <a:fillRect/>
                </a:stretch>
              </p:blipFill>
              <p:spPr>
                <a:xfrm>
                  <a:off x="3499488" y="3047688"/>
                  <a:ext cx="35280" cy="326520"/>
                </a:xfrm>
                <a:prstGeom prst="rect">
                  <a:avLst/>
                </a:prstGeom>
              </p:spPr>
            </p:pic>
          </mc:Fallback>
        </mc:AlternateContent>
        <mc:AlternateContent xmlns:mc="http://schemas.openxmlformats.org/markup-compatibility/2006" xmlns:p14="http://schemas.microsoft.com/office/powerpoint/2010/main">
          <mc:Choice Requires="p14">
            <p:contentPart p14:bwMode="auto" r:id="rId77">
              <p14:nvContentPartPr>
                <p14:cNvPr id="55" name="Freihand 54">
                  <a:extLst>
                    <a:ext uri="{FF2B5EF4-FFF2-40B4-BE49-F238E27FC236}">
                      <a16:creationId xmlns:a16="http://schemas.microsoft.com/office/drawing/2014/main" id="{8F344A78-4866-411F-B21B-0A20BB569FFC}"/>
                    </a:ext>
                  </a:extLst>
                </p14:cNvPr>
                <p14:cNvContentPartPr/>
                <p14:nvPr/>
              </p14:nvContentPartPr>
              <p14:xfrm>
                <a:off x="3467088" y="3275928"/>
                <a:ext cx="184680" cy="152280"/>
              </p14:xfrm>
            </p:contentPart>
          </mc:Choice>
          <mc:Fallback xmlns="">
            <p:pic>
              <p:nvPicPr>
                <p:cNvPr id="55" name="Freihand 54">
                  <a:extLst>
                    <a:ext uri="{FF2B5EF4-FFF2-40B4-BE49-F238E27FC236}">
                      <a16:creationId xmlns:a16="http://schemas.microsoft.com/office/drawing/2014/main" id="{8F344A78-4866-411F-B21B-0A20BB569FFC}"/>
                    </a:ext>
                  </a:extLst>
                </p:cNvPr>
                <p:cNvPicPr/>
                <p:nvPr/>
              </p:nvPicPr>
              <p:blipFill>
                <a:blip r:embed="rId78"/>
                <a:stretch>
                  <a:fillRect/>
                </a:stretch>
              </p:blipFill>
              <p:spPr>
                <a:xfrm>
                  <a:off x="3462768" y="3271608"/>
                  <a:ext cx="193320" cy="160920"/>
                </a:xfrm>
                <a:prstGeom prst="rect">
                  <a:avLst/>
                </a:prstGeom>
              </p:spPr>
            </p:pic>
          </mc:Fallback>
        </mc:AlternateContent>
        <mc:AlternateContent xmlns:mc="http://schemas.openxmlformats.org/markup-compatibility/2006" xmlns:p14="http://schemas.microsoft.com/office/powerpoint/2010/main">
          <mc:Choice Requires="p14">
            <p:contentPart p14:bwMode="auto" r:id="rId79">
              <p14:nvContentPartPr>
                <p14:cNvPr id="57" name="Freihand 56">
                  <a:extLst>
                    <a:ext uri="{FF2B5EF4-FFF2-40B4-BE49-F238E27FC236}">
                      <a16:creationId xmlns:a16="http://schemas.microsoft.com/office/drawing/2014/main" id="{A4F0E170-3D3F-45BE-AA75-0782FA93E1E2}"/>
                    </a:ext>
                  </a:extLst>
                </p14:cNvPr>
                <p14:cNvContentPartPr/>
                <p14:nvPr/>
              </p14:nvContentPartPr>
              <p14:xfrm>
                <a:off x="2983608" y="2790648"/>
                <a:ext cx="30960" cy="171360"/>
              </p14:xfrm>
            </p:contentPart>
          </mc:Choice>
          <mc:Fallback xmlns="">
            <p:pic>
              <p:nvPicPr>
                <p:cNvPr id="57" name="Freihand 56">
                  <a:extLst>
                    <a:ext uri="{FF2B5EF4-FFF2-40B4-BE49-F238E27FC236}">
                      <a16:creationId xmlns:a16="http://schemas.microsoft.com/office/drawing/2014/main" id="{A4F0E170-3D3F-45BE-AA75-0782FA93E1E2}"/>
                    </a:ext>
                  </a:extLst>
                </p:cNvPr>
                <p:cNvPicPr/>
                <p:nvPr/>
              </p:nvPicPr>
              <p:blipFill>
                <a:blip r:embed="rId80"/>
                <a:stretch>
                  <a:fillRect/>
                </a:stretch>
              </p:blipFill>
              <p:spPr>
                <a:xfrm>
                  <a:off x="2979288" y="2786328"/>
                  <a:ext cx="39600" cy="180000"/>
                </a:xfrm>
                <a:prstGeom prst="rect">
                  <a:avLst/>
                </a:prstGeom>
              </p:spPr>
            </p:pic>
          </mc:Fallback>
        </mc:AlternateContent>
        <mc:AlternateContent xmlns:mc="http://schemas.openxmlformats.org/markup-compatibility/2006" xmlns:p14="http://schemas.microsoft.com/office/powerpoint/2010/main">
          <mc:Choice Requires="p14">
            <p:contentPart p14:bwMode="auto" r:id="rId81">
              <p14:nvContentPartPr>
                <p14:cNvPr id="58" name="Freihand 57">
                  <a:extLst>
                    <a:ext uri="{FF2B5EF4-FFF2-40B4-BE49-F238E27FC236}">
                      <a16:creationId xmlns:a16="http://schemas.microsoft.com/office/drawing/2014/main" id="{69853D36-3E4B-4FDF-A6C5-CC7051387F58}"/>
                    </a:ext>
                  </a:extLst>
                </p14:cNvPr>
                <p14:cNvContentPartPr/>
                <p14:nvPr/>
              </p14:nvContentPartPr>
              <p14:xfrm>
                <a:off x="2861928" y="2761848"/>
                <a:ext cx="208800" cy="189360"/>
              </p14:xfrm>
            </p:contentPart>
          </mc:Choice>
          <mc:Fallback xmlns="">
            <p:pic>
              <p:nvPicPr>
                <p:cNvPr id="58" name="Freihand 57">
                  <a:extLst>
                    <a:ext uri="{FF2B5EF4-FFF2-40B4-BE49-F238E27FC236}">
                      <a16:creationId xmlns:a16="http://schemas.microsoft.com/office/drawing/2014/main" id="{69853D36-3E4B-4FDF-A6C5-CC7051387F58}"/>
                    </a:ext>
                  </a:extLst>
                </p:cNvPr>
                <p:cNvPicPr/>
                <p:nvPr/>
              </p:nvPicPr>
              <p:blipFill>
                <a:blip r:embed="rId82"/>
                <a:stretch>
                  <a:fillRect/>
                </a:stretch>
              </p:blipFill>
              <p:spPr>
                <a:xfrm>
                  <a:off x="2857608" y="2757528"/>
                  <a:ext cx="217440" cy="198000"/>
                </a:xfrm>
                <a:prstGeom prst="rect">
                  <a:avLst/>
                </a:prstGeom>
              </p:spPr>
            </p:pic>
          </mc:Fallback>
        </mc:AlternateContent>
        <mc:AlternateContent xmlns:mc="http://schemas.openxmlformats.org/markup-compatibility/2006" xmlns:p14="http://schemas.microsoft.com/office/powerpoint/2010/main">
          <mc:Choice Requires="p14">
            <p:contentPart p14:bwMode="auto" r:id="rId83">
              <p14:nvContentPartPr>
                <p14:cNvPr id="59" name="Freihand 58">
                  <a:extLst>
                    <a:ext uri="{FF2B5EF4-FFF2-40B4-BE49-F238E27FC236}">
                      <a16:creationId xmlns:a16="http://schemas.microsoft.com/office/drawing/2014/main" id="{B86EE2EE-E233-427D-AEAA-5CBF6125EA0E}"/>
                    </a:ext>
                  </a:extLst>
                </p14:cNvPr>
                <p14:cNvContentPartPr/>
                <p14:nvPr/>
              </p14:nvContentPartPr>
              <p14:xfrm>
                <a:off x="3094488" y="2779848"/>
                <a:ext cx="143280" cy="115200"/>
              </p14:xfrm>
            </p:contentPart>
          </mc:Choice>
          <mc:Fallback xmlns="">
            <p:pic>
              <p:nvPicPr>
                <p:cNvPr id="59" name="Freihand 58">
                  <a:extLst>
                    <a:ext uri="{FF2B5EF4-FFF2-40B4-BE49-F238E27FC236}">
                      <a16:creationId xmlns:a16="http://schemas.microsoft.com/office/drawing/2014/main" id="{B86EE2EE-E233-427D-AEAA-5CBF6125EA0E}"/>
                    </a:ext>
                  </a:extLst>
                </p:cNvPr>
                <p:cNvPicPr/>
                <p:nvPr/>
              </p:nvPicPr>
              <p:blipFill>
                <a:blip r:embed="rId84"/>
                <a:stretch>
                  <a:fillRect/>
                </a:stretch>
              </p:blipFill>
              <p:spPr>
                <a:xfrm>
                  <a:off x="3090168" y="2775528"/>
                  <a:ext cx="151920" cy="123840"/>
                </a:xfrm>
                <a:prstGeom prst="rect">
                  <a:avLst/>
                </a:prstGeom>
              </p:spPr>
            </p:pic>
          </mc:Fallback>
        </mc:AlternateContent>
        <mc:AlternateContent xmlns:mc="http://schemas.openxmlformats.org/markup-compatibility/2006" xmlns:p14="http://schemas.microsoft.com/office/powerpoint/2010/main">
          <mc:Choice Requires="p14">
            <p:contentPart p14:bwMode="auto" r:id="rId85">
              <p14:nvContentPartPr>
                <p14:cNvPr id="60" name="Freihand 59">
                  <a:extLst>
                    <a:ext uri="{FF2B5EF4-FFF2-40B4-BE49-F238E27FC236}">
                      <a16:creationId xmlns:a16="http://schemas.microsoft.com/office/drawing/2014/main" id="{5027BCF6-52D8-4D8B-8BA7-DF441D373133}"/>
                    </a:ext>
                  </a:extLst>
                </p14:cNvPr>
                <p14:cNvContentPartPr/>
                <p14:nvPr/>
              </p14:nvContentPartPr>
              <p14:xfrm>
                <a:off x="3253968" y="2652768"/>
                <a:ext cx="252000" cy="281520"/>
              </p14:xfrm>
            </p:contentPart>
          </mc:Choice>
          <mc:Fallback xmlns="">
            <p:pic>
              <p:nvPicPr>
                <p:cNvPr id="60" name="Freihand 59">
                  <a:extLst>
                    <a:ext uri="{FF2B5EF4-FFF2-40B4-BE49-F238E27FC236}">
                      <a16:creationId xmlns:a16="http://schemas.microsoft.com/office/drawing/2014/main" id="{5027BCF6-52D8-4D8B-8BA7-DF441D373133}"/>
                    </a:ext>
                  </a:extLst>
                </p:cNvPr>
                <p:cNvPicPr/>
                <p:nvPr/>
              </p:nvPicPr>
              <p:blipFill>
                <a:blip r:embed="rId86"/>
                <a:stretch>
                  <a:fillRect/>
                </a:stretch>
              </p:blipFill>
              <p:spPr>
                <a:xfrm>
                  <a:off x="3249648" y="2648448"/>
                  <a:ext cx="260640" cy="290160"/>
                </a:xfrm>
                <a:prstGeom prst="rect">
                  <a:avLst/>
                </a:prstGeom>
              </p:spPr>
            </p:pic>
          </mc:Fallback>
        </mc:AlternateContent>
        <mc:AlternateContent xmlns:mc="http://schemas.openxmlformats.org/markup-compatibility/2006" xmlns:p14="http://schemas.microsoft.com/office/powerpoint/2010/main">
          <mc:Choice Requires="p14">
            <p:contentPart p14:bwMode="auto" r:id="rId87">
              <p14:nvContentPartPr>
                <p14:cNvPr id="61" name="Freihand 60">
                  <a:extLst>
                    <a:ext uri="{FF2B5EF4-FFF2-40B4-BE49-F238E27FC236}">
                      <a16:creationId xmlns:a16="http://schemas.microsoft.com/office/drawing/2014/main" id="{EDD2A18B-40A1-4373-9BFF-E4A8E60EBBE0}"/>
                    </a:ext>
                  </a:extLst>
                </p14:cNvPr>
                <p14:cNvContentPartPr/>
                <p14:nvPr/>
              </p14:nvContentPartPr>
              <p14:xfrm>
                <a:off x="3390408" y="2687688"/>
                <a:ext cx="360" cy="360"/>
              </p14:xfrm>
            </p:contentPart>
          </mc:Choice>
          <mc:Fallback xmlns="">
            <p:pic>
              <p:nvPicPr>
                <p:cNvPr id="61" name="Freihand 60">
                  <a:extLst>
                    <a:ext uri="{FF2B5EF4-FFF2-40B4-BE49-F238E27FC236}">
                      <a16:creationId xmlns:a16="http://schemas.microsoft.com/office/drawing/2014/main" id="{EDD2A18B-40A1-4373-9BFF-E4A8E60EBBE0}"/>
                    </a:ext>
                  </a:extLst>
                </p:cNvPr>
                <p:cNvPicPr/>
                <p:nvPr/>
              </p:nvPicPr>
              <p:blipFill>
                <a:blip r:embed="rId88"/>
                <a:stretch>
                  <a:fillRect/>
                </a:stretch>
              </p:blipFill>
              <p:spPr>
                <a:xfrm>
                  <a:off x="3386088" y="2683368"/>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89">
              <p14:nvContentPartPr>
                <p14:cNvPr id="62" name="Freihand 61">
                  <a:extLst>
                    <a:ext uri="{FF2B5EF4-FFF2-40B4-BE49-F238E27FC236}">
                      <a16:creationId xmlns:a16="http://schemas.microsoft.com/office/drawing/2014/main" id="{788FBF5A-2B19-40EF-8BB8-511DD11B4C37}"/>
                    </a:ext>
                  </a:extLst>
                </p14:cNvPr>
                <p14:cNvContentPartPr/>
                <p14:nvPr/>
              </p14:nvContentPartPr>
              <p14:xfrm>
                <a:off x="3542688" y="2726928"/>
                <a:ext cx="23040" cy="81360"/>
              </p14:xfrm>
            </p:contentPart>
          </mc:Choice>
          <mc:Fallback xmlns="">
            <p:pic>
              <p:nvPicPr>
                <p:cNvPr id="62" name="Freihand 61">
                  <a:extLst>
                    <a:ext uri="{FF2B5EF4-FFF2-40B4-BE49-F238E27FC236}">
                      <a16:creationId xmlns:a16="http://schemas.microsoft.com/office/drawing/2014/main" id="{788FBF5A-2B19-40EF-8BB8-511DD11B4C37}"/>
                    </a:ext>
                  </a:extLst>
                </p:cNvPr>
                <p:cNvPicPr/>
                <p:nvPr/>
              </p:nvPicPr>
              <p:blipFill>
                <a:blip r:embed="rId90"/>
                <a:stretch>
                  <a:fillRect/>
                </a:stretch>
              </p:blipFill>
              <p:spPr>
                <a:xfrm>
                  <a:off x="3538368" y="2722608"/>
                  <a:ext cx="31680" cy="90000"/>
                </a:xfrm>
                <a:prstGeom prst="rect">
                  <a:avLst/>
                </a:prstGeom>
              </p:spPr>
            </p:pic>
          </mc:Fallback>
        </mc:AlternateContent>
        <mc:AlternateContent xmlns:mc="http://schemas.openxmlformats.org/markup-compatibility/2006" xmlns:p14="http://schemas.microsoft.com/office/powerpoint/2010/main">
          <mc:Choice Requires="p14">
            <p:contentPart p14:bwMode="auto" r:id="rId91">
              <p14:nvContentPartPr>
                <p14:cNvPr id="63" name="Freihand 62">
                  <a:extLst>
                    <a:ext uri="{FF2B5EF4-FFF2-40B4-BE49-F238E27FC236}">
                      <a16:creationId xmlns:a16="http://schemas.microsoft.com/office/drawing/2014/main" id="{EA54DD56-FD36-4789-9345-7FF8447CB9AD}"/>
                    </a:ext>
                  </a:extLst>
                </p14:cNvPr>
                <p14:cNvContentPartPr/>
                <p14:nvPr/>
              </p14:nvContentPartPr>
              <p14:xfrm>
                <a:off x="3595608" y="2612088"/>
                <a:ext cx="127440" cy="181080"/>
              </p14:xfrm>
            </p:contentPart>
          </mc:Choice>
          <mc:Fallback xmlns="">
            <p:pic>
              <p:nvPicPr>
                <p:cNvPr id="63" name="Freihand 62">
                  <a:extLst>
                    <a:ext uri="{FF2B5EF4-FFF2-40B4-BE49-F238E27FC236}">
                      <a16:creationId xmlns:a16="http://schemas.microsoft.com/office/drawing/2014/main" id="{EA54DD56-FD36-4789-9345-7FF8447CB9AD}"/>
                    </a:ext>
                  </a:extLst>
                </p:cNvPr>
                <p:cNvPicPr/>
                <p:nvPr/>
              </p:nvPicPr>
              <p:blipFill>
                <a:blip r:embed="rId92"/>
                <a:stretch>
                  <a:fillRect/>
                </a:stretch>
              </p:blipFill>
              <p:spPr>
                <a:xfrm>
                  <a:off x="3591288" y="2607768"/>
                  <a:ext cx="136080" cy="189720"/>
                </a:xfrm>
                <a:prstGeom prst="rect">
                  <a:avLst/>
                </a:prstGeom>
              </p:spPr>
            </p:pic>
          </mc:Fallback>
        </mc:AlternateContent>
        <mc:AlternateContent xmlns:mc="http://schemas.openxmlformats.org/markup-compatibility/2006" xmlns:p14="http://schemas.microsoft.com/office/powerpoint/2010/main">
          <mc:Choice Requires="p14">
            <p:contentPart p14:bwMode="auto" r:id="rId93">
              <p14:nvContentPartPr>
                <p14:cNvPr id="64" name="Freihand 63">
                  <a:extLst>
                    <a:ext uri="{FF2B5EF4-FFF2-40B4-BE49-F238E27FC236}">
                      <a16:creationId xmlns:a16="http://schemas.microsoft.com/office/drawing/2014/main" id="{F655D581-0ADC-47EF-AC8C-EA75A2E4A525}"/>
                    </a:ext>
                  </a:extLst>
                </p14:cNvPr>
                <p14:cNvContentPartPr/>
                <p14:nvPr/>
              </p14:nvContentPartPr>
              <p14:xfrm>
                <a:off x="3697488" y="2628288"/>
                <a:ext cx="39240" cy="38880"/>
              </p14:xfrm>
            </p:contentPart>
          </mc:Choice>
          <mc:Fallback xmlns="">
            <p:pic>
              <p:nvPicPr>
                <p:cNvPr id="64" name="Freihand 63">
                  <a:extLst>
                    <a:ext uri="{FF2B5EF4-FFF2-40B4-BE49-F238E27FC236}">
                      <a16:creationId xmlns:a16="http://schemas.microsoft.com/office/drawing/2014/main" id="{F655D581-0ADC-47EF-AC8C-EA75A2E4A525}"/>
                    </a:ext>
                  </a:extLst>
                </p:cNvPr>
                <p:cNvPicPr/>
                <p:nvPr/>
              </p:nvPicPr>
              <p:blipFill>
                <a:blip r:embed="rId94"/>
                <a:stretch>
                  <a:fillRect/>
                </a:stretch>
              </p:blipFill>
              <p:spPr>
                <a:xfrm>
                  <a:off x="3693168" y="2623968"/>
                  <a:ext cx="47880" cy="47520"/>
                </a:xfrm>
                <a:prstGeom prst="rect">
                  <a:avLst/>
                </a:prstGeom>
              </p:spPr>
            </p:pic>
          </mc:Fallback>
        </mc:AlternateContent>
        <mc:AlternateContent xmlns:mc="http://schemas.openxmlformats.org/markup-compatibility/2006" xmlns:p14="http://schemas.microsoft.com/office/powerpoint/2010/main">
          <mc:Choice Requires="p14">
            <p:contentPart p14:bwMode="auto" r:id="rId95">
              <p14:nvContentPartPr>
                <p14:cNvPr id="65" name="Freihand 64">
                  <a:extLst>
                    <a:ext uri="{FF2B5EF4-FFF2-40B4-BE49-F238E27FC236}">
                      <a16:creationId xmlns:a16="http://schemas.microsoft.com/office/drawing/2014/main" id="{5362B05E-2DFB-482D-9CEA-554652F48A4F}"/>
                    </a:ext>
                  </a:extLst>
                </p14:cNvPr>
                <p14:cNvContentPartPr/>
                <p14:nvPr/>
              </p14:nvContentPartPr>
              <p14:xfrm>
                <a:off x="3766608" y="2698128"/>
                <a:ext cx="235800" cy="50040"/>
              </p14:xfrm>
            </p:contentPart>
          </mc:Choice>
          <mc:Fallback xmlns="">
            <p:pic>
              <p:nvPicPr>
                <p:cNvPr id="65" name="Freihand 64">
                  <a:extLst>
                    <a:ext uri="{FF2B5EF4-FFF2-40B4-BE49-F238E27FC236}">
                      <a16:creationId xmlns:a16="http://schemas.microsoft.com/office/drawing/2014/main" id="{5362B05E-2DFB-482D-9CEA-554652F48A4F}"/>
                    </a:ext>
                  </a:extLst>
                </p:cNvPr>
                <p:cNvPicPr/>
                <p:nvPr/>
              </p:nvPicPr>
              <p:blipFill>
                <a:blip r:embed="rId96"/>
                <a:stretch>
                  <a:fillRect/>
                </a:stretch>
              </p:blipFill>
              <p:spPr>
                <a:xfrm>
                  <a:off x="3762288" y="2693808"/>
                  <a:ext cx="244440" cy="5868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97">
            <p14:nvContentPartPr>
              <p14:cNvPr id="45" name="Freihand 44">
                <a:extLst>
                  <a:ext uri="{FF2B5EF4-FFF2-40B4-BE49-F238E27FC236}">
                    <a16:creationId xmlns:a16="http://schemas.microsoft.com/office/drawing/2014/main" id="{27E428E2-2AC1-438A-9A63-24E79F5AE0CC}"/>
                  </a:ext>
                </a:extLst>
              </p14:cNvPr>
              <p14:cNvContentPartPr/>
              <p14:nvPr/>
            </p14:nvContentPartPr>
            <p14:xfrm>
              <a:off x="8674848" y="2437128"/>
              <a:ext cx="125280" cy="189000"/>
            </p14:xfrm>
          </p:contentPart>
        </mc:Choice>
        <mc:Fallback xmlns="">
          <p:pic>
            <p:nvPicPr>
              <p:cNvPr id="45" name="Freihand 44">
                <a:extLst>
                  <a:ext uri="{FF2B5EF4-FFF2-40B4-BE49-F238E27FC236}">
                    <a16:creationId xmlns:a16="http://schemas.microsoft.com/office/drawing/2014/main" id="{27E428E2-2AC1-438A-9A63-24E79F5AE0CC}"/>
                  </a:ext>
                </a:extLst>
              </p:cNvPr>
              <p:cNvPicPr/>
              <p:nvPr/>
            </p:nvPicPr>
            <p:blipFill>
              <a:blip r:embed="rId98"/>
              <a:stretch>
                <a:fillRect/>
              </a:stretch>
            </p:blipFill>
            <p:spPr>
              <a:xfrm>
                <a:off x="8670528" y="2432808"/>
                <a:ext cx="133920" cy="197640"/>
              </a:xfrm>
              <a:prstGeom prst="rect">
                <a:avLst/>
              </a:prstGeom>
            </p:spPr>
          </p:pic>
        </mc:Fallback>
      </mc:AlternateContent>
      <mc:AlternateContent xmlns:mc="http://schemas.openxmlformats.org/markup-compatibility/2006" xmlns:p14="http://schemas.microsoft.com/office/powerpoint/2010/main">
        <mc:Choice Requires="p14">
          <p:contentPart p14:bwMode="auto" r:id="rId99">
            <p14:nvContentPartPr>
              <p14:cNvPr id="46" name="Freihand 45">
                <a:extLst>
                  <a:ext uri="{FF2B5EF4-FFF2-40B4-BE49-F238E27FC236}">
                    <a16:creationId xmlns:a16="http://schemas.microsoft.com/office/drawing/2014/main" id="{18C6852D-0198-4B6B-9932-358CBB28C928}"/>
                  </a:ext>
                </a:extLst>
              </p14:cNvPr>
              <p14:cNvContentPartPr/>
              <p14:nvPr/>
            </p14:nvContentPartPr>
            <p14:xfrm>
              <a:off x="8769888" y="2524608"/>
              <a:ext cx="273960" cy="235080"/>
            </p14:xfrm>
          </p:contentPart>
        </mc:Choice>
        <mc:Fallback xmlns="">
          <p:pic>
            <p:nvPicPr>
              <p:cNvPr id="46" name="Freihand 45">
                <a:extLst>
                  <a:ext uri="{FF2B5EF4-FFF2-40B4-BE49-F238E27FC236}">
                    <a16:creationId xmlns:a16="http://schemas.microsoft.com/office/drawing/2014/main" id="{18C6852D-0198-4B6B-9932-358CBB28C928}"/>
                  </a:ext>
                </a:extLst>
              </p:cNvPr>
              <p:cNvPicPr/>
              <p:nvPr/>
            </p:nvPicPr>
            <p:blipFill>
              <a:blip r:embed="rId100"/>
              <a:stretch>
                <a:fillRect/>
              </a:stretch>
            </p:blipFill>
            <p:spPr>
              <a:xfrm>
                <a:off x="8765568" y="2520288"/>
                <a:ext cx="282600" cy="243720"/>
              </a:xfrm>
              <a:prstGeom prst="rect">
                <a:avLst/>
              </a:prstGeom>
            </p:spPr>
          </p:pic>
        </mc:Fallback>
      </mc:AlternateContent>
      <p:grpSp>
        <p:nvGrpSpPr>
          <p:cNvPr id="97" name="Gruppieren 96">
            <a:extLst>
              <a:ext uri="{FF2B5EF4-FFF2-40B4-BE49-F238E27FC236}">
                <a16:creationId xmlns:a16="http://schemas.microsoft.com/office/drawing/2014/main" id="{D0B03B84-0348-4630-94BF-D0BA05C035A6}"/>
              </a:ext>
            </a:extLst>
          </p:cNvPr>
          <p:cNvGrpSpPr/>
          <p:nvPr/>
        </p:nvGrpSpPr>
        <p:grpSpPr>
          <a:xfrm>
            <a:off x="9009288" y="1991088"/>
            <a:ext cx="1855800" cy="1664280"/>
            <a:chOff x="9009288" y="1991088"/>
            <a:chExt cx="1855800" cy="1664280"/>
          </a:xfrm>
        </p:grpSpPr>
        <mc:AlternateContent xmlns:mc="http://schemas.openxmlformats.org/markup-compatibility/2006" xmlns:p14="http://schemas.microsoft.com/office/powerpoint/2010/main">
          <mc:Choice Requires="p14">
            <p:contentPart p14:bwMode="auto" r:id="rId101">
              <p14:nvContentPartPr>
                <p14:cNvPr id="67" name="Freihand 66">
                  <a:extLst>
                    <a:ext uri="{FF2B5EF4-FFF2-40B4-BE49-F238E27FC236}">
                      <a16:creationId xmlns:a16="http://schemas.microsoft.com/office/drawing/2014/main" id="{86BC32D8-9355-46B4-AFDE-10F86A69B175}"/>
                    </a:ext>
                  </a:extLst>
                </p14:cNvPr>
                <p14:cNvContentPartPr/>
                <p14:nvPr/>
              </p14:nvContentPartPr>
              <p14:xfrm>
                <a:off x="9009288" y="1991088"/>
                <a:ext cx="899640" cy="1094400"/>
              </p14:xfrm>
            </p:contentPart>
          </mc:Choice>
          <mc:Fallback xmlns="">
            <p:pic>
              <p:nvPicPr>
                <p:cNvPr id="67" name="Freihand 66">
                  <a:extLst>
                    <a:ext uri="{FF2B5EF4-FFF2-40B4-BE49-F238E27FC236}">
                      <a16:creationId xmlns:a16="http://schemas.microsoft.com/office/drawing/2014/main" id="{86BC32D8-9355-46B4-AFDE-10F86A69B175}"/>
                    </a:ext>
                  </a:extLst>
                </p:cNvPr>
                <p:cNvPicPr/>
                <p:nvPr/>
              </p:nvPicPr>
              <p:blipFill>
                <a:blip r:embed="rId102"/>
                <a:stretch>
                  <a:fillRect/>
                </a:stretch>
              </p:blipFill>
              <p:spPr>
                <a:xfrm>
                  <a:off x="9004968" y="1986768"/>
                  <a:ext cx="908280" cy="1103040"/>
                </a:xfrm>
                <a:prstGeom prst="rect">
                  <a:avLst/>
                </a:prstGeom>
              </p:spPr>
            </p:pic>
          </mc:Fallback>
        </mc:AlternateContent>
        <mc:AlternateContent xmlns:mc="http://schemas.openxmlformats.org/markup-compatibility/2006" xmlns:p14="http://schemas.microsoft.com/office/powerpoint/2010/main">
          <mc:Choice Requires="p14">
            <p:contentPart p14:bwMode="auto" r:id="rId103">
              <p14:nvContentPartPr>
                <p14:cNvPr id="68" name="Freihand 67">
                  <a:extLst>
                    <a:ext uri="{FF2B5EF4-FFF2-40B4-BE49-F238E27FC236}">
                      <a16:creationId xmlns:a16="http://schemas.microsoft.com/office/drawing/2014/main" id="{2FED03BE-A946-4DD3-8282-430355B59063}"/>
                    </a:ext>
                  </a:extLst>
                </p14:cNvPr>
                <p14:cNvContentPartPr/>
                <p14:nvPr/>
              </p14:nvContentPartPr>
              <p14:xfrm>
                <a:off x="9494208" y="3336768"/>
                <a:ext cx="267480" cy="12600"/>
              </p14:xfrm>
            </p:contentPart>
          </mc:Choice>
          <mc:Fallback xmlns="">
            <p:pic>
              <p:nvPicPr>
                <p:cNvPr id="68" name="Freihand 67">
                  <a:extLst>
                    <a:ext uri="{FF2B5EF4-FFF2-40B4-BE49-F238E27FC236}">
                      <a16:creationId xmlns:a16="http://schemas.microsoft.com/office/drawing/2014/main" id="{2FED03BE-A946-4DD3-8282-430355B59063}"/>
                    </a:ext>
                  </a:extLst>
                </p:cNvPr>
                <p:cNvPicPr/>
                <p:nvPr/>
              </p:nvPicPr>
              <p:blipFill>
                <a:blip r:embed="rId104"/>
                <a:stretch>
                  <a:fillRect/>
                </a:stretch>
              </p:blipFill>
              <p:spPr>
                <a:xfrm>
                  <a:off x="9489888" y="3332448"/>
                  <a:ext cx="276120" cy="21240"/>
                </a:xfrm>
                <a:prstGeom prst="rect">
                  <a:avLst/>
                </a:prstGeom>
              </p:spPr>
            </p:pic>
          </mc:Fallback>
        </mc:AlternateContent>
        <mc:AlternateContent xmlns:mc="http://schemas.openxmlformats.org/markup-compatibility/2006" xmlns:p14="http://schemas.microsoft.com/office/powerpoint/2010/main">
          <mc:Choice Requires="p14">
            <p:contentPart p14:bwMode="auto" r:id="rId105">
              <p14:nvContentPartPr>
                <p14:cNvPr id="69" name="Freihand 68">
                  <a:extLst>
                    <a:ext uri="{FF2B5EF4-FFF2-40B4-BE49-F238E27FC236}">
                      <a16:creationId xmlns:a16="http://schemas.microsoft.com/office/drawing/2014/main" id="{88914BDD-8425-464F-AA48-45573EA745EA}"/>
                    </a:ext>
                  </a:extLst>
                </p14:cNvPr>
                <p14:cNvContentPartPr/>
                <p14:nvPr/>
              </p14:nvContentPartPr>
              <p14:xfrm>
                <a:off x="9450648" y="3423168"/>
                <a:ext cx="369000" cy="35280"/>
              </p14:xfrm>
            </p:contentPart>
          </mc:Choice>
          <mc:Fallback xmlns="">
            <p:pic>
              <p:nvPicPr>
                <p:cNvPr id="69" name="Freihand 68">
                  <a:extLst>
                    <a:ext uri="{FF2B5EF4-FFF2-40B4-BE49-F238E27FC236}">
                      <a16:creationId xmlns:a16="http://schemas.microsoft.com/office/drawing/2014/main" id="{88914BDD-8425-464F-AA48-45573EA745EA}"/>
                    </a:ext>
                  </a:extLst>
                </p:cNvPr>
                <p:cNvPicPr/>
                <p:nvPr/>
              </p:nvPicPr>
              <p:blipFill>
                <a:blip r:embed="rId106"/>
                <a:stretch>
                  <a:fillRect/>
                </a:stretch>
              </p:blipFill>
              <p:spPr>
                <a:xfrm>
                  <a:off x="9446328" y="3418848"/>
                  <a:ext cx="377640" cy="43920"/>
                </a:xfrm>
                <a:prstGeom prst="rect">
                  <a:avLst/>
                </a:prstGeom>
              </p:spPr>
            </p:pic>
          </mc:Fallback>
        </mc:AlternateContent>
        <mc:AlternateContent xmlns:mc="http://schemas.openxmlformats.org/markup-compatibility/2006" xmlns:p14="http://schemas.microsoft.com/office/powerpoint/2010/main">
          <mc:Choice Requires="p14">
            <p:contentPart p14:bwMode="auto" r:id="rId107">
              <p14:nvContentPartPr>
                <p14:cNvPr id="72" name="Freihand 71">
                  <a:extLst>
                    <a:ext uri="{FF2B5EF4-FFF2-40B4-BE49-F238E27FC236}">
                      <a16:creationId xmlns:a16="http://schemas.microsoft.com/office/drawing/2014/main" id="{D040164F-2158-49A9-9F2E-B7B113CB5C11}"/>
                    </a:ext>
                  </a:extLst>
                </p14:cNvPr>
                <p14:cNvContentPartPr/>
                <p14:nvPr/>
              </p14:nvContentPartPr>
              <p14:xfrm>
                <a:off x="9992088" y="3069288"/>
                <a:ext cx="136080" cy="160200"/>
              </p14:xfrm>
            </p:contentPart>
          </mc:Choice>
          <mc:Fallback xmlns="">
            <p:pic>
              <p:nvPicPr>
                <p:cNvPr id="72" name="Freihand 71">
                  <a:extLst>
                    <a:ext uri="{FF2B5EF4-FFF2-40B4-BE49-F238E27FC236}">
                      <a16:creationId xmlns:a16="http://schemas.microsoft.com/office/drawing/2014/main" id="{D040164F-2158-49A9-9F2E-B7B113CB5C11}"/>
                    </a:ext>
                  </a:extLst>
                </p:cNvPr>
                <p:cNvPicPr/>
                <p:nvPr/>
              </p:nvPicPr>
              <p:blipFill>
                <a:blip r:embed="rId108"/>
                <a:stretch>
                  <a:fillRect/>
                </a:stretch>
              </p:blipFill>
              <p:spPr>
                <a:xfrm>
                  <a:off x="9987768" y="3064968"/>
                  <a:ext cx="144720" cy="168840"/>
                </a:xfrm>
                <a:prstGeom prst="rect">
                  <a:avLst/>
                </a:prstGeom>
              </p:spPr>
            </p:pic>
          </mc:Fallback>
        </mc:AlternateContent>
        <mc:AlternateContent xmlns:mc="http://schemas.openxmlformats.org/markup-compatibility/2006" xmlns:p14="http://schemas.microsoft.com/office/powerpoint/2010/main">
          <mc:Choice Requires="p14">
            <p:contentPart p14:bwMode="auto" r:id="rId109">
              <p14:nvContentPartPr>
                <p14:cNvPr id="73" name="Freihand 72">
                  <a:extLst>
                    <a:ext uri="{FF2B5EF4-FFF2-40B4-BE49-F238E27FC236}">
                      <a16:creationId xmlns:a16="http://schemas.microsoft.com/office/drawing/2014/main" id="{DFEB693A-8CB8-45A9-858E-B36DB67FAD53}"/>
                    </a:ext>
                  </a:extLst>
                </p14:cNvPr>
                <p14:cNvContentPartPr/>
                <p14:nvPr/>
              </p14:nvContentPartPr>
              <p14:xfrm>
                <a:off x="10200888" y="3063888"/>
                <a:ext cx="24120" cy="129600"/>
              </p14:xfrm>
            </p:contentPart>
          </mc:Choice>
          <mc:Fallback xmlns="">
            <p:pic>
              <p:nvPicPr>
                <p:cNvPr id="73" name="Freihand 72">
                  <a:extLst>
                    <a:ext uri="{FF2B5EF4-FFF2-40B4-BE49-F238E27FC236}">
                      <a16:creationId xmlns:a16="http://schemas.microsoft.com/office/drawing/2014/main" id="{DFEB693A-8CB8-45A9-858E-B36DB67FAD53}"/>
                    </a:ext>
                  </a:extLst>
                </p:cNvPr>
                <p:cNvPicPr/>
                <p:nvPr/>
              </p:nvPicPr>
              <p:blipFill>
                <a:blip r:embed="rId110"/>
                <a:stretch>
                  <a:fillRect/>
                </a:stretch>
              </p:blipFill>
              <p:spPr>
                <a:xfrm>
                  <a:off x="10196568" y="3059568"/>
                  <a:ext cx="32760" cy="138240"/>
                </a:xfrm>
                <a:prstGeom prst="rect">
                  <a:avLst/>
                </a:prstGeom>
              </p:spPr>
            </p:pic>
          </mc:Fallback>
        </mc:AlternateContent>
        <mc:AlternateContent xmlns:mc="http://schemas.openxmlformats.org/markup-compatibility/2006" xmlns:p14="http://schemas.microsoft.com/office/powerpoint/2010/main">
          <mc:Choice Requires="p14">
            <p:contentPart p14:bwMode="auto" r:id="rId111">
              <p14:nvContentPartPr>
                <p14:cNvPr id="74" name="Freihand 73">
                  <a:extLst>
                    <a:ext uri="{FF2B5EF4-FFF2-40B4-BE49-F238E27FC236}">
                      <a16:creationId xmlns:a16="http://schemas.microsoft.com/office/drawing/2014/main" id="{3BC0C446-ECD7-48B4-AA2E-04D959AA831D}"/>
                    </a:ext>
                  </a:extLst>
                </p14:cNvPr>
                <p14:cNvContentPartPr/>
                <p14:nvPr/>
              </p14:nvContentPartPr>
              <p14:xfrm>
                <a:off x="10113048" y="3020328"/>
                <a:ext cx="168120" cy="149400"/>
              </p14:xfrm>
            </p:contentPart>
          </mc:Choice>
          <mc:Fallback xmlns="">
            <p:pic>
              <p:nvPicPr>
                <p:cNvPr id="74" name="Freihand 73">
                  <a:extLst>
                    <a:ext uri="{FF2B5EF4-FFF2-40B4-BE49-F238E27FC236}">
                      <a16:creationId xmlns:a16="http://schemas.microsoft.com/office/drawing/2014/main" id="{3BC0C446-ECD7-48B4-AA2E-04D959AA831D}"/>
                    </a:ext>
                  </a:extLst>
                </p:cNvPr>
                <p:cNvPicPr/>
                <p:nvPr/>
              </p:nvPicPr>
              <p:blipFill>
                <a:blip r:embed="rId112"/>
                <a:stretch>
                  <a:fillRect/>
                </a:stretch>
              </p:blipFill>
              <p:spPr>
                <a:xfrm>
                  <a:off x="10108728" y="3016008"/>
                  <a:ext cx="176760" cy="158040"/>
                </a:xfrm>
                <a:prstGeom prst="rect">
                  <a:avLst/>
                </a:prstGeom>
              </p:spPr>
            </p:pic>
          </mc:Fallback>
        </mc:AlternateContent>
        <mc:AlternateContent xmlns:mc="http://schemas.openxmlformats.org/markup-compatibility/2006" xmlns:p14="http://schemas.microsoft.com/office/powerpoint/2010/main">
          <mc:Choice Requires="p14">
            <p:contentPart p14:bwMode="auto" r:id="rId113">
              <p14:nvContentPartPr>
                <p14:cNvPr id="75" name="Freihand 74">
                  <a:extLst>
                    <a:ext uri="{FF2B5EF4-FFF2-40B4-BE49-F238E27FC236}">
                      <a16:creationId xmlns:a16="http://schemas.microsoft.com/office/drawing/2014/main" id="{BDF61295-FCAC-4518-A891-6E523DCCD01B}"/>
                    </a:ext>
                  </a:extLst>
                </p14:cNvPr>
                <p14:cNvContentPartPr/>
                <p14:nvPr/>
              </p14:nvContentPartPr>
              <p14:xfrm>
                <a:off x="10301688" y="3028248"/>
                <a:ext cx="19800" cy="133200"/>
              </p14:xfrm>
            </p:contentPart>
          </mc:Choice>
          <mc:Fallback xmlns="">
            <p:pic>
              <p:nvPicPr>
                <p:cNvPr id="75" name="Freihand 74">
                  <a:extLst>
                    <a:ext uri="{FF2B5EF4-FFF2-40B4-BE49-F238E27FC236}">
                      <a16:creationId xmlns:a16="http://schemas.microsoft.com/office/drawing/2014/main" id="{BDF61295-FCAC-4518-A891-6E523DCCD01B}"/>
                    </a:ext>
                  </a:extLst>
                </p:cNvPr>
                <p:cNvPicPr/>
                <p:nvPr/>
              </p:nvPicPr>
              <p:blipFill>
                <a:blip r:embed="rId114"/>
                <a:stretch>
                  <a:fillRect/>
                </a:stretch>
              </p:blipFill>
              <p:spPr>
                <a:xfrm>
                  <a:off x="10297368" y="3023928"/>
                  <a:ext cx="28440" cy="141840"/>
                </a:xfrm>
                <a:prstGeom prst="rect">
                  <a:avLst/>
                </a:prstGeom>
              </p:spPr>
            </p:pic>
          </mc:Fallback>
        </mc:AlternateContent>
        <mc:AlternateContent xmlns:mc="http://schemas.openxmlformats.org/markup-compatibility/2006" xmlns:p14="http://schemas.microsoft.com/office/powerpoint/2010/main">
          <mc:Choice Requires="p14">
            <p:contentPart p14:bwMode="auto" r:id="rId115">
              <p14:nvContentPartPr>
                <p14:cNvPr id="76" name="Freihand 75">
                  <a:extLst>
                    <a:ext uri="{FF2B5EF4-FFF2-40B4-BE49-F238E27FC236}">
                      <a16:creationId xmlns:a16="http://schemas.microsoft.com/office/drawing/2014/main" id="{365BB89B-8EED-4687-B777-65866D684A0D}"/>
                    </a:ext>
                  </a:extLst>
                </p14:cNvPr>
                <p14:cNvContentPartPr/>
                <p14:nvPr/>
              </p14:nvContentPartPr>
              <p14:xfrm>
                <a:off x="10263528" y="2983248"/>
                <a:ext cx="122760" cy="87840"/>
              </p14:xfrm>
            </p:contentPart>
          </mc:Choice>
          <mc:Fallback xmlns="">
            <p:pic>
              <p:nvPicPr>
                <p:cNvPr id="76" name="Freihand 75">
                  <a:extLst>
                    <a:ext uri="{FF2B5EF4-FFF2-40B4-BE49-F238E27FC236}">
                      <a16:creationId xmlns:a16="http://schemas.microsoft.com/office/drawing/2014/main" id="{365BB89B-8EED-4687-B777-65866D684A0D}"/>
                    </a:ext>
                  </a:extLst>
                </p:cNvPr>
                <p:cNvPicPr/>
                <p:nvPr/>
              </p:nvPicPr>
              <p:blipFill>
                <a:blip r:embed="rId116"/>
                <a:stretch>
                  <a:fillRect/>
                </a:stretch>
              </p:blipFill>
              <p:spPr>
                <a:xfrm>
                  <a:off x="10259208" y="2978928"/>
                  <a:ext cx="131400" cy="96480"/>
                </a:xfrm>
                <a:prstGeom prst="rect">
                  <a:avLst/>
                </a:prstGeom>
              </p:spPr>
            </p:pic>
          </mc:Fallback>
        </mc:AlternateContent>
        <mc:AlternateContent xmlns:mc="http://schemas.openxmlformats.org/markup-compatibility/2006" xmlns:p14="http://schemas.microsoft.com/office/powerpoint/2010/main">
          <mc:Choice Requires="p14">
            <p:contentPart p14:bwMode="auto" r:id="rId117">
              <p14:nvContentPartPr>
                <p14:cNvPr id="77" name="Freihand 76">
                  <a:extLst>
                    <a:ext uri="{FF2B5EF4-FFF2-40B4-BE49-F238E27FC236}">
                      <a16:creationId xmlns:a16="http://schemas.microsoft.com/office/drawing/2014/main" id="{AA78D28E-36C7-4D2A-ABDC-D303D5BBC7F1}"/>
                    </a:ext>
                  </a:extLst>
                </p14:cNvPr>
                <p14:cNvContentPartPr/>
                <p14:nvPr/>
              </p14:nvContentPartPr>
              <p14:xfrm>
                <a:off x="10363968" y="3147768"/>
                <a:ext cx="23760" cy="46440"/>
              </p14:xfrm>
            </p:contentPart>
          </mc:Choice>
          <mc:Fallback xmlns="">
            <p:pic>
              <p:nvPicPr>
                <p:cNvPr id="77" name="Freihand 76">
                  <a:extLst>
                    <a:ext uri="{FF2B5EF4-FFF2-40B4-BE49-F238E27FC236}">
                      <a16:creationId xmlns:a16="http://schemas.microsoft.com/office/drawing/2014/main" id="{AA78D28E-36C7-4D2A-ABDC-D303D5BBC7F1}"/>
                    </a:ext>
                  </a:extLst>
                </p:cNvPr>
                <p:cNvPicPr/>
                <p:nvPr/>
              </p:nvPicPr>
              <p:blipFill>
                <a:blip r:embed="rId118"/>
                <a:stretch>
                  <a:fillRect/>
                </a:stretch>
              </p:blipFill>
              <p:spPr>
                <a:xfrm>
                  <a:off x="10359648" y="3143448"/>
                  <a:ext cx="32400" cy="55080"/>
                </a:xfrm>
                <a:prstGeom prst="rect">
                  <a:avLst/>
                </a:prstGeom>
              </p:spPr>
            </p:pic>
          </mc:Fallback>
        </mc:AlternateContent>
        <mc:AlternateContent xmlns:mc="http://schemas.openxmlformats.org/markup-compatibility/2006" xmlns:p14="http://schemas.microsoft.com/office/powerpoint/2010/main">
          <mc:Choice Requires="p14">
            <p:contentPart p14:bwMode="auto" r:id="rId119">
              <p14:nvContentPartPr>
                <p14:cNvPr id="78" name="Freihand 77">
                  <a:extLst>
                    <a:ext uri="{FF2B5EF4-FFF2-40B4-BE49-F238E27FC236}">
                      <a16:creationId xmlns:a16="http://schemas.microsoft.com/office/drawing/2014/main" id="{4D93F623-05B7-4AF2-B40F-5429DC6D29CF}"/>
                    </a:ext>
                  </a:extLst>
                </p14:cNvPr>
                <p14:cNvContentPartPr/>
                <p14:nvPr/>
              </p14:nvContentPartPr>
              <p14:xfrm>
                <a:off x="10311048" y="3102048"/>
                <a:ext cx="117360" cy="104040"/>
              </p14:xfrm>
            </p:contentPart>
          </mc:Choice>
          <mc:Fallback xmlns="">
            <p:pic>
              <p:nvPicPr>
                <p:cNvPr id="78" name="Freihand 77">
                  <a:extLst>
                    <a:ext uri="{FF2B5EF4-FFF2-40B4-BE49-F238E27FC236}">
                      <a16:creationId xmlns:a16="http://schemas.microsoft.com/office/drawing/2014/main" id="{4D93F623-05B7-4AF2-B40F-5429DC6D29CF}"/>
                    </a:ext>
                  </a:extLst>
                </p:cNvPr>
                <p:cNvPicPr/>
                <p:nvPr/>
              </p:nvPicPr>
              <p:blipFill>
                <a:blip r:embed="rId120"/>
                <a:stretch>
                  <a:fillRect/>
                </a:stretch>
              </p:blipFill>
              <p:spPr>
                <a:xfrm>
                  <a:off x="10306728" y="3097728"/>
                  <a:ext cx="126000" cy="112680"/>
                </a:xfrm>
                <a:prstGeom prst="rect">
                  <a:avLst/>
                </a:prstGeom>
              </p:spPr>
            </p:pic>
          </mc:Fallback>
        </mc:AlternateContent>
        <mc:AlternateContent xmlns:mc="http://schemas.openxmlformats.org/markup-compatibility/2006" xmlns:p14="http://schemas.microsoft.com/office/powerpoint/2010/main">
          <mc:Choice Requires="p14">
            <p:contentPart p14:bwMode="auto" r:id="rId121">
              <p14:nvContentPartPr>
                <p14:cNvPr id="79" name="Freihand 78">
                  <a:extLst>
                    <a:ext uri="{FF2B5EF4-FFF2-40B4-BE49-F238E27FC236}">
                      <a16:creationId xmlns:a16="http://schemas.microsoft.com/office/drawing/2014/main" id="{B368E12F-9588-4AC6-B554-F81A346B1420}"/>
                    </a:ext>
                  </a:extLst>
                </p14:cNvPr>
                <p14:cNvContentPartPr/>
                <p14:nvPr/>
              </p14:nvContentPartPr>
              <p14:xfrm>
                <a:off x="10483488" y="2965968"/>
                <a:ext cx="106920" cy="169200"/>
              </p14:xfrm>
            </p:contentPart>
          </mc:Choice>
          <mc:Fallback xmlns="">
            <p:pic>
              <p:nvPicPr>
                <p:cNvPr id="79" name="Freihand 78">
                  <a:extLst>
                    <a:ext uri="{FF2B5EF4-FFF2-40B4-BE49-F238E27FC236}">
                      <a16:creationId xmlns:a16="http://schemas.microsoft.com/office/drawing/2014/main" id="{B368E12F-9588-4AC6-B554-F81A346B1420}"/>
                    </a:ext>
                  </a:extLst>
                </p:cNvPr>
                <p:cNvPicPr/>
                <p:nvPr/>
              </p:nvPicPr>
              <p:blipFill>
                <a:blip r:embed="rId122"/>
                <a:stretch>
                  <a:fillRect/>
                </a:stretch>
              </p:blipFill>
              <p:spPr>
                <a:xfrm>
                  <a:off x="10479168" y="2961648"/>
                  <a:ext cx="115560" cy="177840"/>
                </a:xfrm>
                <a:prstGeom prst="rect">
                  <a:avLst/>
                </a:prstGeom>
              </p:spPr>
            </p:pic>
          </mc:Fallback>
        </mc:AlternateContent>
        <mc:AlternateContent xmlns:mc="http://schemas.openxmlformats.org/markup-compatibility/2006" xmlns:p14="http://schemas.microsoft.com/office/powerpoint/2010/main">
          <mc:Choice Requires="p14">
            <p:contentPart p14:bwMode="auto" r:id="rId123">
              <p14:nvContentPartPr>
                <p14:cNvPr id="80" name="Freihand 79">
                  <a:extLst>
                    <a:ext uri="{FF2B5EF4-FFF2-40B4-BE49-F238E27FC236}">
                      <a16:creationId xmlns:a16="http://schemas.microsoft.com/office/drawing/2014/main" id="{E722F7F9-CD1D-448C-B149-C6E1CE095837}"/>
                    </a:ext>
                  </a:extLst>
                </p14:cNvPr>
                <p14:cNvContentPartPr/>
                <p14:nvPr/>
              </p14:nvContentPartPr>
              <p14:xfrm>
                <a:off x="10624608" y="2981088"/>
                <a:ext cx="46080" cy="140760"/>
              </p14:xfrm>
            </p:contentPart>
          </mc:Choice>
          <mc:Fallback xmlns="">
            <p:pic>
              <p:nvPicPr>
                <p:cNvPr id="80" name="Freihand 79">
                  <a:extLst>
                    <a:ext uri="{FF2B5EF4-FFF2-40B4-BE49-F238E27FC236}">
                      <a16:creationId xmlns:a16="http://schemas.microsoft.com/office/drawing/2014/main" id="{E722F7F9-CD1D-448C-B149-C6E1CE095837}"/>
                    </a:ext>
                  </a:extLst>
                </p:cNvPr>
                <p:cNvPicPr/>
                <p:nvPr/>
              </p:nvPicPr>
              <p:blipFill>
                <a:blip r:embed="rId124"/>
                <a:stretch>
                  <a:fillRect/>
                </a:stretch>
              </p:blipFill>
              <p:spPr>
                <a:xfrm>
                  <a:off x="10620288" y="2976768"/>
                  <a:ext cx="54720" cy="149400"/>
                </a:xfrm>
                <a:prstGeom prst="rect">
                  <a:avLst/>
                </a:prstGeom>
              </p:spPr>
            </p:pic>
          </mc:Fallback>
        </mc:AlternateContent>
        <mc:AlternateContent xmlns:mc="http://schemas.openxmlformats.org/markup-compatibility/2006" xmlns:p14="http://schemas.microsoft.com/office/powerpoint/2010/main">
          <mc:Choice Requires="p14">
            <p:contentPart p14:bwMode="auto" r:id="rId125">
              <p14:nvContentPartPr>
                <p14:cNvPr id="81" name="Freihand 80">
                  <a:extLst>
                    <a:ext uri="{FF2B5EF4-FFF2-40B4-BE49-F238E27FC236}">
                      <a16:creationId xmlns:a16="http://schemas.microsoft.com/office/drawing/2014/main" id="{E683463A-B4AC-41A8-A487-5ADE59375C08}"/>
                    </a:ext>
                  </a:extLst>
                </p14:cNvPr>
                <p14:cNvContentPartPr/>
                <p14:nvPr/>
              </p14:nvContentPartPr>
              <p14:xfrm>
                <a:off x="10571688" y="3034368"/>
                <a:ext cx="120600" cy="21600"/>
              </p14:xfrm>
            </p:contentPart>
          </mc:Choice>
          <mc:Fallback xmlns="">
            <p:pic>
              <p:nvPicPr>
                <p:cNvPr id="81" name="Freihand 80">
                  <a:extLst>
                    <a:ext uri="{FF2B5EF4-FFF2-40B4-BE49-F238E27FC236}">
                      <a16:creationId xmlns:a16="http://schemas.microsoft.com/office/drawing/2014/main" id="{E683463A-B4AC-41A8-A487-5ADE59375C08}"/>
                    </a:ext>
                  </a:extLst>
                </p:cNvPr>
                <p:cNvPicPr/>
                <p:nvPr/>
              </p:nvPicPr>
              <p:blipFill>
                <a:blip r:embed="rId126"/>
                <a:stretch>
                  <a:fillRect/>
                </a:stretch>
              </p:blipFill>
              <p:spPr>
                <a:xfrm>
                  <a:off x="10567368" y="3030048"/>
                  <a:ext cx="129240" cy="30240"/>
                </a:xfrm>
                <a:prstGeom prst="rect">
                  <a:avLst/>
                </a:prstGeom>
              </p:spPr>
            </p:pic>
          </mc:Fallback>
        </mc:AlternateContent>
        <mc:AlternateContent xmlns:mc="http://schemas.openxmlformats.org/markup-compatibility/2006" xmlns:p14="http://schemas.microsoft.com/office/powerpoint/2010/main">
          <mc:Choice Requires="p14">
            <p:contentPart p14:bwMode="auto" r:id="rId127">
              <p14:nvContentPartPr>
                <p14:cNvPr id="82" name="Freihand 81">
                  <a:extLst>
                    <a:ext uri="{FF2B5EF4-FFF2-40B4-BE49-F238E27FC236}">
                      <a16:creationId xmlns:a16="http://schemas.microsoft.com/office/drawing/2014/main" id="{D73ADA5D-2165-4D91-A376-F295AEA43011}"/>
                    </a:ext>
                  </a:extLst>
                </p14:cNvPr>
                <p14:cNvContentPartPr/>
                <p14:nvPr/>
              </p14:nvContentPartPr>
              <p14:xfrm>
                <a:off x="10655928" y="2940048"/>
                <a:ext cx="113040" cy="212040"/>
              </p14:xfrm>
            </p:contentPart>
          </mc:Choice>
          <mc:Fallback xmlns="">
            <p:pic>
              <p:nvPicPr>
                <p:cNvPr id="82" name="Freihand 81">
                  <a:extLst>
                    <a:ext uri="{FF2B5EF4-FFF2-40B4-BE49-F238E27FC236}">
                      <a16:creationId xmlns:a16="http://schemas.microsoft.com/office/drawing/2014/main" id="{D73ADA5D-2165-4D91-A376-F295AEA43011}"/>
                    </a:ext>
                  </a:extLst>
                </p:cNvPr>
                <p:cNvPicPr/>
                <p:nvPr/>
              </p:nvPicPr>
              <p:blipFill>
                <a:blip r:embed="rId128"/>
                <a:stretch>
                  <a:fillRect/>
                </a:stretch>
              </p:blipFill>
              <p:spPr>
                <a:xfrm>
                  <a:off x="10651608" y="2935728"/>
                  <a:ext cx="121680" cy="220680"/>
                </a:xfrm>
                <a:prstGeom prst="rect">
                  <a:avLst/>
                </a:prstGeom>
              </p:spPr>
            </p:pic>
          </mc:Fallback>
        </mc:AlternateContent>
        <mc:AlternateContent xmlns:mc="http://schemas.openxmlformats.org/markup-compatibility/2006" xmlns:p14="http://schemas.microsoft.com/office/powerpoint/2010/main">
          <mc:Choice Requires="p14">
            <p:contentPart p14:bwMode="auto" r:id="rId129">
              <p14:nvContentPartPr>
                <p14:cNvPr id="84" name="Freihand 83">
                  <a:extLst>
                    <a:ext uri="{FF2B5EF4-FFF2-40B4-BE49-F238E27FC236}">
                      <a16:creationId xmlns:a16="http://schemas.microsoft.com/office/drawing/2014/main" id="{7F60C775-4A4F-42E1-BD51-4573CF5CD207}"/>
                    </a:ext>
                  </a:extLst>
                </p14:cNvPr>
                <p14:cNvContentPartPr/>
                <p14:nvPr/>
              </p14:nvContentPartPr>
              <p14:xfrm>
                <a:off x="9967608" y="3291408"/>
                <a:ext cx="897480" cy="16560"/>
              </p14:xfrm>
            </p:contentPart>
          </mc:Choice>
          <mc:Fallback xmlns="">
            <p:pic>
              <p:nvPicPr>
                <p:cNvPr id="84" name="Freihand 83">
                  <a:extLst>
                    <a:ext uri="{FF2B5EF4-FFF2-40B4-BE49-F238E27FC236}">
                      <a16:creationId xmlns:a16="http://schemas.microsoft.com/office/drawing/2014/main" id="{7F60C775-4A4F-42E1-BD51-4573CF5CD207}"/>
                    </a:ext>
                  </a:extLst>
                </p:cNvPr>
                <p:cNvPicPr/>
                <p:nvPr/>
              </p:nvPicPr>
              <p:blipFill>
                <a:blip r:embed="rId130"/>
                <a:stretch>
                  <a:fillRect/>
                </a:stretch>
              </p:blipFill>
              <p:spPr>
                <a:xfrm>
                  <a:off x="9963288" y="3287088"/>
                  <a:ext cx="906120" cy="25200"/>
                </a:xfrm>
                <a:prstGeom prst="rect">
                  <a:avLst/>
                </a:prstGeom>
              </p:spPr>
            </p:pic>
          </mc:Fallback>
        </mc:AlternateContent>
        <mc:AlternateContent xmlns:mc="http://schemas.openxmlformats.org/markup-compatibility/2006" xmlns:p14="http://schemas.microsoft.com/office/powerpoint/2010/main">
          <mc:Choice Requires="p14">
            <p:contentPart p14:bwMode="auto" r:id="rId131">
              <p14:nvContentPartPr>
                <p14:cNvPr id="86" name="Freihand 85">
                  <a:extLst>
                    <a:ext uri="{FF2B5EF4-FFF2-40B4-BE49-F238E27FC236}">
                      <a16:creationId xmlns:a16="http://schemas.microsoft.com/office/drawing/2014/main" id="{0FB8B478-536D-443E-A720-AD7EDAEF55C8}"/>
                    </a:ext>
                  </a:extLst>
                </p14:cNvPr>
                <p14:cNvContentPartPr/>
                <p14:nvPr/>
              </p14:nvContentPartPr>
              <p14:xfrm>
                <a:off x="9966528" y="3419208"/>
                <a:ext cx="139680" cy="167040"/>
              </p14:xfrm>
            </p:contentPart>
          </mc:Choice>
          <mc:Fallback xmlns="">
            <p:pic>
              <p:nvPicPr>
                <p:cNvPr id="86" name="Freihand 85">
                  <a:extLst>
                    <a:ext uri="{FF2B5EF4-FFF2-40B4-BE49-F238E27FC236}">
                      <a16:creationId xmlns:a16="http://schemas.microsoft.com/office/drawing/2014/main" id="{0FB8B478-536D-443E-A720-AD7EDAEF55C8}"/>
                    </a:ext>
                  </a:extLst>
                </p:cNvPr>
                <p:cNvPicPr/>
                <p:nvPr/>
              </p:nvPicPr>
              <p:blipFill>
                <a:blip r:embed="rId132"/>
                <a:stretch>
                  <a:fillRect/>
                </a:stretch>
              </p:blipFill>
              <p:spPr>
                <a:xfrm>
                  <a:off x="9962208" y="3414888"/>
                  <a:ext cx="148320" cy="175680"/>
                </a:xfrm>
                <a:prstGeom prst="rect">
                  <a:avLst/>
                </a:prstGeom>
              </p:spPr>
            </p:pic>
          </mc:Fallback>
        </mc:AlternateContent>
        <mc:AlternateContent xmlns:mc="http://schemas.openxmlformats.org/markup-compatibility/2006" xmlns:p14="http://schemas.microsoft.com/office/powerpoint/2010/main">
          <mc:Choice Requires="p14">
            <p:contentPart p14:bwMode="auto" r:id="rId133">
              <p14:nvContentPartPr>
                <p14:cNvPr id="87" name="Freihand 86">
                  <a:extLst>
                    <a:ext uri="{FF2B5EF4-FFF2-40B4-BE49-F238E27FC236}">
                      <a16:creationId xmlns:a16="http://schemas.microsoft.com/office/drawing/2014/main" id="{C727C6A1-C97D-4586-B403-66FA7325A428}"/>
                    </a:ext>
                  </a:extLst>
                </p14:cNvPr>
                <p14:cNvContentPartPr/>
                <p14:nvPr/>
              </p14:nvContentPartPr>
              <p14:xfrm>
                <a:off x="10170648" y="3433248"/>
                <a:ext cx="9000" cy="101160"/>
              </p14:xfrm>
            </p:contentPart>
          </mc:Choice>
          <mc:Fallback xmlns="">
            <p:pic>
              <p:nvPicPr>
                <p:cNvPr id="87" name="Freihand 86">
                  <a:extLst>
                    <a:ext uri="{FF2B5EF4-FFF2-40B4-BE49-F238E27FC236}">
                      <a16:creationId xmlns:a16="http://schemas.microsoft.com/office/drawing/2014/main" id="{C727C6A1-C97D-4586-B403-66FA7325A428}"/>
                    </a:ext>
                  </a:extLst>
                </p:cNvPr>
                <p:cNvPicPr/>
                <p:nvPr/>
              </p:nvPicPr>
              <p:blipFill>
                <a:blip r:embed="rId134"/>
                <a:stretch>
                  <a:fillRect/>
                </a:stretch>
              </p:blipFill>
              <p:spPr>
                <a:xfrm>
                  <a:off x="10166328" y="3428928"/>
                  <a:ext cx="17640" cy="109800"/>
                </a:xfrm>
                <a:prstGeom prst="rect">
                  <a:avLst/>
                </a:prstGeom>
              </p:spPr>
            </p:pic>
          </mc:Fallback>
        </mc:AlternateContent>
        <mc:AlternateContent xmlns:mc="http://schemas.openxmlformats.org/markup-compatibility/2006" xmlns:p14="http://schemas.microsoft.com/office/powerpoint/2010/main">
          <mc:Choice Requires="p14">
            <p:contentPart p14:bwMode="auto" r:id="rId135">
              <p14:nvContentPartPr>
                <p14:cNvPr id="88" name="Freihand 87">
                  <a:extLst>
                    <a:ext uri="{FF2B5EF4-FFF2-40B4-BE49-F238E27FC236}">
                      <a16:creationId xmlns:a16="http://schemas.microsoft.com/office/drawing/2014/main" id="{EA62011D-BA3C-4CCA-9062-EBCD3BCFFA51}"/>
                    </a:ext>
                  </a:extLst>
                </p14:cNvPr>
                <p14:cNvContentPartPr/>
                <p14:nvPr/>
              </p14:nvContentPartPr>
              <p14:xfrm>
                <a:off x="10084968" y="3415968"/>
                <a:ext cx="135720" cy="130320"/>
              </p14:xfrm>
            </p:contentPart>
          </mc:Choice>
          <mc:Fallback xmlns="">
            <p:pic>
              <p:nvPicPr>
                <p:cNvPr id="88" name="Freihand 87">
                  <a:extLst>
                    <a:ext uri="{FF2B5EF4-FFF2-40B4-BE49-F238E27FC236}">
                      <a16:creationId xmlns:a16="http://schemas.microsoft.com/office/drawing/2014/main" id="{EA62011D-BA3C-4CCA-9062-EBCD3BCFFA51}"/>
                    </a:ext>
                  </a:extLst>
                </p:cNvPr>
                <p:cNvPicPr/>
                <p:nvPr/>
              </p:nvPicPr>
              <p:blipFill>
                <a:blip r:embed="rId136"/>
                <a:stretch>
                  <a:fillRect/>
                </a:stretch>
              </p:blipFill>
              <p:spPr>
                <a:xfrm>
                  <a:off x="10080648" y="3411648"/>
                  <a:ext cx="144360" cy="138960"/>
                </a:xfrm>
                <a:prstGeom prst="rect">
                  <a:avLst/>
                </a:prstGeom>
              </p:spPr>
            </p:pic>
          </mc:Fallback>
        </mc:AlternateContent>
        <mc:AlternateContent xmlns:mc="http://schemas.openxmlformats.org/markup-compatibility/2006" xmlns:p14="http://schemas.microsoft.com/office/powerpoint/2010/main">
          <mc:Choice Requires="p14">
            <p:contentPart p14:bwMode="auto" r:id="rId137">
              <p14:nvContentPartPr>
                <p14:cNvPr id="89" name="Freihand 88">
                  <a:extLst>
                    <a:ext uri="{FF2B5EF4-FFF2-40B4-BE49-F238E27FC236}">
                      <a16:creationId xmlns:a16="http://schemas.microsoft.com/office/drawing/2014/main" id="{2C6243B5-A03D-423D-A58F-4C14D20F7DCB}"/>
                    </a:ext>
                  </a:extLst>
                </p14:cNvPr>
                <p14:cNvContentPartPr/>
                <p14:nvPr/>
              </p14:nvContentPartPr>
              <p14:xfrm>
                <a:off x="10274688" y="3418128"/>
                <a:ext cx="19440" cy="129240"/>
              </p14:xfrm>
            </p:contentPart>
          </mc:Choice>
          <mc:Fallback xmlns="">
            <p:pic>
              <p:nvPicPr>
                <p:cNvPr id="89" name="Freihand 88">
                  <a:extLst>
                    <a:ext uri="{FF2B5EF4-FFF2-40B4-BE49-F238E27FC236}">
                      <a16:creationId xmlns:a16="http://schemas.microsoft.com/office/drawing/2014/main" id="{2C6243B5-A03D-423D-A58F-4C14D20F7DCB}"/>
                    </a:ext>
                  </a:extLst>
                </p:cNvPr>
                <p:cNvPicPr/>
                <p:nvPr/>
              </p:nvPicPr>
              <p:blipFill>
                <a:blip r:embed="rId138"/>
                <a:stretch>
                  <a:fillRect/>
                </a:stretch>
              </p:blipFill>
              <p:spPr>
                <a:xfrm>
                  <a:off x="10270368" y="3413808"/>
                  <a:ext cx="28080" cy="137880"/>
                </a:xfrm>
                <a:prstGeom prst="rect">
                  <a:avLst/>
                </a:prstGeom>
              </p:spPr>
            </p:pic>
          </mc:Fallback>
        </mc:AlternateContent>
        <mc:AlternateContent xmlns:mc="http://schemas.openxmlformats.org/markup-compatibility/2006" xmlns:p14="http://schemas.microsoft.com/office/powerpoint/2010/main">
          <mc:Choice Requires="p14">
            <p:contentPart p14:bwMode="auto" r:id="rId139">
              <p14:nvContentPartPr>
                <p14:cNvPr id="90" name="Freihand 89">
                  <a:extLst>
                    <a:ext uri="{FF2B5EF4-FFF2-40B4-BE49-F238E27FC236}">
                      <a16:creationId xmlns:a16="http://schemas.microsoft.com/office/drawing/2014/main" id="{18E42BFE-7A6B-4F4F-B19B-A3ADB5A9A4D8}"/>
                    </a:ext>
                  </a:extLst>
                </p14:cNvPr>
                <p14:cNvContentPartPr/>
                <p14:nvPr/>
              </p14:nvContentPartPr>
              <p14:xfrm>
                <a:off x="10234368" y="3374928"/>
                <a:ext cx="123480" cy="97920"/>
              </p14:xfrm>
            </p:contentPart>
          </mc:Choice>
          <mc:Fallback xmlns="">
            <p:pic>
              <p:nvPicPr>
                <p:cNvPr id="90" name="Freihand 89">
                  <a:extLst>
                    <a:ext uri="{FF2B5EF4-FFF2-40B4-BE49-F238E27FC236}">
                      <a16:creationId xmlns:a16="http://schemas.microsoft.com/office/drawing/2014/main" id="{18E42BFE-7A6B-4F4F-B19B-A3ADB5A9A4D8}"/>
                    </a:ext>
                  </a:extLst>
                </p:cNvPr>
                <p:cNvPicPr/>
                <p:nvPr/>
              </p:nvPicPr>
              <p:blipFill>
                <a:blip r:embed="rId140"/>
                <a:stretch>
                  <a:fillRect/>
                </a:stretch>
              </p:blipFill>
              <p:spPr>
                <a:xfrm>
                  <a:off x="10230048" y="3370608"/>
                  <a:ext cx="132120" cy="106560"/>
                </a:xfrm>
                <a:prstGeom prst="rect">
                  <a:avLst/>
                </a:prstGeom>
              </p:spPr>
            </p:pic>
          </mc:Fallback>
        </mc:AlternateContent>
        <mc:AlternateContent xmlns:mc="http://schemas.openxmlformats.org/markup-compatibility/2006" xmlns:p14="http://schemas.microsoft.com/office/powerpoint/2010/main">
          <mc:Choice Requires="p14">
            <p:contentPart p14:bwMode="auto" r:id="rId141">
              <p14:nvContentPartPr>
                <p14:cNvPr id="91" name="Freihand 90">
                  <a:extLst>
                    <a:ext uri="{FF2B5EF4-FFF2-40B4-BE49-F238E27FC236}">
                      <a16:creationId xmlns:a16="http://schemas.microsoft.com/office/drawing/2014/main" id="{0752B32E-972B-4E04-BB32-FAF9051BB34E}"/>
                    </a:ext>
                  </a:extLst>
                </p14:cNvPr>
                <p14:cNvContentPartPr/>
                <p14:nvPr/>
              </p14:nvContentPartPr>
              <p14:xfrm>
                <a:off x="10303848" y="3502368"/>
                <a:ext cx="118800" cy="97920"/>
              </p14:xfrm>
            </p:contentPart>
          </mc:Choice>
          <mc:Fallback xmlns="">
            <p:pic>
              <p:nvPicPr>
                <p:cNvPr id="91" name="Freihand 90">
                  <a:extLst>
                    <a:ext uri="{FF2B5EF4-FFF2-40B4-BE49-F238E27FC236}">
                      <a16:creationId xmlns:a16="http://schemas.microsoft.com/office/drawing/2014/main" id="{0752B32E-972B-4E04-BB32-FAF9051BB34E}"/>
                    </a:ext>
                  </a:extLst>
                </p:cNvPr>
                <p:cNvPicPr/>
                <p:nvPr/>
              </p:nvPicPr>
              <p:blipFill>
                <a:blip r:embed="rId142"/>
                <a:stretch>
                  <a:fillRect/>
                </a:stretch>
              </p:blipFill>
              <p:spPr>
                <a:xfrm>
                  <a:off x="10299528" y="3498048"/>
                  <a:ext cx="127440" cy="106560"/>
                </a:xfrm>
                <a:prstGeom prst="rect">
                  <a:avLst/>
                </a:prstGeom>
              </p:spPr>
            </p:pic>
          </mc:Fallback>
        </mc:AlternateContent>
        <mc:AlternateContent xmlns:mc="http://schemas.openxmlformats.org/markup-compatibility/2006" xmlns:p14="http://schemas.microsoft.com/office/powerpoint/2010/main">
          <mc:Choice Requires="p14">
            <p:contentPart p14:bwMode="auto" r:id="rId143">
              <p14:nvContentPartPr>
                <p14:cNvPr id="92" name="Freihand 91">
                  <a:extLst>
                    <a:ext uri="{FF2B5EF4-FFF2-40B4-BE49-F238E27FC236}">
                      <a16:creationId xmlns:a16="http://schemas.microsoft.com/office/drawing/2014/main" id="{82138180-A074-4892-B294-CF684B972622}"/>
                    </a:ext>
                  </a:extLst>
                </p14:cNvPr>
                <p14:cNvContentPartPr/>
                <p14:nvPr/>
              </p14:nvContentPartPr>
              <p14:xfrm>
                <a:off x="10291248" y="3484728"/>
                <a:ext cx="127080" cy="21600"/>
              </p14:xfrm>
            </p:contentPart>
          </mc:Choice>
          <mc:Fallback xmlns="">
            <p:pic>
              <p:nvPicPr>
                <p:cNvPr id="92" name="Freihand 91">
                  <a:extLst>
                    <a:ext uri="{FF2B5EF4-FFF2-40B4-BE49-F238E27FC236}">
                      <a16:creationId xmlns:a16="http://schemas.microsoft.com/office/drawing/2014/main" id="{82138180-A074-4892-B294-CF684B972622}"/>
                    </a:ext>
                  </a:extLst>
                </p:cNvPr>
                <p:cNvPicPr/>
                <p:nvPr/>
              </p:nvPicPr>
              <p:blipFill>
                <a:blip r:embed="rId144"/>
                <a:stretch>
                  <a:fillRect/>
                </a:stretch>
              </p:blipFill>
              <p:spPr>
                <a:xfrm>
                  <a:off x="10286928" y="3480408"/>
                  <a:ext cx="135720" cy="30240"/>
                </a:xfrm>
                <a:prstGeom prst="rect">
                  <a:avLst/>
                </a:prstGeom>
              </p:spPr>
            </p:pic>
          </mc:Fallback>
        </mc:AlternateContent>
        <mc:AlternateContent xmlns:mc="http://schemas.openxmlformats.org/markup-compatibility/2006" xmlns:p14="http://schemas.microsoft.com/office/powerpoint/2010/main">
          <mc:Choice Requires="p14">
            <p:contentPart p14:bwMode="auto" r:id="rId145">
              <p14:nvContentPartPr>
                <p14:cNvPr id="93" name="Freihand 92">
                  <a:extLst>
                    <a:ext uri="{FF2B5EF4-FFF2-40B4-BE49-F238E27FC236}">
                      <a16:creationId xmlns:a16="http://schemas.microsoft.com/office/drawing/2014/main" id="{F224B917-77E7-4B9B-977E-E1C3CB8F3573}"/>
                    </a:ext>
                  </a:extLst>
                </p14:cNvPr>
                <p14:cNvContentPartPr/>
                <p14:nvPr/>
              </p14:nvContentPartPr>
              <p14:xfrm>
                <a:off x="10468008" y="3376008"/>
                <a:ext cx="167760" cy="170280"/>
              </p14:xfrm>
            </p:contentPart>
          </mc:Choice>
          <mc:Fallback xmlns="">
            <p:pic>
              <p:nvPicPr>
                <p:cNvPr id="93" name="Freihand 92">
                  <a:extLst>
                    <a:ext uri="{FF2B5EF4-FFF2-40B4-BE49-F238E27FC236}">
                      <a16:creationId xmlns:a16="http://schemas.microsoft.com/office/drawing/2014/main" id="{F224B917-77E7-4B9B-977E-E1C3CB8F3573}"/>
                    </a:ext>
                  </a:extLst>
                </p:cNvPr>
                <p:cNvPicPr/>
                <p:nvPr/>
              </p:nvPicPr>
              <p:blipFill>
                <a:blip r:embed="rId146"/>
                <a:stretch>
                  <a:fillRect/>
                </a:stretch>
              </p:blipFill>
              <p:spPr>
                <a:xfrm>
                  <a:off x="10463688" y="3371688"/>
                  <a:ext cx="176400" cy="178920"/>
                </a:xfrm>
                <a:prstGeom prst="rect">
                  <a:avLst/>
                </a:prstGeom>
              </p:spPr>
            </p:pic>
          </mc:Fallback>
        </mc:AlternateContent>
        <mc:AlternateContent xmlns:mc="http://schemas.openxmlformats.org/markup-compatibility/2006" xmlns:p14="http://schemas.microsoft.com/office/powerpoint/2010/main">
          <mc:Choice Requires="p14">
            <p:contentPart p14:bwMode="auto" r:id="rId147">
              <p14:nvContentPartPr>
                <p14:cNvPr id="94" name="Freihand 93">
                  <a:extLst>
                    <a:ext uri="{FF2B5EF4-FFF2-40B4-BE49-F238E27FC236}">
                      <a16:creationId xmlns:a16="http://schemas.microsoft.com/office/drawing/2014/main" id="{54EB0A41-94AC-48D1-A033-689608727644}"/>
                    </a:ext>
                  </a:extLst>
                </p14:cNvPr>
                <p14:cNvContentPartPr/>
                <p14:nvPr/>
              </p14:nvContentPartPr>
              <p14:xfrm>
                <a:off x="10547208" y="3466728"/>
                <a:ext cx="172440" cy="12960"/>
              </p14:xfrm>
            </p:contentPart>
          </mc:Choice>
          <mc:Fallback xmlns="">
            <p:pic>
              <p:nvPicPr>
                <p:cNvPr id="94" name="Freihand 93">
                  <a:extLst>
                    <a:ext uri="{FF2B5EF4-FFF2-40B4-BE49-F238E27FC236}">
                      <a16:creationId xmlns:a16="http://schemas.microsoft.com/office/drawing/2014/main" id="{54EB0A41-94AC-48D1-A033-689608727644}"/>
                    </a:ext>
                  </a:extLst>
                </p:cNvPr>
                <p:cNvPicPr/>
                <p:nvPr/>
              </p:nvPicPr>
              <p:blipFill>
                <a:blip r:embed="rId148"/>
                <a:stretch>
                  <a:fillRect/>
                </a:stretch>
              </p:blipFill>
              <p:spPr>
                <a:xfrm>
                  <a:off x="10542888" y="3462408"/>
                  <a:ext cx="181080" cy="21600"/>
                </a:xfrm>
                <a:prstGeom prst="rect">
                  <a:avLst/>
                </a:prstGeom>
              </p:spPr>
            </p:pic>
          </mc:Fallback>
        </mc:AlternateContent>
        <mc:AlternateContent xmlns:mc="http://schemas.openxmlformats.org/markup-compatibility/2006" xmlns:p14="http://schemas.microsoft.com/office/powerpoint/2010/main">
          <mc:Choice Requires="p14">
            <p:contentPart p14:bwMode="auto" r:id="rId149">
              <p14:nvContentPartPr>
                <p14:cNvPr id="95" name="Freihand 94">
                  <a:extLst>
                    <a:ext uri="{FF2B5EF4-FFF2-40B4-BE49-F238E27FC236}">
                      <a16:creationId xmlns:a16="http://schemas.microsoft.com/office/drawing/2014/main" id="{FD63AF45-06B5-4EE2-B762-9CEA01E876B7}"/>
                    </a:ext>
                  </a:extLst>
                </p14:cNvPr>
                <p14:cNvContentPartPr/>
                <p14:nvPr/>
              </p14:nvContentPartPr>
              <p14:xfrm>
                <a:off x="10752768" y="3424968"/>
                <a:ext cx="68760" cy="79920"/>
              </p14:xfrm>
            </p:contentPart>
          </mc:Choice>
          <mc:Fallback xmlns="">
            <p:pic>
              <p:nvPicPr>
                <p:cNvPr id="95" name="Freihand 94">
                  <a:extLst>
                    <a:ext uri="{FF2B5EF4-FFF2-40B4-BE49-F238E27FC236}">
                      <a16:creationId xmlns:a16="http://schemas.microsoft.com/office/drawing/2014/main" id="{FD63AF45-06B5-4EE2-B762-9CEA01E876B7}"/>
                    </a:ext>
                  </a:extLst>
                </p:cNvPr>
                <p:cNvPicPr/>
                <p:nvPr/>
              </p:nvPicPr>
              <p:blipFill>
                <a:blip r:embed="rId150"/>
                <a:stretch>
                  <a:fillRect/>
                </a:stretch>
              </p:blipFill>
              <p:spPr>
                <a:xfrm>
                  <a:off x="10748448" y="3420648"/>
                  <a:ext cx="77400" cy="88560"/>
                </a:xfrm>
                <a:prstGeom prst="rect">
                  <a:avLst/>
                </a:prstGeom>
              </p:spPr>
            </p:pic>
          </mc:Fallback>
        </mc:AlternateContent>
        <mc:AlternateContent xmlns:mc="http://schemas.openxmlformats.org/markup-compatibility/2006" xmlns:p14="http://schemas.microsoft.com/office/powerpoint/2010/main">
          <mc:Choice Requires="p14">
            <p:contentPart p14:bwMode="auto" r:id="rId151">
              <p14:nvContentPartPr>
                <p14:cNvPr id="96" name="Freihand 95">
                  <a:extLst>
                    <a:ext uri="{FF2B5EF4-FFF2-40B4-BE49-F238E27FC236}">
                      <a16:creationId xmlns:a16="http://schemas.microsoft.com/office/drawing/2014/main" id="{8A0B9C2B-D599-4A15-BC7B-5F603A21D68B}"/>
                    </a:ext>
                  </a:extLst>
                </p14:cNvPr>
                <p14:cNvContentPartPr/>
                <p14:nvPr/>
              </p14:nvContentPartPr>
              <p14:xfrm>
                <a:off x="10761768" y="3375648"/>
                <a:ext cx="103320" cy="279720"/>
              </p14:xfrm>
            </p:contentPart>
          </mc:Choice>
          <mc:Fallback xmlns="">
            <p:pic>
              <p:nvPicPr>
                <p:cNvPr id="96" name="Freihand 95">
                  <a:extLst>
                    <a:ext uri="{FF2B5EF4-FFF2-40B4-BE49-F238E27FC236}">
                      <a16:creationId xmlns:a16="http://schemas.microsoft.com/office/drawing/2014/main" id="{8A0B9C2B-D599-4A15-BC7B-5F603A21D68B}"/>
                    </a:ext>
                  </a:extLst>
                </p:cNvPr>
                <p:cNvPicPr/>
                <p:nvPr/>
              </p:nvPicPr>
              <p:blipFill>
                <a:blip r:embed="rId152"/>
                <a:stretch>
                  <a:fillRect/>
                </a:stretch>
              </p:blipFill>
              <p:spPr>
                <a:xfrm>
                  <a:off x="10757448" y="3371328"/>
                  <a:ext cx="111960" cy="28836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53">
            <p14:nvContentPartPr>
              <p14:cNvPr id="98" name="Freihand 97">
                <a:extLst>
                  <a:ext uri="{FF2B5EF4-FFF2-40B4-BE49-F238E27FC236}">
                    <a16:creationId xmlns:a16="http://schemas.microsoft.com/office/drawing/2014/main" id="{AFB95ED2-4D1D-471E-B85E-DBF92B8A8116}"/>
                  </a:ext>
                </a:extLst>
              </p14:cNvPr>
              <p14:cNvContentPartPr/>
              <p14:nvPr/>
            </p14:nvContentPartPr>
            <p14:xfrm>
              <a:off x="7279488" y="1929528"/>
              <a:ext cx="14760" cy="6840"/>
            </p14:xfrm>
          </p:contentPart>
        </mc:Choice>
        <mc:Fallback xmlns="">
          <p:pic>
            <p:nvPicPr>
              <p:cNvPr id="98" name="Freihand 97">
                <a:extLst>
                  <a:ext uri="{FF2B5EF4-FFF2-40B4-BE49-F238E27FC236}">
                    <a16:creationId xmlns:a16="http://schemas.microsoft.com/office/drawing/2014/main" id="{AFB95ED2-4D1D-471E-B85E-DBF92B8A8116}"/>
                  </a:ext>
                </a:extLst>
              </p:cNvPr>
              <p:cNvPicPr/>
              <p:nvPr/>
            </p:nvPicPr>
            <p:blipFill>
              <a:blip r:embed="rId154"/>
              <a:stretch>
                <a:fillRect/>
              </a:stretch>
            </p:blipFill>
            <p:spPr>
              <a:xfrm>
                <a:off x="7275168" y="1925208"/>
                <a:ext cx="23400" cy="15480"/>
              </a:xfrm>
              <a:prstGeom prst="rect">
                <a:avLst/>
              </a:prstGeom>
            </p:spPr>
          </p:pic>
        </mc:Fallback>
      </mc:AlternateContent>
      <mc:AlternateContent xmlns:mc="http://schemas.openxmlformats.org/markup-compatibility/2006" xmlns:p14="http://schemas.microsoft.com/office/powerpoint/2010/main">
        <mc:Choice Requires="p14">
          <p:contentPart p14:bwMode="auto" r:id="rId155">
            <p14:nvContentPartPr>
              <p14:cNvPr id="99" name="Freihand 98">
                <a:extLst>
                  <a:ext uri="{FF2B5EF4-FFF2-40B4-BE49-F238E27FC236}">
                    <a16:creationId xmlns:a16="http://schemas.microsoft.com/office/drawing/2014/main" id="{48B05CA2-D9D6-4FCA-BA10-6FAD894A80C8}"/>
                  </a:ext>
                </a:extLst>
              </p14:cNvPr>
              <p14:cNvContentPartPr/>
              <p14:nvPr/>
            </p14:nvContentPartPr>
            <p14:xfrm>
              <a:off x="8049168" y="2017008"/>
              <a:ext cx="20880" cy="24480"/>
            </p14:xfrm>
          </p:contentPart>
        </mc:Choice>
        <mc:Fallback xmlns="">
          <p:pic>
            <p:nvPicPr>
              <p:cNvPr id="99" name="Freihand 98">
                <a:extLst>
                  <a:ext uri="{FF2B5EF4-FFF2-40B4-BE49-F238E27FC236}">
                    <a16:creationId xmlns:a16="http://schemas.microsoft.com/office/drawing/2014/main" id="{48B05CA2-D9D6-4FCA-BA10-6FAD894A80C8}"/>
                  </a:ext>
                </a:extLst>
              </p:cNvPr>
              <p:cNvPicPr/>
              <p:nvPr/>
            </p:nvPicPr>
            <p:blipFill>
              <a:blip r:embed="rId156"/>
              <a:stretch>
                <a:fillRect/>
              </a:stretch>
            </p:blipFill>
            <p:spPr>
              <a:xfrm>
                <a:off x="8044848" y="2012688"/>
                <a:ext cx="29520" cy="33120"/>
              </a:xfrm>
              <a:prstGeom prst="rect">
                <a:avLst/>
              </a:prstGeom>
            </p:spPr>
          </p:pic>
        </mc:Fallback>
      </mc:AlternateContent>
      <mc:AlternateContent xmlns:mc="http://schemas.openxmlformats.org/markup-compatibility/2006" xmlns:p14="http://schemas.microsoft.com/office/powerpoint/2010/main">
        <mc:Choice Requires="p14">
          <p:contentPart p14:bwMode="auto" r:id="rId157">
            <p14:nvContentPartPr>
              <p14:cNvPr id="100" name="Freihand 99">
                <a:extLst>
                  <a:ext uri="{FF2B5EF4-FFF2-40B4-BE49-F238E27FC236}">
                    <a16:creationId xmlns:a16="http://schemas.microsoft.com/office/drawing/2014/main" id="{2001AAC0-AF17-49CC-8002-FB27BB3D2BE7}"/>
                  </a:ext>
                </a:extLst>
              </p14:cNvPr>
              <p14:cNvContentPartPr/>
              <p14:nvPr/>
            </p14:nvContentPartPr>
            <p14:xfrm>
              <a:off x="6876648" y="2681928"/>
              <a:ext cx="40320" cy="37800"/>
            </p14:xfrm>
          </p:contentPart>
        </mc:Choice>
        <mc:Fallback xmlns="">
          <p:pic>
            <p:nvPicPr>
              <p:cNvPr id="100" name="Freihand 99">
                <a:extLst>
                  <a:ext uri="{FF2B5EF4-FFF2-40B4-BE49-F238E27FC236}">
                    <a16:creationId xmlns:a16="http://schemas.microsoft.com/office/drawing/2014/main" id="{2001AAC0-AF17-49CC-8002-FB27BB3D2BE7}"/>
                  </a:ext>
                </a:extLst>
              </p:cNvPr>
              <p:cNvPicPr/>
              <p:nvPr/>
            </p:nvPicPr>
            <p:blipFill>
              <a:blip r:embed="rId158"/>
              <a:stretch>
                <a:fillRect/>
              </a:stretch>
            </p:blipFill>
            <p:spPr>
              <a:xfrm>
                <a:off x="6872328" y="2677608"/>
                <a:ext cx="48960" cy="46440"/>
              </a:xfrm>
              <a:prstGeom prst="rect">
                <a:avLst/>
              </a:prstGeom>
            </p:spPr>
          </p:pic>
        </mc:Fallback>
      </mc:AlternateContent>
      <p:grpSp>
        <p:nvGrpSpPr>
          <p:cNvPr id="103" name="Gruppieren 102">
            <a:extLst>
              <a:ext uri="{FF2B5EF4-FFF2-40B4-BE49-F238E27FC236}">
                <a16:creationId xmlns:a16="http://schemas.microsoft.com/office/drawing/2014/main" id="{773CC6A0-FBB9-4DD7-B7C4-A31DBBC3C5B0}"/>
              </a:ext>
            </a:extLst>
          </p:cNvPr>
          <p:cNvGrpSpPr/>
          <p:nvPr/>
        </p:nvGrpSpPr>
        <p:grpSpPr>
          <a:xfrm>
            <a:off x="11137608" y="3208608"/>
            <a:ext cx="495720" cy="219600"/>
            <a:chOff x="11137608" y="3208608"/>
            <a:chExt cx="495720" cy="219600"/>
          </a:xfrm>
        </p:grpSpPr>
        <mc:AlternateContent xmlns:mc="http://schemas.openxmlformats.org/markup-compatibility/2006" xmlns:p14="http://schemas.microsoft.com/office/powerpoint/2010/main">
          <mc:Choice Requires="p14">
            <p:contentPart p14:bwMode="auto" r:id="rId159">
              <p14:nvContentPartPr>
                <p14:cNvPr id="101" name="Freihand 100">
                  <a:extLst>
                    <a:ext uri="{FF2B5EF4-FFF2-40B4-BE49-F238E27FC236}">
                      <a16:creationId xmlns:a16="http://schemas.microsoft.com/office/drawing/2014/main" id="{4A8285E0-5195-41F2-9ADB-BDFADA866137}"/>
                    </a:ext>
                  </a:extLst>
                </p14:cNvPr>
                <p14:cNvContentPartPr/>
                <p14:nvPr/>
              </p14:nvContentPartPr>
              <p14:xfrm>
                <a:off x="11137608" y="3341088"/>
                <a:ext cx="188640" cy="25200"/>
              </p14:xfrm>
            </p:contentPart>
          </mc:Choice>
          <mc:Fallback xmlns="">
            <p:pic>
              <p:nvPicPr>
                <p:cNvPr id="101" name="Freihand 100">
                  <a:extLst>
                    <a:ext uri="{FF2B5EF4-FFF2-40B4-BE49-F238E27FC236}">
                      <a16:creationId xmlns:a16="http://schemas.microsoft.com/office/drawing/2014/main" id="{4A8285E0-5195-41F2-9ADB-BDFADA866137}"/>
                    </a:ext>
                  </a:extLst>
                </p:cNvPr>
                <p:cNvPicPr/>
                <p:nvPr/>
              </p:nvPicPr>
              <p:blipFill>
                <a:blip r:embed="rId160"/>
                <a:stretch>
                  <a:fillRect/>
                </a:stretch>
              </p:blipFill>
              <p:spPr>
                <a:xfrm>
                  <a:off x="11133288" y="3336768"/>
                  <a:ext cx="197280" cy="33840"/>
                </a:xfrm>
                <a:prstGeom prst="rect">
                  <a:avLst/>
                </a:prstGeom>
              </p:spPr>
            </p:pic>
          </mc:Fallback>
        </mc:AlternateContent>
        <mc:AlternateContent xmlns:mc="http://schemas.openxmlformats.org/markup-compatibility/2006" xmlns:p14="http://schemas.microsoft.com/office/powerpoint/2010/main">
          <mc:Choice Requires="p14">
            <p:contentPart p14:bwMode="auto" r:id="rId161">
              <p14:nvContentPartPr>
                <p14:cNvPr id="102" name="Freihand 101">
                  <a:extLst>
                    <a:ext uri="{FF2B5EF4-FFF2-40B4-BE49-F238E27FC236}">
                      <a16:creationId xmlns:a16="http://schemas.microsoft.com/office/drawing/2014/main" id="{BD399E8C-330E-4781-8498-B88230F63C15}"/>
                    </a:ext>
                  </a:extLst>
                </p14:cNvPr>
                <p14:cNvContentPartPr/>
                <p14:nvPr/>
              </p14:nvContentPartPr>
              <p14:xfrm>
                <a:off x="11414808" y="3208608"/>
                <a:ext cx="218520" cy="219600"/>
              </p14:xfrm>
            </p:contentPart>
          </mc:Choice>
          <mc:Fallback xmlns="">
            <p:pic>
              <p:nvPicPr>
                <p:cNvPr id="102" name="Freihand 101">
                  <a:extLst>
                    <a:ext uri="{FF2B5EF4-FFF2-40B4-BE49-F238E27FC236}">
                      <a16:creationId xmlns:a16="http://schemas.microsoft.com/office/drawing/2014/main" id="{BD399E8C-330E-4781-8498-B88230F63C15}"/>
                    </a:ext>
                  </a:extLst>
                </p:cNvPr>
                <p:cNvPicPr/>
                <p:nvPr/>
              </p:nvPicPr>
              <p:blipFill>
                <a:blip r:embed="rId162"/>
                <a:stretch>
                  <a:fillRect/>
                </a:stretch>
              </p:blipFill>
              <p:spPr>
                <a:xfrm>
                  <a:off x="11410488" y="3204288"/>
                  <a:ext cx="227160" cy="228240"/>
                </a:xfrm>
                <a:prstGeom prst="rect">
                  <a:avLst/>
                </a:prstGeom>
              </p:spPr>
            </p:pic>
          </mc:Fallback>
        </mc:AlternateContent>
      </p:grpSp>
    </p:spTree>
    <p:extLst>
      <p:ext uri="{BB962C8B-B14F-4D97-AF65-F5344CB8AC3E}">
        <p14:creationId xmlns:p14="http://schemas.microsoft.com/office/powerpoint/2010/main" val="22990715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268" y="104181"/>
            <a:ext cx="7761950" cy="744941"/>
          </a:xfrm>
          <a:prstGeom prst="rect">
            <a:avLst/>
          </a:prstGeom>
          <a:noFill/>
          <a:ln>
            <a:noFill/>
          </a:ln>
        </p:spPr>
        <p:txBody>
          <a:bodyPr lIns="81646" tIns="40823" rIns="81646" bIns="40823" anchor="ctr" anchorCtr="1"/>
          <a:lstStyle/>
          <a:p>
            <a:pPr>
              <a:lnSpc>
                <a:spcPct val="100000"/>
              </a:lnSpc>
            </a:pPr>
            <a:r>
              <a:rPr lang="de-DE" sz="3266" b="1">
                <a:solidFill>
                  <a:srgbClr val="000000"/>
                </a:solidFill>
                <a:latin typeface="Arial"/>
              </a:rPr>
              <a:t>Example</a:t>
            </a:r>
            <a:endParaRPr sz="3266" dirty="0"/>
          </a:p>
        </p:txBody>
      </p:sp>
      <p:sp>
        <p:nvSpPr>
          <p:cNvPr id="7" name="Rechteck 6">
            <a:extLst>
              <a:ext uri="{FF2B5EF4-FFF2-40B4-BE49-F238E27FC236}">
                <a16:creationId xmlns:a16="http://schemas.microsoft.com/office/drawing/2014/main" id="{B8485C00-1970-49C5-BDC9-B7991197E9D3}"/>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graphicFrame>
        <p:nvGraphicFramePr>
          <p:cNvPr id="2" name="Objekt 1">
            <a:extLst>
              <a:ext uri="{FF2B5EF4-FFF2-40B4-BE49-F238E27FC236}">
                <a16:creationId xmlns:a16="http://schemas.microsoft.com/office/drawing/2014/main" id="{ABC9120A-7EA6-D5FE-57FC-12B19F66AC13}"/>
              </a:ext>
            </a:extLst>
          </p:cNvPr>
          <p:cNvGraphicFramePr>
            <a:graphicFrameLocks noChangeAspect="1"/>
          </p:cNvGraphicFramePr>
          <p:nvPr>
            <p:extLst>
              <p:ext uri="{D42A27DB-BD31-4B8C-83A1-F6EECF244321}">
                <p14:modId xmlns:p14="http://schemas.microsoft.com/office/powerpoint/2010/main" val="3826774403"/>
              </p:ext>
            </p:extLst>
          </p:nvPr>
        </p:nvGraphicFramePr>
        <p:xfrm>
          <a:off x="709613" y="801688"/>
          <a:ext cx="10147300" cy="2714625"/>
        </p:xfrm>
        <a:graphic>
          <a:graphicData uri="http://schemas.openxmlformats.org/presentationml/2006/ole">
            <mc:AlternateContent xmlns:mc="http://schemas.openxmlformats.org/markup-compatibility/2006">
              <mc:Choice xmlns:v="urn:schemas-microsoft-com:vml" Requires="v">
                <p:oleObj spid="_x0000_s1062" name="Worksheet" r:id="rId4" imgW="6781876" imgH="1914525" progId="Excel.Sheet.12">
                  <p:embed/>
                </p:oleObj>
              </mc:Choice>
              <mc:Fallback>
                <p:oleObj name="Worksheet" r:id="rId4" imgW="6781876" imgH="1914525" progId="Excel.Sheet.12">
                  <p:embed/>
                  <p:pic>
                    <p:nvPicPr>
                      <p:cNvPr id="2" name="Objekt 1">
                        <a:extLst>
                          <a:ext uri="{FF2B5EF4-FFF2-40B4-BE49-F238E27FC236}">
                            <a16:creationId xmlns:a16="http://schemas.microsoft.com/office/drawing/2014/main" id="{ABC9120A-7EA6-D5FE-57FC-12B19F66AC13}"/>
                          </a:ext>
                        </a:extLst>
                      </p:cNvPr>
                      <p:cNvPicPr/>
                      <p:nvPr/>
                    </p:nvPicPr>
                    <p:blipFill>
                      <a:blip r:embed="rId5"/>
                      <a:stretch>
                        <a:fillRect/>
                      </a:stretch>
                    </p:blipFill>
                    <p:spPr>
                      <a:xfrm>
                        <a:off x="709613" y="801688"/>
                        <a:ext cx="10147300" cy="2714625"/>
                      </a:xfrm>
                      <a:prstGeom prst="rect">
                        <a:avLst/>
                      </a:prstGeom>
                    </p:spPr>
                  </p:pic>
                </p:oleObj>
              </mc:Fallback>
            </mc:AlternateContent>
          </a:graphicData>
        </a:graphic>
      </p:graphicFrame>
      <mc:AlternateContent xmlns:mc="http://schemas.openxmlformats.org/markup-compatibility/2006" xmlns:p14="http://schemas.microsoft.com/office/powerpoint/2010/main">
        <mc:Choice Requires="p14">
          <p:contentPart p14:bwMode="auto" r:id="rId6">
            <p14:nvContentPartPr>
              <p14:cNvPr id="55" name="Freihand 54">
                <a:extLst>
                  <a:ext uri="{FF2B5EF4-FFF2-40B4-BE49-F238E27FC236}">
                    <a16:creationId xmlns:a16="http://schemas.microsoft.com/office/drawing/2014/main" id="{78346443-0C6B-43ED-92CE-309A367AFA96}"/>
                  </a:ext>
                </a:extLst>
              </p14:cNvPr>
              <p14:cNvContentPartPr/>
              <p14:nvPr/>
            </p14:nvContentPartPr>
            <p14:xfrm>
              <a:off x="4560408" y="1716768"/>
              <a:ext cx="738000" cy="1419480"/>
            </p14:xfrm>
          </p:contentPart>
        </mc:Choice>
        <mc:Fallback xmlns="">
          <p:pic>
            <p:nvPicPr>
              <p:cNvPr id="55" name="Freihand 54">
                <a:extLst>
                  <a:ext uri="{FF2B5EF4-FFF2-40B4-BE49-F238E27FC236}">
                    <a16:creationId xmlns:a16="http://schemas.microsoft.com/office/drawing/2014/main" id="{78346443-0C6B-43ED-92CE-309A367AFA96}"/>
                  </a:ext>
                </a:extLst>
              </p:cNvPr>
              <p:cNvPicPr/>
              <p:nvPr/>
            </p:nvPicPr>
            <p:blipFill>
              <a:blip r:embed="rId7"/>
              <a:stretch>
                <a:fillRect/>
              </a:stretch>
            </p:blipFill>
            <p:spPr>
              <a:xfrm>
                <a:off x="4556088" y="1712448"/>
                <a:ext cx="746640" cy="142812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56" name="Freihand 55">
                <a:extLst>
                  <a:ext uri="{FF2B5EF4-FFF2-40B4-BE49-F238E27FC236}">
                    <a16:creationId xmlns:a16="http://schemas.microsoft.com/office/drawing/2014/main" id="{E73B5557-427B-4906-A267-0A5D82CB3D8D}"/>
                  </a:ext>
                </a:extLst>
              </p14:cNvPr>
              <p14:cNvContentPartPr/>
              <p14:nvPr/>
            </p14:nvContentPartPr>
            <p14:xfrm>
              <a:off x="5506488" y="1788048"/>
              <a:ext cx="703800" cy="1269720"/>
            </p14:xfrm>
          </p:contentPart>
        </mc:Choice>
        <mc:Fallback xmlns="">
          <p:pic>
            <p:nvPicPr>
              <p:cNvPr id="56" name="Freihand 55">
                <a:extLst>
                  <a:ext uri="{FF2B5EF4-FFF2-40B4-BE49-F238E27FC236}">
                    <a16:creationId xmlns:a16="http://schemas.microsoft.com/office/drawing/2014/main" id="{E73B5557-427B-4906-A267-0A5D82CB3D8D}"/>
                  </a:ext>
                </a:extLst>
              </p:cNvPr>
              <p:cNvPicPr/>
              <p:nvPr/>
            </p:nvPicPr>
            <p:blipFill>
              <a:blip r:embed="rId9"/>
              <a:stretch>
                <a:fillRect/>
              </a:stretch>
            </p:blipFill>
            <p:spPr>
              <a:xfrm>
                <a:off x="5502168" y="1783728"/>
                <a:ext cx="712440" cy="1278360"/>
              </a:xfrm>
              <a:prstGeom prst="rect">
                <a:avLst/>
              </a:prstGeom>
            </p:spPr>
          </p:pic>
        </mc:Fallback>
      </mc:AlternateContent>
      <p:grpSp>
        <p:nvGrpSpPr>
          <p:cNvPr id="65" name="Gruppieren 64">
            <a:extLst>
              <a:ext uri="{FF2B5EF4-FFF2-40B4-BE49-F238E27FC236}">
                <a16:creationId xmlns:a16="http://schemas.microsoft.com/office/drawing/2014/main" id="{709DA6A3-9AE4-46B6-BCC8-175B6149DBEC}"/>
              </a:ext>
            </a:extLst>
          </p:cNvPr>
          <p:cNvGrpSpPr/>
          <p:nvPr/>
        </p:nvGrpSpPr>
        <p:grpSpPr>
          <a:xfrm>
            <a:off x="5814288" y="264528"/>
            <a:ext cx="2545920" cy="934200"/>
            <a:chOff x="5814288" y="264528"/>
            <a:chExt cx="2545920" cy="934200"/>
          </a:xfrm>
        </p:grpSpPr>
        <mc:AlternateContent xmlns:mc="http://schemas.openxmlformats.org/markup-compatibility/2006" xmlns:p14="http://schemas.microsoft.com/office/powerpoint/2010/main">
          <mc:Choice Requires="p14">
            <p:contentPart p14:bwMode="auto" r:id="rId10">
              <p14:nvContentPartPr>
                <p14:cNvPr id="57" name="Freihand 56">
                  <a:extLst>
                    <a:ext uri="{FF2B5EF4-FFF2-40B4-BE49-F238E27FC236}">
                      <a16:creationId xmlns:a16="http://schemas.microsoft.com/office/drawing/2014/main" id="{368998FF-457B-4C03-A9D8-B1C6CBB747E0}"/>
                    </a:ext>
                  </a:extLst>
                </p14:cNvPr>
                <p14:cNvContentPartPr/>
                <p14:nvPr/>
              </p14:nvContentPartPr>
              <p14:xfrm>
                <a:off x="5881968" y="829008"/>
                <a:ext cx="69120" cy="306360"/>
              </p14:xfrm>
            </p:contentPart>
          </mc:Choice>
          <mc:Fallback xmlns="">
            <p:pic>
              <p:nvPicPr>
                <p:cNvPr id="57" name="Freihand 56">
                  <a:extLst>
                    <a:ext uri="{FF2B5EF4-FFF2-40B4-BE49-F238E27FC236}">
                      <a16:creationId xmlns:a16="http://schemas.microsoft.com/office/drawing/2014/main" id="{368998FF-457B-4C03-A9D8-B1C6CBB747E0}"/>
                    </a:ext>
                  </a:extLst>
                </p:cNvPr>
                <p:cNvPicPr/>
                <p:nvPr/>
              </p:nvPicPr>
              <p:blipFill>
                <a:blip r:embed="rId11"/>
                <a:stretch>
                  <a:fillRect/>
                </a:stretch>
              </p:blipFill>
              <p:spPr>
                <a:xfrm>
                  <a:off x="5877648" y="824688"/>
                  <a:ext cx="77760" cy="3150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58" name="Freihand 57">
                  <a:extLst>
                    <a:ext uri="{FF2B5EF4-FFF2-40B4-BE49-F238E27FC236}">
                      <a16:creationId xmlns:a16="http://schemas.microsoft.com/office/drawing/2014/main" id="{7C475F4A-2B91-4334-AE7E-183FF3E360BE}"/>
                    </a:ext>
                  </a:extLst>
                </p14:cNvPr>
                <p14:cNvContentPartPr/>
                <p14:nvPr/>
              </p14:nvContentPartPr>
              <p14:xfrm>
                <a:off x="5814288" y="1042848"/>
                <a:ext cx="195840" cy="155880"/>
              </p14:xfrm>
            </p:contentPart>
          </mc:Choice>
          <mc:Fallback xmlns="">
            <p:pic>
              <p:nvPicPr>
                <p:cNvPr id="58" name="Freihand 57">
                  <a:extLst>
                    <a:ext uri="{FF2B5EF4-FFF2-40B4-BE49-F238E27FC236}">
                      <a16:creationId xmlns:a16="http://schemas.microsoft.com/office/drawing/2014/main" id="{7C475F4A-2B91-4334-AE7E-183FF3E360BE}"/>
                    </a:ext>
                  </a:extLst>
                </p:cNvPr>
                <p:cNvPicPr/>
                <p:nvPr/>
              </p:nvPicPr>
              <p:blipFill>
                <a:blip r:embed="rId13"/>
                <a:stretch>
                  <a:fillRect/>
                </a:stretch>
              </p:blipFill>
              <p:spPr>
                <a:xfrm>
                  <a:off x="5809968" y="1038528"/>
                  <a:ext cx="204480" cy="16452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59" name="Freihand 58">
                  <a:extLst>
                    <a:ext uri="{FF2B5EF4-FFF2-40B4-BE49-F238E27FC236}">
                      <a16:creationId xmlns:a16="http://schemas.microsoft.com/office/drawing/2014/main" id="{2C93FBC3-A8C7-449C-B13E-21E52E46DF98}"/>
                    </a:ext>
                  </a:extLst>
                </p14:cNvPr>
                <p14:cNvContentPartPr/>
                <p14:nvPr/>
              </p14:nvContentPartPr>
              <p14:xfrm>
                <a:off x="6075648" y="679608"/>
                <a:ext cx="91800" cy="127800"/>
              </p14:xfrm>
            </p:contentPart>
          </mc:Choice>
          <mc:Fallback xmlns="">
            <p:pic>
              <p:nvPicPr>
                <p:cNvPr id="59" name="Freihand 58">
                  <a:extLst>
                    <a:ext uri="{FF2B5EF4-FFF2-40B4-BE49-F238E27FC236}">
                      <a16:creationId xmlns:a16="http://schemas.microsoft.com/office/drawing/2014/main" id="{2C93FBC3-A8C7-449C-B13E-21E52E46DF98}"/>
                    </a:ext>
                  </a:extLst>
                </p:cNvPr>
                <p:cNvPicPr/>
                <p:nvPr/>
              </p:nvPicPr>
              <p:blipFill>
                <a:blip r:embed="rId15"/>
                <a:stretch>
                  <a:fillRect/>
                </a:stretch>
              </p:blipFill>
              <p:spPr>
                <a:xfrm>
                  <a:off x="6071328" y="675288"/>
                  <a:ext cx="100440" cy="13644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60" name="Freihand 59">
                  <a:extLst>
                    <a:ext uri="{FF2B5EF4-FFF2-40B4-BE49-F238E27FC236}">
                      <a16:creationId xmlns:a16="http://schemas.microsoft.com/office/drawing/2014/main" id="{D92A8323-FCBB-45B9-8C16-57090294FBAC}"/>
                    </a:ext>
                  </a:extLst>
                </p14:cNvPr>
                <p14:cNvContentPartPr/>
                <p14:nvPr/>
              </p14:nvContentPartPr>
              <p14:xfrm>
                <a:off x="6226848" y="553608"/>
                <a:ext cx="726120" cy="226440"/>
              </p14:xfrm>
            </p:contentPart>
          </mc:Choice>
          <mc:Fallback xmlns="">
            <p:pic>
              <p:nvPicPr>
                <p:cNvPr id="60" name="Freihand 59">
                  <a:extLst>
                    <a:ext uri="{FF2B5EF4-FFF2-40B4-BE49-F238E27FC236}">
                      <a16:creationId xmlns:a16="http://schemas.microsoft.com/office/drawing/2014/main" id="{D92A8323-FCBB-45B9-8C16-57090294FBAC}"/>
                    </a:ext>
                  </a:extLst>
                </p:cNvPr>
                <p:cNvPicPr/>
                <p:nvPr/>
              </p:nvPicPr>
              <p:blipFill>
                <a:blip r:embed="rId17"/>
                <a:stretch>
                  <a:fillRect/>
                </a:stretch>
              </p:blipFill>
              <p:spPr>
                <a:xfrm>
                  <a:off x="6222528" y="549288"/>
                  <a:ext cx="734760" cy="23508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61" name="Freihand 60">
                  <a:extLst>
                    <a:ext uri="{FF2B5EF4-FFF2-40B4-BE49-F238E27FC236}">
                      <a16:creationId xmlns:a16="http://schemas.microsoft.com/office/drawing/2014/main" id="{5A4D2C1A-883B-4350-AEC1-BC0E8BDAF9F9}"/>
                    </a:ext>
                  </a:extLst>
                </p14:cNvPr>
                <p14:cNvContentPartPr/>
                <p14:nvPr/>
              </p14:nvContentPartPr>
              <p14:xfrm>
                <a:off x="7067088" y="482688"/>
                <a:ext cx="249480" cy="214200"/>
              </p14:xfrm>
            </p:contentPart>
          </mc:Choice>
          <mc:Fallback xmlns="">
            <p:pic>
              <p:nvPicPr>
                <p:cNvPr id="61" name="Freihand 60">
                  <a:extLst>
                    <a:ext uri="{FF2B5EF4-FFF2-40B4-BE49-F238E27FC236}">
                      <a16:creationId xmlns:a16="http://schemas.microsoft.com/office/drawing/2014/main" id="{5A4D2C1A-883B-4350-AEC1-BC0E8BDAF9F9}"/>
                    </a:ext>
                  </a:extLst>
                </p:cNvPr>
                <p:cNvPicPr/>
                <p:nvPr/>
              </p:nvPicPr>
              <p:blipFill>
                <a:blip r:embed="rId19"/>
                <a:stretch>
                  <a:fillRect/>
                </a:stretch>
              </p:blipFill>
              <p:spPr>
                <a:xfrm>
                  <a:off x="7062768" y="478368"/>
                  <a:ext cx="258120" cy="22284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62" name="Freihand 61">
                  <a:extLst>
                    <a:ext uri="{FF2B5EF4-FFF2-40B4-BE49-F238E27FC236}">
                      <a16:creationId xmlns:a16="http://schemas.microsoft.com/office/drawing/2014/main" id="{A5E4EB1B-9969-4CE6-8C27-7895F5667D3B}"/>
                    </a:ext>
                  </a:extLst>
                </p14:cNvPr>
                <p14:cNvContentPartPr/>
                <p14:nvPr/>
              </p14:nvContentPartPr>
              <p14:xfrm>
                <a:off x="7323408" y="450288"/>
                <a:ext cx="309240" cy="90000"/>
              </p14:xfrm>
            </p:contentPart>
          </mc:Choice>
          <mc:Fallback xmlns="">
            <p:pic>
              <p:nvPicPr>
                <p:cNvPr id="62" name="Freihand 61">
                  <a:extLst>
                    <a:ext uri="{FF2B5EF4-FFF2-40B4-BE49-F238E27FC236}">
                      <a16:creationId xmlns:a16="http://schemas.microsoft.com/office/drawing/2014/main" id="{A5E4EB1B-9969-4CE6-8C27-7895F5667D3B}"/>
                    </a:ext>
                  </a:extLst>
                </p:cNvPr>
                <p:cNvPicPr/>
                <p:nvPr/>
              </p:nvPicPr>
              <p:blipFill>
                <a:blip r:embed="rId21"/>
                <a:stretch>
                  <a:fillRect/>
                </a:stretch>
              </p:blipFill>
              <p:spPr>
                <a:xfrm>
                  <a:off x="7319088" y="445968"/>
                  <a:ext cx="317880" cy="9864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63" name="Freihand 62">
                  <a:extLst>
                    <a:ext uri="{FF2B5EF4-FFF2-40B4-BE49-F238E27FC236}">
                      <a16:creationId xmlns:a16="http://schemas.microsoft.com/office/drawing/2014/main" id="{7817B4DF-E13C-468D-913C-79115F118331}"/>
                    </a:ext>
                  </a:extLst>
                </p14:cNvPr>
                <p14:cNvContentPartPr/>
                <p14:nvPr/>
              </p14:nvContentPartPr>
              <p14:xfrm>
                <a:off x="7657128" y="299088"/>
                <a:ext cx="223200" cy="194400"/>
              </p14:xfrm>
            </p:contentPart>
          </mc:Choice>
          <mc:Fallback xmlns="">
            <p:pic>
              <p:nvPicPr>
                <p:cNvPr id="63" name="Freihand 62">
                  <a:extLst>
                    <a:ext uri="{FF2B5EF4-FFF2-40B4-BE49-F238E27FC236}">
                      <a16:creationId xmlns:a16="http://schemas.microsoft.com/office/drawing/2014/main" id="{7817B4DF-E13C-468D-913C-79115F118331}"/>
                    </a:ext>
                  </a:extLst>
                </p:cNvPr>
                <p:cNvPicPr/>
                <p:nvPr/>
              </p:nvPicPr>
              <p:blipFill>
                <a:blip r:embed="rId23"/>
                <a:stretch>
                  <a:fillRect/>
                </a:stretch>
              </p:blipFill>
              <p:spPr>
                <a:xfrm>
                  <a:off x="7652808" y="294768"/>
                  <a:ext cx="231840" cy="20304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64" name="Freihand 63">
                  <a:extLst>
                    <a:ext uri="{FF2B5EF4-FFF2-40B4-BE49-F238E27FC236}">
                      <a16:creationId xmlns:a16="http://schemas.microsoft.com/office/drawing/2014/main" id="{3CC37516-E535-44FF-80CD-F5B3F1CC2B7C}"/>
                    </a:ext>
                  </a:extLst>
                </p14:cNvPr>
                <p14:cNvContentPartPr/>
                <p14:nvPr/>
              </p14:nvContentPartPr>
              <p14:xfrm>
                <a:off x="7947648" y="264528"/>
                <a:ext cx="412560" cy="191880"/>
              </p14:xfrm>
            </p:contentPart>
          </mc:Choice>
          <mc:Fallback xmlns="">
            <p:pic>
              <p:nvPicPr>
                <p:cNvPr id="64" name="Freihand 63">
                  <a:extLst>
                    <a:ext uri="{FF2B5EF4-FFF2-40B4-BE49-F238E27FC236}">
                      <a16:creationId xmlns:a16="http://schemas.microsoft.com/office/drawing/2014/main" id="{3CC37516-E535-44FF-80CD-F5B3F1CC2B7C}"/>
                    </a:ext>
                  </a:extLst>
                </p:cNvPr>
                <p:cNvPicPr/>
                <p:nvPr/>
              </p:nvPicPr>
              <p:blipFill>
                <a:blip r:embed="rId25"/>
                <a:stretch>
                  <a:fillRect/>
                </a:stretch>
              </p:blipFill>
              <p:spPr>
                <a:xfrm>
                  <a:off x="7943328" y="260208"/>
                  <a:ext cx="421200" cy="20052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26">
            <p14:nvContentPartPr>
              <p14:cNvPr id="66" name="Freihand 65">
                <a:extLst>
                  <a:ext uri="{FF2B5EF4-FFF2-40B4-BE49-F238E27FC236}">
                    <a16:creationId xmlns:a16="http://schemas.microsoft.com/office/drawing/2014/main" id="{62FC5BD7-6CAD-49EC-BCF1-0572CD745308}"/>
                  </a:ext>
                </a:extLst>
              </p14:cNvPr>
              <p14:cNvContentPartPr/>
              <p14:nvPr/>
            </p14:nvContentPartPr>
            <p14:xfrm>
              <a:off x="4648608" y="1858608"/>
              <a:ext cx="705960" cy="337320"/>
            </p14:xfrm>
          </p:contentPart>
        </mc:Choice>
        <mc:Fallback xmlns="">
          <p:pic>
            <p:nvPicPr>
              <p:cNvPr id="66" name="Freihand 65">
                <a:extLst>
                  <a:ext uri="{FF2B5EF4-FFF2-40B4-BE49-F238E27FC236}">
                    <a16:creationId xmlns:a16="http://schemas.microsoft.com/office/drawing/2014/main" id="{62FC5BD7-6CAD-49EC-BCF1-0572CD745308}"/>
                  </a:ext>
                </a:extLst>
              </p:cNvPr>
              <p:cNvPicPr/>
              <p:nvPr/>
            </p:nvPicPr>
            <p:blipFill>
              <a:blip r:embed="rId27"/>
              <a:stretch>
                <a:fillRect/>
              </a:stretch>
            </p:blipFill>
            <p:spPr>
              <a:xfrm>
                <a:off x="4644288" y="1854288"/>
                <a:ext cx="714600" cy="34596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67" name="Freihand 66">
                <a:extLst>
                  <a:ext uri="{FF2B5EF4-FFF2-40B4-BE49-F238E27FC236}">
                    <a16:creationId xmlns:a16="http://schemas.microsoft.com/office/drawing/2014/main" id="{3F4493BA-664B-47F9-B92B-106B66F0783F}"/>
                  </a:ext>
                </a:extLst>
              </p14:cNvPr>
              <p14:cNvContentPartPr/>
              <p14:nvPr/>
            </p14:nvContentPartPr>
            <p14:xfrm>
              <a:off x="4523688" y="2723688"/>
              <a:ext cx="855000" cy="275400"/>
            </p14:xfrm>
          </p:contentPart>
        </mc:Choice>
        <mc:Fallback xmlns="">
          <p:pic>
            <p:nvPicPr>
              <p:cNvPr id="67" name="Freihand 66">
                <a:extLst>
                  <a:ext uri="{FF2B5EF4-FFF2-40B4-BE49-F238E27FC236}">
                    <a16:creationId xmlns:a16="http://schemas.microsoft.com/office/drawing/2014/main" id="{3F4493BA-664B-47F9-B92B-106B66F0783F}"/>
                  </a:ext>
                </a:extLst>
              </p:cNvPr>
              <p:cNvPicPr/>
              <p:nvPr/>
            </p:nvPicPr>
            <p:blipFill>
              <a:blip r:embed="rId29"/>
              <a:stretch>
                <a:fillRect/>
              </a:stretch>
            </p:blipFill>
            <p:spPr>
              <a:xfrm>
                <a:off x="4519368" y="2719368"/>
                <a:ext cx="863640" cy="28404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160" name="Freihand 159">
                <a:extLst>
                  <a:ext uri="{FF2B5EF4-FFF2-40B4-BE49-F238E27FC236}">
                    <a16:creationId xmlns:a16="http://schemas.microsoft.com/office/drawing/2014/main" id="{521A0CB0-250E-44FB-B8DB-C03E80FF85D4}"/>
                  </a:ext>
                </a:extLst>
              </p14:cNvPr>
              <p14:cNvContentPartPr/>
              <p14:nvPr/>
            </p14:nvContentPartPr>
            <p14:xfrm>
              <a:off x="1894968" y="4404888"/>
              <a:ext cx="197640" cy="326160"/>
            </p14:xfrm>
          </p:contentPart>
        </mc:Choice>
        <mc:Fallback xmlns="">
          <p:pic>
            <p:nvPicPr>
              <p:cNvPr id="160" name="Freihand 159">
                <a:extLst>
                  <a:ext uri="{FF2B5EF4-FFF2-40B4-BE49-F238E27FC236}">
                    <a16:creationId xmlns:a16="http://schemas.microsoft.com/office/drawing/2014/main" id="{521A0CB0-250E-44FB-B8DB-C03E80FF85D4}"/>
                  </a:ext>
                </a:extLst>
              </p:cNvPr>
              <p:cNvPicPr/>
              <p:nvPr/>
            </p:nvPicPr>
            <p:blipFill>
              <a:blip r:embed="rId31"/>
              <a:stretch>
                <a:fillRect/>
              </a:stretch>
            </p:blipFill>
            <p:spPr>
              <a:xfrm>
                <a:off x="1890648" y="4400568"/>
                <a:ext cx="206280" cy="33480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3" name="Freihand 2">
                <a:extLst>
                  <a:ext uri="{FF2B5EF4-FFF2-40B4-BE49-F238E27FC236}">
                    <a16:creationId xmlns:a16="http://schemas.microsoft.com/office/drawing/2014/main" id="{5C042EA0-BCC3-41A4-A225-5349695A1118}"/>
                  </a:ext>
                </a:extLst>
              </p14:cNvPr>
              <p14:cNvContentPartPr/>
              <p14:nvPr/>
            </p14:nvContentPartPr>
            <p14:xfrm>
              <a:off x="284688" y="3641688"/>
              <a:ext cx="220680" cy="166680"/>
            </p14:xfrm>
          </p:contentPart>
        </mc:Choice>
        <mc:Fallback xmlns="">
          <p:pic>
            <p:nvPicPr>
              <p:cNvPr id="3" name="Freihand 2">
                <a:extLst>
                  <a:ext uri="{FF2B5EF4-FFF2-40B4-BE49-F238E27FC236}">
                    <a16:creationId xmlns:a16="http://schemas.microsoft.com/office/drawing/2014/main" id="{5C042EA0-BCC3-41A4-A225-5349695A1118}"/>
                  </a:ext>
                </a:extLst>
              </p:cNvPr>
              <p:cNvPicPr/>
              <p:nvPr/>
            </p:nvPicPr>
            <p:blipFill>
              <a:blip r:embed="rId33"/>
              <a:stretch>
                <a:fillRect/>
              </a:stretch>
            </p:blipFill>
            <p:spPr>
              <a:xfrm>
                <a:off x="280368" y="3637368"/>
                <a:ext cx="229320" cy="17532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4" name="Freihand 3">
                <a:extLst>
                  <a:ext uri="{FF2B5EF4-FFF2-40B4-BE49-F238E27FC236}">
                    <a16:creationId xmlns:a16="http://schemas.microsoft.com/office/drawing/2014/main" id="{C4572246-2937-4109-860A-2CD9FD36C7D1}"/>
                  </a:ext>
                </a:extLst>
              </p14:cNvPr>
              <p14:cNvContentPartPr/>
              <p14:nvPr/>
            </p14:nvContentPartPr>
            <p14:xfrm>
              <a:off x="532728" y="3652848"/>
              <a:ext cx="136080" cy="126360"/>
            </p14:xfrm>
          </p:contentPart>
        </mc:Choice>
        <mc:Fallback xmlns="">
          <p:pic>
            <p:nvPicPr>
              <p:cNvPr id="4" name="Freihand 3">
                <a:extLst>
                  <a:ext uri="{FF2B5EF4-FFF2-40B4-BE49-F238E27FC236}">
                    <a16:creationId xmlns:a16="http://schemas.microsoft.com/office/drawing/2014/main" id="{C4572246-2937-4109-860A-2CD9FD36C7D1}"/>
                  </a:ext>
                </a:extLst>
              </p:cNvPr>
              <p:cNvPicPr/>
              <p:nvPr/>
            </p:nvPicPr>
            <p:blipFill>
              <a:blip r:embed="rId35"/>
              <a:stretch>
                <a:fillRect/>
              </a:stretch>
            </p:blipFill>
            <p:spPr>
              <a:xfrm>
                <a:off x="528408" y="3648528"/>
                <a:ext cx="144720" cy="13500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5" name="Freihand 4">
                <a:extLst>
                  <a:ext uri="{FF2B5EF4-FFF2-40B4-BE49-F238E27FC236}">
                    <a16:creationId xmlns:a16="http://schemas.microsoft.com/office/drawing/2014/main" id="{A97EA817-6505-481F-88EB-8FDB13F11713}"/>
                  </a:ext>
                </a:extLst>
              </p14:cNvPr>
              <p14:cNvContentPartPr/>
              <p14:nvPr/>
            </p14:nvContentPartPr>
            <p14:xfrm>
              <a:off x="654048" y="3634848"/>
              <a:ext cx="199800" cy="141480"/>
            </p14:xfrm>
          </p:contentPart>
        </mc:Choice>
        <mc:Fallback xmlns="">
          <p:pic>
            <p:nvPicPr>
              <p:cNvPr id="5" name="Freihand 4">
                <a:extLst>
                  <a:ext uri="{FF2B5EF4-FFF2-40B4-BE49-F238E27FC236}">
                    <a16:creationId xmlns:a16="http://schemas.microsoft.com/office/drawing/2014/main" id="{A97EA817-6505-481F-88EB-8FDB13F11713}"/>
                  </a:ext>
                </a:extLst>
              </p:cNvPr>
              <p:cNvPicPr/>
              <p:nvPr/>
            </p:nvPicPr>
            <p:blipFill>
              <a:blip r:embed="rId37"/>
              <a:stretch>
                <a:fillRect/>
              </a:stretch>
            </p:blipFill>
            <p:spPr>
              <a:xfrm>
                <a:off x="649728" y="3630528"/>
                <a:ext cx="208440" cy="15012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8" name="Freihand 7">
                <a:extLst>
                  <a:ext uri="{FF2B5EF4-FFF2-40B4-BE49-F238E27FC236}">
                    <a16:creationId xmlns:a16="http://schemas.microsoft.com/office/drawing/2014/main" id="{0D328CB4-B739-4F8C-BAB1-8FCACDB82E9C}"/>
                  </a:ext>
                </a:extLst>
              </p14:cNvPr>
              <p14:cNvContentPartPr/>
              <p14:nvPr/>
            </p14:nvContentPartPr>
            <p14:xfrm>
              <a:off x="1040328" y="3692448"/>
              <a:ext cx="19080" cy="50400"/>
            </p14:xfrm>
          </p:contentPart>
        </mc:Choice>
        <mc:Fallback xmlns="">
          <p:pic>
            <p:nvPicPr>
              <p:cNvPr id="8" name="Freihand 7">
                <a:extLst>
                  <a:ext uri="{FF2B5EF4-FFF2-40B4-BE49-F238E27FC236}">
                    <a16:creationId xmlns:a16="http://schemas.microsoft.com/office/drawing/2014/main" id="{0D328CB4-B739-4F8C-BAB1-8FCACDB82E9C}"/>
                  </a:ext>
                </a:extLst>
              </p:cNvPr>
              <p:cNvPicPr/>
              <p:nvPr/>
            </p:nvPicPr>
            <p:blipFill>
              <a:blip r:embed="rId39"/>
              <a:stretch>
                <a:fillRect/>
              </a:stretch>
            </p:blipFill>
            <p:spPr>
              <a:xfrm>
                <a:off x="1036008" y="3688128"/>
                <a:ext cx="27720" cy="5904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9" name="Freihand 8">
                <a:extLst>
                  <a:ext uri="{FF2B5EF4-FFF2-40B4-BE49-F238E27FC236}">
                    <a16:creationId xmlns:a16="http://schemas.microsoft.com/office/drawing/2014/main" id="{FACBE805-4668-49FD-AE49-F93B8AA37636}"/>
                  </a:ext>
                </a:extLst>
              </p14:cNvPr>
              <p14:cNvContentPartPr/>
              <p14:nvPr/>
            </p14:nvContentPartPr>
            <p14:xfrm>
              <a:off x="1055088" y="3626568"/>
              <a:ext cx="43560" cy="16200"/>
            </p14:xfrm>
          </p:contentPart>
        </mc:Choice>
        <mc:Fallback xmlns="">
          <p:pic>
            <p:nvPicPr>
              <p:cNvPr id="9" name="Freihand 8">
                <a:extLst>
                  <a:ext uri="{FF2B5EF4-FFF2-40B4-BE49-F238E27FC236}">
                    <a16:creationId xmlns:a16="http://schemas.microsoft.com/office/drawing/2014/main" id="{FACBE805-4668-49FD-AE49-F93B8AA37636}"/>
                  </a:ext>
                </a:extLst>
              </p:cNvPr>
              <p:cNvPicPr/>
              <p:nvPr/>
            </p:nvPicPr>
            <p:blipFill>
              <a:blip r:embed="rId41"/>
              <a:stretch>
                <a:fillRect/>
              </a:stretch>
            </p:blipFill>
            <p:spPr>
              <a:xfrm>
                <a:off x="1050768" y="3622248"/>
                <a:ext cx="52200" cy="2484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10" name="Freihand 9">
                <a:extLst>
                  <a:ext uri="{FF2B5EF4-FFF2-40B4-BE49-F238E27FC236}">
                    <a16:creationId xmlns:a16="http://schemas.microsoft.com/office/drawing/2014/main" id="{15BA3097-7497-4A9C-A552-70AEF5945EBF}"/>
                  </a:ext>
                </a:extLst>
              </p14:cNvPr>
              <p14:cNvContentPartPr/>
              <p14:nvPr/>
            </p14:nvContentPartPr>
            <p14:xfrm>
              <a:off x="1099008" y="3670488"/>
              <a:ext cx="79920" cy="75960"/>
            </p14:xfrm>
          </p:contentPart>
        </mc:Choice>
        <mc:Fallback xmlns="">
          <p:pic>
            <p:nvPicPr>
              <p:cNvPr id="10" name="Freihand 9">
                <a:extLst>
                  <a:ext uri="{FF2B5EF4-FFF2-40B4-BE49-F238E27FC236}">
                    <a16:creationId xmlns:a16="http://schemas.microsoft.com/office/drawing/2014/main" id="{15BA3097-7497-4A9C-A552-70AEF5945EBF}"/>
                  </a:ext>
                </a:extLst>
              </p:cNvPr>
              <p:cNvPicPr/>
              <p:nvPr/>
            </p:nvPicPr>
            <p:blipFill>
              <a:blip r:embed="rId43"/>
              <a:stretch>
                <a:fillRect/>
              </a:stretch>
            </p:blipFill>
            <p:spPr>
              <a:xfrm>
                <a:off x="1094688" y="3666168"/>
                <a:ext cx="88560" cy="8460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11" name="Freihand 10">
                <a:extLst>
                  <a:ext uri="{FF2B5EF4-FFF2-40B4-BE49-F238E27FC236}">
                    <a16:creationId xmlns:a16="http://schemas.microsoft.com/office/drawing/2014/main" id="{88E0C6BB-2874-4E29-BD5F-C41976C6502D}"/>
                  </a:ext>
                </a:extLst>
              </p14:cNvPr>
              <p14:cNvContentPartPr/>
              <p14:nvPr/>
            </p14:nvContentPartPr>
            <p14:xfrm>
              <a:off x="1370088" y="3590568"/>
              <a:ext cx="201600" cy="164880"/>
            </p14:xfrm>
          </p:contentPart>
        </mc:Choice>
        <mc:Fallback xmlns="">
          <p:pic>
            <p:nvPicPr>
              <p:cNvPr id="11" name="Freihand 10">
                <a:extLst>
                  <a:ext uri="{FF2B5EF4-FFF2-40B4-BE49-F238E27FC236}">
                    <a16:creationId xmlns:a16="http://schemas.microsoft.com/office/drawing/2014/main" id="{88E0C6BB-2874-4E29-BD5F-C41976C6502D}"/>
                  </a:ext>
                </a:extLst>
              </p:cNvPr>
              <p:cNvPicPr/>
              <p:nvPr/>
            </p:nvPicPr>
            <p:blipFill>
              <a:blip r:embed="rId45"/>
              <a:stretch>
                <a:fillRect/>
              </a:stretch>
            </p:blipFill>
            <p:spPr>
              <a:xfrm>
                <a:off x="1365768" y="3586248"/>
                <a:ext cx="210240" cy="17352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12" name="Freihand 11">
                <a:extLst>
                  <a:ext uri="{FF2B5EF4-FFF2-40B4-BE49-F238E27FC236}">
                    <a16:creationId xmlns:a16="http://schemas.microsoft.com/office/drawing/2014/main" id="{A4B3AD37-67A2-42BD-BE6E-149BFF64A9F9}"/>
                  </a:ext>
                </a:extLst>
              </p14:cNvPr>
              <p14:cNvContentPartPr/>
              <p14:nvPr/>
            </p14:nvContentPartPr>
            <p14:xfrm>
              <a:off x="1597248" y="3660768"/>
              <a:ext cx="96840" cy="71280"/>
            </p14:xfrm>
          </p:contentPart>
        </mc:Choice>
        <mc:Fallback xmlns="">
          <p:pic>
            <p:nvPicPr>
              <p:cNvPr id="12" name="Freihand 11">
                <a:extLst>
                  <a:ext uri="{FF2B5EF4-FFF2-40B4-BE49-F238E27FC236}">
                    <a16:creationId xmlns:a16="http://schemas.microsoft.com/office/drawing/2014/main" id="{A4B3AD37-67A2-42BD-BE6E-149BFF64A9F9}"/>
                  </a:ext>
                </a:extLst>
              </p:cNvPr>
              <p:cNvPicPr/>
              <p:nvPr/>
            </p:nvPicPr>
            <p:blipFill>
              <a:blip r:embed="rId47"/>
              <a:stretch>
                <a:fillRect/>
              </a:stretch>
            </p:blipFill>
            <p:spPr>
              <a:xfrm>
                <a:off x="1592928" y="3656448"/>
                <a:ext cx="105480" cy="79920"/>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13" name="Freihand 12">
                <a:extLst>
                  <a:ext uri="{FF2B5EF4-FFF2-40B4-BE49-F238E27FC236}">
                    <a16:creationId xmlns:a16="http://schemas.microsoft.com/office/drawing/2014/main" id="{6081D5BE-AC0C-4247-89F6-217CA3D32ADD}"/>
                  </a:ext>
                </a:extLst>
              </p14:cNvPr>
              <p14:cNvContentPartPr/>
              <p14:nvPr/>
            </p14:nvContentPartPr>
            <p14:xfrm>
              <a:off x="1864728" y="3663288"/>
              <a:ext cx="158760" cy="77760"/>
            </p14:xfrm>
          </p:contentPart>
        </mc:Choice>
        <mc:Fallback xmlns="">
          <p:pic>
            <p:nvPicPr>
              <p:cNvPr id="13" name="Freihand 12">
                <a:extLst>
                  <a:ext uri="{FF2B5EF4-FFF2-40B4-BE49-F238E27FC236}">
                    <a16:creationId xmlns:a16="http://schemas.microsoft.com/office/drawing/2014/main" id="{6081D5BE-AC0C-4247-89F6-217CA3D32ADD}"/>
                  </a:ext>
                </a:extLst>
              </p:cNvPr>
              <p:cNvPicPr/>
              <p:nvPr/>
            </p:nvPicPr>
            <p:blipFill>
              <a:blip r:embed="rId49"/>
              <a:stretch>
                <a:fillRect/>
              </a:stretch>
            </p:blipFill>
            <p:spPr>
              <a:xfrm>
                <a:off x="1860408" y="3658968"/>
                <a:ext cx="167400" cy="86400"/>
              </a:xfrm>
              <a:prstGeom prst="rect">
                <a:avLst/>
              </a:prstGeom>
            </p:spPr>
          </p:pic>
        </mc:Fallback>
      </mc:AlternateContent>
      <mc:AlternateContent xmlns:mc="http://schemas.openxmlformats.org/markup-compatibility/2006" xmlns:p14="http://schemas.microsoft.com/office/powerpoint/2010/main">
        <mc:Choice Requires="p14">
          <p:contentPart p14:bwMode="auto" r:id="rId50">
            <p14:nvContentPartPr>
              <p14:cNvPr id="14" name="Freihand 13">
                <a:extLst>
                  <a:ext uri="{FF2B5EF4-FFF2-40B4-BE49-F238E27FC236}">
                    <a16:creationId xmlns:a16="http://schemas.microsoft.com/office/drawing/2014/main" id="{2F8DBFB9-8173-49A6-AF88-5699DCBB139C}"/>
                  </a:ext>
                </a:extLst>
              </p14:cNvPr>
              <p14:cNvContentPartPr/>
              <p14:nvPr/>
            </p14:nvContentPartPr>
            <p14:xfrm>
              <a:off x="2026008" y="3646008"/>
              <a:ext cx="617400" cy="187200"/>
            </p14:xfrm>
          </p:contentPart>
        </mc:Choice>
        <mc:Fallback xmlns="">
          <p:pic>
            <p:nvPicPr>
              <p:cNvPr id="14" name="Freihand 13">
                <a:extLst>
                  <a:ext uri="{FF2B5EF4-FFF2-40B4-BE49-F238E27FC236}">
                    <a16:creationId xmlns:a16="http://schemas.microsoft.com/office/drawing/2014/main" id="{2F8DBFB9-8173-49A6-AF88-5699DCBB139C}"/>
                  </a:ext>
                </a:extLst>
              </p:cNvPr>
              <p:cNvPicPr/>
              <p:nvPr/>
            </p:nvPicPr>
            <p:blipFill>
              <a:blip r:embed="rId51"/>
              <a:stretch>
                <a:fillRect/>
              </a:stretch>
            </p:blipFill>
            <p:spPr>
              <a:xfrm>
                <a:off x="2021688" y="3641688"/>
                <a:ext cx="626040" cy="195840"/>
              </a:xfrm>
              <a:prstGeom prst="rect">
                <a:avLst/>
              </a:prstGeom>
            </p:spPr>
          </p:pic>
        </mc:Fallback>
      </mc:AlternateContent>
      <mc:AlternateContent xmlns:mc="http://schemas.openxmlformats.org/markup-compatibility/2006" xmlns:p14="http://schemas.microsoft.com/office/powerpoint/2010/main">
        <mc:Choice Requires="p14">
          <p:contentPart p14:bwMode="auto" r:id="rId52">
            <p14:nvContentPartPr>
              <p14:cNvPr id="15" name="Freihand 14">
                <a:extLst>
                  <a:ext uri="{FF2B5EF4-FFF2-40B4-BE49-F238E27FC236}">
                    <a16:creationId xmlns:a16="http://schemas.microsoft.com/office/drawing/2014/main" id="{FA36049F-D878-4105-8C68-53F12D9BAA0A}"/>
                  </a:ext>
                </a:extLst>
              </p14:cNvPr>
              <p14:cNvContentPartPr/>
              <p14:nvPr/>
            </p14:nvContentPartPr>
            <p14:xfrm>
              <a:off x="2818008" y="3634848"/>
              <a:ext cx="146880" cy="59040"/>
            </p14:xfrm>
          </p:contentPart>
        </mc:Choice>
        <mc:Fallback xmlns="">
          <p:pic>
            <p:nvPicPr>
              <p:cNvPr id="15" name="Freihand 14">
                <a:extLst>
                  <a:ext uri="{FF2B5EF4-FFF2-40B4-BE49-F238E27FC236}">
                    <a16:creationId xmlns:a16="http://schemas.microsoft.com/office/drawing/2014/main" id="{FA36049F-D878-4105-8C68-53F12D9BAA0A}"/>
                  </a:ext>
                </a:extLst>
              </p:cNvPr>
              <p:cNvPicPr/>
              <p:nvPr/>
            </p:nvPicPr>
            <p:blipFill>
              <a:blip r:embed="rId53"/>
              <a:stretch>
                <a:fillRect/>
              </a:stretch>
            </p:blipFill>
            <p:spPr>
              <a:xfrm>
                <a:off x="2813688" y="3630528"/>
                <a:ext cx="155520" cy="67680"/>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16" name="Freihand 15">
                <a:extLst>
                  <a:ext uri="{FF2B5EF4-FFF2-40B4-BE49-F238E27FC236}">
                    <a16:creationId xmlns:a16="http://schemas.microsoft.com/office/drawing/2014/main" id="{7B8EE24D-39F6-4EBA-96E7-B0DBD2A5BDDC}"/>
                  </a:ext>
                </a:extLst>
              </p14:cNvPr>
              <p14:cNvContentPartPr/>
              <p14:nvPr/>
            </p14:nvContentPartPr>
            <p14:xfrm>
              <a:off x="2957328" y="3627648"/>
              <a:ext cx="361440" cy="57960"/>
            </p14:xfrm>
          </p:contentPart>
        </mc:Choice>
        <mc:Fallback xmlns="">
          <p:pic>
            <p:nvPicPr>
              <p:cNvPr id="16" name="Freihand 15">
                <a:extLst>
                  <a:ext uri="{FF2B5EF4-FFF2-40B4-BE49-F238E27FC236}">
                    <a16:creationId xmlns:a16="http://schemas.microsoft.com/office/drawing/2014/main" id="{7B8EE24D-39F6-4EBA-96E7-B0DBD2A5BDDC}"/>
                  </a:ext>
                </a:extLst>
              </p:cNvPr>
              <p:cNvPicPr/>
              <p:nvPr/>
            </p:nvPicPr>
            <p:blipFill>
              <a:blip r:embed="rId55"/>
              <a:stretch>
                <a:fillRect/>
              </a:stretch>
            </p:blipFill>
            <p:spPr>
              <a:xfrm>
                <a:off x="2953008" y="3623328"/>
                <a:ext cx="370080" cy="66600"/>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17" name="Freihand 16">
                <a:extLst>
                  <a:ext uri="{FF2B5EF4-FFF2-40B4-BE49-F238E27FC236}">
                    <a16:creationId xmlns:a16="http://schemas.microsoft.com/office/drawing/2014/main" id="{26DC36B0-C1FF-4221-A99F-8E292186335B}"/>
                  </a:ext>
                </a:extLst>
              </p14:cNvPr>
              <p14:cNvContentPartPr/>
              <p14:nvPr/>
            </p14:nvContentPartPr>
            <p14:xfrm>
              <a:off x="3361968" y="3638808"/>
              <a:ext cx="169560" cy="51480"/>
            </p14:xfrm>
          </p:contentPart>
        </mc:Choice>
        <mc:Fallback xmlns="">
          <p:pic>
            <p:nvPicPr>
              <p:cNvPr id="17" name="Freihand 16">
                <a:extLst>
                  <a:ext uri="{FF2B5EF4-FFF2-40B4-BE49-F238E27FC236}">
                    <a16:creationId xmlns:a16="http://schemas.microsoft.com/office/drawing/2014/main" id="{26DC36B0-C1FF-4221-A99F-8E292186335B}"/>
                  </a:ext>
                </a:extLst>
              </p:cNvPr>
              <p:cNvPicPr/>
              <p:nvPr/>
            </p:nvPicPr>
            <p:blipFill>
              <a:blip r:embed="rId57"/>
              <a:stretch>
                <a:fillRect/>
              </a:stretch>
            </p:blipFill>
            <p:spPr>
              <a:xfrm>
                <a:off x="3357648" y="3634488"/>
                <a:ext cx="178200" cy="60120"/>
              </a:xfrm>
              <a:prstGeom prst="rect">
                <a:avLst/>
              </a:prstGeom>
            </p:spPr>
          </p:pic>
        </mc:Fallback>
      </mc:AlternateContent>
      <mc:AlternateContent xmlns:mc="http://schemas.openxmlformats.org/markup-compatibility/2006" xmlns:p14="http://schemas.microsoft.com/office/powerpoint/2010/main">
        <mc:Choice Requires="p14">
          <p:contentPart p14:bwMode="auto" r:id="rId58">
            <p14:nvContentPartPr>
              <p14:cNvPr id="18" name="Freihand 17">
                <a:extLst>
                  <a:ext uri="{FF2B5EF4-FFF2-40B4-BE49-F238E27FC236}">
                    <a16:creationId xmlns:a16="http://schemas.microsoft.com/office/drawing/2014/main" id="{0DB0812F-E03C-47D1-BAAB-7B829C6C1551}"/>
                  </a:ext>
                </a:extLst>
              </p14:cNvPr>
              <p14:cNvContentPartPr/>
              <p14:nvPr/>
            </p14:nvContentPartPr>
            <p14:xfrm>
              <a:off x="3490848" y="3597048"/>
              <a:ext cx="21240" cy="9000"/>
            </p14:xfrm>
          </p:contentPart>
        </mc:Choice>
        <mc:Fallback xmlns="">
          <p:pic>
            <p:nvPicPr>
              <p:cNvPr id="18" name="Freihand 17">
                <a:extLst>
                  <a:ext uri="{FF2B5EF4-FFF2-40B4-BE49-F238E27FC236}">
                    <a16:creationId xmlns:a16="http://schemas.microsoft.com/office/drawing/2014/main" id="{0DB0812F-E03C-47D1-BAAB-7B829C6C1551}"/>
                  </a:ext>
                </a:extLst>
              </p:cNvPr>
              <p:cNvPicPr/>
              <p:nvPr/>
            </p:nvPicPr>
            <p:blipFill>
              <a:blip r:embed="rId59"/>
              <a:stretch>
                <a:fillRect/>
              </a:stretch>
            </p:blipFill>
            <p:spPr>
              <a:xfrm>
                <a:off x="3486528" y="3592728"/>
                <a:ext cx="29880" cy="17640"/>
              </a:xfrm>
              <a:prstGeom prst="rect">
                <a:avLst/>
              </a:prstGeom>
            </p:spPr>
          </p:pic>
        </mc:Fallback>
      </mc:AlternateContent>
      <mc:AlternateContent xmlns:mc="http://schemas.openxmlformats.org/markup-compatibility/2006" xmlns:p14="http://schemas.microsoft.com/office/powerpoint/2010/main">
        <mc:Choice Requires="p14">
          <p:contentPart p14:bwMode="auto" r:id="rId60">
            <p14:nvContentPartPr>
              <p14:cNvPr id="20" name="Freihand 19">
                <a:extLst>
                  <a:ext uri="{FF2B5EF4-FFF2-40B4-BE49-F238E27FC236}">
                    <a16:creationId xmlns:a16="http://schemas.microsoft.com/office/drawing/2014/main" id="{8B9EC0CC-DF6E-48BA-BE8D-D0DB0105CD5E}"/>
                  </a:ext>
                </a:extLst>
              </p14:cNvPr>
              <p14:cNvContentPartPr/>
              <p14:nvPr/>
            </p14:nvContentPartPr>
            <p14:xfrm>
              <a:off x="3559968" y="3532968"/>
              <a:ext cx="227520" cy="165960"/>
            </p14:xfrm>
          </p:contentPart>
        </mc:Choice>
        <mc:Fallback xmlns="">
          <p:pic>
            <p:nvPicPr>
              <p:cNvPr id="20" name="Freihand 19">
                <a:extLst>
                  <a:ext uri="{FF2B5EF4-FFF2-40B4-BE49-F238E27FC236}">
                    <a16:creationId xmlns:a16="http://schemas.microsoft.com/office/drawing/2014/main" id="{8B9EC0CC-DF6E-48BA-BE8D-D0DB0105CD5E}"/>
                  </a:ext>
                </a:extLst>
              </p:cNvPr>
              <p:cNvPicPr/>
              <p:nvPr/>
            </p:nvPicPr>
            <p:blipFill>
              <a:blip r:embed="rId61"/>
              <a:stretch>
                <a:fillRect/>
              </a:stretch>
            </p:blipFill>
            <p:spPr>
              <a:xfrm>
                <a:off x="3555648" y="3528648"/>
                <a:ext cx="236160" cy="174600"/>
              </a:xfrm>
              <a:prstGeom prst="rect">
                <a:avLst/>
              </a:prstGeom>
            </p:spPr>
          </p:pic>
        </mc:Fallback>
      </mc:AlternateContent>
      <mc:AlternateContent xmlns:mc="http://schemas.openxmlformats.org/markup-compatibility/2006" xmlns:p14="http://schemas.microsoft.com/office/powerpoint/2010/main">
        <mc:Choice Requires="p14">
          <p:contentPart p14:bwMode="auto" r:id="rId62">
            <p14:nvContentPartPr>
              <p14:cNvPr id="22" name="Freihand 21">
                <a:extLst>
                  <a:ext uri="{FF2B5EF4-FFF2-40B4-BE49-F238E27FC236}">
                    <a16:creationId xmlns:a16="http://schemas.microsoft.com/office/drawing/2014/main" id="{36283D80-70FB-4C09-8446-E69A93CB6D77}"/>
                  </a:ext>
                </a:extLst>
              </p14:cNvPr>
              <p14:cNvContentPartPr/>
              <p14:nvPr/>
            </p14:nvContentPartPr>
            <p14:xfrm>
              <a:off x="3942648" y="3523968"/>
              <a:ext cx="175680" cy="169560"/>
            </p14:xfrm>
          </p:contentPart>
        </mc:Choice>
        <mc:Fallback xmlns="">
          <p:pic>
            <p:nvPicPr>
              <p:cNvPr id="22" name="Freihand 21">
                <a:extLst>
                  <a:ext uri="{FF2B5EF4-FFF2-40B4-BE49-F238E27FC236}">
                    <a16:creationId xmlns:a16="http://schemas.microsoft.com/office/drawing/2014/main" id="{36283D80-70FB-4C09-8446-E69A93CB6D77}"/>
                  </a:ext>
                </a:extLst>
              </p:cNvPr>
              <p:cNvPicPr/>
              <p:nvPr/>
            </p:nvPicPr>
            <p:blipFill>
              <a:blip r:embed="rId63"/>
              <a:stretch>
                <a:fillRect/>
              </a:stretch>
            </p:blipFill>
            <p:spPr>
              <a:xfrm>
                <a:off x="3938328" y="3519648"/>
                <a:ext cx="184320" cy="178200"/>
              </a:xfrm>
              <a:prstGeom prst="rect">
                <a:avLst/>
              </a:prstGeom>
            </p:spPr>
          </p:pic>
        </mc:Fallback>
      </mc:AlternateContent>
      <mc:AlternateContent xmlns:mc="http://schemas.openxmlformats.org/markup-compatibility/2006" xmlns:p14="http://schemas.microsoft.com/office/powerpoint/2010/main">
        <mc:Choice Requires="p14">
          <p:contentPart p14:bwMode="auto" r:id="rId64">
            <p14:nvContentPartPr>
              <p14:cNvPr id="23" name="Freihand 22">
                <a:extLst>
                  <a:ext uri="{FF2B5EF4-FFF2-40B4-BE49-F238E27FC236}">
                    <a16:creationId xmlns:a16="http://schemas.microsoft.com/office/drawing/2014/main" id="{70A03590-5C44-45BB-80FD-2EB75EC7A84F}"/>
                  </a:ext>
                </a:extLst>
              </p14:cNvPr>
              <p14:cNvContentPartPr/>
              <p14:nvPr/>
            </p14:nvContentPartPr>
            <p14:xfrm>
              <a:off x="4187808" y="3568248"/>
              <a:ext cx="21240" cy="120240"/>
            </p14:xfrm>
          </p:contentPart>
        </mc:Choice>
        <mc:Fallback xmlns="">
          <p:pic>
            <p:nvPicPr>
              <p:cNvPr id="23" name="Freihand 22">
                <a:extLst>
                  <a:ext uri="{FF2B5EF4-FFF2-40B4-BE49-F238E27FC236}">
                    <a16:creationId xmlns:a16="http://schemas.microsoft.com/office/drawing/2014/main" id="{70A03590-5C44-45BB-80FD-2EB75EC7A84F}"/>
                  </a:ext>
                </a:extLst>
              </p:cNvPr>
              <p:cNvPicPr/>
              <p:nvPr/>
            </p:nvPicPr>
            <p:blipFill>
              <a:blip r:embed="rId65"/>
              <a:stretch>
                <a:fillRect/>
              </a:stretch>
            </p:blipFill>
            <p:spPr>
              <a:xfrm>
                <a:off x="4183488" y="3563928"/>
                <a:ext cx="29880" cy="128880"/>
              </a:xfrm>
              <a:prstGeom prst="rect">
                <a:avLst/>
              </a:prstGeom>
            </p:spPr>
          </p:pic>
        </mc:Fallback>
      </mc:AlternateContent>
      <mc:AlternateContent xmlns:mc="http://schemas.openxmlformats.org/markup-compatibility/2006" xmlns:p14="http://schemas.microsoft.com/office/powerpoint/2010/main">
        <mc:Choice Requires="p14">
          <p:contentPart p14:bwMode="auto" r:id="rId66">
            <p14:nvContentPartPr>
              <p14:cNvPr id="24" name="Freihand 23">
                <a:extLst>
                  <a:ext uri="{FF2B5EF4-FFF2-40B4-BE49-F238E27FC236}">
                    <a16:creationId xmlns:a16="http://schemas.microsoft.com/office/drawing/2014/main" id="{DF03AD35-90C6-4DD8-9FD7-7F688BC94908}"/>
                  </a:ext>
                </a:extLst>
              </p14:cNvPr>
              <p14:cNvContentPartPr/>
              <p14:nvPr/>
            </p14:nvContentPartPr>
            <p14:xfrm>
              <a:off x="4091328" y="3534048"/>
              <a:ext cx="156600" cy="172800"/>
            </p14:xfrm>
          </p:contentPart>
        </mc:Choice>
        <mc:Fallback xmlns="">
          <p:pic>
            <p:nvPicPr>
              <p:cNvPr id="24" name="Freihand 23">
                <a:extLst>
                  <a:ext uri="{FF2B5EF4-FFF2-40B4-BE49-F238E27FC236}">
                    <a16:creationId xmlns:a16="http://schemas.microsoft.com/office/drawing/2014/main" id="{DF03AD35-90C6-4DD8-9FD7-7F688BC94908}"/>
                  </a:ext>
                </a:extLst>
              </p:cNvPr>
              <p:cNvPicPr/>
              <p:nvPr/>
            </p:nvPicPr>
            <p:blipFill>
              <a:blip r:embed="rId67"/>
              <a:stretch>
                <a:fillRect/>
              </a:stretch>
            </p:blipFill>
            <p:spPr>
              <a:xfrm>
                <a:off x="4087008" y="3529728"/>
                <a:ext cx="165240" cy="181440"/>
              </a:xfrm>
              <a:prstGeom prst="rect">
                <a:avLst/>
              </a:prstGeom>
            </p:spPr>
          </p:pic>
        </mc:Fallback>
      </mc:AlternateContent>
      <mc:AlternateContent xmlns:mc="http://schemas.openxmlformats.org/markup-compatibility/2006" xmlns:p14="http://schemas.microsoft.com/office/powerpoint/2010/main">
        <mc:Choice Requires="p14">
          <p:contentPart p14:bwMode="auto" r:id="rId68">
            <p14:nvContentPartPr>
              <p14:cNvPr id="25" name="Freihand 24">
                <a:extLst>
                  <a:ext uri="{FF2B5EF4-FFF2-40B4-BE49-F238E27FC236}">
                    <a16:creationId xmlns:a16="http://schemas.microsoft.com/office/drawing/2014/main" id="{5D5BDCD6-0292-499A-AF4D-5DC5CA923027}"/>
                  </a:ext>
                </a:extLst>
              </p14:cNvPr>
              <p14:cNvContentPartPr/>
              <p14:nvPr/>
            </p14:nvContentPartPr>
            <p14:xfrm>
              <a:off x="4320288" y="3551328"/>
              <a:ext cx="54360" cy="143640"/>
            </p14:xfrm>
          </p:contentPart>
        </mc:Choice>
        <mc:Fallback xmlns="">
          <p:pic>
            <p:nvPicPr>
              <p:cNvPr id="25" name="Freihand 24">
                <a:extLst>
                  <a:ext uri="{FF2B5EF4-FFF2-40B4-BE49-F238E27FC236}">
                    <a16:creationId xmlns:a16="http://schemas.microsoft.com/office/drawing/2014/main" id="{5D5BDCD6-0292-499A-AF4D-5DC5CA923027}"/>
                  </a:ext>
                </a:extLst>
              </p:cNvPr>
              <p:cNvPicPr/>
              <p:nvPr/>
            </p:nvPicPr>
            <p:blipFill>
              <a:blip r:embed="rId69"/>
              <a:stretch>
                <a:fillRect/>
              </a:stretch>
            </p:blipFill>
            <p:spPr>
              <a:xfrm>
                <a:off x="4315968" y="3547008"/>
                <a:ext cx="63000" cy="152280"/>
              </a:xfrm>
              <a:prstGeom prst="rect">
                <a:avLst/>
              </a:prstGeom>
            </p:spPr>
          </p:pic>
        </mc:Fallback>
      </mc:AlternateContent>
      <mc:AlternateContent xmlns:mc="http://schemas.openxmlformats.org/markup-compatibility/2006" xmlns:p14="http://schemas.microsoft.com/office/powerpoint/2010/main">
        <mc:Choice Requires="p14">
          <p:contentPart p14:bwMode="auto" r:id="rId70">
            <p14:nvContentPartPr>
              <p14:cNvPr id="26" name="Freihand 25">
                <a:extLst>
                  <a:ext uri="{FF2B5EF4-FFF2-40B4-BE49-F238E27FC236}">
                    <a16:creationId xmlns:a16="http://schemas.microsoft.com/office/drawing/2014/main" id="{5C054861-AA65-46ED-BFEF-ED6ABD58AE3C}"/>
                  </a:ext>
                </a:extLst>
              </p14:cNvPr>
              <p14:cNvContentPartPr/>
              <p14:nvPr/>
            </p14:nvContentPartPr>
            <p14:xfrm>
              <a:off x="4274568" y="3541248"/>
              <a:ext cx="154440" cy="70200"/>
            </p14:xfrm>
          </p:contentPart>
        </mc:Choice>
        <mc:Fallback xmlns="">
          <p:pic>
            <p:nvPicPr>
              <p:cNvPr id="26" name="Freihand 25">
                <a:extLst>
                  <a:ext uri="{FF2B5EF4-FFF2-40B4-BE49-F238E27FC236}">
                    <a16:creationId xmlns:a16="http://schemas.microsoft.com/office/drawing/2014/main" id="{5C054861-AA65-46ED-BFEF-ED6ABD58AE3C}"/>
                  </a:ext>
                </a:extLst>
              </p:cNvPr>
              <p:cNvPicPr/>
              <p:nvPr/>
            </p:nvPicPr>
            <p:blipFill>
              <a:blip r:embed="rId71"/>
              <a:stretch>
                <a:fillRect/>
              </a:stretch>
            </p:blipFill>
            <p:spPr>
              <a:xfrm>
                <a:off x="4270248" y="3536928"/>
                <a:ext cx="163080" cy="78840"/>
              </a:xfrm>
              <a:prstGeom prst="rect">
                <a:avLst/>
              </a:prstGeom>
            </p:spPr>
          </p:pic>
        </mc:Fallback>
      </mc:AlternateContent>
      <mc:AlternateContent xmlns:mc="http://schemas.openxmlformats.org/markup-compatibility/2006" xmlns:p14="http://schemas.microsoft.com/office/powerpoint/2010/main">
        <mc:Choice Requires="p14">
          <p:contentPart p14:bwMode="auto" r:id="rId72">
            <p14:nvContentPartPr>
              <p14:cNvPr id="27" name="Freihand 26">
                <a:extLst>
                  <a:ext uri="{FF2B5EF4-FFF2-40B4-BE49-F238E27FC236}">
                    <a16:creationId xmlns:a16="http://schemas.microsoft.com/office/drawing/2014/main" id="{B43F7E09-42D1-48E2-8251-398607643DB7}"/>
                  </a:ext>
                </a:extLst>
              </p14:cNvPr>
              <p14:cNvContentPartPr/>
              <p14:nvPr/>
            </p14:nvContentPartPr>
            <p14:xfrm>
              <a:off x="4511808" y="3618648"/>
              <a:ext cx="246240" cy="214560"/>
            </p14:xfrm>
          </p:contentPart>
        </mc:Choice>
        <mc:Fallback xmlns="">
          <p:pic>
            <p:nvPicPr>
              <p:cNvPr id="27" name="Freihand 26">
                <a:extLst>
                  <a:ext uri="{FF2B5EF4-FFF2-40B4-BE49-F238E27FC236}">
                    <a16:creationId xmlns:a16="http://schemas.microsoft.com/office/drawing/2014/main" id="{B43F7E09-42D1-48E2-8251-398607643DB7}"/>
                  </a:ext>
                </a:extLst>
              </p:cNvPr>
              <p:cNvPicPr/>
              <p:nvPr/>
            </p:nvPicPr>
            <p:blipFill>
              <a:blip r:embed="rId73"/>
              <a:stretch>
                <a:fillRect/>
              </a:stretch>
            </p:blipFill>
            <p:spPr>
              <a:xfrm>
                <a:off x="4507488" y="3614328"/>
                <a:ext cx="254880" cy="223200"/>
              </a:xfrm>
              <a:prstGeom prst="rect">
                <a:avLst/>
              </a:prstGeom>
            </p:spPr>
          </p:pic>
        </mc:Fallback>
      </mc:AlternateContent>
      <mc:AlternateContent xmlns:mc="http://schemas.openxmlformats.org/markup-compatibility/2006" xmlns:p14="http://schemas.microsoft.com/office/powerpoint/2010/main">
        <mc:Choice Requires="p14">
          <p:contentPart p14:bwMode="auto" r:id="rId74">
            <p14:nvContentPartPr>
              <p14:cNvPr id="28" name="Freihand 27">
                <a:extLst>
                  <a:ext uri="{FF2B5EF4-FFF2-40B4-BE49-F238E27FC236}">
                    <a16:creationId xmlns:a16="http://schemas.microsoft.com/office/drawing/2014/main" id="{5AA44AC8-BEB6-4D7A-BB1E-A46BF4922AF8}"/>
                  </a:ext>
                </a:extLst>
              </p14:cNvPr>
              <p14:cNvContentPartPr/>
              <p14:nvPr/>
            </p14:nvContentPartPr>
            <p14:xfrm>
              <a:off x="4714488" y="3613608"/>
              <a:ext cx="274680" cy="86400"/>
            </p14:xfrm>
          </p:contentPart>
        </mc:Choice>
        <mc:Fallback xmlns="">
          <p:pic>
            <p:nvPicPr>
              <p:cNvPr id="28" name="Freihand 27">
                <a:extLst>
                  <a:ext uri="{FF2B5EF4-FFF2-40B4-BE49-F238E27FC236}">
                    <a16:creationId xmlns:a16="http://schemas.microsoft.com/office/drawing/2014/main" id="{5AA44AC8-BEB6-4D7A-BB1E-A46BF4922AF8}"/>
                  </a:ext>
                </a:extLst>
              </p:cNvPr>
              <p:cNvPicPr/>
              <p:nvPr/>
            </p:nvPicPr>
            <p:blipFill>
              <a:blip r:embed="rId75"/>
              <a:stretch>
                <a:fillRect/>
              </a:stretch>
            </p:blipFill>
            <p:spPr>
              <a:xfrm>
                <a:off x="4710168" y="3609288"/>
                <a:ext cx="283320" cy="95040"/>
              </a:xfrm>
              <a:prstGeom prst="rect">
                <a:avLst/>
              </a:prstGeom>
            </p:spPr>
          </p:pic>
        </mc:Fallback>
      </mc:AlternateContent>
      <mc:AlternateContent xmlns:mc="http://schemas.openxmlformats.org/markup-compatibility/2006" xmlns:p14="http://schemas.microsoft.com/office/powerpoint/2010/main">
        <mc:Choice Requires="p14">
          <p:contentPart p14:bwMode="auto" r:id="rId76">
            <p14:nvContentPartPr>
              <p14:cNvPr id="29" name="Freihand 28">
                <a:extLst>
                  <a:ext uri="{FF2B5EF4-FFF2-40B4-BE49-F238E27FC236}">
                    <a16:creationId xmlns:a16="http://schemas.microsoft.com/office/drawing/2014/main" id="{55F3E156-2D0E-4B78-B603-9EF31F1B05D6}"/>
                  </a:ext>
                </a:extLst>
              </p14:cNvPr>
              <p14:cNvContentPartPr/>
              <p14:nvPr/>
            </p14:nvContentPartPr>
            <p14:xfrm>
              <a:off x="5013648" y="3534768"/>
              <a:ext cx="167040" cy="144720"/>
            </p14:xfrm>
          </p:contentPart>
        </mc:Choice>
        <mc:Fallback xmlns="">
          <p:pic>
            <p:nvPicPr>
              <p:cNvPr id="29" name="Freihand 28">
                <a:extLst>
                  <a:ext uri="{FF2B5EF4-FFF2-40B4-BE49-F238E27FC236}">
                    <a16:creationId xmlns:a16="http://schemas.microsoft.com/office/drawing/2014/main" id="{55F3E156-2D0E-4B78-B603-9EF31F1B05D6}"/>
                  </a:ext>
                </a:extLst>
              </p:cNvPr>
              <p:cNvPicPr/>
              <p:nvPr/>
            </p:nvPicPr>
            <p:blipFill>
              <a:blip r:embed="rId77"/>
              <a:stretch>
                <a:fillRect/>
              </a:stretch>
            </p:blipFill>
            <p:spPr>
              <a:xfrm>
                <a:off x="5009328" y="3530448"/>
                <a:ext cx="175680" cy="153360"/>
              </a:xfrm>
              <a:prstGeom prst="rect">
                <a:avLst/>
              </a:prstGeom>
            </p:spPr>
          </p:pic>
        </mc:Fallback>
      </mc:AlternateContent>
      <mc:AlternateContent xmlns:mc="http://schemas.openxmlformats.org/markup-compatibility/2006" xmlns:p14="http://schemas.microsoft.com/office/powerpoint/2010/main">
        <mc:Choice Requires="p14">
          <p:contentPart p14:bwMode="auto" r:id="rId78">
            <p14:nvContentPartPr>
              <p14:cNvPr id="30" name="Freihand 29">
                <a:extLst>
                  <a:ext uri="{FF2B5EF4-FFF2-40B4-BE49-F238E27FC236}">
                    <a16:creationId xmlns:a16="http://schemas.microsoft.com/office/drawing/2014/main" id="{965A52BC-B047-420F-83B0-D96194D1778F}"/>
                  </a:ext>
                </a:extLst>
              </p14:cNvPr>
              <p14:cNvContentPartPr/>
              <p14:nvPr/>
            </p14:nvContentPartPr>
            <p14:xfrm>
              <a:off x="5275728" y="3489048"/>
              <a:ext cx="419400" cy="181080"/>
            </p14:xfrm>
          </p:contentPart>
        </mc:Choice>
        <mc:Fallback xmlns="">
          <p:pic>
            <p:nvPicPr>
              <p:cNvPr id="30" name="Freihand 29">
                <a:extLst>
                  <a:ext uri="{FF2B5EF4-FFF2-40B4-BE49-F238E27FC236}">
                    <a16:creationId xmlns:a16="http://schemas.microsoft.com/office/drawing/2014/main" id="{965A52BC-B047-420F-83B0-D96194D1778F}"/>
                  </a:ext>
                </a:extLst>
              </p:cNvPr>
              <p:cNvPicPr/>
              <p:nvPr/>
            </p:nvPicPr>
            <p:blipFill>
              <a:blip r:embed="rId79"/>
              <a:stretch>
                <a:fillRect/>
              </a:stretch>
            </p:blipFill>
            <p:spPr>
              <a:xfrm>
                <a:off x="5271408" y="3484728"/>
                <a:ext cx="428040" cy="189720"/>
              </a:xfrm>
              <a:prstGeom prst="rect">
                <a:avLst/>
              </a:prstGeom>
            </p:spPr>
          </p:pic>
        </mc:Fallback>
      </mc:AlternateContent>
      <mc:AlternateContent xmlns:mc="http://schemas.openxmlformats.org/markup-compatibility/2006" xmlns:p14="http://schemas.microsoft.com/office/powerpoint/2010/main">
        <mc:Choice Requires="p14">
          <p:contentPart p14:bwMode="auto" r:id="rId80">
            <p14:nvContentPartPr>
              <p14:cNvPr id="32" name="Freihand 31">
                <a:extLst>
                  <a:ext uri="{FF2B5EF4-FFF2-40B4-BE49-F238E27FC236}">
                    <a16:creationId xmlns:a16="http://schemas.microsoft.com/office/drawing/2014/main" id="{74D98A0B-B684-4A78-99B2-5A483A3E3074}"/>
                  </a:ext>
                </a:extLst>
              </p14:cNvPr>
              <p14:cNvContentPartPr/>
              <p14:nvPr/>
            </p14:nvContentPartPr>
            <p14:xfrm>
              <a:off x="5811408" y="3588768"/>
              <a:ext cx="210960" cy="109440"/>
            </p14:xfrm>
          </p:contentPart>
        </mc:Choice>
        <mc:Fallback xmlns="">
          <p:pic>
            <p:nvPicPr>
              <p:cNvPr id="32" name="Freihand 31">
                <a:extLst>
                  <a:ext uri="{FF2B5EF4-FFF2-40B4-BE49-F238E27FC236}">
                    <a16:creationId xmlns:a16="http://schemas.microsoft.com/office/drawing/2014/main" id="{74D98A0B-B684-4A78-99B2-5A483A3E3074}"/>
                  </a:ext>
                </a:extLst>
              </p:cNvPr>
              <p:cNvPicPr/>
              <p:nvPr/>
            </p:nvPicPr>
            <p:blipFill>
              <a:blip r:embed="rId81"/>
              <a:stretch>
                <a:fillRect/>
              </a:stretch>
            </p:blipFill>
            <p:spPr>
              <a:xfrm>
                <a:off x="5807088" y="3584448"/>
                <a:ext cx="219600" cy="118080"/>
              </a:xfrm>
              <a:prstGeom prst="rect">
                <a:avLst/>
              </a:prstGeom>
            </p:spPr>
          </p:pic>
        </mc:Fallback>
      </mc:AlternateContent>
      <mc:AlternateContent xmlns:mc="http://schemas.openxmlformats.org/markup-compatibility/2006" xmlns:p14="http://schemas.microsoft.com/office/powerpoint/2010/main">
        <mc:Choice Requires="p14">
          <p:contentPart p14:bwMode="auto" r:id="rId82">
            <p14:nvContentPartPr>
              <p14:cNvPr id="33" name="Freihand 32">
                <a:extLst>
                  <a:ext uri="{FF2B5EF4-FFF2-40B4-BE49-F238E27FC236}">
                    <a16:creationId xmlns:a16="http://schemas.microsoft.com/office/drawing/2014/main" id="{31A9EA2F-7748-415D-A2B8-C1743B2154B6}"/>
                  </a:ext>
                </a:extLst>
              </p14:cNvPr>
              <p14:cNvContentPartPr/>
              <p14:nvPr/>
            </p14:nvContentPartPr>
            <p14:xfrm>
              <a:off x="6004368" y="3500208"/>
              <a:ext cx="360" cy="360"/>
            </p14:xfrm>
          </p:contentPart>
        </mc:Choice>
        <mc:Fallback xmlns="">
          <p:pic>
            <p:nvPicPr>
              <p:cNvPr id="33" name="Freihand 32">
                <a:extLst>
                  <a:ext uri="{FF2B5EF4-FFF2-40B4-BE49-F238E27FC236}">
                    <a16:creationId xmlns:a16="http://schemas.microsoft.com/office/drawing/2014/main" id="{31A9EA2F-7748-415D-A2B8-C1743B2154B6}"/>
                  </a:ext>
                </a:extLst>
              </p:cNvPr>
              <p:cNvPicPr/>
              <p:nvPr/>
            </p:nvPicPr>
            <p:blipFill>
              <a:blip r:embed="rId83"/>
              <a:stretch>
                <a:fillRect/>
              </a:stretch>
            </p:blipFill>
            <p:spPr>
              <a:xfrm>
                <a:off x="6000048" y="3495888"/>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84">
            <p14:nvContentPartPr>
              <p14:cNvPr id="34" name="Freihand 33">
                <a:extLst>
                  <a:ext uri="{FF2B5EF4-FFF2-40B4-BE49-F238E27FC236}">
                    <a16:creationId xmlns:a16="http://schemas.microsoft.com/office/drawing/2014/main" id="{73D68C96-51BE-4F66-BC63-8FE33FAE802A}"/>
                  </a:ext>
                </a:extLst>
              </p14:cNvPr>
              <p14:cNvContentPartPr/>
              <p14:nvPr/>
            </p14:nvContentPartPr>
            <p14:xfrm>
              <a:off x="5650128" y="3571848"/>
              <a:ext cx="97200" cy="97920"/>
            </p14:xfrm>
          </p:contentPart>
        </mc:Choice>
        <mc:Fallback xmlns="">
          <p:pic>
            <p:nvPicPr>
              <p:cNvPr id="34" name="Freihand 33">
                <a:extLst>
                  <a:ext uri="{FF2B5EF4-FFF2-40B4-BE49-F238E27FC236}">
                    <a16:creationId xmlns:a16="http://schemas.microsoft.com/office/drawing/2014/main" id="{73D68C96-51BE-4F66-BC63-8FE33FAE802A}"/>
                  </a:ext>
                </a:extLst>
              </p:cNvPr>
              <p:cNvPicPr/>
              <p:nvPr/>
            </p:nvPicPr>
            <p:blipFill>
              <a:blip r:embed="rId85"/>
              <a:stretch>
                <a:fillRect/>
              </a:stretch>
            </p:blipFill>
            <p:spPr>
              <a:xfrm>
                <a:off x="5645808" y="3567528"/>
                <a:ext cx="105840" cy="106560"/>
              </a:xfrm>
              <a:prstGeom prst="rect">
                <a:avLst/>
              </a:prstGeom>
            </p:spPr>
          </p:pic>
        </mc:Fallback>
      </mc:AlternateContent>
      <mc:AlternateContent xmlns:mc="http://schemas.openxmlformats.org/markup-compatibility/2006" xmlns:p14="http://schemas.microsoft.com/office/powerpoint/2010/main">
        <mc:Choice Requires="p14">
          <p:contentPart p14:bwMode="auto" r:id="rId86">
            <p14:nvContentPartPr>
              <p14:cNvPr id="35" name="Freihand 34">
                <a:extLst>
                  <a:ext uri="{FF2B5EF4-FFF2-40B4-BE49-F238E27FC236}">
                    <a16:creationId xmlns:a16="http://schemas.microsoft.com/office/drawing/2014/main" id="{1F0D2460-4EA4-45F7-88E9-9F7378AFDD9C}"/>
                  </a:ext>
                </a:extLst>
              </p14:cNvPr>
              <p14:cNvContentPartPr/>
              <p14:nvPr/>
            </p14:nvContentPartPr>
            <p14:xfrm>
              <a:off x="6180408" y="3510288"/>
              <a:ext cx="243000" cy="160560"/>
            </p14:xfrm>
          </p:contentPart>
        </mc:Choice>
        <mc:Fallback xmlns="">
          <p:pic>
            <p:nvPicPr>
              <p:cNvPr id="35" name="Freihand 34">
                <a:extLst>
                  <a:ext uri="{FF2B5EF4-FFF2-40B4-BE49-F238E27FC236}">
                    <a16:creationId xmlns:a16="http://schemas.microsoft.com/office/drawing/2014/main" id="{1F0D2460-4EA4-45F7-88E9-9F7378AFDD9C}"/>
                  </a:ext>
                </a:extLst>
              </p:cNvPr>
              <p:cNvPicPr/>
              <p:nvPr/>
            </p:nvPicPr>
            <p:blipFill>
              <a:blip r:embed="rId87"/>
              <a:stretch>
                <a:fillRect/>
              </a:stretch>
            </p:blipFill>
            <p:spPr>
              <a:xfrm>
                <a:off x="6176088" y="3505968"/>
                <a:ext cx="251640" cy="169200"/>
              </a:xfrm>
              <a:prstGeom prst="rect">
                <a:avLst/>
              </a:prstGeom>
            </p:spPr>
          </p:pic>
        </mc:Fallback>
      </mc:AlternateContent>
      <mc:AlternateContent xmlns:mc="http://schemas.openxmlformats.org/markup-compatibility/2006" xmlns:p14="http://schemas.microsoft.com/office/powerpoint/2010/main">
        <mc:Choice Requires="p14">
          <p:contentPart p14:bwMode="auto" r:id="rId88">
            <p14:nvContentPartPr>
              <p14:cNvPr id="36" name="Freihand 35">
                <a:extLst>
                  <a:ext uri="{FF2B5EF4-FFF2-40B4-BE49-F238E27FC236}">
                    <a16:creationId xmlns:a16="http://schemas.microsoft.com/office/drawing/2014/main" id="{CD23629C-0E8E-46AC-ACF3-27F90052AC86}"/>
                  </a:ext>
                </a:extLst>
              </p14:cNvPr>
              <p14:cNvContentPartPr/>
              <p14:nvPr/>
            </p14:nvContentPartPr>
            <p14:xfrm>
              <a:off x="6558048" y="3605688"/>
              <a:ext cx="142560" cy="185760"/>
            </p14:xfrm>
          </p:contentPart>
        </mc:Choice>
        <mc:Fallback xmlns="">
          <p:pic>
            <p:nvPicPr>
              <p:cNvPr id="36" name="Freihand 35">
                <a:extLst>
                  <a:ext uri="{FF2B5EF4-FFF2-40B4-BE49-F238E27FC236}">
                    <a16:creationId xmlns:a16="http://schemas.microsoft.com/office/drawing/2014/main" id="{CD23629C-0E8E-46AC-ACF3-27F90052AC86}"/>
                  </a:ext>
                </a:extLst>
              </p:cNvPr>
              <p:cNvPicPr/>
              <p:nvPr/>
            </p:nvPicPr>
            <p:blipFill>
              <a:blip r:embed="rId89"/>
              <a:stretch>
                <a:fillRect/>
              </a:stretch>
            </p:blipFill>
            <p:spPr>
              <a:xfrm>
                <a:off x="6553728" y="3601368"/>
                <a:ext cx="151200" cy="194400"/>
              </a:xfrm>
              <a:prstGeom prst="rect">
                <a:avLst/>
              </a:prstGeom>
            </p:spPr>
          </p:pic>
        </mc:Fallback>
      </mc:AlternateContent>
      <mc:AlternateContent xmlns:mc="http://schemas.openxmlformats.org/markup-compatibility/2006" xmlns:p14="http://schemas.microsoft.com/office/powerpoint/2010/main">
        <mc:Choice Requires="p14">
          <p:contentPart p14:bwMode="auto" r:id="rId90">
            <p14:nvContentPartPr>
              <p14:cNvPr id="37" name="Freihand 36">
                <a:extLst>
                  <a:ext uri="{FF2B5EF4-FFF2-40B4-BE49-F238E27FC236}">
                    <a16:creationId xmlns:a16="http://schemas.microsoft.com/office/drawing/2014/main" id="{106BA775-A258-434E-9866-2FA9B076932E}"/>
                  </a:ext>
                </a:extLst>
              </p14:cNvPr>
              <p14:cNvContentPartPr/>
              <p14:nvPr/>
            </p14:nvContentPartPr>
            <p14:xfrm>
              <a:off x="6708528" y="3607488"/>
              <a:ext cx="252720" cy="87120"/>
            </p14:xfrm>
          </p:contentPart>
        </mc:Choice>
        <mc:Fallback xmlns="">
          <p:pic>
            <p:nvPicPr>
              <p:cNvPr id="37" name="Freihand 36">
                <a:extLst>
                  <a:ext uri="{FF2B5EF4-FFF2-40B4-BE49-F238E27FC236}">
                    <a16:creationId xmlns:a16="http://schemas.microsoft.com/office/drawing/2014/main" id="{106BA775-A258-434E-9866-2FA9B076932E}"/>
                  </a:ext>
                </a:extLst>
              </p:cNvPr>
              <p:cNvPicPr/>
              <p:nvPr/>
            </p:nvPicPr>
            <p:blipFill>
              <a:blip r:embed="rId91"/>
              <a:stretch>
                <a:fillRect/>
              </a:stretch>
            </p:blipFill>
            <p:spPr>
              <a:xfrm>
                <a:off x="6704208" y="3603168"/>
                <a:ext cx="261360" cy="95760"/>
              </a:xfrm>
              <a:prstGeom prst="rect">
                <a:avLst/>
              </a:prstGeom>
            </p:spPr>
          </p:pic>
        </mc:Fallback>
      </mc:AlternateContent>
      <mc:AlternateContent xmlns:mc="http://schemas.openxmlformats.org/markup-compatibility/2006" xmlns:p14="http://schemas.microsoft.com/office/powerpoint/2010/main">
        <mc:Choice Requires="p14">
          <p:contentPart p14:bwMode="auto" r:id="rId92">
            <p14:nvContentPartPr>
              <p14:cNvPr id="38" name="Freihand 37">
                <a:extLst>
                  <a:ext uri="{FF2B5EF4-FFF2-40B4-BE49-F238E27FC236}">
                    <a16:creationId xmlns:a16="http://schemas.microsoft.com/office/drawing/2014/main" id="{AD96D424-5209-4649-99A7-6C8F7C32C688}"/>
                  </a:ext>
                </a:extLst>
              </p14:cNvPr>
              <p14:cNvContentPartPr/>
              <p14:nvPr/>
            </p14:nvContentPartPr>
            <p14:xfrm>
              <a:off x="6938208" y="3548808"/>
              <a:ext cx="78840" cy="65880"/>
            </p14:xfrm>
          </p:contentPart>
        </mc:Choice>
        <mc:Fallback xmlns="">
          <p:pic>
            <p:nvPicPr>
              <p:cNvPr id="38" name="Freihand 37">
                <a:extLst>
                  <a:ext uri="{FF2B5EF4-FFF2-40B4-BE49-F238E27FC236}">
                    <a16:creationId xmlns:a16="http://schemas.microsoft.com/office/drawing/2014/main" id="{AD96D424-5209-4649-99A7-6C8F7C32C688}"/>
                  </a:ext>
                </a:extLst>
              </p:cNvPr>
              <p:cNvPicPr/>
              <p:nvPr/>
            </p:nvPicPr>
            <p:blipFill>
              <a:blip r:embed="rId93"/>
              <a:stretch>
                <a:fillRect/>
              </a:stretch>
            </p:blipFill>
            <p:spPr>
              <a:xfrm>
                <a:off x="6933888" y="3544488"/>
                <a:ext cx="87480" cy="74520"/>
              </a:xfrm>
              <a:prstGeom prst="rect">
                <a:avLst/>
              </a:prstGeom>
            </p:spPr>
          </p:pic>
        </mc:Fallback>
      </mc:AlternateContent>
      <mc:AlternateContent xmlns:mc="http://schemas.openxmlformats.org/markup-compatibility/2006" xmlns:p14="http://schemas.microsoft.com/office/powerpoint/2010/main">
        <mc:Choice Requires="p14">
          <p:contentPart p14:bwMode="auto" r:id="rId94">
            <p14:nvContentPartPr>
              <p14:cNvPr id="39" name="Freihand 38">
                <a:extLst>
                  <a:ext uri="{FF2B5EF4-FFF2-40B4-BE49-F238E27FC236}">
                    <a16:creationId xmlns:a16="http://schemas.microsoft.com/office/drawing/2014/main" id="{4E47D4B6-8B14-406D-B4ED-F05435379399}"/>
                  </a:ext>
                </a:extLst>
              </p14:cNvPr>
              <p14:cNvContentPartPr/>
              <p14:nvPr/>
            </p14:nvContentPartPr>
            <p14:xfrm>
              <a:off x="6949008" y="3606048"/>
              <a:ext cx="119160" cy="63000"/>
            </p14:xfrm>
          </p:contentPart>
        </mc:Choice>
        <mc:Fallback xmlns="">
          <p:pic>
            <p:nvPicPr>
              <p:cNvPr id="39" name="Freihand 38">
                <a:extLst>
                  <a:ext uri="{FF2B5EF4-FFF2-40B4-BE49-F238E27FC236}">
                    <a16:creationId xmlns:a16="http://schemas.microsoft.com/office/drawing/2014/main" id="{4E47D4B6-8B14-406D-B4ED-F05435379399}"/>
                  </a:ext>
                </a:extLst>
              </p:cNvPr>
              <p:cNvPicPr/>
              <p:nvPr/>
            </p:nvPicPr>
            <p:blipFill>
              <a:blip r:embed="rId95"/>
              <a:stretch>
                <a:fillRect/>
              </a:stretch>
            </p:blipFill>
            <p:spPr>
              <a:xfrm>
                <a:off x="6944688" y="3601728"/>
                <a:ext cx="127800" cy="71640"/>
              </a:xfrm>
              <a:prstGeom prst="rect">
                <a:avLst/>
              </a:prstGeom>
            </p:spPr>
          </p:pic>
        </mc:Fallback>
      </mc:AlternateContent>
      <mc:AlternateContent xmlns:mc="http://schemas.openxmlformats.org/markup-compatibility/2006" xmlns:p14="http://schemas.microsoft.com/office/powerpoint/2010/main">
        <mc:Choice Requires="p14">
          <p:contentPart p14:bwMode="auto" r:id="rId96">
            <p14:nvContentPartPr>
              <p14:cNvPr id="40" name="Freihand 39">
                <a:extLst>
                  <a:ext uri="{FF2B5EF4-FFF2-40B4-BE49-F238E27FC236}">
                    <a16:creationId xmlns:a16="http://schemas.microsoft.com/office/drawing/2014/main" id="{B0678FBB-B0FD-4402-98A2-A31A227CEB47}"/>
                  </a:ext>
                </a:extLst>
              </p14:cNvPr>
              <p14:cNvContentPartPr/>
              <p14:nvPr/>
            </p14:nvContentPartPr>
            <p14:xfrm>
              <a:off x="7113528" y="3535848"/>
              <a:ext cx="139320" cy="129240"/>
            </p14:xfrm>
          </p:contentPart>
        </mc:Choice>
        <mc:Fallback xmlns="">
          <p:pic>
            <p:nvPicPr>
              <p:cNvPr id="40" name="Freihand 39">
                <a:extLst>
                  <a:ext uri="{FF2B5EF4-FFF2-40B4-BE49-F238E27FC236}">
                    <a16:creationId xmlns:a16="http://schemas.microsoft.com/office/drawing/2014/main" id="{B0678FBB-B0FD-4402-98A2-A31A227CEB47}"/>
                  </a:ext>
                </a:extLst>
              </p:cNvPr>
              <p:cNvPicPr/>
              <p:nvPr/>
            </p:nvPicPr>
            <p:blipFill>
              <a:blip r:embed="rId97"/>
              <a:stretch>
                <a:fillRect/>
              </a:stretch>
            </p:blipFill>
            <p:spPr>
              <a:xfrm>
                <a:off x="7109208" y="3531528"/>
                <a:ext cx="147960" cy="137880"/>
              </a:xfrm>
              <a:prstGeom prst="rect">
                <a:avLst/>
              </a:prstGeom>
            </p:spPr>
          </p:pic>
        </mc:Fallback>
      </mc:AlternateContent>
      <mc:AlternateContent xmlns:mc="http://schemas.openxmlformats.org/markup-compatibility/2006" xmlns:p14="http://schemas.microsoft.com/office/powerpoint/2010/main">
        <mc:Choice Requires="p14">
          <p:contentPart p14:bwMode="auto" r:id="rId98">
            <p14:nvContentPartPr>
              <p14:cNvPr id="72" name="Freihand 71">
                <a:extLst>
                  <a:ext uri="{FF2B5EF4-FFF2-40B4-BE49-F238E27FC236}">
                    <a16:creationId xmlns:a16="http://schemas.microsoft.com/office/drawing/2014/main" id="{448753E6-8050-401C-A730-ED90C5CC7375}"/>
                  </a:ext>
                </a:extLst>
              </p14:cNvPr>
              <p14:cNvContentPartPr/>
              <p14:nvPr/>
            </p14:nvContentPartPr>
            <p14:xfrm>
              <a:off x="3869928" y="4134528"/>
              <a:ext cx="198720" cy="5760"/>
            </p14:xfrm>
          </p:contentPart>
        </mc:Choice>
        <mc:Fallback xmlns="">
          <p:pic>
            <p:nvPicPr>
              <p:cNvPr id="72" name="Freihand 71">
                <a:extLst>
                  <a:ext uri="{FF2B5EF4-FFF2-40B4-BE49-F238E27FC236}">
                    <a16:creationId xmlns:a16="http://schemas.microsoft.com/office/drawing/2014/main" id="{448753E6-8050-401C-A730-ED90C5CC7375}"/>
                  </a:ext>
                </a:extLst>
              </p:cNvPr>
              <p:cNvPicPr/>
              <p:nvPr/>
            </p:nvPicPr>
            <p:blipFill>
              <a:blip r:embed="rId99"/>
              <a:stretch>
                <a:fillRect/>
              </a:stretch>
            </p:blipFill>
            <p:spPr>
              <a:xfrm>
                <a:off x="3865608" y="4130208"/>
                <a:ext cx="207360" cy="14400"/>
              </a:xfrm>
              <a:prstGeom prst="rect">
                <a:avLst/>
              </a:prstGeom>
            </p:spPr>
          </p:pic>
        </mc:Fallback>
      </mc:AlternateContent>
      <mc:AlternateContent xmlns:mc="http://schemas.openxmlformats.org/markup-compatibility/2006" xmlns:p14="http://schemas.microsoft.com/office/powerpoint/2010/main">
        <mc:Choice Requires="p14">
          <p:contentPart p14:bwMode="auto" r:id="rId100">
            <p14:nvContentPartPr>
              <p14:cNvPr id="73" name="Freihand 72">
                <a:extLst>
                  <a:ext uri="{FF2B5EF4-FFF2-40B4-BE49-F238E27FC236}">
                    <a16:creationId xmlns:a16="http://schemas.microsoft.com/office/drawing/2014/main" id="{B590C39E-543D-4CE3-8732-F5623B8EB5C9}"/>
                  </a:ext>
                </a:extLst>
              </p14:cNvPr>
              <p14:cNvContentPartPr/>
              <p14:nvPr/>
            </p14:nvContentPartPr>
            <p14:xfrm>
              <a:off x="3899808" y="4173048"/>
              <a:ext cx="181800" cy="20880"/>
            </p14:xfrm>
          </p:contentPart>
        </mc:Choice>
        <mc:Fallback xmlns="">
          <p:pic>
            <p:nvPicPr>
              <p:cNvPr id="73" name="Freihand 72">
                <a:extLst>
                  <a:ext uri="{FF2B5EF4-FFF2-40B4-BE49-F238E27FC236}">
                    <a16:creationId xmlns:a16="http://schemas.microsoft.com/office/drawing/2014/main" id="{B590C39E-543D-4CE3-8732-F5623B8EB5C9}"/>
                  </a:ext>
                </a:extLst>
              </p:cNvPr>
              <p:cNvPicPr/>
              <p:nvPr/>
            </p:nvPicPr>
            <p:blipFill>
              <a:blip r:embed="rId101"/>
              <a:stretch>
                <a:fillRect/>
              </a:stretch>
            </p:blipFill>
            <p:spPr>
              <a:xfrm>
                <a:off x="3895488" y="4168728"/>
                <a:ext cx="190440" cy="29520"/>
              </a:xfrm>
              <a:prstGeom prst="rect">
                <a:avLst/>
              </a:prstGeom>
            </p:spPr>
          </p:pic>
        </mc:Fallback>
      </mc:AlternateContent>
      <mc:AlternateContent xmlns:mc="http://schemas.openxmlformats.org/markup-compatibility/2006" xmlns:p14="http://schemas.microsoft.com/office/powerpoint/2010/main">
        <mc:Choice Requires="p14">
          <p:contentPart p14:bwMode="auto" r:id="rId102">
            <p14:nvContentPartPr>
              <p14:cNvPr id="74" name="Freihand 73">
                <a:extLst>
                  <a:ext uri="{FF2B5EF4-FFF2-40B4-BE49-F238E27FC236}">
                    <a16:creationId xmlns:a16="http://schemas.microsoft.com/office/drawing/2014/main" id="{F1CA5B6E-8C1F-4DED-BAA1-96780742EDE7}"/>
                  </a:ext>
                </a:extLst>
              </p14:cNvPr>
              <p14:cNvContentPartPr/>
              <p14:nvPr/>
            </p14:nvContentPartPr>
            <p14:xfrm>
              <a:off x="4239288" y="4065408"/>
              <a:ext cx="192240" cy="151560"/>
            </p14:xfrm>
          </p:contentPart>
        </mc:Choice>
        <mc:Fallback xmlns="">
          <p:pic>
            <p:nvPicPr>
              <p:cNvPr id="74" name="Freihand 73">
                <a:extLst>
                  <a:ext uri="{FF2B5EF4-FFF2-40B4-BE49-F238E27FC236}">
                    <a16:creationId xmlns:a16="http://schemas.microsoft.com/office/drawing/2014/main" id="{F1CA5B6E-8C1F-4DED-BAA1-96780742EDE7}"/>
                  </a:ext>
                </a:extLst>
              </p:cNvPr>
              <p:cNvPicPr/>
              <p:nvPr/>
            </p:nvPicPr>
            <p:blipFill>
              <a:blip r:embed="rId103"/>
              <a:stretch>
                <a:fillRect/>
              </a:stretch>
            </p:blipFill>
            <p:spPr>
              <a:xfrm>
                <a:off x="4234968" y="4061088"/>
                <a:ext cx="200880" cy="160200"/>
              </a:xfrm>
              <a:prstGeom prst="rect">
                <a:avLst/>
              </a:prstGeom>
            </p:spPr>
          </p:pic>
        </mc:Fallback>
      </mc:AlternateContent>
      <mc:AlternateContent xmlns:mc="http://schemas.openxmlformats.org/markup-compatibility/2006" xmlns:p14="http://schemas.microsoft.com/office/powerpoint/2010/main">
        <mc:Choice Requires="p14">
          <p:contentPart p14:bwMode="auto" r:id="rId104">
            <p14:nvContentPartPr>
              <p14:cNvPr id="75" name="Freihand 74">
                <a:extLst>
                  <a:ext uri="{FF2B5EF4-FFF2-40B4-BE49-F238E27FC236}">
                    <a16:creationId xmlns:a16="http://schemas.microsoft.com/office/drawing/2014/main" id="{95A06CC1-8B63-473A-83D1-E60E99C674C2}"/>
                  </a:ext>
                </a:extLst>
              </p14:cNvPr>
              <p14:cNvContentPartPr/>
              <p14:nvPr/>
            </p14:nvContentPartPr>
            <p14:xfrm>
              <a:off x="4463928" y="4064328"/>
              <a:ext cx="105840" cy="114840"/>
            </p14:xfrm>
          </p:contentPart>
        </mc:Choice>
        <mc:Fallback xmlns="">
          <p:pic>
            <p:nvPicPr>
              <p:cNvPr id="75" name="Freihand 74">
                <a:extLst>
                  <a:ext uri="{FF2B5EF4-FFF2-40B4-BE49-F238E27FC236}">
                    <a16:creationId xmlns:a16="http://schemas.microsoft.com/office/drawing/2014/main" id="{95A06CC1-8B63-473A-83D1-E60E99C674C2}"/>
                  </a:ext>
                </a:extLst>
              </p:cNvPr>
              <p:cNvPicPr/>
              <p:nvPr/>
            </p:nvPicPr>
            <p:blipFill>
              <a:blip r:embed="rId105"/>
              <a:stretch>
                <a:fillRect/>
              </a:stretch>
            </p:blipFill>
            <p:spPr>
              <a:xfrm>
                <a:off x="4459608" y="4060008"/>
                <a:ext cx="114480" cy="123480"/>
              </a:xfrm>
              <a:prstGeom prst="rect">
                <a:avLst/>
              </a:prstGeom>
            </p:spPr>
          </p:pic>
        </mc:Fallback>
      </mc:AlternateContent>
      <mc:AlternateContent xmlns:mc="http://schemas.openxmlformats.org/markup-compatibility/2006" xmlns:p14="http://schemas.microsoft.com/office/powerpoint/2010/main">
        <mc:Choice Requires="p14">
          <p:contentPart p14:bwMode="auto" r:id="rId106">
            <p14:nvContentPartPr>
              <p14:cNvPr id="76" name="Freihand 75">
                <a:extLst>
                  <a:ext uri="{FF2B5EF4-FFF2-40B4-BE49-F238E27FC236}">
                    <a16:creationId xmlns:a16="http://schemas.microsoft.com/office/drawing/2014/main" id="{86196F05-458E-4FD3-A6AD-DAC52A0A3D3F}"/>
                  </a:ext>
                </a:extLst>
              </p14:cNvPr>
              <p14:cNvContentPartPr/>
              <p14:nvPr/>
            </p14:nvContentPartPr>
            <p14:xfrm>
              <a:off x="4525488" y="4108608"/>
              <a:ext cx="52560" cy="90720"/>
            </p14:xfrm>
          </p:contentPart>
        </mc:Choice>
        <mc:Fallback xmlns="">
          <p:pic>
            <p:nvPicPr>
              <p:cNvPr id="76" name="Freihand 75">
                <a:extLst>
                  <a:ext uri="{FF2B5EF4-FFF2-40B4-BE49-F238E27FC236}">
                    <a16:creationId xmlns:a16="http://schemas.microsoft.com/office/drawing/2014/main" id="{86196F05-458E-4FD3-A6AD-DAC52A0A3D3F}"/>
                  </a:ext>
                </a:extLst>
              </p:cNvPr>
              <p:cNvPicPr/>
              <p:nvPr/>
            </p:nvPicPr>
            <p:blipFill>
              <a:blip r:embed="rId107"/>
              <a:stretch>
                <a:fillRect/>
              </a:stretch>
            </p:blipFill>
            <p:spPr>
              <a:xfrm>
                <a:off x="4521168" y="4104288"/>
                <a:ext cx="61200" cy="99360"/>
              </a:xfrm>
              <a:prstGeom prst="rect">
                <a:avLst/>
              </a:prstGeom>
            </p:spPr>
          </p:pic>
        </mc:Fallback>
      </mc:AlternateContent>
      <mc:AlternateContent xmlns:mc="http://schemas.openxmlformats.org/markup-compatibility/2006" xmlns:p14="http://schemas.microsoft.com/office/powerpoint/2010/main">
        <mc:Choice Requires="p14">
          <p:contentPart p14:bwMode="auto" r:id="rId108">
            <p14:nvContentPartPr>
              <p14:cNvPr id="77" name="Freihand 76">
                <a:extLst>
                  <a:ext uri="{FF2B5EF4-FFF2-40B4-BE49-F238E27FC236}">
                    <a16:creationId xmlns:a16="http://schemas.microsoft.com/office/drawing/2014/main" id="{E8E4228E-67C5-403E-88C6-3A05A0DB5E77}"/>
                  </a:ext>
                </a:extLst>
              </p14:cNvPr>
              <p14:cNvContentPartPr/>
              <p14:nvPr/>
            </p14:nvContentPartPr>
            <p14:xfrm>
              <a:off x="4616928" y="4080888"/>
              <a:ext cx="149400" cy="104760"/>
            </p14:xfrm>
          </p:contentPart>
        </mc:Choice>
        <mc:Fallback xmlns="">
          <p:pic>
            <p:nvPicPr>
              <p:cNvPr id="77" name="Freihand 76">
                <a:extLst>
                  <a:ext uri="{FF2B5EF4-FFF2-40B4-BE49-F238E27FC236}">
                    <a16:creationId xmlns:a16="http://schemas.microsoft.com/office/drawing/2014/main" id="{E8E4228E-67C5-403E-88C6-3A05A0DB5E77}"/>
                  </a:ext>
                </a:extLst>
              </p:cNvPr>
              <p:cNvPicPr/>
              <p:nvPr/>
            </p:nvPicPr>
            <p:blipFill>
              <a:blip r:embed="rId109"/>
              <a:stretch>
                <a:fillRect/>
              </a:stretch>
            </p:blipFill>
            <p:spPr>
              <a:xfrm>
                <a:off x="4612608" y="4076568"/>
                <a:ext cx="158040" cy="113400"/>
              </a:xfrm>
              <a:prstGeom prst="rect">
                <a:avLst/>
              </a:prstGeom>
            </p:spPr>
          </p:pic>
        </mc:Fallback>
      </mc:AlternateContent>
      <mc:AlternateContent xmlns:mc="http://schemas.openxmlformats.org/markup-compatibility/2006" xmlns:p14="http://schemas.microsoft.com/office/powerpoint/2010/main">
        <mc:Choice Requires="p14">
          <p:contentPart p14:bwMode="auto" r:id="rId110">
            <p14:nvContentPartPr>
              <p14:cNvPr id="78" name="Freihand 77">
                <a:extLst>
                  <a:ext uri="{FF2B5EF4-FFF2-40B4-BE49-F238E27FC236}">
                    <a16:creationId xmlns:a16="http://schemas.microsoft.com/office/drawing/2014/main" id="{2556C8E3-3955-419E-B33A-0A9CD0E554B2}"/>
                  </a:ext>
                </a:extLst>
              </p14:cNvPr>
              <p14:cNvContentPartPr/>
              <p14:nvPr/>
            </p14:nvContentPartPr>
            <p14:xfrm>
              <a:off x="4818528" y="4189968"/>
              <a:ext cx="12240" cy="101880"/>
            </p14:xfrm>
          </p:contentPart>
        </mc:Choice>
        <mc:Fallback xmlns="">
          <p:pic>
            <p:nvPicPr>
              <p:cNvPr id="78" name="Freihand 77">
                <a:extLst>
                  <a:ext uri="{FF2B5EF4-FFF2-40B4-BE49-F238E27FC236}">
                    <a16:creationId xmlns:a16="http://schemas.microsoft.com/office/drawing/2014/main" id="{2556C8E3-3955-419E-B33A-0A9CD0E554B2}"/>
                  </a:ext>
                </a:extLst>
              </p:cNvPr>
              <p:cNvPicPr/>
              <p:nvPr/>
            </p:nvPicPr>
            <p:blipFill>
              <a:blip r:embed="rId111"/>
              <a:stretch>
                <a:fillRect/>
              </a:stretch>
            </p:blipFill>
            <p:spPr>
              <a:xfrm>
                <a:off x="4814208" y="4185648"/>
                <a:ext cx="20880" cy="110520"/>
              </a:xfrm>
              <a:prstGeom prst="rect">
                <a:avLst/>
              </a:prstGeom>
            </p:spPr>
          </p:pic>
        </mc:Fallback>
      </mc:AlternateContent>
      <mc:AlternateContent xmlns:mc="http://schemas.openxmlformats.org/markup-compatibility/2006" xmlns:p14="http://schemas.microsoft.com/office/powerpoint/2010/main">
        <mc:Choice Requires="p14">
          <p:contentPart p14:bwMode="auto" r:id="rId112">
            <p14:nvContentPartPr>
              <p14:cNvPr id="79" name="Freihand 78">
                <a:extLst>
                  <a:ext uri="{FF2B5EF4-FFF2-40B4-BE49-F238E27FC236}">
                    <a16:creationId xmlns:a16="http://schemas.microsoft.com/office/drawing/2014/main" id="{7D294D65-D998-403F-8811-41CA1205E1B4}"/>
                  </a:ext>
                </a:extLst>
              </p14:cNvPr>
              <p14:cNvContentPartPr/>
              <p14:nvPr/>
            </p14:nvContentPartPr>
            <p14:xfrm>
              <a:off x="4877928" y="4092768"/>
              <a:ext cx="141480" cy="120240"/>
            </p14:xfrm>
          </p:contentPart>
        </mc:Choice>
        <mc:Fallback xmlns="">
          <p:pic>
            <p:nvPicPr>
              <p:cNvPr id="79" name="Freihand 78">
                <a:extLst>
                  <a:ext uri="{FF2B5EF4-FFF2-40B4-BE49-F238E27FC236}">
                    <a16:creationId xmlns:a16="http://schemas.microsoft.com/office/drawing/2014/main" id="{7D294D65-D998-403F-8811-41CA1205E1B4}"/>
                  </a:ext>
                </a:extLst>
              </p:cNvPr>
              <p:cNvPicPr/>
              <p:nvPr/>
            </p:nvPicPr>
            <p:blipFill>
              <a:blip r:embed="rId113"/>
              <a:stretch>
                <a:fillRect/>
              </a:stretch>
            </p:blipFill>
            <p:spPr>
              <a:xfrm>
                <a:off x="4873608" y="4088448"/>
                <a:ext cx="150120" cy="128880"/>
              </a:xfrm>
              <a:prstGeom prst="rect">
                <a:avLst/>
              </a:prstGeom>
            </p:spPr>
          </p:pic>
        </mc:Fallback>
      </mc:AlternateContent>
      <mc:AlternateContent xmlns:mc="http://schemas.openxmlformats.org/markup-compatibility/2006" xmlns:p14="http://schemas.microsoft.com/office/powerpoint/2010/main">
        <mc:Choice Requires="p14">
          <p:contentPart p14:bwMode="auto" r:id="rId114">
            <p14:nvContentPartPr>
              <p14:cNvPr id="80" name="Freihand 79">
                <a:extLst>
                  <a:ext uri="{FF2B5EF4-FFF2-40B4-BE49-F238E27FC236}">
                    <a16:creationId xmlns:a16="http://schemas.microsoft.com/office/drawing/2014/main" id="{32944A7D-8D20-43A6-AC60-2A3EE6D8D06B}"/>
                  </a:ext>
                </a:extLst>
              </p14:cNvPr>
              <p14:cNvContentPartPr/>
              <p14:nvPr/>
            </p14:nvContentPartPr>
            <p14:xfrm>
              <a:off x="5019048" y="4079808"/>
              <a:ext cx="79920" cy="60840"/>
            </p14:xfrm>
          </p:contentPart>
        </mc:Choice>
        <mc:Fallback xmlns="">
          <p:pic>
            <p:nvPicPr>
              <p:cNvPr id="80" name="Freihand 79">
                <a:extLst>
                  <a:ext uri="{FF2B5EF4-FFF2-40B4-BE49-F238E27FC236}">
                    <a16:creationId xmlns:a16="http://schemas.microsoft.com/office/drawing/2014/main" id="{32944A7D-8D20-43A6-AC60-2A3EE6D8D06B}"/>
                  </a:ext>
                </a:extLst>
              </p:cNvPr>
              <p:cNvPicPr/>
              <p:nvPr/>
            </p:nvPicPr>
            <p:blipFill>
              <a:blip r:embed="rId115"/>
              <a:stretch>
                <a:fillRect/>
              </a:stretch>
            </p:blipFill>
            <p:spPr>
              <a:xfrm>
                <a:off x="5014728" y="4075488"/>
                <a:ext cx="88560" cy="69480"/>
              </a:xfrm>
              <a:prstGeom prst="rect">
                <a:avLst/>
              </a:prstGeom>
            </p:spPr>
          </p:pic>
        </mc:Fallback>
      </mc:AlternateContent>
      <mc:AlternateContent xmlns:mc="http://schemas.openxmlformats.org/markup-compatibility/2006" xmlns:p14="http://schemas.microsoft.com/office/powerpoint/2010/main">
        <mc:Choice Requires="p14">
          <p:contentPart p14:bwMode="auto" r:id="rId116">
            <p14:nvContentPartPr>
              <p14:cNvPr id="81" name="Freihand 80">
                <a:extLst>
                  <a:ext uri="{FF2B5EF4-FFF2-40B4-BE49-F238E27FC236}">
                    <a16:creationId xmlns:a16="http://schemas.microsoft.com/office/drawing/2014/main" id="{D9FADA58-69FB-4560-9023-AB919BC697E3}"/>
                  </a:ext>
                </a:extLst>
              </p14:cNvPr>
              <p14:cNvContentPartPr/>
              <p14:nvPr/>
            </p14:nvContentPartPr>
            <p14:xfrm>
              <a:off x="5060808" y="4115088"/>
              <a:ext cx="44640" cy="103320"/>
            </p14:xfrm>
          </p:contentPart>
        </mc:Choice>
        <mc:Fallback xmlns="">
          <p:pic>
            <p:nvPicPr>
              <p:cNvPr id="81" name="Freihand 80">
                <a:extLst>
                  <a:ext uri="{FF2B5EF4-FFF2-40B4-BE49-F238E27FC236}">
                    <a16:creationId xmlns:a16="http://schemas.microsoft.com/office/drawing/2014/main" id="{D9FADA58-69FB-4560-9023-AB919BC697E3}"/>
                  </a:ext>
                </a:extLst>
              </p:cNvPr>
              <p:cNvPicPr/>
              <p:nvPr/>
            </p:nvPicPr>
            <p:blipFill>
              <a:blip r:embed="rId117"/>
              <a:stretch>
                <a:fillRect/>
              </a:stretch>
            </p:blipFill>
            <p:spPr>
              <a:xfrm>
                <a:off x="5056488" y="4110768"/>
                <a:ext cx="53280" cy="111960"/>
              </a:xfrm>
              <a:prstGeom prst="rect">
                <a:avLst/>
              </a:prstGeom>
            </p:spPr>
          </p:pic>
        </mc:Fallback>
      </mc:AlternateContent>
      <mc:AlternateContent xmlns:mc="http://schemas.openxmlformats.org/markup-compatibility/2006" xmlns:p14="http://schemas.microsoft.com/office/powerpoint/2010/main">
        <mc:Choice Requires="p14">
          <p:contentPart p14:bwMode="auto" r:id="rId118">
            <p14:nvContentPartPr>
              <p14:cNvPr id="68" name="Freihand 67">
                <a:extLst>
                  <a:ext uri="{FF2B5EF4-FFF2-40B4-BE49-F238E27FC236}">
                    <a16:creationId xmlns:a16="http://schemas.microsoft.com/office/drawing/2014/main" id="{37494308-E875-4412-9699-D47C0B333197}"/>
                  </a:ext>
                </a:extLst>
              </p14:cNvPr>
              <p14:cNvContentPartPr/>
              <p14:nvPr/>
            </p14:nvContentPartPr>
            <p14:xfrm>
              <a:off x="1067328" y="4071528"/>
              <a:ext cx="176760" cy="151200"/>
            </p14:xfrm>
          </p:contentPart>
        </mc:Choice>
        <mc:Fallback xmlns="">
          <p:pic>
            <p:nvPicPr>
              <p:cNvPr id="68" name="Freihand 67">
                <a:extLst>
                  <a:ext uri="{FF2B5EF4-FFF2-40B4-BE49-F238E27FC236}">
                    <a16:creationId xmlns:a16="http://schemas.microsoft.com/office/drawing/2014/main" id="{37494308-E875-4412-9699-D47C0B333197}"/>
                  </a:ext>
                </a:extLst>
              </p:cNvPr>
              <p:cNvPicPr/>
              <p:nvPr/>
            </p:nvPicPr>
            <p:blipFill>
              <a:blip r:embed="rId119"/>
              <a:stretch>
                <a:fillRect/>
              </a:stretch>
            </p:blipFill>
            <p:spPr>
              <a:xfrm>
                <a:off x="1063008" y="4067208"/>
                <a:ext cx="185400" cy="159840"/>
              </a:xfrm>
              <a:prstGeom prst="rect">
                <a:avLst/>
              </a:prstGeom>
            </p:spPr>
          </p:pic>
        </mc:Fallback>
      </mc:AlternateContent>
      <mc:AlternateContent xmlns:mc="http://schemas.openxmlformats.org/markup-compatibility/2006" xmlns:p14="http://schemas.microsoft.com/office/powerpoint/2010/main">
        <mc:Choice Requires="p14">
          <p:contentPart p14:bwMode="auto" r:id="rId120">
            <p14:nvContentPartPr>
              <p14:cNvPr id="69" name="Freihand 68">
                <a:extLst>
                  <a:ext uri="{FF2B5EF4-FFF2-40B4-BE49-F238E27FC236}">
                    <a16:creationId xmlns:a16="http://schemas.microsoft.com/office/drawing/2014/main" id="{5F85DEA9-555D-45F5-A46B-3E69257BF667}"/>
                  </a:ext>
                </a:extLst>
              </p14:cNvPr>
              <p14:cNvContentPartPr/>
              <p14:nvPr/>
            </p14:nvContentPartPr>
            <p14:xfrm>
              <a:off x="1286208" y="4098888"/>
              <a:ext cx="115920" cy="90360"/>
            </p14:xfrm>
          </p:contentPart>
        </mc:Choice>
        <mc:Fallback xmlns="">
          <p:pic>
            <p:nvPicPr>
              <p:cNvPr id="69" name="Freihand 68">
                <a:extLst>
                  <a:ext uri="{FF2B5EF4-FFF2-40B4-BE49-F238E27FC236}">
                    <a16:creationId xmlns:a16="http://schemas.microsoft.com/office/drawing/2014/main" id="{5F85DEA9-555D-45F5-A46B-3E69257BF667}"/>
                  </a:ext>
                </a:extLst>
              </p:cNvPr>
              <p:cNvPicPr/>
              <p:nvPr/>
            </p:nvPicPr>
            <p:blipFill>
              <a:blip r:embed="rId121"/>
              <a:stretch>
                <a:fillRect/>
              </a:stretch>
            </p:blipFill>
            <p:spPr>
              <a:xfrm>
                <a:off x="1281888" y="4094568"/>
                <a:ext cx="124560" cy="99000"/>
              </a:xfrm>
              <a:prstGeom prst="rect">
                <a:avLst/>
              </a:prstGeom>
            </p:spPr>
          </p:pic>
        </mc:Fallback>
      </mc:AlternateContent>
      <mc:AlternateContent xmlns:mc="http://schemas.openxmlformats.org/markup-compatibility/2006" xmlns:p14="http://schemas.microsoft.com/office/powerpoint/2010/main">
        <mc:Choice Requires="p14">
          <p:contentPart p14:bwMode="auto" r:id="rId122">
            <p14:nvContentPartPr>
              <p14:cNvPr id="70" name="Freihand 69">
                <a:extLst>
                  <a:ext uri="{FF2B5EF4-FFF2-40B4-BE49-F238E27FC236}">
                    <a16:creationId xmlns:a16="http://schemas.microsoft.com/office/drawing/2014/main" id="{216D0301-D33E-4FFF-973D-E5C551E8D1F0}"/>
                  </a:ext>
                </a:extLst>
              </p14:cNvPr>
              <p14:cNvContentPartPr/>
              <p14:nvPr/>
            </p14:nvContentPartPr>
            <p14:xfrm>
              <a:off x="1426248" y="4092048"/>
              <a:ext cx="121680" cy="102960"/>
            </p14:xfrm>
          </p:contentPart>
        </mc:Choice>
        <mc:Fallback xmlns="">
          <p:pic>
            <p:nvPicPr>
              <p:cNvPr id="70" name="Freihand 69">
                <a:extLst>
                  <a:ext uri="{FF2B5EF4-FFF2-40B4-BE49-F238E27FC236}">
                    <a16:creationId xmlns:a16="http://schemas.microsoft.com/office/drawing/2014/main" id="{216D0301-D33E-4FFF-973D-E5C551E8D1F0}"/>
                  </a:ext>
                </a:extLst>
              </p:cNvPr>
              <p:cNvPicPr/>
              <p:nvPr/>
            </p:nvPicPr>
            <p:blipFill>
              <a:blip r:embed="rId123"/>
              <a:stretch>
                <a:fillRect/>
              </a:stretch>
            </p:blipFill>
            <p:spPr>
              <a:xfrm>
                <a:off x="1421928" y="4087728"/>
                <a:ext cx="130320" cy="111600"/>
              </a:xfrm>
              <a:prstGeom prst="rect">
                <a:avLst/>
              </a:prstGeom>
            </p:spPr>
          </p:pic>
        </mc:Fallback>
      </mc:AlternateContent>
      <mc:AlternateContent xmlns:mc="http://schemas.openxmlformats.org/markup-compatibility/2006" xmlns:p14="http://schemas.microsoft.com/office/powerpoint/2010/main">
        <mc:Choice Requires="p14">
          <p:contentPart p14:bwMode="auto" r:id="rId124">
            <p14:nvContentPartPr>
              <p14:cNvPr id="83" name="Freihand 82">
                <a:extLst>
                  <a:ext uri="{FF2B5EF4-FFF2-40B4-BE49-F238E27FC236}">
                    <a16:creationId xmlns:a16="http://schemas.microsoft.com/office/drawing/2014/main" id="{89098053-27BB-4EE7-92A9-B0BE10CA6F67}"/>
                  </a:ext>
                </a:extLst>
              </p14:cNvPr>
              <p14:cNvContentPartPr/>
              <p14:nvPr/>
            </p14:nvContentPartPr>
            <p14:xfrm>
              <a:off x="1583928" y="4021128"/>
              <a:ext cx="57240" cy="206640"/>
            </p14:xfrm>
          </p:contentPart>
        </mc:Choice>
        <mc:Fallback xmlns="">
          <p:pic>
            <p:nvPicPr>
              <p:cNvPr id="83" name="Freihand 82">
                <a:extLst>
                  <a:ext uri="{FF2B5EF4-FFF2-40B4-BE49-F238E27FC236}">
                    <a16:creationId xmlns:a16="http://schemas.microsoft.com/office/drawing/2014/main" id="{89098053-27BB-4EE7-92A9-B0BE10CA6F67}"/>
                  </a:ext>
                </a:extLst>
              </p:cNvPr>
              <p:cNvPicPr/>
              <p:nvPr/>
            </p:nvPicPr>
            <p:blipFill>
              <a:blip r:embed="rId125"/>
              <a:stretch>
                <a:fillRect/>
              </a:stretch>
            </p:blipFill>
            <p:spPr>
              <a:xfrm>
                <a:off x="1579608" y="4016808"/>
                <a:ext cx="65880" cy="215280"/>
              </a:xfrm>
              <a:prstGeom prst="rect">
                <a:avLst/>
              </a:prstGeom>
            </p:spPr>
          </p:pic>
        </mc:Fallback>
      </mc:AlternateContent>
      <mc:AlternateContent xmlns:mc="http://schemas.openxmlformats.org/markup-compatibility/2006" xmlns:p14="http://schemas.microsoft.com/office/powerpoint/2010/main">
        <mc:Choice Requires="p14">
          <p:contentPart p14:bwMode="auto" r:id="rId126">
            <p14:nvContentPartPr>
              <p14:cNvPr id="84" name="Freihand 83">
                <a:extLst>
                  <a:ext uri="{FF2B5EF4-FFF2-40B4-BE49-F238E27FC236}">
                    <a16:creationId xmlns:a16="http://schemas.microsoft.com/office/drawing/2014/main" id="{0B5161CD-20CA-40DA-81FE-07670964FDEB}"/>
                  </a:ext>
                </a:extLst>
              </p14:cNvPr>
              <p14:cNvContentPartPr/>
              <p14:nvPr/>
            </p14:nvContentPartPr>
            <p14:xfrm>
              <a:off x="1623168" y="4071888"/>
              <a:ext cx="108360" cy="75960"/>
            </p14:xfrm>
          </p:contentPart>
        </mc:Choice>
        <mc:Fallback xmlns="">
          <p:pic>
            <p:nvPicPr>
              <p:cNvPr id="84" name="Freihand 83">
                <a:extLst>
                  <a:ext uri="{FF2B5EF4-FFF2-40B4-BE49-F238E27FC236}">
                    <a16:creationId xmlns:a16="http://schemas.microsoft.com/office/drawing/2014/main" id="{0B5161CD-20CA-40DA-81FE-07670964FDEB}"/>
                  </a:ext>
                </a:extLst>
              </p:cNvPr>
              <p:cNvPicPr/>
              <p:nvPr/>
            </p:nvPicPr>
            <p:blipFill>
              <a:blip r:embed="rId127"/>
              <a:stretch>
                <a:fillRect/>
              </a:stretch>
            </p:blipFill>
            <p:spPr>
              <a:xfrm>
                <a:off x="1618848" y="4067568"/>
                <a:ext cx="117000" cy="84600"/>
              </a:xfrm>
              <a:prstGeom prst="rect">
                <a:avLst/>
              </a:prstGeom>
            </p:spPr>
          </p:pic>
        </mc:Fallback>
      </mc:AlternateContent>
      <mc:AlternateContent xmlns:mc="http://schemas.openxmlformats.org/markup-compatibility/2006" xmlns:p14="http://schemas.microsoft.com/office/powerpoint/2010/main">
        <mc:Choice Requires="p14">
          <p:contentPart p14:bwMode="auto" r:id="rId128">
            <p14:nvContentPartPr>
              <p14:cNvPr id="85" name="Freihand 84">
                <a:extLst>
                  <a:ext uri="{FF2B5EF4-FFF2-40B4-BE49-F238E27FC236}">
                    <a16:creationId xmlns:a16="http://schemas.microsoft.com/office/drawing/2014/main" id="{9847E3C2-C5D3-410E-813C-552898E1594C}"/>
                  </a:ext>
                </a:extLst>
              </p14:cNvPr>
              <p14:cNvContentPartPr/>
              <p14:nvPr/>
            </p14:nvContentPartPr>
            <p14:xfrm>
              <a:off x="1771488" y="4087728"/>
              <a:ext cx="25920" cy="78840"/>
            </p14:xfrm>
          </p:contentPart>
        </mc:Choice>
        <mc:Fallback xmlns="">
          <p:pic>
            <p:nvPicPr>
              <p:cNvPr id="85" name="Freihand 84">
                <a:extLst>
                  <a:ext uri="{FF2B5EF4-FFF2-40B4-BE49-F238E27FC236}">
                    <a16:creationId xmlns:a16="http://schemas.microsoft.com/office/drawing/2014/main" id="{9847E3C2-C5D3-410E-813C-552898E1594C}"/>
                  </a:ext>
                </a:extLst>
              </p:cNvPr>
              <p:cNvPicPr/>
              <p:nvPr/>
            </p:nvPicPr>
            <p:blipFill>
              <a:blip r:embed="rId129"/>
              <a:stretch>
                <a:fillRect/>
              </a:stretch>
            </p:blipFill>
            <p:spPr>
              <a:xfrm>
                <a:off x="1767168" y="4083408"/>
                <a:ext cx="34560" cy="87480"/>
              </a:xfrm>
              <a:prstGeom prst="rect">
                <a:avLst/>
              </a:prstGeom>
            </p:spPr>
          </p:pic>
        </mc:Fallback>
      </mc:AlternateContent>
      <mc:AlternateContent xmlns:mc="http://schemas.openxmlformats.org/markup-compatibility/2006" xmlns:p14="http://schemas.microsoft.com/office/powerpoint/2010/main">
        <mc:Choice Requires="p14">
          <p:contentPart p14:bwMode="auto" r:id="rId130">
            <p14:nvContentPartPr>
              <p14:cNvPr id="86" name="Freihand 85">
                <a:extLst>
                  <a:ext uri="{FF2B5EF4-FFF2-40B4-BE49-F238E27FC236}">
                    <a16:creationId xmlns:a16="http://schemas.microsoft.com/office/drawing/2014/main" id="{312C7A53-E907-439D-B53A-73F975389C71}"/>
                  </a:ext>
                </a:extLst>
              </p14:cNvPr>
              <p14:cNvContentPartPr/>
              <p14:nvPr/>
            </p14:nvContentPartPr>
            <p14:xfrm>
              <a:off x="1750968" y="4118328"/>
              <a:ext cx="67320" cy="8280"/>
            </p14:xfrm>
          </p:contentPart>
        </mc:Choice>
        <mc:Fallback xmlns="">
          <p:pic>
            <p:nvPicPr>
              <p:cNvPr id="86" name="Freihand 85">
                <a:extLst>
                  <a:ext uri="{FF2B5EF4-FFF2-40B4-BE49-F238E27FC236}">
                    <a16:creationId xmlns:a16="http://schemas.microsoft.com/office/drawing/2014/main" id="{312C7A53-E907-439D-B53A-73F975389C71}"/>
                  </a:ext>
                </a:extLst>
              </p:cNvPr>
              <p:cNvPicPr/>
              <p:nvPr/>
            </p:nvPicPr>
            <p:blipFill>
              <a:blip r:embed="rId131"/>
              <a:stretch>
                <a:fillRect/>
              </a:stretch>
            </p:blipFill>
            <p:spPr>
              <a:xfrm>
                <a:off x="1746648" y="4114008"/>
                <a:ext cx="75960" cy="16920"/>
              </a:xfrm>
              <a:prstGeom prst="rect">
                <a:avLst/>
              </a:prstGeom>
            </p:spPr>
          </p:pic>
        </mc:Fallback>
      </mc:AlternateContent>
      <mc:AlternateContent xmlns:mc="http://schemas.openxmlformats.org/markup-compatibility/2006" xmlns:p14="http://schemas.microsoft.com/office/powerpoint/2010/main">
        <mc:Choice Requires="p14">
          <p:contentPart p14:bwMode="auto" r:id="rId132">
            <p14:nvContentPartPr>
              <p14:cNvPr id="88" name="Freihand 87">
                <a:extLst>
                  <a:ext uri="{FF2B5EF4-FFF2-40B4-BE49-F238E27FC236}">
                    <a16:creationId xmlns:a16="http://schemas.microsoft.com/office/drawing/2014/main" id="{87ABA7D3-73DE-4644-98CF-A97A6E76A18C}"/>
                  </a:ext>
                </a:extLst>
              </p14:cNvPr>
              <p14:cNvContentPartPr/>
              <p14:nvPr/>
            </p14:nvContentPartPr>
            <p14:xfrm>
              <a:off x="1852488" y="4074048"/>
              <a:ext cx="115920" cy="178920"/>
            </p14:xfrm>
          </p:contentPart>
        </mc:Choice>
        <mc:Fallback xmlns="">
          <p:pic>
            <p:nvPicPr>
              <p:cNvPr id="88" name="Freihand 87">
                <a:extLst>
                  <a:ext uri="{FF2B5EF4-FFF2-40B4-BE49-F238E27FC236}">
                    <a16:creationId xmlns:a16="http://schemas.microsoft.com/office/drawing/2014/main" id="{87ABA7D3-73DE-4644-98CF-A97A6E76A18C}"/>
                  </a:ext>
                </a:extLst>
              </p:cNvPr>
              <p:cNvPicPr/>
              <p:nvPr/>
            </p:nvPicPr>
            <p:blipFill>
              <a:blip r:embed="rId133"/>
              <a:stretch>
                <a:fillRect/>
              </a:stretch>
            </p:blipFill>
            <p:spPr>
              <a:xfrm>
                <a:off x="1848168" y="4069728"/>
                <a:ext cx="124560" cy="187560"/>
              </a:xfrm>
              <a:prstGeom prst="rect">
                <a:avLst/>
              </a:prstGeom>
            </p:spPr>
          </p:pic>
        </mc:Fallback>
      </mc:AlternateContent>
      <mc:AlternateContent xmlns:mc="http://schemas.openxmlformats.org/markup-compatibility/2006" xmlns:p14="http://schemas.microsoft.com/office/powerpoint/2010/main">
        <mc:Choice Requires="p14">
          <p:contentPart p14:bwMode="auto" r:id="rId134">
            <p14:nvContentPartPr>
              <p14:cNvPr id="89" name="Freihand 88">
                <a:extLst>
                  <a:ext uri="{FF2B5EF4-FFF2-40B4-BE49-F238E27FC236}">
                    <a16:creationId xmlns:a16="http://schemas.microsoft.com/office/drawing/2014/main" id="{AA032C18-A0FA-4EE4-8493-C1471CEC80C0}"/>
                  </a:ext>
                </a:extLst>
              </p14:cNvPr>
              <p14:cNvContentPartPr/>
              <p14:nvPr/>
            </p14:nvContentPartPr>
            <p14:xfrm>
              <a:off x="1854288" y="3996288"/>
              <a:ext cx="133920" cy="11880"/>
            </p14:xfrm>
          </p:contentPart>
        </mc:Choice>
        <mc:Fallback xmlns="">
          <p:pic>
            <p:nvPicPr>
              <p:cNvPr id="89" name="Freihand 88">
                <a:extLst>
                  <a:ext uri="{FF2B5EF4-FFF2-40B4-BE49-F238E27FC236}">
                    <a16:creationId xmlns:a16="http://schemas.microsoft.com/office/drawing/2014/main" id="{AA032C18-A0FA-4EE4-8493-C1471CEC80C0}"/>
                  </a:ext>
                </a:extLst>
              </p:cNvPr>
              <p:cNvPicPr/>
              <p:nvPr/>
            </p:nvPicPr>
            <p:blipFill>
              <a:blip r:embed="rId135"/>
              <a:stretch>
                <a:fillRect/>
              </a:stretch>
            </p:blipFill>
            <p:spPr>
              <a:xfrm>
                <a:off x="1849968" y="3991968"/>
                <a:ext cx="142560" cy="20520"/>
              </a:xfrm>
              <a:prstGeom prst="rect">
                <a:avLst/>
              </a:prstGeom>
            </p:spPr>
          </p:pic>
        </mc:Fallback>
      </mc:AlternateContent>
      <mc:AlternateContent xmlns:mc="http://schemas.openxmlformats.org/markup-compatibility/2006" xmlns:p14="http://schemas.microsoft.com/office/powerpoint/2010/main">
        <mc:Choice Requires="p14">
          <p:contentPart p14:bwMode="auto" r:id="rId136">
            <p14:nvContentPartPr>
              <p14:cNvPr id="91" name="Freihand 90">
                <a:extLst>
                  <a:ext uri="{FF2B5EF4-FFF2-40B4-BE49-F238E27FC236}">
                    <a16:creationId xmlns:a16="http://schemas.microsoft.com/office/drawing/2014/main" id="{D9B8CC2D-87D2-432D-A11E-FA5C869BBEC6}"/>
                  </a:ext>
                </a:extLst>
              </p14:cNvPr>
              <p14:cNvContentPartPr/>
              <p14:nvPr/>
            </p14:nvContentPartPr>
            <p14:xfrm>
              <a:off x="1946448" y="4004928"/>
              <a:ext cx="100800" cy="236880"/>
            </p14:xfrm>
          </p:contentPart>
        </mc:Choice>
        <mc:Fallback xmlns="">
          <p:pic>
            <p:nvPicPr>
              <p:cNvPr id="91" name="Freihand 90">
                <a:extLst>
                  <a:ext uri="{FF2B5EF4-FFF2-40B4-BE49-F238E27FC236}">
                    <a16:creationId xmlns:a16="http://schemas.microsoft.com/office/drawing/2014/main" id="{D9B8CC2D-87D2-432D-A11E-FA5C869BBEC6}"/>
                  </a:ext>
                </a:extLst>
              </p:cNvPr>
              <p:cNvPicPr/>
              <p:nvPr/>
            </p:nvPicPr>
            <p:blipFill>
              <a:blip r:embed="rId137"/>
              <a:stretch>
                <a:fillRect/>
              </a:stretch>
            </p:blipFill>
            <p:spPr>
              <a:xfrm>
                <a:off x="1942128" y="4000608"/>
                <a:ext cx="109440" cy="245520"/>
              </a:xfrm>
              <a:prstGeom prst="rect">
                <a:avLst/>
              </a:prstGeom>
            </p:spPr>
          </p:pic>
        </mc:Fallback>
      </mc:AlternateContent>
      <mc:AlternateContent xmlns:mc="http://schemas.openxmlformats.org/markup-compatibility/2006" xmlns:p14="http://schemas.microsoft.com/office/powerpoint/2010/main">
        <mc:Choice Requires="p14">
          <p:contentPart p14:bwMode="auto" r:id="rId138">
            <p14:nvContentPartPr>
              <p14:cNvPr id="93" name="Freihand 92">
                <a:extLst>
                  <a:ext uri="{FF2B5EF4-FFF2-40B4-BE49-F238E27FC236}">
                    <a16:creationId xmlns:a16="http://schemas.microsoft.com/office/drawing/2014/main" id="{E2BAD715-BA23-44AA-AF9A-115FA06997F3}"/>
                  </a:ext>
                </a:extLst>
              </p14:cNvPr>
              <p14:cNvContentPartPr/>
              <p14:nvPr/>
            </p14:nvContentPartPr>
            <p14:xfrm>
              <a:off x="2079648" y="4004928"/>
              <a:ext cx="57960" cy="159480"/>
            </p14:xfrm>
          </p:contentPart>
        </mc:Choice>
        <mc:Fallback xmlns="">
          <p:pic>
            <p:nvPicPr>
              <p:cNvPr id="93" name="Freihand 92">
                <a:extLst>
                  <a:ext uri="{FF2B5EF4-FFF2-40B4-BE49-F238E27FC236}">
                    <a16:creationId xmlns:a16="http://schemas.microsoft.com/office/drawing/2014/main" id="{E2BAD715-BA23-44AA-AF9A-115FA06997F3}"/>
                  </a:ext>
                </a:extLst>
              </p:cNvPr>
              <p:cNvPicPr/>
              <p:nvPr/>
            </p:nvPicPr>
            <p:blipFill>
              <a:blip r:embed="rId139"/>
              <a:stretch>
                <a:fillRect/>
              </a:stretch>
            </p:blipFill>
            <p:spPr>
              <a:xfrm>
                <a:off x="2075328" y="4000608"/>
                <a:ext cx="66600" cy="168120"/>
              </a:xfrm>
              <a:prstGeom prst="rect">
                <a:avLst/>
              </a:prstGeom>
            </p:spPr>
          </p:pic>
        </mc:Fallback>
      </mc:AlternateContent>
      <mc:AlternateContent xmlns:mc="http://schemas.openxmlformats.org/markup-compatibility/2006" xmlns:p14="http://schemas.microsoft.com/office/powerpoint/2010/main">
        <mc:Choice Requires="p14">
          <p:contentPart p14:bwMode="auto" r:id="rId140">
            <p14:nvContentPartPr>
              <p14:cNvPr id="94" name="Freihand 93">
                <a:extLst>
                  <a:ext uri="{FF2B5EF4-FFF2-40B4-BE49-F238E27FC236}">
                    <a16:creationId xmlns:a16="http://schemas.microsoft.com/office/drawing/2014/main" id="{5640633D-2896-4524-9DF7-F85600F20A66}"/>
                  </a:ext>
                </a:extLst>
              </p14:cNvPr>
              <p14:cNvContentPartPr/>
              <p14:nvPr/>
            </p14:nvContentPartPr>
            <p14:xfrm>
              <a:off x="2137968" y="4041648"/>
              <a:ext cx="93960" cy="99000"/>
            </p14:xfrm>
          </p:contentPart>
        </mc:Choice>
        <mc:Fallback xmlns="">
          <p:pic>
            <p:nvPicPr>
              <p:cNvPr id="94" name="Freihand 93">
                <a:extLst>
                  <a:ext uri="{FF2B5EF4-FFF2-40B4-BE49-F238E27FC236}">
                    <a16:creationId xmlns:a16="http://schemas.microsoft.com/office/drawing/2014/main" id="{5640633D-2896-4524-9DF7-F85600F20A66}"/>
                  </a:ext>
                </a:extLst>
              </p:cNvPr>
              <p:cNvPicPr/>
              <p:nvPr/>
            </p:nvPicPr>
            <p:blipFill>
              <a:blip r:embed="rId141"/>
              <a:stretch>
                <a:fillRect/>
              </a:stretch>
            </p:blipFill>
            <p:spPr>
              <a:xfrm>
                <a:off x="2133648" y="4037328"/>
                <a:ext cx="102600" cy="107640"/>
              </a:xfrm>
              <a:prstGeom prst="rect">
                <a:avLst/>
              </a:prstGeom>
            </p:spPr>
          </p:pic>
        </mc:Fallback>
      </mc:AlternateContent>
      <mc:AlternateContent xmlns:mc="http://schemas.openxmlformats.org/markup-compatibility/2006" xmlns:p14="http://schemas.microsoft.com/office/powerpoint/2010/main">
        <mc:Choice Requires="p14">
          <p:contentPart p14:bwMode="auto" r:id="rId142">
            <p14:nvContentPartPr>
              <p14:cNvPr id="95" name="Freihand 94">
                <a:extLst>
                  <a:ext uri="{FF2B5EF4-FFF2-40B4-BE49-F238E27FC236}">
                    <a16:creationId xmlns:a16="http://schemas.microsoft.com/office/drawing/2014/main" id="{6A075720-457B-483F-8153-1F9F546EEEDC}"/>
                  </a:ext>
                </a:extLst>
              </p14:cNvPr>
              <p14:cNvContentPartPr/>
              <p14:nvPr/>
            </p14:nvContentPartPr>
            <p14:xfrm>
              <a:off x="2277648" y="4044888"/>
              <a:ext cx="19080" cy="82080"/>
            </p14:xfrm>
          </p:contentPart>
        </mc:Choice>
        <mc:Fallback xmlns="">
          <p:pic>
            <p:nvPicPr>
              <p:cNvPr id="95" name="Freihand 94">
                <a:extLst>
                  <a:ext uri="{FF2B5EF4-FFF2-40B4-BE49-F238E27FC236}">
                    <a16:creationId xmlns:a16="http://schemas.microsoft.com/office/drawing/2014/main" id="{6A075720-457B-483F-8153-1F9F546EEEDC}"/>
                  </a:ext>
                </a:extLst>
              </p:cNvPr>
              <p:cNvPicPr/>
              <p:nvPr/>
            </p:nvPicPr>
            <p:blipFill>
              <a:blip r:embed="rId143"/>
              <a:stretch>
                <a:fillRect/>
              </a:stretch>
            </p:blipFill>
            <p:spPr>
              <a:xfrm>
                <a:off x="2273328" y="4040568"/>
                <a:ext cx="27720" cy="90720"/>
              </a:xfrm>
              <a:prstGeom prst="rect">
                <a:avLst/>
              </a:prstGeom>
            </p:spPr>
          </p:pic>
        </mc:Fallback>
      </mc:AlternateContent>
      <mc:AlternateContent xmlns:mc="http://schemas.openxmlformats.org/markup-compatibility/2006" xmlns:p14="http://schemas.microsoft.com/office/powerpoint/2010/main">
        <mc:Choice Requires="p14">
          <p:contentPart p14:bwMode="auto" r:id="rId144">
            <p14:nvContentPartPr>
              <p14:cNvPr id="96" name="Freihand 95">
                <a:extLst>
                  <a:ext uri="{FF2B5EF4-FFF2-40B4-BE49-F238E27FC236}">
                    <a16:creationId xmlns:a16="http://schemas.microsoft.com/office/drawing/2014/main" id="{AF6B339E-7F27-412F-A06D-C032A4B2A417}"/>
                  </a:ext>
                </a:extLst>
              </p14:cNvPr>
              <p14:cNvContentPartPr/>
              <p14:nvPr/>
            </p14:nvContentPartPr>
            <p14:xfrm>
              <a:off x="2249928" y="4085928"/>
              <a:ext cx="99360" cy="13680"/>
            </p14:xfrm>
          </p:contentPart>
        </mc:Choice>
        <mc:Fallback xmlns="">
          <p:pic>
            <p:nvPicPr>
              <p:cNvPr id="96" name="Freihand 95">
                <a:extLst>
                  <a:ext uri="{FF2B5EF4-FFF2-40B4-BE49-F238E27FC236}">
                    <a16:creationId xmlns:a16="http://schemas.microsoft.com/office/drawing/2014/main" id="{AF6B339E-7F27-412F-A06D-C032A4B2A417}"/>
                  </a:ext>
                </a:extLst>
              </p:cNvPr>
              <p:cNvPicPr/>
              <p:nvPr/>
            </p:nvPicPr>
            <p:blipFill>
              <a:blip r:embed="rId145"/>
              <a:stretch>
                <a:fillRect/>
              </a:stretch>
            </p:blipFill>
            <p:spPr>
              <a:xfrm>
                <a:off x="2245608" y="4081608"/>
                <a:ext cx="108000" cy="22320"/>
              </a:xfrm>
              <a:prstGeom prst="rect">
                <a:avLst/>
              </a:prstGeom>
            </p:spPr>
          </p:pic>
        </mc:Fallback>
      </mc:AlternateContent>
      <mc:AlternateContent xmlns:mc="http://schemas.openxmlformats.org/markup-compatibility/2006" xmlns:p14="http://schemas.microsoft.com/office/powerpoint/2010/main">
        <mc:Choice Requires="p14">
          <p:contentPart p14:bwMode="auto" r:id="rId146">
            <p14:nvContentPartPr>
              <p14:cNvPr id="97" name="Freihand 96">
                <a:extLst>
                  <a:ext uri="{FF2B5EF4-FFF2-40B4-BE49-F238E27FC236}">
                    <a16:creationId xmlns:a16="http://schemas.microsoft.com/office/drawing/2014/main" id="{7EC27E9B-3926-466A-86DC-2F527FE0912E}"/>
                  </a:ext>
                </a:extLst>
              </p14:cNvPr>
              <p14:cNvContentPartPr/>
              <p14:nvPr/>
            </p14:nvContentPartPr>
            <p14:xfrm>
              <a:off x="2325888" y="4022208"/>
              <a:ext cx="89280" cy="210240"/>
            </p14:xfrm>
          </p:contentPart>
        </mc:Choice>
        <mc:Fallback xmlns="">
          <p:pic>
            <p:nvPicPr>
              <p:cNvPr id="97" name="Freihand 96">
                <a:extLst>
                  <a:ext uri="{FF2B5EF4-FFF2-40B4-BE49-F238E27FC236}">
                    <a16:creationId xmlns:a16="http://schemas.microsoft.com/office/drawing/2014/main" id="{7EC27E9B-3926-466A-86DC-2F527FE0912E}"/>
                  </a:ext>
                </a:extLst>
              </p:cNvPr>
              <p:cNvPicPr/>
              <p:nvPr/>
            </p:nvPicPr>
            <p:blipFill>
              <a:blip r:embed="rId147"/>
              <a:stretch>
                <a:fillRect/>
              </a:stretch>
            </p:blipFill>
            <p:spPr>
              <a:xfrm>
                <a:off x="2321568" y="4017888"/>
                <a:ext cx="97920" cy="218880"/>
              </a:xfrm>
              <a:prstGeom prst="rect">
                <a:avLst/>
              </a:prstGeom>
            </p:spPr>
          </p:pic>
        </mc:Fallback>
      </mc:AlternateContent>
      <mc:AlternateContent xmlns:mc="http://schemas.openxmlformats.org/markup-compatibility/2006" xmlns:p14="http://schemas.microsoft.com/office/powerpoint/2010/main">
        <mc:Choice Requires="p14">
          <p:contentPart p14:bwMode="auto" r:id="rId148">
            <p14:nvContentPartPr>
              <p14:cNvPr id="99" name="Freihand 98">
                <a:extLst>
                  <a:ext uri="{FF2B5EF4-FFF2-40B4-BE49-F238E27FC236}">
                    <a16:creationId xmlns:a16="http://schemas.microsoft.com/office/drawing/2014/main" id="{516C5686-294E-4765-9026-A8FBCA0AD1C2}"/>
                  </a:ext>
                </a:extLst>
              </p14:cNvPr>
              <p14:cNvContentPartPr/>
              <p14:nvPr/>
            </p14:nvContentPartPr>
            <p14:xfrm>
              <a:off x="2468088" y="3974328"/>
              <a:ext cx="79200" cy="258840"/>
            </p14:xfrm>
          </p:contentPart>
        </mc:Choice>
        <mc:Fallback xmlns="">
          <p:pic>
            <p:nvPicPr>
              <p:cNvPr id="99" name="Freihand 98">
                <a:extLst>
                  <a:ext uri="{FF2B5EF4-FFF2-40B4-BE49-F238E27FC236}">
                    <a16:creationId xmlns:a16="http://schemas.microsoft.com/office/drawing/2014/main" id="{516C5686-294E-4765-9026-A8FBCA0AD1C2}"/>
                  </a:ext>
                </a:extLst>
              </p:cNvPr>
              <p:cNvPicPr/>
              <p:nvPr/>
            </p:nvPicPr>
            <p:blipFill>
              <a:blip r:embed="rId149"/>
              <a:stretch>
                <a:fillRect/>
              </a:stretch>
            </p:blipFill>
            <p:spPr>
              <a:xfrm>
                <a:off x="2463768" y="3970008"/>
                <a:ext cx="87840" cy="267480"/>
              </a:xfrm>
              <a:prstGeom prst="rect">
                <a:avLst/>
              </a:prstGeom>
            </p:spPr>
          </p:pic>
        </mc:Fallback>
      </mc:AlternateContent>
      <mc:AlternateContent xmlns:mc="http://schemas.openxmlformats.org/markup-compatibility/2006" xmlns:p14="http://schemas.microsoft.com/office/powerpoint/2010/main">
        <mc:Choice Requires="p14">
          <p:contentPart p14:bwMode="auto" r:id="rId150">
            <p14:nvContentPartPr>
              <p14:cNvPr id="100" name="Freihand 99">
                <a:extLst>
                  <a:ext uri="{FF2B5EF4-FFF2-40B4-BE49-F238E27FC236}">
                    <a16:creationId xmlns:a16="http://schemas.microsoft.com/office/drawing/2014/main" id="{6C49BD2E-FD20-4E02-962B-63C4934CD648}"/>
                  </a:ext>
                </a:extLst>
              </p14:cNvPr>
              <p14:cNvContentPartPr/>
              <p14:nvPr/>
            </p14:nvContentPartPr>
            <p14:xfrm>
              <a:off x="2619648" y="3991968"/>
              <a:ext cx="80280" cy="191520"/>
            </p14:xfrm>
          </p:contentPart>
        </mc:Choice>
        <mc:Fallback xmlns="">
          <p:pic>
            <p:nvPicPr>
              <p:cNvPr id="100" name="Freihand 99">
                <a:extLst>
                  <a:ext uri="{FF2B5EF4-FFF2-40B4-BE49-F238E27FC236}">
                    <a16:creationId xmlns:a16="http://schemas.microsoft.com/office/drawing/2014/main" id="{6C49BD2E-FD20-4E02-962B-63C4934CD648}"/>
                  </a:ext>
                </a:extLst>
              </p:cNvPr>
              <p:cNvPicPr/>
              <p:nvPr/>
            </p:nvPicPr>
            <p:blipFill>
              <a:blip r:embed="rId151"/>
              <a:stretch>
                <a:fillRect/>
              </a:stretch>
            </p:blipFill>
            <p:spPr>
              <a:xfrm>
                <a:off x="2615328" y="3987648"/>
                <a:ext cx="88920" cy="200160"/>
              </a:xfrm>
              <a:prstGeom prst="rect">
                <a:avLst/>
              </a:prstGeom>
            </p:spPr>
          </p:pic>
        </mc:Fallback>
      </mc:AlternateContent>
      <mc:AlternateContent xmlns:mc="http://schemas.openxmlformats.org/markup-compatibility/2006" xmlns:p14="http://schemas.microsoft.com/office/powerpoint/2010/main">
        <mc:Choice Requires="p14">
          <p:contentPart p14:bwMode="auto" r:id="rId152">
            <p14:nvContentPartPr>
              <p14:cNvPr id="101" name="Freihand 100">
                <a:extLst>
                  <a:ext uri="{FF2B5EF4-FFF2-40B4-BE49-F238E27FC236}">
                    <a16:creationId xmlns:a16="http://schemas.microsoft.com/office/drawing/2014/main" id="{A730EB0E-BBE6-4158-ACC6-7B48E09F04F6}"/>
                  </a:ext>
                </a:extLst>
              </p14:cNvPr>
              <p14:cNvContentPartPr/>
              <p14:nvPr/>
            </p14:nvContentPartPr>
            <p14:xfrm>
              <a:off x="2748168" y="4042368"/>
              <a:ext cx="156240" cy="103680"/>
            </p14:xfrm>
          </p:contentPart>
        </mc:Choice>
        <mc:Fallback xmlns="">
          <p:pic>
            <p:nvPicPr>
              <p:cNvPr id="101" name="Freihand 100">
                <a:extLst>
                  <a:ext uri="{FF2B5EF4-FFF2-40B4-BE49-F238E27FC236}">
                    <a16:creationId xmlns:a16="http://schemas.microsoft.com/office/drawing/2014/main" id="{A730EB0E-BBE6-4158-ACC6-7B48E09F04F6}"/>
                  </a:ext>
                </a:extLst>
              </p:cNvPr>
              <p:cNvPicPr/>
              <p:nvPr/>
            </p:nvPicPr>
            <p:blipFill>
              <a:blip r:embed="rId153"/>
              <a:stretch>
                <a:fillRect/>
              </a:stretch>
            </p:blipFill>
            <p:spPr>
              <a:xfrm>
                <a:off x="2743848" y="4038048"/>
                <a:ext cx="164880" cy="112320"/>
              </a:xfrm>
              <a:prstGeom prst="rect">
                <a:avLst/>
              </a:prstGeom>
            </p:spPr>
          </p:pic>
        </mc:Fallback>
      </mc:AlternateContent>
      <mc:AlternateContent xmlns:mc="http://schemas.openxmlformats.org/markup-compatibility/2006" xmlns:p14="http://schemas.microsoft.com/office/powerpoint/2010/main">
        <mc:Choice Requires="p14">
          <p:contentPart p14:bwMode="auto" r:id="rId154">
            <p14:nvContentPartPr>
              <p14:cNvPr id="102" name="Freihand 101">
                <a:extLst>
                  <a:ext uri="{FF2B5EF4-FFF2-40B4-BE49-F238E27FC236}">
                    <a16:creationId xmlns:a16="http://schemas.microsoft.com/office/drawing/2014/main" id="{C3FC4889-9D67-472D-916B-27636E8568D6}"/>
                  </a:ext>
                </a:extLst>
              </p14:cNvPr>
              <p14:cNvContentPartPr/>
              <p14:nvPr/>
            </p14:nvContentPartPr>
            <p14:xfrm>
              <a:off x="2972808" y="4062528"/>
              <a:ext cx="32040" cy="93960"/>
            </p14:xfrm>
          </p:contentPart>
        </mc:Choice>
        <mc:Fallback xmlns="">
          <p:pic>
            <p:nvPicPr>
              <p:cNvPr id="102" name="Freihand 101">
                <a:extLst>
                  <a:ext uri="{FF2B5EF4-FFF2-40B4-BE49-F238E27FC236}">
                    <a16:creationId xmlns:a16="http://schemas.microsoft.com/office/drawing/2014/main" id="{C3FC4889-9D67-472D-916B-27636E8568D6}"/>
                  </a:ext>
                </a:extLst>
              </p:cNvPr>
              <p:cNvPicPr/>
              <p:nvPr/>
            </p:nvPicPr>
            <p:blipFill>
              <a:blip r:embed="rId155"/>
              <a:stretch>
                <a:fillRect/>
              </a:stretch>
            </p:blipFill>
            <p:spPr>
              <a:xfrm>
                <a:off x="2968488" y="4058208"/>
                <a:ext cx="40680" cy="102600"/>
              </a:xfrm>
              <a:prstGeom prst="rect">
                <a:avLst/>
              </a:prstGeom>
            </p:spPr>
          </p:pic>
        </mc:Fallback>
      </mc:AlternateContent>
      <mc:AlternateContent xmlns:mc="http://schemas.openxmlformats.org/markup-compatibility/2006" xmlns:p14="http://schemas.microsoft.com/office/powerpoint/2010/main">
        <mc:Choice Requires="p14">
          <p:contentPart p14:bwMode="auto" r:id="rId156">
            <p14:nvContentPartPr>
              <p14:cNvPr id="103" name="Freihand 102">
                <a:extLst>
                  <a:ext uri="{FF2B5EF4-FFF2-40B4-BE49-F238E27FC236}">
                    <a16:creationId xmlns:a16="http://schemas.microsoft.com/office/drawing/2014/main" id="{FD07C4EA-5922-4D95-B7AF-07B0F298F435}"/>
                  </a:ext>
                </a:extLst>
              </p14:cNvPr>
              <p14:cNvContentPartPr/>
              <p14:nvPr/>
            </p14:nvContentPartPr>
            <p14:xfrm>
              <a:off x="2917728" y="4106448"/>
              <a:ext cx="139320" cy="12240"/>
            </p14:xfrm>
          </p:contentPart>
        </mc:Choice>
        <mc:Fallback xmlns="">
          <p:pic>
            <p:nvPicPr>
              <p:cNvPr id="103" name="Freihand 102">
                <a:extLst>
                  <a:ext uri="{FF2B5EF4-FFF2-40B4-BE49-F238E27FC236}">
                    <a16:creationId xmlns:a16="http://schemas.microsoft.com/office/drawing/2014/main" id="{FD07C4EA-5922-4D95-B7AF-07B0F298F435}"/>
                  </a:ext>
                </a:extLst>
              </p:cNvPr>
              <p:cNvPicPr/>
              <p:nvPr/>
            </p:nvPicPr>
            <p:blipFill>
              <a:blip r:embed="rId157"/>
              <a:stretch>
                <a:fillRect/>
              </a:stretch>
            </p:blipFill>
            <p:spPr>
              <a:xfrm>
                <a:off x="2913408" y="4102128"/>
                <a:ext cx="147960" cy="20880"/>
              </a:xfrm>
              <a:prstGeom prst="rect">
                <a:avLst/>
              </a:prstGeom>
            </p:spPr>
          </p:pic>
        </mc:Fallback>
      </mc:AlternateContent>
      <mc:AlternateContent xmlns:mc="http://schemas.openxmlformats.org/markup-compatibility/2006" xmlns:p14="http://schemas.microsoft.com/office/powerpoint/2010/main">
        <mc:Choice Requires="p14">
          <p:contentPart p14:bwMode="auto" r:id="rId158">
            <p14:nvContentPartPr>
              <p14:cNvPr id="104" name="Freihand 103">
                <a:extLst>
                  <a:ext uri="{FF2B5EF4-FFF2-40B4-BE49-F238E27FC236}">
                    <a16:creationId xmlns:a16="http://schemas.microsoft.com/office/drawing/2014/main" id="{E0DF1A58-1AB6-4D48-BB18-36375010E4C6}"/>
                  </a:ext>
                </a:extLst>
              </p14:cNvPr>
              <p14:cNvContentPartPr/>
              <p14:nvPr/>
            </p14:nvContentPartPr>
            <p14:xfrm>
              <a:off x="3064608" y="4087728"/>
              <a:ext cx="121680" cy="170640"/>
            </p14:xfrm>
          </p:contentPart>
        </mc:Choice>
        <mc:Fallback xmlns="">
          <p:pic>
            <p:nvPicPr>
              <p:cNvPr id="104" name="Freihand 103">
                <a:extLst>
                  <a:ext uri="{FF2B5EF4-FFF2-40B4-BE49-F238E27FC236}">
                    <a16:creationId xmlns:a16="http://schemas.microsoft.com/office/drawing/2014/main" id="{E0DF1A58-1AB6-4D48-BB18-36375010E4C6}"/>
                  </a:ext>
                </a:extLst>
              </p:cNvPr>
              <p:cNvPicPr/>
              <p:nvPr/>
            </p:nvPicPr>
            <p:blipFill>
              <a:blip r:embed="rId159"/>
              <a:stretch>
                <a:fillRect/>
              </a:stretch>
            </p:blipFill>
            <p:spPr>
              <a:xfrm>
                <a:off x="3060288" y="4083408"/>
                <a:ext cx="130320" cy="179280"/>
              </a:xfrm>
              <a:prstGeom prst="rect">
                <a:avLst/>
              </a:prstGeom>
            </p:spPr>
          </p:pic>
        </mc:Fallback>
      </mc:AlternateContent>
      <mc:AlternateContent xmlns:mc="http://schemas.openxmlformats.org/markup-compatibility/2006" xmlns:p14="http://schemas.microsoft.com/office/powerpoint/2010/main">
        <mc:Choice Requires="p14">
          <p:contentPart p14:bwMode="auto" r:id="rId160">
            <p14:nvContentPartPr>
              <p14:cNvPr id="105" name="Freihand 104">
                <a:extLst>
                  <a:ext uri="{FF2B5EF4-FFF2-40B4-BE49-F238E27FC236}">
                    <a16:creationId xmlns:a16="http://schemas.microsoft.com/office/drawing/2014/main" id="{4146AE57-CF60-47FA-9B65-8C9451C4FF8E}"/>
                  </a:ext>
                </a:extLst>
              </p14:cNvPr>
              <p14:cNvContentPartPr/>
              <p14:nvPr/>
            </p14:nvContentPartPr>
            <p14:xfrm>
              <a:off x="3058488" y="4009968"/>
              <a:ext cx="170640" cy="11160"/>
            </p14:xfrm>
          </p:contentPart>
        </mc:Choice>
        <mc:Fallback xmlns="">
          <p:pic>
            <p:nvPicPr>
              <p:cNvPr id="105" name="Freihand 104">
                <a:extLst>
                  <a:ext uri="{FF2B5EF4-FFF2-40B4-BE49-F238E27FC236}">
                    <a16:creationId xmlns:a16="http://schemas.microsoft.com/office/drawing/2014/main" id="{4146AE57-CF60-47FA-9B65-8C9451C4FF8E}"/>
                  </a:ext>
                </a:extLst>
              </p:cNvPr>
              <p:cNvPicPr/>
              <p:nvPr/>
            </p:nvPicPr>
            <p:blipFill>
              <a:blip r:embed="rId161"/>
              <a:stretch>
                <a:fillRect/>
              </a:stretch>
            </p:blipFill>
            <p:spPr>
              <a:xfrm>
                <a:off x="3054168" y="4005648"/>
                <a:ext cx="179280" cy="19800"/>
              </a:xfrm>
              <a:prstGeom prst="rect">
                <a:avLst/>
              </a:prstGeom>
            </p:spPr>
          </p:pic>
        </mc:Fallback>
      </mc:AlternateContent>
      <mc:AlternateContent xmlns:mc="http://schemas.openxmlformats.org/markup-compatibility/2006" xmlns:p14="http://schemas.microsoft.com/office/powerpoint/2010/main">
        <mc:Choice Requires="p14">
          <p:contentPart p14:bwMode="auto" r:id="rId162">
            <p14:nvContentPartPr>
              <p14:cNvPr id="106" name="Freihand 105">
                <a:extLst>
                  <a:ext uri="{FF2B5EF4-FFF2-40B4-BE49-F238E27FC236}">
                    <a16:creationId xmlns:a16="http://schemas.microsoft.com/office/drawing/2014/main" id="{60ECD9D3-7E43-4C47-A532-0EAA1E755488}"/>
                  </a:ext>
                </a:extLst>
              </p14:cNvPr>
              <p14:cNvContentPartPr/>
              <p14:nvPr/>
            </p14:nvContentPartPr>
            <p14:xfrm>
              <a:off x="3197808" y="3969648"/>
              <a:ext cx="141480" cy="347040"/>
            </p14:xfrm>
          </p:contentPart>
        </mc:Choice>
        <mc:Fallback xmlns="">
          <p:pic>
            <p:nvPicPr>
              <p:cNvPr id="106" name="Freihand 105">
                <a:extLst>
                  <a:ext uri="{FF2B5EF4-FFF2-40B4-BE49-F238E27FC236}">
                    <a16:creationId xmlns:a16="http://schemas.microsoft.com/office/drawing/2014/main" id="{60ECD9D3-7E43-4C47-A532-0EAA1E755488}"/>
                  </a:ext>
                </a:extLst>
              </p:cNvPr>
              <p:cNvPicPr/>
              <p:nvPr/>
            </p:nvPicPr>
            <p:blipFill>
              <a:blip r:embed="rId163"/>
              <a:stretch>
                <a:fillRect/>
              </a:stretch>
            </p:blipFill>
            <p:spPr>
              <a:xfrm>
                <a:off x="3193488" y="3965328"/>
                <a:ext cx="150120" cy="355680"/>
              </a:xfrm>
              <a:prstGeom prst="rect">
                <a:avLst/>
              </a:prstGeom>
            </p:spPr>
          </p:pic>
        </mc:Fallback>
      </mc:AlternateContent>
      <mc:AlternateContent xmlns:mc="http://schemas.openxmlformats.org/markup-compatibility/2006" xmlns:p14="http://schemas.microsoft.com/office/powerpoint/2010/main">
        <mc:Choice Requires="p14">
          <p:contentPart p14:bwMode="auto" r:id="rId164">
            <p14:nvContentPartPr>
              <p14:cNvPr id="108" name="Freihand 107">
                <a:extLst>
                  <a:ext uri="{FF2B5EF4-FFF2-40B4-BE49-F238E27FC236}">
                    <a16:creationId xmlns:a16="http://schemas.microsoft.com/office/drawing/2014/main" id="{D67DC18F-EC08-4B10-A174-0C578AF3D6C0}"/>
                  </a:ext>
                </a:extLst>
              </p14:cNvPr>
              <p14:cNvContentPartPr/>
              <p14:nvPr/>
            </p14:nvContentPartPr>
            <p14:xfrm>
              <a:off x="1604808" y="3873168"/>
              <a:ext cx="936720" cy="93240"/>
            </p14:xfrm>
          </p:contentPart>
        </mc:Choice>
        <mc:Fallback xmlns="">
          <p:pic>
            <p:nvPicPr>
              <p:cNvPr id="108" name="Freihand 107">
                <a:extLst>
                  <a:ext uri="{FF2B5EF4-FFF2-40B4-BE49-F238E27FC236}">
                    <a16:creationId xmlns:a16="http://schemas.microsoft.com/office/drawing/2014/main" id="{D67DC18F-EC08-4B10-A174-0C578AF3D6C0}"/>
                  </a:ext>
                </a:extLst>
              </p:cNvPr>
              <p:cNvPicPr/>
              <p:nvPr/>
            </p:nvPicPr>
            <p:blipFill>
              <a:blip r:embed="rId165"/>
              <a:stretch>
                <a:fillRect/>
              </a:stretch>
            </p:blipFill>
            <p:spPr>
              <a:xfrm>
                <a:off x="1600488" y="3868848"/>
                <a:ext cx="945360" cy="101880"/>
              </a:xfrm>
              <a:prstGeom prst="rect">
                <a:avLst/>
              </a:prstGeom>
            </p:spPr>
          </p:pic>
        </mc:Fallback>
      </mc:AlternateContent>
      <mc:AlternateContent xmlns:mc="http://schemas.openxmlformats.org/markup-compatibility/2006" xmlns:p14="http://schemas.microsoft.com/office/powerpoint/2010/main">
        <mc:Choice Requires="p14">
          <p:contentPart p14:bwMode="auto" r:id="rId166">
            <p14:nvContentPartPr>
              <p14:cNvPr id="109" name="Freihand 108">
                <a:extLst>
                  <a:ext uri="{FF2B5EF4-FFF2-40B4-BE49-F238E27FC236}">
                    <a16:creationId xmlns:a16="http://schemas.microsoft.com/office/drawing/2014/main" id="{E2D610B8-70FC-4D04-A388-49BE01DD6F3C}"/>
                  </a:ext>
                </a:extLst>
              </p14:cNvPr>
              <p14:cNvContentPartPr/>
              <p14:nvPr/>
            </p14:nvContentPartPr>
            <p14:xfrm>
              <a:off x="2542248" y="3873168"/>
              <a:ext cx="655920" cy="51840"/>
            </p14:xfrm>
          </p:contentPart>
        </mc:Choice>
        <mc:Fallback xmlns="">
          <p:pic>
            <p:nvPicPr>
              <p:cNvPr id="109" name="Freihand 108">
                <a:extLst>
                  <a:ext uri="{FF2B5EF4-FFF2-40B4-BE49-F238E27FC236}">
                    <a16:creationId xmlns:a16="http://schemas.microsoft.com/office/drawing/2014/main" id="{E2D610B8-70FC-4D04-A388-49BE01DD6F3C}"/>
                  </a:ext>
                </a:extLst>
              </p:cNvPr>
              <p:cNvPicPr/>
              <p:nvPr/>
            </p:nvPicPr>
            <p:blipFill>
              <a:blip r:embed="rId167"/>
              <a:stretch>
                <a:fillRect/>
              </a:stretch>
            </p:blipFill>
            <p:spPr>
              <a:xfrm>
                <a:off x="2537928" y="3868848"/>
                <a:ext cx="664560" cy="60480"/>
              </a:xfrm>
              <a:prstGeom prst="rect">
                <a:avLst/>
              </a:prstGeom>
            </p:spPr>
          </p:pic>
        </mc:Fallback>
      </mc:AlternateContent>
      <mc:AlternateContent xmlns:mc="http://schemas.openxmlformats.org/markup-compatibility/2006" xmlns:p14="http://schemas.microsoft.com/office/powerpoint/2010/main">
        <mc:Choice Requires="p14">
          <p:contentPart p14:bwMode="auto" r:id="rId168">
            <p14:nvContentPartPr>
              <p14:cNvPr id="111" name="Freihand 110">
                <a:extLst>
                  <a:ext uri="{FF2B5EF4-FFF2-40B4-BE49-F238E27FC236}">
                    <a16:creationId xmlns:a16="http://schemas.microsoft.com/office/drawing/2014/main" id="{7CDBA4C1-3F9B-41AB-9668-6FD9F5BBA3C9}"/>
                  </a:ext>
                </a:extLst>
              </p14:cNvPr>
              <p14:cNvContentPartPr/>
              <p14:nvPr/>
            </p14:nvContentPartPr>
            <p14:xfrm>
              <a:off x="2634768" y="3755808"/>
              <a:ext cx="138600" cy="95040"/>
            </p14:xfrm>
          </p:contentPart>
        </mc:Choice>
        <mc:Fallback xmlns="">
          <p:pic>
            <p:nvPicPr>
              <p:cNvPr id="111" name="Freihand 110">
                <a:extLst>
                  <a:ext uri="{FF2B5EF4-FFF2-40B4-BE49-F238E27FC236}">
                    <a16:creationId xmlns:a16="http://schemas.microsoft.com/office/drawing/2014/main" id="{7CDBA4C1-3F9B-41AB-9668-6FD9F5BBA3C9}"/>
                  </a:ext>
                </a:extLst>
              </p:cNvPr>
              <p:cNvPicPr/>
              <p:nvPr/>
            </p:nvPicPr>
            <p:blipFill>
              <a:blip r:embed="rId169"/>
              <a:stretch>
                <a:fillRect/>
              </a:stretch>
            </p:blipFill>
            <p:spPr>
              <a:xfrm>
                <a:off x="2630448" y="3751488"/>
                <a:ext cx="147240" cy="103680"/>
              </a:xfrm>
              <a:prstGeom prst="rect">
                <a:avLst/>
              </a:prstGeom>
            </p:spPr>
          </p:pic>
        </mc:Fallback>
      </mc:AlternateContent>
      <mc:AlternateContent xmlns:mc="http://schemas.openxmlformats.org/markup-compatibility/2006" xmlns:p14="http://schemas.microsoft.com/office/powerpoint/2010/main">
        <mc:Choice Requires="p14">
          <p:contentPart p14:bwMode="auto" r:id="rId170">
            <p14:nvContentPartPr>
              <p14:cNvPr id="112" name="Freihand 111">
                <a:extLst>
                  <a:ext uri="{FF2B5EF4-FFF2-40B4-BE49-F238E27FC236}">
                    <a16:creationId xmlns:a16="http://schemas.microsoft.com/office/drawing/2014/main" id="{D0D4CE69-5F57-4D05-9A73-6B859C6624B5}"/>
                  </a:ext>
                </a:extLst>
              </p14:cNvPr>
              <p14:cNvContentPartPr/>
              <p14:nvPr/>
            </p14:nvContentPartPr>
            <p14:xfrm>
              <a:off x="2788848" y="3759768"/>
              <a:ext cx="133200" cy="107280"/>
            </p14:xfrm>
          </p:contentPart>
        </mc:Choice>
        <mc:Fallback xmlns="">
          <p:pic>
            <p:nvPicPr>
              <p:cNvPr id="112" name="Freihand 111">
                <a:extLst>
                  <a:ext uri="{FF2B5EF4-FFF2-40B4-BE49-F238E27FC236}">
                    <a16:creationId xmlns:a16="http://schemas.microsoft.com/office/drawing/2014/main" id="{D0D4CE69-5F57-4D05-9A73-6B859C6624B5}"/>
                  </a:ext>
                </a:extLst>
              </p:cNvPr>
              <p:cNvPicPr/>
              <p:nvPr/>
            </p:nvPicPr>
            <p:blipFill>
              <a:blip r:embed="rId171"/>
              <a:stretch>
                <a:fillRect/>
              </a:stretch>
            </p:blipFill>
            <p:spPr>
              <a:xfrm>
                <a:off x="2784528" y="3755448"/>
                <a:ext cx="141840" cy="115920"/>
              </a:xfrm>
              <a:prstGeom prst="rect">
                <a:avLst/>
              </a:prstGeom>
            </p:spPr>
          </p:pic>
        </mc:Fallback>
      </mc:AlternateContent>
      <mc:AlternateContent xmlns:mc="http://schemas.openxmlformats.org/markup-compatibility/2006" xmlns:p14="http://schemas.microsoft.com/office/powerpoint/2010/main">
        <mc:Choice Requires="p14">
          <p:contentPart p14:bwMode="auto" r:id="rId172">
            <p14:nvContentPartPr>
              <p14:cNvPr id="113" name="Freihand 112">
                <a:extLst>
                  <a:ext uri="{FF2B5EF4-FFF2-40B4-BE49-F238E27FC236}">
                    <a16:creationId xmlns:a16="http://schemas.microsoft.com/office/drawing/2014/main" id="{835DA435-A5C3-4B0F-ABBC-E7FF814FE99D}"/>
                  </a:ext>
                </a:extLst>
              </p14:cNvPr>
              <p14:cNvContentPartPr/>
              <p14:nvPr/>
            </p14:nvContentPartPr>
            <p14:xfrm>
              <a:off x="2873808" y="3783888"/>
              <a:ext cx="126000" cy="142560"/>
            </p14:xfrm>
          </p:contentPart>
        </mc:Choice>
        <mc:Fallback xmlns="">
          <p:pic>
            <p:nvPicPr>
              <p:cNvPr id="113" name="Freihand 112">
                <a:extLst>
                  <a:ext uri="{FF2B5EF4-FFF2-40B4-BE49-F238E27FC236}">
                    <a16:creationId xmlns:a16="http://schemas.microsoft.com/office/drawing/2014/main" id="{835DA435-A5C3-4B0F-ABBC-E7FF814FE99D}"/>
                  </a:ext>
                </a:extLst>
              </p:cNvPr>
              <p:cNvPicPr/>
              <p:nvPr/>
            </p:nvPicPr>
            <p:blipFill>
              <a:blip r:embed="rId173"/>
              <a:stretch>
                <a:fillRect/>
              </a:stretch>
            </p:blipFill>
            <p:spPr>
              <a:xfrm>
                <a:off x="2869488" y="3779568"/>
                <a:ext cx="134640" cy="151200"/>
              </a:xfrm>
              <a:prstGeom prst="rect">
                <a:avLst/>
              </a:prstGeom>
            </p:spPr>
          </p:pic>
        </mc:Fallback>
      </mc:AlternateContent>
      <mc:AlternateContent xmlns:mc="http://schemas.openxmlformats.org/markup-compatibility/2006" xmlns:p14="http://schemas.microsoft.com/office/powerpoint/2010/main">
        <mc:Choice Requires="p14">
          <p:contentPart p14:bwMode="auto" r:id="rId174">
            <p14:nvContentPartPr>
              <p14:cNvPr id="114" name="Freihand 113">
                <a:extLst>
                  <a:ext uri="{FF2B5EF4-FFF2-40B4-BE49-F238E27FC236}">
                    <a16:creationId xmlns:a16="http://schemas.microsoft.com/office/drawing/2014/main" id="{11EB6DEF-6056-4457-A0BF-E698EECC10CC}"/>
                  </a:ext>
                </a:extLst>
              </p14:cNvPr>
              <p14:cNvContentPartPr/>
              <p14:nvPr/>
            </p14:nvContentPartPr>
            <p14:xfrm>
              <a:off x="2902968" y="3722688"/>
              <a:ext cx="132840" cy="720"/>
            </p14:xfrm>
          </p:contentPart>
        </mc:Choice>
        <mc:Fallback xmlns="">
          <p:pic>
            <p:nvPicPr>
              <p:cNvPr id="114" name="Freihand 113">
                <a:extLst>
                  <a:ext uri="{FF2B5EF4-FFF2-40B4-BE49-F238E27FC236}">
                    <a16:creationId xmlns:a16="http://schemas.microsoft.com/office/drawing/2014/main" id="{11EB6DEF-6056-4457-A0BF-E698EECC10CC}"/>
                  </a:ext>
                </a:extLst>
              </p:cNvPr>
              <p:cNvPicPr/>
              <p:nvPr/>
            </p:nvPicPr>
            <p:blipFill>
              <a:blip r:embed="rId175"/>
              <a:stretch>
                <a:fillRect/>
              </a:stretch>
            </p:blipFill>
            <p:spPr>
              <a:xfrm>
                <a:off x="2898648" y="3718368"/>
                <a:ext cx="141480" cy="9360"/>
              </a:xfrm>
              <a:prstGeom prst="rect">
                <a:avLst/>
              </a:prstGeom>
            </p:spPr>
          </p:pic>
        </mc:Fallback>
      </mc:AlternateContent>
      <mc:AlternateContent xmlns:mc="http://schemas.openxmlformats.org/markup-compatibility/2006" xmlns:p14="http://schemas.microsoft.com/office/powerpoint/2010/main">
        <mc:Choice Requires="p14">
          <p:contentPart p14:bwMode="auto" r:id="rId176">
            <p14:nvContentPartPr>
              <p14:cNvPr id="115" name="Freihand 114">
                <a:extLst>
                  <a:ext uri="{FF2B5EF4-FFF2-40B4-BE49-F238E27FC236}">
                    <a16:creationId xmlns:a16="http://schemas.microsoft.com/office/drawing/2014/main" id="{647C0E52-F1CE-41EF-B3BE-8E11E94D22D6}"/>
                  </a:ext>
                </a:extLst>
              </p14:cNvPr>
              <p14:cNvContentPartPr/>
              <p14:nvPr/>
            </p14:nvContentPartPr>
            <p14:xfrm>
              <a:off x="2906928" y="3737088"/>
              <a:ext cx="142200" cy="158040"/>
            </p14:xfrm>
          </p:contentPart>
        </mc:Choice>
        <mc:Fallback xmlns="">
          <p:pic>
            <p:nvPicPr>
              <p:cNvPr id="115" name="Freihand 114">
                <a:extLst>
                  <a:ext uri="{FF2B5EF4-FFF2-40B4-BE49-F238E27FC236}">
                    <a16:creationId xmlns:a16="http://schemas.microsoft.com/office/drawing/2014/main" id="{647C0E52-F1CE-41EF-B3BE-8E11E94D22D6}"/>
                  </a:ext>
                </a:extLst>
              </p:cNvPr>
              <p:cNvPicPr/>
              <p:nvPr/>
            </p:nvPicPr>
            <p:blipFill>
              <a:blip r:embed="rId177"/>
              <a:stretch>
                <a:fillRect/>
              </a:stretch>
            </p:blipFill>
            <p:spPr>
              <a:xfrm>
                <a:off x="2902608" y="3732768"/>
                <a:ext cx="150840" cy="166680"/>
              </a:xfrm>
              <a:prstGeom prst="rect">
                <a:avLst/>
              </a:prstGeom>
            </p:spPr>
          </p:pic>
        </mc:Fallback>
      </mc:AlternateContent>
      <mc:AlternateContent xmlns:mc="http://schemas.openxmlformats.org/markup-compatibility/2006" xmlns:p14="http://schemas.microsoft.com/office/powerpoint/2010/main">
        <mc:Choice Requires="p14">
          <p:contentPart p14:bwMode="auto" r:id="rId178">
            <p14:nvContentPartPr>
              <p14:cNvPr id="116" name="Freihand 115">
                <a:extLst>
                  <a:ext uri="{FF2B5EF4-FFF2-40B4-BE49-F238E27FC236}">
                    <a16:creationId xmlns:a16="http://schemas.microsoft.com/office/drawing/2014/main" id="{48AC04EC-61F0-4CC4-AF7A-C1A92E09F703}"/>
                  </a:ext>
                </a:extLst>
              </p14:cNvPr>
              <p14:cNvContentPartPr/>
              <p14:nvPr/>
            </p14:nvContentPartPr>
            <p14:xfrm>
              <a:off x="2555928" y="3738888"/>
              <a:ext cx="118800" cy="187920"/>
            </p14:xfrm>
          </p:contentPart>
        </mc:Choice>
        <mc:Fallback xmlns="">
          <p:pic>
            <p:nvPicPr>
              <p:cNvPr id="116" name="Freihand 115">
                <a:extLst>
                  <a:ext uri="{FF2B5EF4-FFF2-40B4-BE49-F238E27FC236}">
                    <a16:creationId xmlns:a16="http://schemas.microsoft.com/office/drawing/2014/main" id="{48AC04EC-61F0-4CC4-AF7A-C1A92E09F703}"/>
                  </a:ext>
                </a:extLst>
              </p:cNvPr>
              <p:cNvPicPr/>
              <p:nvPr/>
            </p:nvPicPr>
            <p:blipFill>
              <a:blip r:embed="rId179"/>
              <a:stretch>
                <a:fillRect/>
              </a:stretch>
            </p:blipFill>
            <p:spPr>
              <a:xfrm>
                <a:off x="2551608" y="3734568"/>
                <a:ext cx="127440" cy="196560"/>
              </a:xfrm>
              <a:prstGeom prst="rect">
                <a:avLst/>
              </a:prstGeom>
            </p:spPr>
          </p:pic>
        </mc:Fallback>
      </mc:AlternateContent>
      <mc:AlternateContent xmlns:mc="http://schemas.openxmlformats.org/markup-compatibility/2006" xmlns:p14="http://schemas.microsoft.com/office/powerpoint/2010/main">
        <mc:Choice Requires="p14">
          <p:contentPart p14:bwMode="auto" r:id="rId180">
            <p14:nvContentPartPr>
              <p14:cNvPr id="118" name="Freihand 117">
                <a:extLst>
                  <a:ext uri="{FF2B5EF4-FFF2-40B4-BE49-F238E27FC236}">
                    <a16:creationId xmlns:a16="http://schemas.microsoft.com/office/drawing/2014/main" id="{A8CCE1FD-7335-48B6-88FE-2F84F1B354B7}"/>
                  </a:ext>
                </a:extLst>
              </p14:cNvPr>
              <p14:cNvContentPartPr/>
              <p14:nvPr/>
            </p14:nvContentPartPr>
            <p14:xfrm>
              <a:off x="3077208" y="3706488"/>
              <a:ext cx="60840" cy="74880"/>
            </p14:xfrm>
          </p:contentPart>
        </mc:Choice>
        <mc:Fallback xmlns="">
          <p:pic>
            <p:nvPicPr>
              <p:cNvPr id="118" name="Freihand 117">
                <a:extLst>
                  <a:ext uri="{FF2B5EF4-FFF2-40B4-BE49-F238E27FC236}">
                    <a16:creationId xmlns:a16="http://schemas.microsoft.com/office/drawing/2014/main" id="{A8CCE1FD-7335-48B6-88FE-2F84F1B354B7}"/>
                  </a:ext>
                </a:extLst>
              </p:cNvPr>
              <p:cNvPicPr/>
              <p:nvPr/>
            </p:nvPicPr>
            <p:blipFill>
              <a:blip r:embed="rId181"/>
              <a:stretch>
                <a:fillRect/>
              </a:stretch>
            </p:blipFill>
            <p:spPr>
              <a:xfrm>
                <a:off x="3072888" y="3702168"/>
                <a:ext cx="69480" cy="83520"/>
              </a:xfrm>
              <a:prstGeom prst="rect">
                <a:avLst/>
              </a:prstGeom>
            </p:spPr>
          </p:pic>
        </mc:Fallback>
      </mc:AlternateContent>
      <mc:AlternateContent xmlns:mc="http://schemas.openxmlformats.org/markup-compatibility/2006" xmlns:p14="http://schemas.microsoft.com/office/powerpoint/2010/main">
        <mc:Choice Requires="p14">
          <p:contentPart p14:bwMode="auto" r:id="rId182">
            <p14:nvContentPartPr>
              <p14:cNvPr id="139" name="Freihand 138">
                <a:extLst>
                  <a:ext uri="{FF2B5EF4-FFF2-40B4-BE49-F238E27FC236}">
                    <a16:creationId xmlns:a16="http://schemas.microsoft.com/office/drawing/2014/main" id="{721464C5-8E3D-47F3-8A46-EF7E04D70226}"/>
                  </a:ext>
                </a:extLst>
              </p14:cNvPr>
              <p14:cNvContentPartPr/>
              <p14:nvPr/>
            </p14:nvContentPartPr>
            <p14:xfrm>
              <a:off x="1574568" y="4517208"/>
              <a:ext cx="202320" cy="118080"/>
            </p14:xfrm>
          </p:contentPart>
        </mc:Choice>
        <mc:Fallback xmlns="">
          <p:pic>
            <p:nvPicPr>
              <p:cNvPr id="139" name="Freihand 138">
                <a:extLst>
                  <a:ext uri="{FF2B5EF4-FFF2-40B4-BE49-F238E27FC236}">
                    <a16:creationId xmlns:a16="http://schemas.microsoft.com/office/drawing/2014/main" id="{721464C5-8E3D-47F3-8A46-EF7E04D70226}"/>
                  </a:ext>
                </a:extLst>
              </p:cNvPr>
              <p:cNvPicPr/>
              <p:nvPr/>
            </p:nvPicPr>
            <p:blipFill>
              <a:blip r:embed="rId183"/>
              <a:stretch>
                <a:fillRect/>
              </a:stretch>
            </p:blipFill>
            <p:spPr>
              <a:xfrm>
                <a:off x="1570248" y="4512888"/>
                <a:ext cx="210960" cy="126720"/>
              </a:xfrm>
              <a:prstGeom prst="rect">
                <a:avLst/>
              </a:prstGeom>
            </p:spPr>
          </p:pic>
        </mc:Fallback>
      </mc:AlternateContent>
      <mc:AlternateContent xmlns:mc="http://schemas.openxmlformats.org/markup-compatibility/2006" xmlns:p14="http://schemas.microsoft.com/office/powerpoint/2010/main">
        <mc:Choice Requires="p14">
          <p:contentPart p14:bwMode="auto" r:id="rId184">
            <p14:nvContentPartPr>
              <p14:cNvPr id="140" name="Freihand 139">
                <a:extLst>
                  <a:ext uri="{FF2B5EF4-FFF2-40B4-BE49-F238E27FC236}">
                    <a16:creationId xmlns:a16="http://schemas.microsoft.com/office/drawing/2014/main" id="{D3954B02-8F55-446F-9630-A70058567F97}"/>
                  </a:ext>
                </a:extLst>
              </p14:cNvPr>
              <p14:cNvContentPartPr/>
              <p14:nvPr/>
            </p14:nvContentPartPr>
            <p14:xfrm>
              <a:off x="1863288" y="4507128"/>
              <a:ext cx="29160" cy="118080"/>
            </p14:xfrm>
          </p:contentPart>
        </mc:Choice>
        <mc:Fallback xmlns="">
          <p:pic>
            <p:nvPicPr>
              <p:cNvPr id="140" name="Freihand 139">
                <a:extLst>
                  <a:ext uri="{FF2B5EF4-FFF2-40B4-BE49-F238E27FC236}">
                    <a16:creationId xmlns:a16="http://schemas.microsoft.com/office/drawing/2014/main" id="{D3954B02-8F55-446F-9630-A70058567F97}"/>
                  </a:ext>
                </a:extLst>
              </p:cNvPr>
              <p:cNvPicPr/>
              <p:nvPr/>
            </p:nvPicPr>
            <p:blipFill>
              <a:blip r:embed="rId185"/>
              <a:stretch>
                <a:fillRect/>
              </a:stretch>
            </p:blipFill>
            <p:spPr>
              <a:xfrm>
                <a:off x="1858968" y="4502808"/>
                <a:ext cx="37800" cy="126720"/>
              </a:xfrm>
              <a:prstGeom prst="rect">
                <a:avLst/>
              </a:prstGeom>
            </p:spPr>
          </p:pic>
        </mc:Fallback>
      </mc:AlternateContent>
      <mc:AlternateContent xmlns:mc="http://schemas.openxmlformats.org/markup-compatibility/2006" xmlns:p14="http://schemas.microsoft.com/office/powerpoint/2010/main">
        <mc:Choice Requires="p14">
          <p:contentPart p14:bwMode="auto" r:id="rId186">
            <p14:nvContentPartPr>
              <p14:cNvPr id="141" name="Freihand 140">
                <a:extLst>
                  <a:ext uri="{FF2B5EF4-FFF2-40B4-BE49-F238E27FC236}">
                    <a16:creationId xmlns:a16="http://schemas.microsoft.com/office/drawing/2014/main" id="{11EA95B9-370C-43D0-A28B-5A73B4A900F6}"/>
                  </a:ext>
                </a:extLst>
              </p14:cNvPr>
              <p14:cNvContentPartPr/>
              <p14:nvPr/>
            </p14:nvContentPartPr>
            <p14:xfrm>
              <a:off x="1817928" y="4538448"/>
              <a:ext cx="164520" cy="29520"/>
            </p14:xfrm>
          </p:contentPart>
        </mc:Choice>
        <mc:Fallback xmlns="">
          <p:pic>
            <p:nvPicPr>
              <p:cNvPr id="141" name="Freihand 140">
                <a:extLst>
                  <a:ext uri="{FF2B5EF4-FFF2-40B4-BE49-F238E27FC236}">
                    <a16:creationId xmlns:a16="http://schemas.microsoft.com/office/drawing/2014/main" id="{11EA95B9-370C-43D0-A28B-5A73B4A900F6}"/>
                  </a:ext>
                </a:extLst>
              </p:cNvPr>
              <p:cNvPicPr/>
              <p:nvPr/>
            </p:nvPicPr>
            <p:blipFill>
              <a:blip r:embed="rId187"/>
              <a:stretch>
                <a:fillRect/>
              </a:stretch>
            </p:blipFill>
            <p:spPr>
              <a:xfrm>
                <a:off x="1813608" y="4534128"/>
                <a:ext cx="173160" cy="38160"/>
              </a:xfrm>
              <a:prstGeom prst="rect">
                <a:avLst/>
              </a:prstGeom>
            </p:spPr>
          </p:pic>
        </mc:Fallback>
      </mc:AlternateContent>
      <mc:AlternateContent xmlns:mc="http://schemas.openxmlformats.org/markup-compatibility/2006" xmlns:p14="http://schemas.microsoft.com/office/powerpoint/2010/main">
        <mc:Choice Requires="p14">
          <p:contentPart p14:bwMode="auto" r:id="rId188">
            <p14:nvContentPartPr>
              <p14:cNvPr id="142" name="Freihand 141">
                <a:extLst>
                  <a:ext uri="{FF2B5EF4-FFF2-40B4-BE49-F238E27FC236}">
                    <a16:creationId xmlns:a16="http://schemas.microsoft.com/office/drawing/2014/main" id="{CDE1A879-244C-4330-83B2-39E9C0A5B69C}"/>
                  </a:ext>
                </a:extLst>
              </p14:cNvPr>
              <p14:cNvContentPartPr/>
              <p14:nvPr/>
            </p14:nvContentPartPr>
            <p14:xfrm>
              <a:off x="1915128" y="4455648"/>
              <a:ext cx="174240" cy="246600"/>
            </p14:xfrm>
          </p:contentPart>
        </mc:Choice>
        <mc:Fallback xmlns="">
          <p:pic>
            <p:nvPicPr>
              <p:cNvPr id="142" name="Freihand 141">
                <a:extLst>
                  <a:ext uri="{FF2B5EF4-FFF2-40B4-BE49-F238E27FC236}">
                    <a16:creationId xmlns:a16="http://schemas.microsoft.com/office/drawing/2014/main" id="{CDE1A879-244C-4330-83B2-39E9C0A5B69C}"/>
                  </a:ext>
                </a:extLst>
              </p:cNvPr>
              <p:cNvPicPr/>
              <p:nvPr/>
            </p:nvPicPr>
            <p:blipFill>
              <a:blip r:embed="rId189"/>
              <a:stretch>
                <a:fillRect/>
              </a:stretch>
            </p:blipFill>
            <p:spPr>
              <a:xfrm>
                <a:off x="1910808" y="4451328"/>
                <a:ext cx="182880" cy="255240"/>
              </a:xfrm>
              <a:prstGeom prst="rect">
                <a:avLst/>
              </a:prstGeom>
            </p:spPr>
          </p:pic>
        </mc:Fallback>
      </mc:AlternateContent>
      <mc:AlternateContent xmlns:mc="http://schemas.openxmlformats.org/markup-compatibility/2006" xmlns:p14="http://schemas.microsoft.com/office/powerpoint/2010/main">
        <mc:Choice Requires="p14">
          <p:contentPart p14:bwMode="auto" r:id="rId190">
            <p14:nvContentPartPr>
              <p14:cNvPr id="143" name="Freihand 142">
                <a:extLst>
                  <a:ext uri="{FF2B5EF4-FFF2-40B4-BE49-F238E27FC236}">
                    <a16:creationId xmlns:a16="http://schemas.microsoft.com/office/drawing/2014/main" id="{740FFAE1-5526-4D6B-82D4-C3C52679EEB5}"/>
                  </a:ext>
                </a:extLst>
              </p14:cNvPr>
              <p14:cNvContentPartPr/>
              <p14:nvPr/>
            </p14:nvContentPartPr>
            <p14:xfrm>
              <a:off x="1998648" y="4451328"/>
              <a:ext cx="178200" cy="248400"/>
            </p14:xfrm>
          </p:contentPart>
        </mc:Choice>
        <mc:Fallback xmlns="">
          <p:pic>
            <p:nvPicPr>
              <p:cNvPr id="143" name="Freihand 142">
                <a:extLst>
                  <a:ext uri="{FF2B5EF4-FFF2-40B4-BE49-F238E27FC236}">
                    <a16:creationId xmlns:a16="http://schemas.microsoft.com/office/drawing/2014/main" id="{740FFAE1-5526-4D6B-82D4-C3C52679EEB5}"/>
                  </a:ext>
                </a:extLst>
              </p:cNvPr>
              <p:cNvPicPr/>
              <p:nvPr/>
            </p:nvPicPr>
            <p:blipFill>
              <a:blip r:embed="rId191"/>
              <a:stretch>
                <a:fillRect/>
              </a:stretch>
            </p:blipFill>
            <p:spPr>
              <a:xfrm>
                <a:off x="1994328" y="4447008"/>
                <a:ext cx="186840" cy="257040"/>
              </a:xfrm>
              <a:prstGeom prst="rect">
                <a:avLst/>
              </a:prstGeom>
            </p:spPr>
          </p:pic>
        </mc:Fallback>
      </mc:AlternateContent>
      <mc:AlternateContent xmlns:mc="http://schemas.openxmlformats.org/markup-compatibility/2006" xmlns:p14="http://schemas.microsoft.com/office/powerpoint/2010/main">
        <mc:Choice Requires="p14">
          <p:contentPart p14:bwMode="auto" r:id="rId192">
            <p14:nvContentPartPr>
              <p14:cNvPr id="144" name="Freihand 143">
                <a:extLst>
                  <a:ext uri="{FF2B5EF4-FFF2-40B4-BE49-F238E27FC236}">
                    <a16:creationId xmlns:a16="http://schemas.microsoft.com/office/drawing/2014/main" id="{93CB9502-4EA9-4FDA-A6EA-FB02704F744E}"/>
                  </a:ext>
                </a:extLst>
              </p14:cNvPr>
              <p14:cNvContentPartPr/>
              <p14:nvPr/>
            </p14:nvContentPartPr>
            <p14:xfrm>
              <a:off x="1475208" y="4483368"/>
              <a:ext cx="110520" cy="272880"/>
            </p14:xfrm>
          </p:contentPart>
        </mc:Choice>
        <mc:Fallback xmlns="">
          <p:pic>
            <p:nvPicPr>
              <p:cNvPr id="144" name="Freihand 143">
                <a:extLst>
                  <a:ext uri="{FF2B5EF4-FFF2-40B4-BE49-F238E27FC236}">
                    <a16:creationId xmlns:a16="http://schemas.microsoft.com/office/drawing/2014/main" id="{93CB9502-4EA9-4FDA-A6EA-FB02704F744E}"/>
                  </a:ext>
                </a:extLst>
              </p:cNvPr>
              <p:cNvPicPr/>
              <p:nvPr/>
            </p:nvPicPr>
            <p:blipFill>
              <a:blip r:embed="rId193"/>
              <a:stretch>
                <a:fillRect/>
              </a:stretch>
            </p:blipFill>
            <p:spPr>
              <a:xfrm>
                <a:off x="1470888" y="4479048"/>
                <a:ext cx="119160" cy="281520"/>
              </a:xfrm>
              <a:prstGeom prst="rect">
                <a:avLst/>
              </a:prstGeom>
            </p:spPr>
          </p:pic>
        </mc:Fallback>
      </mc:AlternateContent>
      <mc:AlternateContent xmlns:mc="http://schemas.openxmlformats.org/markup-compatibility/2006" xmlns:p14="http://schemas.microsoft.com/office/powerpoint/2010/main">
        <mc:Choice Requires="p14">
          <p:contentPart p14:bwMode="auto" r:id="rId194">
            <p14:nvContentPartPr>
              <p14:cNvPr id="145" name="Freihand 144">
                <a:extLst>
                  <a:ext uri="{FF2B5EF4-FFF2-40B4-BE49-F238E27FC236}">
                    <a16:creationId xmlns:a16="http://schemas.microsoft.com/office/drawing/2014/main" id="{3142A425-AC24-4CC9-8498-0E7D10695680}"/>
                  </a:ext>
                </a:extLst>
              </p14:cNvPr>
              <p14:cNvContentPartPr/>
              <p14:nvPr/>
            </p14:nvContentPartPr>
            <p14:xfrm>
              <a:off x="2154168" y="4321728"/>
              <a:ext cx="129240" cy="145080"/>
            </p14:xfrm>
          </p:contentPart>
        </mc:Choice>
        <mc:Fallback xmlns="">
          <p:pic>
            <p:nvPicPr>
              <p:cNvPr id="145" name="Freihand 144">
                <a:extLst>
                  <a:ext uri="{FF2B5EF4-FFF2-40B4-BE49-F238E27FC236}">
                    <a16:creationId xmlns:a16="http://schemas.microsoft.com/office/drawing/2014/main" id="{3142A425-AC24-4CC9-8498-0E7D10695680}"/>
                  </a:ext>
                </a:extLst>
              </p:cNvPr>
              <p:cNvPicPr/>
              <p:nvPr/>
            </p:nvPicPr>
            <p:blipFill>
              <a:blip r:embed="rId195"/>
              <a:stretch>
                <a:fillRect/>
              </a:stretch>
            </p:blipFill>
            <p:spPr>
              <a:xfrm>
                <a:off x="2149848" y="4317408"/>
                <a:ext cx="137880" cy="153720"/>
              </a:xfrm>
              <a:prstGeom prst="rect">
                <a:avLst/>
              </a:prstGeom>
            </p:spPr>
          </p:pic>
        </mc:Fallback>
      </mc:AlternateContent>
      <mc:AlternateContent xmlns:mc="http://schemas.openxmlformats.org/markup-compatibility/2006" xmlns:p14="http://schemas.microsoft.com/office/powerpoint/2010/main">
        <mc:Choice Requires="p14">
          <p:contentPart p14:bwMode="auto" r:id="rId196">
            <p14:nvContentPartPr>
              <p14:cNvPr id="147" name="Freihand 146">
                <a:extLst>
                  <a:ext uri="{FF2B5EF4-FFF2-40B4-BE49-F238E27FC236}">
                    <a16:creationId xmlns:a16="http://schemas.microsoft.com/office/drawing/2014/main" id="{AAE7A853-1E2D-48E8-9C38-1EDEDF53B970}"/>
                  </a:ext>
                </a:extLst>
              </p14:cNvPr>
              <p14:cNvContentPartPr/>
              <p14:nvPr/>
            </p14:nvContentPartPr>
            <p14:xfrm>
              <a:off x="2868048" y="4548168"/>
              <a:ext cx="195840" cy="35640"/>
            </p14:xfrm>
          </p:contentPart>
        </mc:Choice>
        <mc:Fallback xmlns="">
          <p:pic>
            <p:nvPicPr>
              <p:cNvPr id="147" name="Freihand 146">
                <a:extLst>
                  <a:ext uri="{FF2B5EF4-FFF2-40B4-BE49-F238E27FC236}">
                    <a16:creationId xmlns:a16="http://schemas.microsoft.com/office/drawing/2014/main" id="{AAE7A853-1E2D-48E8-9C38-1EDEDF53B970}"/>
                  </a:ext>
                </a:extLst>
              </p:cNvPr>
              <p:cNvPicPr/>
              <p:nvPr/>
            </p:nvPicPr>
            <p:blipFill>
              <a:blip r:embed="rId197"/>
              <a:stretch>
                <a:fillRect/>
              </a:stretch>
            </p:blipFill>
            <p:spPr>
              <a:xfrm>
                <a:off x="2863728" y="4543848"/>
                <a:ext cx="204480" cy="44280"/>
              </a:xfrm>
              <a:prstGeom prst="rect">
                <a:avLst/>
              </a:prstGeom>
            </p:spPr>
          </p:pic>
        </mc:Fallback>
      </mc:AlternateContent>
      <mc:AlternateContent xmlns:mc="http://schemas.openxmlformats.org/markup-compatibility/2006" xmlns:p14="http://schemas.microsoft.com/office/powerpoint/2010/main">
        <mc:Choice Requires="p14">
          <p:contentPart p14:bwMode="auto" r:id="rId198">
            <p14:nvContentPartPr>
              <p14:cNvPr id="148" name="Freihand 147">
                <a:extLst>
                  <a:ext uri="{FF2B5EF4-FFF2-40B4-BE49-F238E27FC236}">
                    <a16:creationId xmlns:a16="http://schemas.microsoft.com/office/drawing/2014/main" id="{890B53BE-A57B-4994-B991-E280EC949AEB}"/>
                  </a:ext>
                </a:extLst>
              </p14:cNvPr>
              <p14:cNvContentPartPr/>
              <p14:nvPr/>
            </p14:nvContentPartPr>
            <p14:xfrm>
              <a:off x="2908368" y="4601448"/>
              <a:ext cx="190080" cy="14760"/>
            </p14:xfrm>
          </p:contentPart>
        </mc:Choice>
        <mc:Fallback xmlns="">
          <p:pic>
            <p:nvPicPr>
              <p:cNvPr id="148" name="Freihand 147">
                <a:extLst>
                  <a:ext uri="{FF2B5EF4-FFF2-40B4-BE49-F238E27FC236}">
                    <a16:creationId xmlns:a16="http://schemas.microsoft.com/office/drawing/2014/main" id="{890B53BE-A57B-4994-B991-E280EC949AEB}"/>
                  </a:ext>
                </a:extLst>
              </p:cNvPr>
              <p:cNvPicPr/>
              <p:nvPr/>
            </p:nvPicPr>
            <p:blipFill>
              <a:blip r:embed="rId199"/>
              <a:stretch>
                <a:fillRect/>
              </a:stretch>
            </p:blipFill>
            <p:spPr>
              <a:xfrm>
                <a:off x="2904048" y="4597128"/>
                <a:ext cx="198720" cy="23400"/>
              </a:xfrm>
              <a:prstGeom prst="rect">
                <a:avLst/>
              </a:prstGeom>
            </p:spPr>
          </p:pic>
        </mc:Fallback>
      </mc:AlternateContent>
      <mc:AlternateContent xmlns:mc="http://schemas.openxmlformats.org/markup-compatibility/2006" xmlns:p14="http://schemas.microsoft.com/office/powerpoint/2010/main">
        <mc:Choice Requires="p14">
          <p:contentPart p14:bwMode="auto" r:id="rId200">
            <p14:nvContentPartPr>
              <p14:cNvPr id="149" name="Freihand 148">
                <a:extLst>
                  <a:ext uri="{FF2B5EF4-FFF2-40B4-BE49-F238E27FC236}">
                    <a16:creationId xmlns:a16="http://schemas.microsoft.com/office/drawing/2014/main" id="{4B1A2A67-B2D3-4548-AD9A-F59515687FC5}"/>
                  </a:ext>
                </a:extLst>
              </p14:cNvPr>
              <p14:cNvContentPartPr/>
              <p14:nvPr/>
            </p14:nvContentPartPr>
            <p14:xfrm>
              <a:off x="3305448" y="4439808"/>
              <a:ext cx="189000" cy="99720"/>
            </p14:xfrm>
          </p:contentPart>
        </mc:Choice>
        <mc:Fallback xmlns="">
          <p:pic>
            <p:nvPicPr>
              <p:cNvPr id="149" name="Freihand 148">
                <a:extLst>
                  <a:ext uri="{FF2B5EF4-FFF2-40B4-BE49-F238E27FC236}">
                    <a16:creationId xmlns:a16="http://schemas.microsoft.com/office/drawing/2014/main" id="{4B1A2A67-B2D3-4548-AD9A-F59515687FC5}"/>
                  </a:ext>
                </a:extLst>
              </p:cNvPr>
              <p:cNvPicPr/>
              <p:nvPr/>
            </p:nvPicPr>
            <p:blipFill>
              <a:blip r:embed="rId201"/>
              <a:stretch>
                <a:fillRect/>
              </a:stretch>
            </p:blipFill>
            <p:spPr>
              <a:xfrm>
                <a:off x="3301128" y="4435488"/>
                <a:ext cx="197640" cy="108360"/>
              </a:xfrm>
              <a:prstGeom prst="rect">
                <a:avLst/>
              </a:prstGeom>
            </p:spPr>
          </p:pic>
        </mc:Fallback>
      </mc:AlternateContent>
      <mc:AlternateContent xmlns:mc="http://schemas.openxmlformats.org/markup-compatibility/2006" xmlns:p14="http://schemas.microsoft.com/office/powerpoint/2010/main">
        <mc:Choice Requires="p14">
          <p:contentPart p14:bwMode="auto" r:id="rId202">
            <p14:nvContentPartPr>
              <p14:cNvPr id="150" name="Freihand 149">
                <a:extLst>
                  <a:ext uri="{FF2B5EF4-FFF2-40B4-BE49-F238E27FC236}">
                    <a16:creationId xmlns:a16="http://schemas.microsoft.com/office/drawing/2014/main" id="{F0E0EC76-BDD5-41C1-B276-795CA24F732A}"/>
                  </a:ext>
                </a:extLst>
              </p14:cNvPr>
              <p14:cNvContentPartPr/>
              <p14:nvPr/>
            </p14:nvContentPartPr>
            <p14:xfrm>
              <a:off x="3522888" y="4402008"/>
              <a:ext cx="92160" cy="147240"/>
            </p14:xfrm>
          </p:contentPart>
        </mc:Choice>
        <mc:Fallback xmlns="">
          <p:pic>
            <p:nvPicPr>
              <p:cNvPr id="150" name="Freihand 149">
                <a:extLst>
                  <a:ext uri="{FF2B5EF4-FFF2-40B4-BE49-F238E27FC236}">
                    <a16:creationId xmlns:a16="http://schemas.microsoft.com/office/drawing/2014/main" id="{F0E0EC76-BDD5-41C1-B276-795CA24F732A}"/>
                  </a:ext>
                </a:extLst>
              </p:cNvPr>
              <p:cNvPicPr/>
              <p:nvPr/>
            </p:nvPicPr>
            <p:blipFill>
              <a:blip r:embed="rId203"/>
              <a:stretch>
                <a:fillRect/>
              </a:stretch>
            </p:blipFill>
            <p:spPr>
              <a:xfrm>
                <a:off x="3518568" y="4397688"/>
                <a:ext cx="100800" cy="155880"/>
              </a:xfrm>
              <a:prstGeom prst="rect">
                <a:avLst/>
              </a:prstGeom>
            </p:spPr>
          </p:pic>
        </mc:Fallback>
      </mc:AlternateContent>
      <mc:AlternateContent xmlns:mc="http://schemas.openxmlformats.org/markup-compatibility/2006" xmlns:p14="http://schemas.microsoft.com/office/powerpoint/2010/main">
        <mc:Choice Requires="p14">
          <p:contentPart p14:bwMode="auto" r:id="rId204">
            <p14:nvContentPartPr>
              <p14:cNvPr id="151" name="Freihand 150">
                <a:extLst>
                  <a:ext uri="{FF2B5EF4-FFF2-40B4-BE49-F238E27FC236}">
                    <a16:creationId xmlns:a16="http://schemas.microsoft.com/office/drawing/2014/main" id="{30F8506F-668C-4EB7-9DAD-F7316E3E70A0}"/>
                  </a:ext>
                </a:extLst>
              </p14:cNvPr>
              <p14:cNvContentPartPr/>
              <p14:nvPr/>
            </p14:nvContentPartPr>
            <p14:xfrm>
              <a:off x="3688128" y="4421808"/>
              <a:ext cx="118440" cy="105840"/>
            </p14:xfrm>
          </p:contentPart>
        </mc:Choice>
        <mc:Fallback xmlns="">
          <p:pic>
            <p:nvPicPr>
              <p:cNvPr id="151" name="Freihand 150">
                <a:extLst>
                  <a:ext uri="{FF2B5EF4-FFF2-40B4-BE49-F238E27FC236}">
                    <a16:creationId xmlns:a16="http://schemas.microsoft.com/office/drawing/2014/main" id="{30F8506F-668C-4EB7-9DAD-F7316E3E70A0}"/>
                  </a:ext>
                </a:extLst>
              </p:cNvPr>
              <p:cNvPicPr/>
              <p:nvPr/>
            </p:nvPicPr>
            <p:blipFill>
              <a:blip r:embed="rId205"/>
              <a:stretch>
                <a:fillRect/>
              </a:stretch>
            </p:blipFill>
            <p:spPr>
              <a:xfrm>
                <a:off x="3683808" y="4417488"/>
                <a:ext cx="127080" cy="114480"/>
              </a:xfrm>
              <a:prstGeom prst="rect">
                <a:avLst/>
              </a:prstGeom>
            </p:spPr>
          </p:pic>
        </mc:Fallback>
      </mc:AlternateContent>
      <mc:AlternateContent xmlns:mc="http://schemas.openxmlformats.org/markup-compatibility/2006" xmlns:p14="http://schemas.microsoft.com/office/powerpoint/2010/main">
        <mc:Choice Requires="p14">
          <p:contentPart p14:bwMode="auto" r:id="rId206">
            <p14:nvContentPartPr>
              <p14:cNvPr id="152" name="Freihand 151">
                <a:extLst>
                  <a:ext uri="{FF2B5EF4-FFF2-40B4-BE49-F238E27FC236}">
                    <a16:creationId xmlns:a16="http://schemas.microsoft.com/office/drawing/2014/main" id="{9C9A6D98-E81C-4C80-9E7E-A8E35B13F0D0}"/>
                  </a:ext>
                </a:extLst>
              </p14:cNvPr>
              <p14:cNvContentPartPr/>
              <p14:nvPr/>
            </p14:nvContentPartPr>
            <p14:xfrm>
              <a:off x="3824568" y="4509648"/>
              <a:ext cx="25560" cy="69480"/>
            </p14:xfrm>
          </p:contentPart>
        </mc:Choice>
        <mc:Fallback xmlns="">
          <p:pic>
            <p:nvPicPr>
              <p:cNvPr id="152" name="Freihand 151">
                <a:extLst>
                  <a:ext uri="{FF2B5EF4-FFF2-40B4-BE49-F238E27FC236}">
                    <a16:creationId xmlns:a16="http://schemas.microsoft.com/office/drawing/2014/main" id="{9C9A6D98-E81C-4C80-9E7E-A8E35B13F0D0}"/>
                  </a:ext>
                </a:extLst>
              </p:cNvPr>
              <p:cNvPicPr/>
              <p:nvPr/>
            </p:nvPicPr>
            <p:blipFill>
              <a:blip r:embed="rId207"/>
              <a:stretch>
                <a:fillRect/>
              </a:stretch>
            </p:blipFill>
            <p:spPr>
              <a:xfrm>
                <a:off x="3820248" y="4505328"/>
                <a:ext cx="34200" cy="78120"/>
              </a:xfrm>
              <a:prstGeom prst="rect">
                <a:avLst/>
              </a:prstGeom>
            </p:spPr>
          </p:pic>
        </mc:Fallback>
      </mc:AlternateContent>
      <mc:AlternateContent xmlns:mc="http://schemas.openxmlformats.org/markup-compatibility/2006" xmlns:p14="http://schemas.microsoft.com/office/powerpoint/2010/main">
        <mc:Choice Requires="p14">
          <p:contentPart p14:bwMode="auto" r:id="rId208">
            <p14:nvContentPartPr>
              <p14:cNvPr id="153" name="Freihand 152">
                <a:extLst>
                  <a:ext uri="{FF2B5EF4-FFF2-40B4-BE49-F238E27FC236}">
                    <a16:creationId xmlns:a16="http://schemas.microsoft.com/office/drawing/2014/main" id="{BF003826-A7F4-4CDF-AFC5-D9A78C7FFC4D}"/>
                  </a:ext>
                </a:extLst>
              </p14:cNvPr>
              <p14:cNvContentPartPr/>
              <p14:nvPr/>
            </p14:nvContentPartPr>
            <p14:xfrm>
              <a:off x="3913488" y="4440888"/>
              <a:ext cx="119160" cy="93240"/>
            </p14:xfrm>
          </p:contentPart>
        </mc:Choice>
        <mc:Fallback xmlns="">
          <p:pic>
            <p:nvPicPr>
              <p:cNvPr id="153" name="Freihand 152">
                <a:extLst>
                  <a:ext uri="{FF2B5EF4-FFF2-40B4-BE49-F238E27FC236}">
                    <a16:creationId xmlns:a16="http://schemas.microsoft.com/office/drawing/2014/main" id="{BF003826-A7F4-4CDF-AFC5-D9A78C7FFC4D}"/>
                  </a:ext>
                </a:extLst>
              </p:cNvPr>
              <p:cNvPicPr/>
              <p:nvPr/>
            </p:nvPicPr>
            <p:blipFill>
              <a:blip r:embed="rId209"/>
              <a:stretch>
                <a:fillRect/>
              </a:stretch>
            </p:blipFill>
            <p:spPr>
              <a:xfrm>
                <a:off x="3909168" y="4436568"/>
                <a:ext cx="127800" cy="101880"/>
              </a:xfrm>
              <a:prstGeom prst="rect">
                <a:avLst/>
              </a:prstGeom>
            </p:spPr>
          </p:pic>
        </mc:Fallback>
      </mc:AlternateContent>
      <mc:AlternateContent xmlns:mc="http://schemas.openxmlformats.org/markup-compatibility/2006" xmlns:p14="http://schemas.microsoft.com/office/powerpoint/2010/main">
        <mc:Choice Requires="p14">
          <p:contentPart p14:bwMode="auto" r:id="rId210">
            <p14:nvContentPartPr>
              <p14:cNvPr id="154" name="Freihand 153">
                <a:extLst>
                  <a:ext uri="{FF2B5EF4-FFF2-40B4-BE49-F238E27FC236}">
                    <a16:creationId xmlns:a16="http://schemas.microsoft.com/office/drawing/2014/main" id="{68DD50BF-7CA9-43B2-B1AE-D0C716CB334B}"/>
                  </a:ext>
                </a:extLst>
              </p14:cNvPr>
              <p14:cNvContentPartPr/>
              <p14:nvPr/>
            </p14:nvContentPartPr>
            <p14:xfrm>
              <a:off x="4069008" y="4438368"/>
              <a:ext cx="55440" cy="112320"/>
            </p14:xfrm>
          </p:contentPart>
        </mc:Choice>
        <mc:Fallback xmlns="">
          <p:pic>
            <p:nvPicPr>
              <p:cNvPr id="154" name="Freihand 153">
                <a:extLst>
                  <a:ext uri="{FF2B5EF4-FFF2-40B4-BE49-F238E27FC236}">
                    <a16:creationId xmlns:a16="http://schemas.microsoft.com/office/drawing/2014/main" id="{68DD50BF-7CA9-43B2-B1AE-D0C716CB334B}"/>
                  </a:ext>
                </a:extLst>
              </p:cNvPr>
              <p:cNvPicPr/>
              <p:nvPr/>
            </p:nvPicPr>
            <p:blipFill>
              <a:blip r:embed="rId211"/>
              <a:stretch>
                <a:fillRect/>
              </a:stretch>
            </p:blipFill>
            <p:spPr>
              <a:xfrm>
                <a:off x="4064688" y="4434048"/>
                <a:ext cx="64080" cy="120960"/>
              </a:xfrm>
              <a:prstGeom prst="rect">
                <a:avLst/>
              </a:prstGeom>
            </p:spPr>
          </p:pic>
        </mc:Fallback>
      </mc:AlternateContent>
      <mc:AlternateContent xmlns:mc="http://schemas.openxmlformats.org/markup-compatibility/2006" xmlns:p14="http://schemas.microsoft.com/office/powerpoint/2010/main">
        <mc:Choice Requires="p14">
          <p:contentPart p14:bwMode="auto" r:id="rId212">
            <p14:nvContentPartPr>
              <p14:cNvPr id="155" name="Freihand 154">
                <a:extLst>
                  <a:ext uri="{FF2B5EF4-FFF2-40B4-BE49-F238E27FC236}">
                    <a16:creationId xmlns:a16="http://schemas.microsoft.com/office/drawing/2014/main" id="{5E6D319C-B508-42DE-A681-4FC353B7E946}"/>
                  </a:ext>
                </a:extLst>
              </p14:cNvPr>
              <p14:cNvContentPartPr/>
              <p14:nvPr/>
            </p14:nvContentPartPr>
            <p14:xfrm>
              <a:off x="3289248" y="4647528"/>
              <a:ext cx="808920" cy="21960"/>
            </p14:xfrm>
          </p:contentPart>
        </mc:Choice>
        <mc:Fallback xmlns="">
          <p:pic>
            <p:nvPicPr>
              <p:cNvPr id="155" name="Freihand 154">
                <a:extLst>
                  <a:ext uri="{FF2B5EF4-FFF2-40B4-BE49-F238E27FC236}">
                    <a16:creationId xmlns:a16="http://schemas.microsoft.com/office/drawing/2014/main" id="{5E6D319C-B508-42DE-A681-4FC353B7E946}"/>
                  </a:ext>
                </a:extLst>
              </p:cNvPr>
              <p:cNvPicPr/>
              <p:nvPr/>
            </p:nvPicPr>
            <p:blipFill>
              <a:blip r:embed="rId213"/>
              <a:stretch>
                <a:fillRect/>
              </a:stretch>
            </p:blipFill>
            <p:spPr>
              <a:xfrm>
                <a:off x="3284928" y="4643208"/>
                <a:ext cx="817560" cy="30600"/>
              </a:xfrm>
              <a:prstGeom prst="rect">
                <a:avLst/>
              </a:prstGeom>
            </p:spPr>
          </p:pic>
        </mc:Fallback>
      </mc:AlternateContent>
      <mc:AlternateContent xmlns:mc="http://schemas.openxmlformats.org/markup-compatibility/2006" xmlns:p14="http://schemas.microsoft.com/office/powerpoint/2010/main">
        <mc:Choice Requires="p14">
          <p:contentPart p14:bwMode="auto" r:id="rId214">
            <p14:nvContentPartPr>
              <p14:cNvPr id="156" name="Freihand 155">
                <a:extLst>
                  <a:ext uri="{FF2B5EF4-FFF2-40B4-BE49-F238E27FC236}">
                    <a16:creationId xmlns:a16="http://schemas.microsoft.com/office/drawing/2014/main" id="{E92CC302-993C-4FFB-BCC2-9A6F7DE87627}"/>
                  </a:ext>
                </a:extLst>
              </p14:cNvPr>
              <p14:cNvContentPartPr/>
              <p14:nvPr/>
            </p14:nvContentPartPr>
            <p14:xfrm>
              <a:off x="3326328" y="4751208"/>
              <a:ext cx="149040" cy="96120"/>
            </p14:xfrm>
          </p:contentPart>
        </mc:Choice>
        <mc:Fallback xmlns="">
          <p:pic>
            <p:nvPicPr>
              <p:cNvPr id="156" name="Freihand 155">
                <a:extLst>
                  <a:ext uri="{FF2B5EF4-FFF2-40B4-BE49-F238E27FC236}">
                    <a16:creationId xmlns:a16="http://schemas.microsoft.com/office/drawing/2014/main" id="{E92CC302-993C-4FFB-BCC2-9A6F7DE87627}"/>
                  </a:ext>
                </a:extLst>
              </p:cNvPr>
              <p:cNvPicPr/>
              <p:nvPr/>
            </p:nvPicPr>
            <p:blipFill>
              <a:blip r:embed="rId215"/>
              <a:stretch>
                <a:fillRect/>
              </a:stretch>
            </p:blipFill>
            <p:spPr>
              <a:xfrm>
                <a:off x="3322008" y="4746888"/>
                <a:ext cx="157680" cy="104760"/>
              </a:xfrm>
              <a:prstGeom prst="rect">
                <a:avLst/>
              </a:prstGeom>
            </p:spPr>
          </p:pic>
        </mc:Fallback>
      </mc:AlternateContent>
      <mc:AlternateContent xmlns:mc="http://schemas.openxmlformats.org/markup-compatibility/2006" xmlns:p14="http://schemas.microsoft.com/office/powerpoint/2010/main">
        <mc:Choice Requires="p14">
          <p:contentPart p14:bwMode="auto" r:id="rId216">
            <p14:nvContentPartPr>
              <p14:cNvPr id="157" name="Freihand 156">
                <a:extLst>
                  <a:ext uri="{FF2B5EF4-FFF2-40B4-BE49-F238E27FC236}">
                    <a16:creationId xmlns:a16="http://schemas.microsoft.com/office/drawing/2014/main" id="{CAA78779-74D4-414F-94B9-D8756ECDC6B7}"/>
                  </a:ext>
                </a:extLst>
              </p14:cNvPr>
              <p14:cNvContentPartPr/>
              <p14:nvPr/>
            </p14:nvContentPartPr>
            <p14:xfrm>
              <a:off x="3530808" y="4756608"/>
              <a:ext cx="126000" cy="77400"/>
            </p14:xfrm>
          </p:contentPart>
        </mc:Choice>
        <mc:Fallback xmlns="">
          <p:pic>
            <p:nvPicPr>
              <p:cNvPr id="157" name="Freihand 156">
                <a:extLst>
                  <a:ext uri="{FF2B5EF4-FFF2-40B4-BE49-F238E27FC236}">
                    <a16:creationId xmlns:a16="http://schemas.microsoft.com/office/drawing/2014/main" id="{CAA78779-74D4-414F-94B9-D8756ECDC6B7}"/>
                  </a:ext>
                </a:extLst>
              </p:cNvPr>
              <p:cNvPicPr/>
              <p:nvPr/>
            </p:nvPicPr>
            <p:blipFill>
              <a:blip r:embed="rId217"/>
              <a:stretch>
                <a:fillRect/>
              </a:stretch>
            </p:blipFill>
            <p:spPr>
              <a:xfrm>
                <a:off x="3526488" y="4752288"/>
                <a:ext cx="134640" cy="86040"/>
              </a:xfrm>
              <a:prstGeom prst="rect">
                <a:avLst/>
              </a:prstGeom>
            </p:spPr>
          </p:pic>
        </mc:Fallback>
      </mc:AlternateContent>
      <mc:AlternateContent xmlns:mc="http://schemas.openxmlformats.org/markup-compatibility/2006" xmlns:p14="http://schemas.microsoft.com/office/powerpoint/2010/main">
        <mc:Choice Requires="p14">
          <p:contentPart p14:bwMode="auto" r:id="rId218">
            <p14:nvContentPartPr>
              <p14:cNvPr id="158" name="Freihand 157">
                <a:extLst>
                  <a:ext uri="{FF2B5EF4-FFF2-40B4-BE49-F238E27FC236}">
                    <a16:creationId xmlns:a16="http://schemas.microsoft.com/office/drawing/2014/main" id="{6005F158-4BFF-45DD-AD31-FA5B07DF6D00}"/>
                  </a:ext>
                </a:extLst>
              </p14:cNvPr>
              <p14:cNvContentPartPr/>
              <p14:nvPr/>
            </p14:nvContentPartPr>
            <p14:xfrm>
              <a:off x="3693528" y="4747968"/>
              <a:ext cx="114480" cy="68400"/>
            </p14:xfrm>
          </p:contentPart>
        </mc:Choice>
        <mc:Fallback xmlns="">
          <p:pic>
            <p:nvPicPr>
              <p:cNvPr id="158" name="Freihand 157">
                <a:extLst>
                  <a:ext uri="{FF2B5EF4-FFF2-40B4-BE49-F238E27FC236}">
                    <a16:creationId xmlns:a16="http://schemas.microsoft.com/office/drawing/2014/main" id="{6005F158-4BFF-45DD-AD31-FA5B07DF6D00}"/>
                  </a:ext>
                </a:extLst>
              </p:cNvPr>
              <p:cNvPicPr/>
              <p:nvPr/>
            </p:nvPicPr>
            <p:blipFill>
              <a:blip r:embed="rId219"/>
              <a:stretch>
                <a:fillRect/>
              </a:stretch>
            </p:blipFill>
            <p:spPr>
              <a:xfrm>
                <a:off x="3689208" y="4743648"/>
                <a:ext cx="123120" cy="77040"/>
              </a:xfrm>
              <a:prstGeom prst="rect">
                <a:avLst/>
              </a:prstGeom>
            </p:spPr>
          </p:pic>
        </mc:Fallback>
      </mc:AlternateContent>
      <mc:AlternateContent xmlns:mc="http://schemas.openxmlformats.org/markup-compatibility/2006" xmlns:p14="http://schemas.microsoft.com/office/powerpoint/2010/main">
        <mc:Choice Requires="p14">
          <p:contentPart p14:bwMode="auto" r:id="rId220">
            <p14:nvContentPartPr>
              <p14:cNvPr id="162" name="Freihand 161">
                <a:extLst>
                  <a:ext uri="{FF2B5EF4-FFF2-40B4-BE49-F238E27FC236}">
                    <a16:creationId xmlns:a16="http://schemas.microsoft.com/office/drawing/2014/main" id="{B5A55C28-2C50-4FCA-8E5B-16FA0FECE155}"/>
                  </a:ext>
                </a:extLst>
              </p14:cNvPr>
              <p14:cNvContentPartPr/>
              <p14:nvPr/>
            </p14:nvContentPartPr>
            <p14:xfrm>
              <a:off x="4363848" y="4609368"/>
              <a:ext cx="158040" cy="15840"/>
            </p14:xfrm>
          </p:contentPart>
        </mc:Choice>
        <mc:Fallback xmlns="">
          <p:pic>
            <p:nvPicPr>
              <p:cNvPr id="162" name="Freihand 161">
                <a:extLst>
                  <a:ext uri="{FF2B5EF4-FFF2-40B4-BE49-F238E27FC236}">
                    <a16:creationId xmlns:a16="http://schemas.microsoft.com/office/drawing/2014/main" id="{B5A55C28-2C50-4FCA-8E5B-16FA0FECE155}"/>
                  </a:ext>
                </a:extLst>
              </p:cNvPr>
              <p:cNvPicPr/>
              <p:nvPr/>
            </p:nvPicPr>
            <p:blipFill>
              <a:blip r:embed="rId221"/>
              <a:stretch>
                <a:fillRect/>
              </a:stretch>
            </p:blipFill>
            <p:spPr>
              <a:xfrm>
                <a:off x="4359528" y="4605048"/>
                <a:ext cx="166680" cy="24480"/>
              </a:xfrm>
              <a:prstGeom prst="rect">
                <a:avLst/>
              </a:prstGeom>
            </p:spPr>
          </p:pic>
        </mc:Fallback>
      </mc:AlternateContent>
      <mc:AlternateContent xmlns:mc="http://schemas.openxmlformats.org/markup-compatibility/2006" xmlns:p14="http://schemas.microsoft.com/office/powerpoint/2010/main">
        <mc:Choice Requires="p14">
          <p:contentPart p14:bwMode="auto" r:id="rId222">
            <p14:nvContentPartPr>
              <p14:cNvPr id="163" name="Freihand 162">
                <a:extLst>
                  <a:ext uri="{FF2B5EF4-FFF2-40B4-BE49-F238E27FC236}">
                    <a16:creationId xmlns:a16="http://schemas.microsoft.com/office/drawing/2014/main" id="{76B05C5C-467C-463A-B023-E947D2EBBB84}"/>
                  </a:ext>
                </a:extLst>
              </p14:cNvPr>
              <p14:cNvContentPartPr/>
              <p14:nvPr/>
            </p14:nvContentPartPr>
            <p14:xfrm>
              <a:off x="4374288" y="4637448"/>
              <a:ext cx="129960" cy="15840"/>
            </p14:xfrm>
          </p:contentPart>
        </mc:Choice>
        <mc:Fallback xmlns="">
          <p:pic>
            <p:nvPicPr>
              <p:cNvPr id="163" name="Freihand 162">
                <a:extLst>
                  <a:ext uri="{FF2B5EF4-FFF2-40B4-BE49-F238E27FC236}">
                    <a16:creationId xmlns:a16="http://schemas.microsoft.com/office/drawing/2014/main" id="{76B05C5C-467C-463A-B023-E947D2EBBB84}"/>
                  </a:ext>
                </a:extLst>
              </p:cNvPr>
              <p:cNvPicPr/>
              <p:nvPr/>
            </p:nvPicPr>
            <p:blipFill>
              <a:blip r:embed="rId223"/>
              <a:stretch>
                <a:fillRect/>
              </a:stretch>
            </p:blipFill>
            <p:spPr>
              <a:xfrm>
                <a:off x="4369968" y="4633128"/>
                <a:ext cx="138600" cy="24480"/>
              </a:xfrm>
              <a:prstGeom prst="rect">
                <a:avLst/>
              </a:prstGeom>
            </p:spPr>
          </p:pic>
        </mc:Fallback>
      </mc:AlternateContent>
      <mc:AlternateContent xmlns:mc="http://schemas.openxmlformats.org/markup-compatibility/2006" xmlns:p14="http://schemas.microsoft.com/office/powerpoint/2010/main">
        <mc:Choice Requires="p14">
          <p:contentPart p14:bwMode="auto" r:id="rId224">
            <p14:nvContentPartPr>
              <p14:cNvPr id="164" name="Freihand 163">
                <a:extLst>
                  <a:ext uri="{FF2B5EF4-FFF2-40B4-BE49-F238E27FC236}">
                    <a16:creationId xmlns:a16="http://schemas.microsoft.com/office/drawing/2014/main" id="{07723A51-6DAB-43C8-BE81-1C3001394B93}"/>
                  </a:ext>
                </a:extLst>
              </p14:cNvPr>
              <p14:cNvContentPartPr/>
              <p14:nvPr/>
            </p14:nvContentPartPr>
            <p14:xfrm>
              <a:off x="4556448" y="4534128"/>
              <a:ext cx="156240" cy="168480"/>
            </p14:xfrm>
          </p:contentPart>
        </mc:Choice>
        <mc:Fallback xmlns="">
          <p:pic>
            <p:nvPicPr>
              <p:cNvPr id="164" name="Freihand 163">
                <a:extLst>
                  <a:ext uri="{FF2B5EF4-FFF2-40B4-BE49-F238E27FC236}">
                    <a16:creationId xmlns:a16="http://schemas.microsoft.com/office/drawing/2014/main" id="{07723A51-6DAB-43C8-BE81-1C3001394B93}"/>
                  </a:ext>
                </a:extLst>
              </p:cNvPr>
              <p:cNvPicPr/>
              <p:nvPr/>
            </p:nvPicPr>
            <p:blipFill>
              <a:blip r:embed="rId225"/>
              <a:stretch>
                <a:fillRect/>
              </a:stretch>
            </p:blipFill>
            <p:spPr>
              <a:xfrm>
                <a:off x="4552128" y="4529808"/>
                <a:ext cx="164880" cy="177120"/>
              </a:xfrm>
              <a:prstGeom prst="rect">
                <a:avLst/>
              </a:prstGeom>
            </p:spPr>
          </p:pic>
        </mc:Fallback>
      </mc:AlternateContent>
      <mc:AlternateContent xmlns:mc="http://schemas.openxmlformats.org/markup-compatibility/2006" xmlns:p14="http://schemas.microsoft.com/office/powerpoint/2010/main">
        <mc:Choice Requires="p14">
          <p:contentPart p14:bwMode="auto" r:id="rId226">
            <p14:nvContentPartPr>
              <p14:cNvPr id="165" name="Freihand 164">
                <a:extLst>
                  <a:ext uri="{FF2B5EF4-FFF2-40B4-BE49-F238E27FC236}">
                    <a16:creationId xmlns:a16="http://schemas.microsoft.com/office/drawing/2014/main" id="{B7DE63D3-DF1B-4D3A-B6F4-D2EB727686CC}"/>
                  </a:ext>
                </a:extLst>
              </p14:cNvPr>
              <p14:cNvContentPartPr/>
              <p14:nvPr/>
            </p14:nvContentPartPr>
            <p14:xfrm>
              <a:off x="5065848" y="4403088"/>
              <a:ext cx="76680" cy="122760"/>
            </p14:xfrm>
          </p:contentPart>
        </mc:Choice>
        <mc:Fallback xmlns="">
          <p:pic>
            <p:nvPicPr>
              <p:cNvPr id="165" name="Freihand 164">
                <a:extLst>
                  <a:ext uri="{FF2B5EF4-FFF2-40B4-BE49-F238E27FC236}">
                    <a16:creationId xmlns:a16="http://schemas.microsoft.com/office/drawing/2014/main" id="{B7DE63D3-DF1B-4D3A-B6F4-D2EB727686CC}"/>
                  </a:ext>
                </a:extLst>
              </p:cNvPr>
              <p:cNvPicPr/>
              <p:nvPr/>
            </p:nvPicPr>
            <p:blipFill>
              <a:blip r:embed="rId227"/>
              <a:stretch>
                <a:fillRect/>
              </a:stretch>
            </p:blipFill>
            <p:spPr>
              <a:xfrm>
                <a:off x="5061528" y="4398768"/>
                <a:ext cx="85320" cy="131400"/>
              </a:xfrm>
              <a:prstGeom prst="rect">
                <a:avLst/>
              </a:prstGeom>
            </p:spPr>
          </p:pic>
        </mc:Fallback>
      </mc:AlternateContent>
      <mc:AlternateContent xmlns:mc="http://schemas.openxmlformats.org/markup-compatibility/2006" xmlns:p14="http://schemas.microsoft.com/office/powerpoint/2010/main">
        <mc:Choice Requires="p14">
          <p:contentPart p14:bwMode="auto" r:id="rId228">
            <p14:nvContentPartPr>
              <p14:cNvPr id="166" name="Freihand 165">
                <a:extLst>
                  <a:ext uri="{FF2B5EF4-FFF2-40B4-BE49-F238E27FC236}">
                    <a16:creationId xmlns:a16="http://schemas.microsoft.com/office/drawing/2014/main" id="{161486FA-B435-4A2F-A00E-113652030C79}"/>
                  </a:ext>
                </a:extLst>
              </p14:cNvPr>
              <p14:cNvContentPartPr/>
              <p14:nvPr/>
            </p14:nvContentPartPr>
            <p14:xfrm>
              <a:off x="5091048" y="4410648"/>
              <a:ext cx="146520" cy="367560"/>
            </p14:xfrm>
          </p:contentPart>
        </mc:Choice>
        <mc:Fallback xmlns="">
          <p:pic>
            <p:nvPicPr>
              <p:cNvPr id="166" name="Freihand 165">
                <a:extLst>
                  <a:ext uri="{FF2B5EF4-FFF2-40B4-BE49-F238E27FC236}">
                    <a16:creationId xmlns:a16="http://schemas.microsoft.com/office/drawing/2014/main" id="{161486FA-B435-4A2F-A00E-113652030C79}"/>
                  </a:ext>
                </a:extLst>
              </p:cNvPr>
              <p:cNvPicPr/>
              <p:nvPr/>
            </p:nvPicPr>
            <p:blipFill>
              <a:blip r:embed="rId229"/>
              <a:stretch>
                <a:fillRect/>
              </a:stretch>
            </p:blipFill>
            <p:spPr>
              <a:xfrm>
                <a:off x="5086728" y="4406328"/>
                <a:ext cx="155160" cy="376200"/>
              </a:xfrm>
              <a:prstGeom prst="rect">
                <a:avLst/>
              </a:prstGeom>
            </p:spPr>
          </p:pic>
        </mc:Fallback>
      </mc:AlternateContent>
      <mc:AlternateContent xmlns:mc="http://schemas.openxmlformats.org/markup-compatibility/2006" xmlns:p14="http://schemas.microsoft.com/office/powerpoint/2010/main">
        <mc:Choice Requires="p14">
          <p:contentPart p14:bwMode="auto" r:id="rId230">
            <p14:nvContentPartPr>
              <p14:cNvPr id="167" name="Freihand 166">
                <a:extLst>
                  <a:ext uri="{FF2B5EF4-FFF2-40B4-BE49-F238E27FC236}">
                    <a16:creationId xmlns:a16="http://schemas.microsoft.com/office/drawing/2014/main" id="{0F44DAAA-4F82-49AA-BDD0-C78CB39892F4}"/>
                  </a:ext>
                </a:extLst>
              </p14:cNvPr>
              <p14:cNvContentPartPr/>
              <p14:nvPr/>
            </p14:nvContentPartPr>
            <p14:xfrm>
              <a:off x="5287608" y="4285728"/>
              <a:ext cx="1019160" cy="131760"/>
            </p14:xfrm>
          </p:contentPart>
        </mc:Choice>
        <mc:Fallback xmlns="">
          <p:pic>
            <p:nvPicPr>
              <p:cNvPr id="167" name="Freihand 166">
                <a:extLst>
                  <a:ext uri="{FF2B5EF4-FFF2-40B4-BE49-F238E27FC236}">
                    <a16:creationId xmlns:a16="http://schemas.microsoft.com/office/drawing/2014/main" id="{0F44DAAA-4F82-49AA-BDD0-C78CB39892F4}"/>
                  </a:ext>
                </a:extLst>
              </p:cNvPr>
              <p:cNvPicPr/>
              <p:nvPr/>
            </p:nvPicPr>
            <p:blipFill>
              <a:blip r:embed="rId231"/>
              <a:stretch>
                <a:fillRect/>
              </a:stretch>
            </p:blipFill>
            <p:spPr>
              <a:xfrm>
                <a:off x="5283288" y="4281408"/>
                <a:ext cx="1027800" cy="140400"/>
              </a:xfrm>
              <a:prstGeom prst="rect">
                <a:avLst/>
              </a:prstGeom>
            </p:spPr>
          </p:pic>
        </mc:Fallback>
      </mc:AlternateContent>
      <mc:AlternateContent xmlns:mc="http://schemas.openxmlformats.org/markup-compatibility/2006" xmlns:p14="http://schemas.microsoft.com/office/powerpoint/2010/main">
        <mc:Choice Requires="p14">
          <p:contentPart p14:bwMode="auto" r:id="rId232">
            <p14:nvContentPartPr>
              <p14:cNvPr id="168" name="Freihand 167">
                <a:extLst>
                  <a:ext uri="{FF2B5EF4-FFF2-40B4-BE49-F238E27FC236}">
                    <a16:creationId xmlns:a16="http://schemas.microsoft.com/office/drawing/2014/main" id="{BE50DB4D-ECDC-45C4-9E4A-E8056124806B}"/>
                  </a:ext>
                </a:extLst>
              </p14:cNvPr>
              <p14:cNvContentPartPr/>
              <p14:nvPr/>
            </p14:nvContentPartPr>
            <p14:xfrm>
              <a:off x="5427288" y="4445568"/>
              <a:ext cx="139320" cy="111600"/>
            </p14:xfrm>
          </p:contentPart>
        </mc:Choice>
        <mc:Fallback xmlns="">
          <p:pic>
            <p:nvPicPr>
              <p:cNvPr id="168" name="Freihand 167">
                <a:extLst>
                  <a:ext uri="{FF2B5EF4-FFF2-40B4-BE49-F238E27FC236}">
                    <a16:creationId xmlns:a16="http://schemas.microsoft.com/office/drawing/2014/main" id="{BE50DB4D-ECDC-45C4-9E4A-E8056124806B}"/>
                  </a:ext>
                </a:extLst>
              </p:cNvPr>
              <p:cNvPicPr/>
              <p:nvPr/>
            </p:nvPicPr>
            <p:blipFill>
              <a:blip r:embed="rId233"/>
              <a:stretch>
                <a:fillRect/>
              </a:stretch>
            </p:blipFill>
            <p:spPr>
              <a:xfrm>
                <a:off x="5422968" y="4441248"/>
                <a:ext cx="147960" cy="120240"/>
              </a:xfrm>
              <a:prstGeom prst="rect">
                <a:avLst/>
              </a:prstGeom>
            </p:spPr>
          </p:pic>
        </mc:Fallback>
      </mc:AlternateContent>
      <mc:AlternateContent xmlns:mc="http://schemas.openxmlformats.org/markup-compatibility/2006" xmlns:p14="http://schemas.microsoft.com/office/powerpoint/2010/main">
        <mc:Choice Requires="p14">
          <p:contentPart p14:bwMode="auto" r:id="rId234">
            <p14:nvContentPartPr>
              <p14:cNvPr id="169" name="Freihand 168">
                <a:extLst>
                  <a:ext uri="{FF2B5EF4-FFF2-40B4-BE49-F238E27FC236}">
                    <a16:creationId xmlns:a16="http://schemas.microsoft.com/office/drawing/2014/main" id="{698902F1-F98C-4782-876D-E416F722EF2A}"/>
                  </a:ext>
                </a:extLst>
              </p14:cNvPr>
              <p14:cNvContentPartPr/>
              <p14:nvPr/>
            </p14:nvContentPartPr>
            <p14:xfrm>
              <a:off x="5573088" y="4452768"/>
              <a:ext cx="58320" cy="103680"/>
            </p14:xfrm>
          </p:contentPart>
        </mc:Choice>
        <mc:Fallback xmlns="">
          <p:pic>
            <p:nvPicPr>
              <p:cNvPr id="169" name="Freihand 168">
                <a:extLst>
                  <a:ext uri="{FF2B5EF4-FFF2-40B4-BE49-F238E27FC236}">
                    <a16:creationId xmlns:a16="http://schemas.microsoft.com/office/drawing/2014/main" id="{698902F1-F98C-4782-876D-E416F722EF2A}"/>
                  </a:ext>
                </a:extLst>
              </p:cNvPr>
              <p:cNvPicPr/>
              <p:nvPr/>
            </p:nvPicPr>
            <p:blipFill>
              <a:blip r:embed="rId235"/>
              <a:stretch>
                <a:fillRect/>
              </a:stretch>
            </p:blipFill>
            <p:spPr>
              <a:xfrm>
                <a:off x="5568768" y="4448448"/>
                <a:ext cx="66960" cy="112320"/>
              </a:xfrm>
              <a:prstGeom prst="rect">
                <a:avLst/>
              </a:prstGeom>
            </p:spPr>
          </p:pic>
        </mc:Fallback>
      </mc:AlternateContent>
      <mc:AlternateContent xmlns:mc="http://schemas.openxmlformats.org/markup-compatibility/2006" xmlns:p14="http://schemas.microsoft.com/office/powerpoint/2010/main">
        <mc:Choice Requires="p14">
          <p:contentPart p14:bwMode="auto" r:id="rId236">
            <p14:nvContentPartPr>
              <p14:cNvPr id="170" name="Freihand 169">
                <a:extLst>
                  <a:ext uri="{FF2B5EF4-FFF2-40B4-BE49-F238E27FC236}">
                    <a16:creationId xmlns:a16="http://schemas.microsoft.com/office/drawing/2014/main" id="{4A046F72-9FFF-405A-B3B3-6EAA8B733115}"/>
                  </a:ext>
                </a:extLst>
              </p14:cNvPr>
              <p14:cNvContentPartPr/>
              <p14:nvPr/>
            </p14:nvContentPartPr>
            <p14:xfrm>
              <a:off x="5669928" y="4451328"/>
              <a:ext cx="130680" cy="118440"/>
            </p14:xfrm>
          </p:contentPart>
        </mc:Choice>
        <mc:Fallback xmlns="">
          <p:pic>
            <p:nvPicPr>
              <p:cNvPr id="170" name="Freihand 169">
                <a:extLst>
                  <a:ext uri="{FF2B5EF4-FFF2-40B4-BE49-F238E27FC236}">
                    <a16:creationId xmlns:a16="http://schemas.microsoft.com/office/drawing/2014/main" id="{4A046F72-9FFF-405A-B3B3-6EAA8B733115}"/>
                  </a:ext>
                </a:extLst>
              </p:cNvPr>
              <p:cNvPicPr/>
              <p:nvPr/>
            </p:nvPicPr>
            <p:blipFill>
              <a:blip r:embed="rId237"/>
              <a:stretch>
                <a:fillRect/>
              </a:stretch>
            </p:blipFill>
            <p:spPr>
              <a:xfrm>
                <a:off x="5665608" y="4447008"/>
                <a:ext cx="139320" cy="127080"/>
              </a:xfrm>
              <a:prstGeom prst="rect">
                <a:avLst/>
              </a:prstGeom>
            </p:spPr>
          </p:pic>
        </mc:Fallback>
      </mc:AlternateContent>
      <mc:AlternateContent xmlns:mc="http://schemas.openxmlformats.org/markup-compatibility/2006" xmlns:p14="http://schemas.microsoft.com/office/powerpoint/2010/main">
        <mc:Choice Requires="p14">
          <p:contentPart p14:bwMode="auto" r:id="rId238">
            <p14:nvContentPartPr>
              <p14:cNvPr id="171" name="Freihand 170">
                <a:extLst>
                  <a:ext uri="{FF2B5EF4-FFF2-40B4-BE49-F238E27FC236}">
                    <a16:creationId xmlns:a16="http://schemas.microsoft.com/office/drawing/2014/main" id="{59423C6E-1174-4027-8EAE-D3B8C42C64DE}"/>
                  </a:ext>
                </a:extLst>
              </p14:cNvPr>
              <p14:cNvContentPartPr/>
              <p14:nvPr/>
            </p14:nvContentPartPr>
            <p14:xfrm>
              <a:off x="5781168" y="4521528"/>
              <a:ext cx="29520" cy="77760"/>
            </p14:xfrm>
          </p:contentPart>
        </mc:Choice>
        <mc:Fallback xmlns="">
          <p:pic>
            <p:nvPicPr>
              <p:cNvPr id="171" name="Freihand 170">
                <a:extLst>
                  <a:ext uri="{FF2B5EF4-FFF2-40B4-BE49-F238E27FC236}">
                    <a16:creationId xmlns:a16="http://schemas.microsoft.com/office/drawing/2014/main" id="{59423C6E-1174-4027-8EAE-D3B8C42C64DE}"/>
                  </a:ext>
                </a:extLst>
              </p:cNvPr>
              <p:cNvPicPr/>
              <p:nvPr/>
            </p:nvPicPr>
            <p:blipFill>
              <a:blip r:embed="rId239"/>
              <a:stretch>
                <a:fillRect/>
              </a:stretch>
            </p:blipFill>
            <p:spPr>
              <a:xfrm>
                <a:off x="5776848" y="4517208"/>
                <a:ext cx="38160" cy="86400"/>
              </a:xfrm>
              <a:prstGeom prst="rect">
                <a:avLst/>
              </a:prstGeom>
            </p:spPr>
          </p:pic>
        </mc:Fallback>
      </mc:AlternateContent>
      <mc:AlternateContent xmlns:mc="http://schemas.openxmlformats.org/markup-compatibility/2006" xmlns:p14="http://schemas.microsoft.com/office/powerpoint/2010/main">
        <mc:Choice Requires="p14">
          <p:contentPart p14:bwMode="auto" r:id="rId240">
            <p14:nvContentPartPr>
              <p14:cNvPr id="172" name="Freihand 171">
                <a:extLst>
                  <a:ext uri="{FF2B5EF4-FFF2-40B4-BE49-F238E27FC236}">
                    <a16:creationId xmlns:a16="http://schemas.microsoft.com/office/drawing/2014/main" id="{8D03EF5E-FC93-47FA-BC96-EBA24BA17C21}"/>
                  </a:ext>
                </a:extLst>
              </p14:cNvPr>
              <p14:cNvContentPartPr/>
              <p14:nvPr/>
            </p14:nvContentPartPr>
            <p14:xfrm>
              <a:off x="5871168" y="4443048"/>
              <a:ext cx="110160" cy="81000"/>
            </p14:xfrm>
          </p:contentPart>
        </mc:Choice>
        <mc:Fallback xmlns="">
          <p:pic>
            <p:nvPicPr>
              <p:cNvPr id="172" name="Freihand 171">
                <a:extLst>
                  <a:ext uri="{FF2B5EF4-FFF2-40B4-BE49-F238E27FC236}">
                    <a16:creationId xmlns:a16="http://schemas.microsoft.com/office/drawing/2014/main" id="{8D03EF5E-FC93-47FA-BC96-EBA24BA17C21}"/>
                  </a:ext>
                </a:extLst>
              </p:cNvPr>
              <p:cNvPicPr/>
              <p:nvPr/>
            </p:nvPicPr>
            <p:blipFill>
              <a:blip r:embed="rId241"/>
              <a:stretch>
                <a:fillRect/>
              </a:stretch>
            </p:blipFill>
            <p:spPr>
              <a:xfrm>
                <a:off x="5866848" y="4438728"/>
                <a:ext cx="118800" cy="89640"/>
              </a:xfrm>
              <a:prstGeom prst="rect">
                <a:avLst/>
              </a:prstGeom>
            </p:spPr>
          </p:pic>
        </mc:Fallback>
      </mc:AlternateContent>
      <mc:AlternateContent xmlns:mc="http://schemas.openxmlformats.org/markup-compatibility/2006" xmlns:p14="http://schemas.microsoft.com/office/powerpoint/2010/main">
        <mc:Choice Requires="p14">
          <p:contentPart p14:bwMode="auto" r:id="rId242">
            <p14:nvContentPartPr>
              <p14:cNvPr id="173" name="Freihand 172">
                <a:extLst>
                  <a:ext uri="{FF2B5EF4-FFF2-40B4-BE49-F238E27FC236}">
                    <a16:creationId xmlns:a16="http://schemas.microsoft.com/office/drawing/2014/main" id="{6B5F97EB-5F96-4BCA-A289-43491721318E}"/>
                  </a:ext>
                </a:extLst>
              </p14:cNvPr>
              <p14:cNvContentPartPr/>
              <p14:nvPr/>
            </p14:nvContentPartPr>
            <p14:xfrm>
              <a:off x="5999688" y="4437648"/>
              <a:ext cx="42840" cy="106560"/>
            </p14:xfrm>
          </p:contentPart>
        </mc:Choice>
        <mc:Fallback xmlns="">
          <p:pic>
            <p:nvPicPr>
              <p:cNvPr id="173" name="Freihand 172">
                <a:extLst>
                  <a:ext uri="{FF2B5EF4-FFF2-40B4-BE49-F238E27FC236}">
                    <a16:creationId xmlns:a16="http://schemas.microsoft.com/office/drawing/2014/main" id="{6B5F97EB-5F96-4BCA-A289-43491721318E}"/>
                  </a:ext>
                </a:extLst>
              </p:cNvPr>
              <p:cNvPicPr/>
              <p:nvPr/>
            </p:nvPicPr>
            <p:blipFill>
              <a:blip r:embed="rId243"/>
              <a:stretch>
                <a:fillRect/>
              </a:stretch>
            </p:blipFill>
            <p:spPr>
              <a:xfrm>
                <a:off x="5995368" y="4433328"/>
                <a:ext cx="51480" cy="115200"/>
              </a:xfrm>
              <a:prstGeom prst="rect">
                <a:avLst/>
              </a:prstGeom>
            </p:spPr>
          </p:pic>
        </mc:Fallback>
      </mc:AlternateContent>
      <mc:AlternateContent xmlns:mc="http://schemas.openxmlformats.org/markup-compatibility/2006" xmlns:p14="http://schemas.microsoft.com/office/powerpoint/2010/main">
        <mc:Choice Requires="p14">
          <p:contentPart p14:bwMode="auto" r:id="rId244">
            <p14:nvContentPartPr>
              <p14:cNvPr id="174" name="Freihand 173">
                <a:extLst>
                  <a:ext uri="{FF2B5EF4-FFF2-40B4-BE49-F238E27FC236}">
                    <a16:creationId xmlns:a16="http://schemas.microsoft.com/office/drawing/2014/main" id="{31E39BC9-C9E5-429C-8054-CFBDE133C805}"/>
                  </a:ext>
                </a:extLst>
              </p14:cNvPr>
              <p14:cNvContentPartPr/>
              <p14:nvPr/>
            </p14:nvContentPartPr>
            <p14:xfrm>
              <a:off x="5434128" y="4591368"/>
              <a:ext cx="633960" cy="36720"/>
            </p14:xfrm>
          </p:contentPart>
        </mc:Choice>
        <mc:Fallback xmlns="">
          <p:pic>
            <p:nvPicPr>
              <p:cNvPr id="174" name="Freihand 173">
                <a:extLst>
                  <a:ext uri="{FF2B5EF4-FFF2-40B4-BE49-F238E27FC236}">
                    <a16:creationId xmlns:a16="http://schemas.microsoft.com/office/drawing/2014/main" id="{31E39BC9-C9E5-429C-8054-CFBDE133C805}"/>
                  </a:ext>
                </a:extLst>
              </p:cNvPr>
              <p:cNvPicPr/>
              <p:nvPr/>
            </p:nvPicPr>
            <p:blipFill>
              <a:blip r:embed="rId245"/>
              <a:stretch>
                <a:fillRect/>
              </a:stretch>
            </p:blipFill>
            <p:spPr>
              <a:xfrm>
                <a:off x="5429808" y="4587048"/>
                <a:ext cx="642600" cy="45360"/>
              </a:xfrm>
              <a:prstGeom prst="rect">
                <a:avLst/>
              </a:prstGeom>
            </p:spPr>
          </p:pic>
        </mc:Fallback>
      </mc:AlternateContent>
      <mc:AlternateContent xmlns:mc="http://schemas.openxmlformats.org/markup-compatibility/2006" xmlns:p14="http://schemas.microsoft.com/office/powerpoint/2010/main">
        <mc:Choice Requires="p14">
          <p:contentPart p14:bwMode="auto" r:id="rId246">
            <p14:nvContentPartPr>
              <p14:cNvPr id="175" name="Freihand 174">
                <a:extLst>
                  <a:ext uri="{FF2B5EF4-FFF2-40B4-BE49-F238E27FC236}">
                    <a16:creationId xmlns:a16="http://schemas.microsoft.com/office/drawing/2014/main" id="{8D981D3E-B58D-4A8C-87AB-6F85E5679528}"/>
                  </a:ext>
                </a:extLst>
              </p14:cNvPr>
              <p14:cNvContentPartPr/>
              <p14:nvPr/>
            </p14:nvContentPartPr>
            <p14:xfrm>
              <a:off x="5533488" y="4708368"/>
              <a:ext cx="125280" cy="88560"/>
            </p14:xfrm>
          </p:contentPart>
        </mc:Choice>
        <mc:Fallback xmlns="">
          <p:pic>
            <p:nvPicPr>
              <p:cNvPr id="175" name="Freihand 174">
                <a:extLst>
                  <a:ext uri="{FF2B5EF4-FFF2-40B4-BE49-F238E27FC236}">
                    <a16:creationId xmlns:a16="http://schemas.microsoft.com/office/drawing/2014/main" id="{8D981D3E-B58D-4A8C-87AB-6F85E5679528}"/>
                  </a:ext>
                </a:extLst>
              </p:cNvPr>
              <p:cNvPicPr/>
              <p:nvPr/>
            </p:nvPicPr>
            <p:blipFill>
              <a:blip r:embed="rId247"/>
              <a:stretch>
                <a:fillRect/>
              </a:stretch>
            </p:blipFill>
            <p:spPr>
              <a:xfrm>
                <a:off x="5529168" y="4704048"/>
                <a:ext cx="133920" cy="97200"/>
              </a:xfrm>
              <a:prstGeom prst="rect">
                <a:avLst/>
              </a:prstGeom>
            </p:spPr>
          </p:pic>
        </mc:Fallback>
      </mc:AlternateContent>
      <mc:AlternateContent xmlns:mc="http://schemas.openxmlformats.org/markup-compatibility/2006" xmlns:p14="http://schemas.microsoft.com/office/powerpoint/2010/main">
        <mc:Choice Requires="p14">
          <p:contentPart p14:bwMode="auto" r:id="rId248">
            <p14:nvContentPartPr>
              <p14:cNvPr id="176" name="Freihand 175">
                <a:extLst>
                  <a:ext uri="{FF2B5EF4-FFF2-40B4-BE49-F238E27FC236}">
                    <a16:creationId xmlns:a16="http://schemas.microsoft.com/office/drawing/2014/main" id="{E4191367-2778-4B3C-B285-40D7D0535BBC}"/>
                  </a:ext>
                </a:extLst>
              </p14:cNvPr>
              <p14:cNvContentPartPr/>
              <p14:nvPr/>
            </p14:nvContentPartPr>
            <p14:xfrm>
              <a:off x="5720328" y="4725288"/>
              <a:ext cx="81360" cy="75600"/>
            </p14:xfrm>
          </p:contentPart>
        </mc:Choice>
        <mc:Fallback xmlns="">
          <p:pic>
            <p:nvPicPr>
              <p:cNvPr id="176" name="Freihand 175">
                <a:extLst>
                  <a:ext uri="{FF2B5EF4-FFF2-40B4-BE49-F238E27FC236}">
                    <a16:creationId xmlns:a16="http://schemas.microsoft.com/office/drawing/2014/main" id="{E4191367-2778-4B3C-B285-40D7D0535BBC}"/>
                  </a:ext>
                </a:extLst>
              </p:cNvPr>
              <p:cNvPicPr/>
              <p:nvPr/>
            </p:nvPicPr>
            <p:blipFill>
              <a:blip r:embed="rId249"/>
              <a:stretch>
                <a:fillRect/>
              </a:stretch>
            </p:blipFill>
            <p:spPr>
              <a:xfrm>
                <a:off x="5716008" y="4720968"/>
                <a:ext cx="90000" cy="84240"/>
              </a:xfrm>
              <a:prstGeom prst="rect">
                <a:avLst/>
              </a:prstGeom>
            </p:spPr>
          </p:pic>
        </mc:Fallback>
      </mc:AlternateContent>
      <mc:AlternateContent xmlns:mc="http://schemas.openxmlformats.org/markup-compatibility/2006" xmlns:p14="http://schemas.microsoft.com/office/powerpoint/2010/main">
        <mc:Choice Requires="p14">
          <p:contentPart p14:bwMode="auto" r:id="rId250">
            <p14:nvContentPartPr>
              <p14:cNvPr id="177" name="Freihand 176">
                <a:extLst>
                  <a:ext uri="{FF2B5EF4-FFF2-40B4-BE49-F238E27FC236}">
                    <a16:creationId xmlns:a16="http://schemas.microsoft.com/office/drawing/2014/main" id="{4E31C921-73FF-4C64-A9CD-793F9C47ED62}"/>
                  </a:ext>
                </a:extLst>
              </p14:cNvPr>
              <p14:cNvContentPartPr/>
              <p14:nvPr/>
            </p14:nvContentPartPr>
            <p14:xfrm>
              <a:off x="5818608" y="4731048"/>
              <a:ext cx="43920" cy="20160"/>
            </p14:xfrm>
          </p:contentPart>
        </mc:Choice>
        <mc:Fallback xmlns="">
          <p:pic>
            <p:nvPicPr>
              <p:cNvPr id="177" name="Freihand 176">
                <a:extLst>
                  <a:ext uri="{FF2B5EF4-FFF2-40B4-BE49-F238E27FC236}">
                    <a16:creationId xmlns:a16="http://schemas.microsoft.com/office/drawing/2014/main" id="{4E31C921-73FF-4C64-A9CD-793F9C47ED62}"/>
                  </a:ext>
                </a:extLst>
              </p:cNvPr>
              <p:cNvPicPr/>
              <p:nvPr/>
            </p:nvPicPr>
            <p:blipFill>
              <a:blip r:embed="rId251"/>
              <a:stretch>
                <a:fillRect/>
              </a:stretch>
            </p:blipFill>
            <p:spPr>
              <a:xfrm>
                <a:off x="5814288" y="4726728"/>
                <a:ext cx="52560" cy="28800"/>
              </a:xfrm>
              <a:prstGeom prst="rect">
                <a:avLst/>
              </a:prstGeom>
            </p:spPr>
          </p:pic>
        </mc:Fallback>
      </mc:AlternateContent>
      <mc:AlternateContent xmlns:mc="http://schemas.openxmlformats.org/markup-compatibility/2006" xmlns:p14="http://schemas.microsoft.com/office/powerpoint/2010/main">
        <mc:Choice Requires="p14">
          <p:contentPart p14:bwMode="auto" r:id="rId252">
            <p14:nvContentPartPr>
              <p14:cNvPr id="178" name="Freihand 177">
                <a:extLst>
                  <a:ext uri="{FF2B5EF4-FFF2-40B4-BE49-F238E27FC236}">
                    <a16:creationId xmlns:a16="http://schemas.microsoft.com/office/drawing/2014/main" id="{60960428-145A-4841-857C-C143DF132929}"/>
                  </a:ext>
                </a:extLst>
              </p14:cNvPr>
              <p14:cNvContentPartPr/>
              <p14:nvPr/>
            </p14:nvContentPartPr>
            <p14:xfrm>
              <a:off x="5793408" y="4734288"/>
              <a:ext cx="101880" cy="71640"/>
            </p14:xfrm>
          </p:contentPart>
        </mc:Choice>
        <mc:Fallback xmlns="">
          <p:pic>
            <p:nvPicPr>
              <p:cNvPr id="178" name="Freihand 177">
                <a:extLst>
                  <a:ext uri="{FF2B5EF4-FFF2-40B4-BE49-F238E27FC236}">
                    <a16:creationId xmlns:a16="http://schemas.microsoft.com/office/drawing/2014/main" id="{60960428-145A-4841-857C-C143DF132929}"/>
                  </a:ext>
                </a:extLst>
              </p:cNvPr>
              <p:cNvPicPr/>
              <p:nvPr/>
            </p:nvPicPr>
            <p:blipFill>
              <a:blip r:embed="rId253"/>
              <a:stretch>
                <a:fillRect/>
              </a:stretch>
            </p:blipFill>
            <p:spPr>
              <a:xfrm>
                <a:off x="5789088" y="4729968"/>
                <a:ext cx="110520" cy="80280"/>
              </a:xfrm>
              <a:prstGeom prst="rect">
                <a:avLst/>
              </a:prstGeom>
            </p:spPr>
          </p:pic>
        </mc:Fallback>
      </mc:AlternateContent>
      <mc:AlternateContent xmlns:mc="http://schemas.openxmlformats.org/markup-compatibility/2006" xmlns:p14="http://schemas.microsoft.com/office/powerpoint/2010/main">
        <mc:Choice Requires="p14">
          <p:contentPart p14:bwMode="auto" r:id="rId254">
            <p14:nvContentPartPr>
              <p14:cNvPr id="179" name="Freihand 178">
                <a:extLst>
                  <a:ext uri="{FF2B5EF4-FFF2-40B4-BE49-F238E27FC236}">
                    <a16:creationId xmlns:a16="http://schemas.microsoft.com/office/drawing/2014/main" id="{EAFCF8E9-435F-4E8D-A909-0DD6D1A8AB2A}"/>
                  </a:ext>
                </a:extLst>
              </p14:cNvPr>
              <p14:cNvContentPartPr/>
              <p14:nvPr/>
            </p14:nvContentPartPr>
            <p14:xfrm>
              <a:off x="6454008" y="4566888"/>
              <a:ext cx="168840" cy="9360"/>
            </p14:xfrm>
          </p:contentPart>
        </mc:Choice>
        <mc:Fallback xmlns="">
          <p:pic>
            <p:nvPicPr>
              <p:cNvPr id="179" name="Freihand 178">
                <a:extLst>
                  <a:ext uri="{FF2B5EF4-FFF2-40B4-BE49-F238E27FC236}">
                    <a16:creationId xmlns:a16="http://schemas.microsoft.com/office/drawing/2014/main" id="{EAFCF8E9-435F-4E8D-A909-0DD6D1A8AB2A}"/>
                  </a:ext>
                </a:extLst>
              </p:cNvPr>
              <p:cNvPicPr/>
              <p:nvPr/>
            </p:nvPicPr>
            <p:blipFill>
              <a:blip r:embed="rId255"/>
              <a:stretch>
                <a:fillRect/>
              </a:stretch>
            </p:blipFill>
            <p:spPr>
              <a:xfrm>
                <a:off x="6449688" y="4562568"/>
                <a:ext cx="17748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256">
            <p14:nvContentPartPr>
              <p14:cNvPr id="180" name="Freihand 179">
                <a:extLst>
                  <a:ext uri="{FF2B5EF4-FFF2-40B4-BE49-F238E27FC236}">
                    <a16:creationId xmlns:a16="http://schemas.microsoft.com/office/drawing/2014/main" id="{F5BD2865-C9D6-4D60-88A6-CA74EFFB13DC}"/>
                  </a:ext>
                </a:extLst>
              </p14:cNvPr>
              <p14:cNvContentPartPr/>
              <p14:nvPr/>
            </p14:nvContentPartPr>
            <p14:xfrm>
              <a:off x="6500808" y="4618368"/>
              <a:ext cx="109080" cy="11520"/>
            </p14:xfrm>
          </p:contentPart>
        </mc:Choice>
        <mc:Fallback xmlns="">
          <p:pic>
            <p:nvPicPr>
              <p:cNvPr id="180" name="Freihand 179">
                <a:extLst>
                  <a:ext uri="{FF2B5EF4-FFF2-40B4-BE49-F238E27FC236}">
                    <a16:creationId xmlns:a16="http://schemas.microsoft.com/office/drawing/2014/main" id="{F5BD2865-C9D6-4D60-88A6-CA74EFFB13DC}"/>
                  </a:ext>
                </a:extLst>
              </p:cNvPr>
              <p:cNvPicPr/>
              <p:nvPr/>
            </p:nvPicPr>
            <p:blipFill>
              <a:blip r:embed="rId257"/>
              <a:stretch>
                <a:fillRect/>
              </a:stretch>
            </p:blipFill>
            <p:spPr>
              <a:xfrm>
                <a:off x="6496488" y="4614048"/>
                <a:ext cx="117720" cy="20160"/>
              </a:xfrm>
              <a:prstGeom prst="rect">
                <a:avLst/>
              </a:prstGeom>
            </p:spPr>
          </p:pic>
        </mc:Fallback>
      </mc:AlternateContent>
      <mc:AlternateContent xmlns:mc="http://schemas.openxmlformats.org/markup-compatibility/2006" xmlns:p14="http://schemas.microsoft.com/office/powerpoint/2010/main">
        <mc:Choice Requires="p14">
          <p:contentPart p14:bwMode="auto" r:id="rId258">
            <p14:nvContentPartPr>
              <p14:cNvPr id="183" name="Freihand 182">
                <a:extLst>
                  <a:ext uri="{FF2B5EF4-FFF2-40B4-BE49-F238E27FC236}">
                    <a16:creationId xmlns:a16="http://schemas.microsoft.com/office/drawing/2014/main" id="{2FBA8F48-560F-453C-B51A-D09003502883}"/>
                  </a:ext>
                </a:extLst>
              </p14:cNvPr>
              <p14:cNvContentPartPr/>
              <p14:nvPr/>
            </p14:nvContentPartPr>
            <p14:xfrm>
              <a:off x="6841728" y="4472208"/>
              <a:ext cx="139320" cy="160200"/>
            </p14:xfrm>
          </p:contentPart>
        </mc:Choice>
        <mc:Fallback xmlns="">
          <p:pic>
            <p:nvPicPr>
              <p:cNvPr id="183" name="Freihand 182">
                <a:extLst>
                  <a:ext uri="{FF2B5EF4-FFF2-40B4-BE49-F238E27FC236}">
                    <a16:creationId xmlns:a16="http://schemas.microsoft.com/office/drawing/2014/main" id="{2FBA8F48-560F-453C-B51A-D09003502883}"/>
                  </a:ext>
                </a:extLst>
              </p:cNvPr>
              <p:cNvPicPr/>
              <p:nvPr/>
            </p:nvPicPr>
            <p:blipFill>
              <a:blip r:embed="rId259"/>
              <a:stretch>
                <a:fillRect/>
              </a:stretch>
            </p:blipFill>
            <p:spPr>
              <a:xfrm>
                <a:off x="6837408" y="4467888"/>
                <a:ext cx="147960" cy="168840"/>
              </a:xfrm>
              <a:prstGeom prst="rect">
                <a:avLst/>
              </a:prstGeom>
            </p:spPr>
          </p:pic>
        </mc:Fallback>
      </mc:AlternateContent>
      <mc:AlternateContent xmlns:mc="http://schemas.openxmlformats.org/markup-compatibility/2006" xmlns:p14="http://schemas.microsoft.com/office/powerpoint/2010/main">
        <mc:Choice Requires="p14">
          <p:contentPart p14:bwMode="auto" r:id="rId260">
            <p14:nvContentPartPr>
              <p14:cNvPr id="184" name="Freihand 183">
                <a:extLst>
                  <a:ext uri="{FF2B5EF4-FFF2-40B4-BE49-F238E27FC236}">
                    <a16:creationId xmlns:a16="http://schemas.microsoft.com/office/drawing/2014/main" id="{7BFB8E34-8FE2-4B2B-90CA-537D06878853}"/>
                  </a:ext>
                </a:extLst>
              </p14:cNvPr>
              <p14:cNvContentPartPr/>
              <p14:nvPr/>
            </p14:nvContentPartPr>
            <p14:xfrm>
              <a:off x="7034328" y="4500288"/>
              <a:ext cx="43200" cy="146160"/>
            </p14:xfrm>
          </p:contentPart>
        </mc:Choice>
        <mc:Fallback xmlns="">
          <p:pic>
            <p:nvPicPr>
              <p:cNvPr id="184" name="Freihand 183">
                <a:extLst>
                  <a:ext uri="{FF2B5EF4-FFF2-40B4-BE49-F238E27FC236}">
                    <a16:creationId xmlns:a16="http://schemas.microsoft.com/office/drawing/2014/main" id="{7BFB8E34-8FE2-4B2B-90CA-537D06878853}"/>
                  </a:ext>
                </a:extLst>
              </p:cNvPr>
              <p:cNvPicPr/>
              <p:nvPr/>
            </p:nvPicPr>
            <p:blipFill>
              <a:blip r:embed="rId261"/>
              <a:stretch>
                <a:fillRect/>
              </a:stretch>
            </p:blipFill>
            <p:spPr>
              <a:xfrm>
                <a:off x="7030008" y="4495968"/>
                <a:ext cx="51840" cy="154800"/>
              </a:xfrm>
              <a:prstGeom prst="rect">
                <a:avLst/>
              </a:prstGeom>
            </p:spPr>
          </p:pic>
        </mc:Fallback>
      </mc:AlternateContent>
      <mc:AlternateContent xmlns:mc="http://schemas.openxmlformats.org/markup-compatibility/2006" xmlns:p14="http://schemas.microsoft.com/office/powerpoint/2010/main">
        <mc:Choice Requires="p14">
          <p:contentPart p14:bwMode="auto" r:id="rId262">
            <p14:nvContentPartPr>
              <p14:cNvPr id="185" name="Freihand 184">
                <a:extLst>
                  <a:ext uri="{FF2B5EF4-FFF2-40B4-BE49-F238E27FC236}">
                    <a16:creationId xmlns:a16="http://schemas.microsoft.com/office/drawing/2014/main" id="{02C6C7BA-0818-476D-A7D5-1D6DD72203DF}"/>
                  </a:ext>
                </a:extLst>
              </p14:cNvPr>
              <p14:cNvContentPartPr/>
              <p14:nvPr/>
            </p14:nvContentPartPr>
            <p14:xfrm>
              <a:off x="7011288" y="4559688"/>
              <a:ext cx="127440" cy="29160"/>
            </p14:xfrm>
          </p:contentPart>
        </mc:Choice>
        <mc:Fallback xmlns="">
          <p:pic>
            <p:nvPicPr>
              <p:cNvPr id="185" name="Freihand 184">
                <a:extLst>
                  <a:ext uri="{FF2B5EF4-FFF2-40B4-BE49-F238E27FC236}">
                    <a16:creationId xmlns:a16="http://schemas.microsoft.com/office/drawing/2014/main" id="{02C6C7BA-0818-476D-A7D5-1D6DD72203DF}"/>
                  </a:ext>
                </a:extLst>
              </p:cNvPr>
              <p:cNvPicPr/>
              <p:nvPr/>
            </p:nvPicPr>
            <p:blipFill>
              <a:blip r:embed="rId263"/>
              <a:stretch>
                <a:fillRect/>
              </a:stretch>
            </p:blipFill>
            <p:spPr>
              <a:xfrm>
                <a:off x="7006968" y="4555368"/>
                <a:ext cx="136080" cy="37800"/>
              </a:xfrm>
              <a:prstGeom prst="rect">
                <a:avLst/>
              </a:prstGeom>
            </p:spPr>
          </p:pic>
        </mc:Fallback>
      </mc:AlternateContent>
      <mc:AlternateContent xmlns:mc="http://schemas.openxmlformats.org/markup-compatibility/2006" xmlns:p14="http://schemas.microsoft.com/office/powerpoint/2010/main">
        <mc:Choice Requires="p14">
          <p:contentPart p14:bwMode="auto" r:id="rId264">
            <p14:nvContentPartPr>
              <p14:cNvPr id="186" name="Freihand 185">
                <a:extLst>
                  <a:ext uri="{FF2B5EF4-FFF2-40B4-BE49-F238E27FC236}">
                    <a16:creationId xmlns:a16="http://schemas.microsoft.com/office/drawing/2014/main" id="{A48AA22D-5F0B-46C9-A6C1-E8C43198CC98}"/>
                  </a:ext>
                </a:extLst>
              </p14:cNvPr>
              <p14:cNvContentPartPr/>
              <p14:nvPr/>
            </p14:nvContentPartPr>
            <p14:xfrm>
              <a:off x="7198128" y="4430448"/>
              <a:ext cx="149400" cy="281520"/>
            </p14:xfrm>
          </p:contentPart>
        </mc:Choice>
        <mc:Fallback xmlns="">
          <p:pic>
            <p:nvPicPr>
              <p:cNvPr id="186" name="Freihand 185">
                <a:extLst>
                  <a:ext uri="{FF2B5EF4-FFF2-40B4-BE49-F238E27FC236}">
                    <a16:creationId xmlns:a16="http://schemas.microsoft.com/office/drawing/2014/main" id="{A48AA22D-5F0B-46C9-A6C1-E8C43198CC98}"/>
                  </a:ext>
                </a:extLst>
              </p:cNvPr>
              <p:cNvPicPr/>
              <p:nvPr/>
            </p:nvPicPr>
            <p:blipFill>
              <a:blip r:embed="rId265"/>
              <a:stretch>
                <a:fillRect/>
              </a:stretch>
            </p:blipFill>
            <p:spPr>
              <a:xfrm>
                <a:off x="7193808" y="4426128"/>
                <a:ext cx="158040" cy="290160"/>
              </a:xfrm>
              <a:prstGeom prst="rect">
                <a:avLst/>
              </a:prstGeom>
            </p:spPr>
          </p:pic>
        </mc:Fallback>
      </mc:AlternateContent>
      <mc:AlternateContent xmlns:mc="http://schemas.openxmlformats.org/markup-compatibility/2006" xmlns:p14="http://schemas.microsoft.com/office/powerpoint/2010/main">
        <mc:Choice Requires="p14">
          <p:contentPart p14:bwMode="auto" r:id="rId266">
            <p14:nvContentPartPr>
              <p14:cNvPr id="188" name="Freihand 187">
                <a:extLst>
                  <a:ext uri="{FF2B5EF4-FFF2-40B4-BE49-F238E27FC236}">
                    <a16:creationId xmlns:a16="http://schemas.microsoft.com/office/drawing/2014/main" id="{13ABA49C-D6BC-4A4B-A1C2-7E257C384376}"/>
                  </a:ext>
                </a:extLst>
              </p14:cNvPr>
              <p14:cNvContentPartPr/>
              <p14:nvPr/>
            </p14:nvContentPartPr>
            <p14:xfrm>
              <a:off x="5005008" y="4850568"/>
              <a:ext cx="396000" cy="90000"/>
            </p14:xfrm>
          </p:contentPart>
        </mc:Choice>
        <mc:Fallback xmlns="">
          <p:pic>
            <p:nvPicPr>
              <p:cNvPr id="188" name="Freihand 187">
                <a:extLst>
                  <a:ext uri="{FF2B5EF4-FFF2-40B4-BE49-F238E27FC236}">
                    <a16:creationId xmlns:a16="http://schemas.microsoft.com/office/drawing/2014/main" id="{13ABA49C-D6BC-4A4B-A1C2-7E257C384376}"/>
                  </a:ext>
                </a:extLst>
              </p:cNvPr>
              <p:cNvPicPr/>
              <p:nvPr/>
            </p:nvPicPr>
            <p:blipFill>
              <a:blip r:embed="rId267"/>
              <a:stretch>
                <a:fillRect/>
              </a:stretch>
            </p:blipFill>
            <p:spPr>
              <a:xfrm>
                <a:off x="5000688" y="4846248"/>
                <a:ext cx="404640" cy="98640"/>
              </a:xfrm>
              <a:prstGeom prst="rect">
                <a:avLst/>
              </a:prstGeom>
            </p:spPr>
          </p:pic>
        </mc:Fallback>
      </mc:AlternateContent>
      <mc:AlternateContent xmlns:mc="http://schemas.openxmlformats.org/markup-compatibility/2006" xmlns:p14="http://schemas.microsoft.com/office/powerpoint/2010/main">
        <mc:Choice Requires="p14">
          <p:contentPart p14:bwMode="auto" r:id="rId268">
            <p14:nvContentPartPr>
              <p14:cNvPr id="189" name="Freihand 188">
                <a:extLst>
                  <a:ext uri="{FF2B5EF4-FFF2-40B4-BE49-F238E27FC236}">
                    <a16:creationId xmlns:a16="http://schemas.microsoft.com/office/drawing/2014/main" id="{58D051B8-7BA1-46AB-AB07-BB747E73AFC5}"/>
                  </a:ext>
                </a:extLst>
              </p14:cNvPr>
              <p14:cNvContentPartPr/>
              <p14:nvPr/>
            </p14:nvContentPartPr>
            <p14:xfrm>
              <a:off x="5424408" y="4860648"/>
              <a:ext cx="712800" cy="95040"/>
            </p14:xfrm>
          </p:contentPart>
        </mc:Choice>
        <mc:Fallback xmlns="">
          <p:pic>
            <p:nvPicPr>
              <p:cNvPr id="189" name="Freihand 188">
                <a:extLst>
                  <a:ext uri="{FF2B5EF4-FFF2-40B4-BE49-F238E27FC236}">
                    <a16:creationId xmlns:a16="http://schemas.microsoft.com/office/drawing/2014/main" id="{58D051B8-7BA1-46AB-AB07-BB747E73AFC5}"/>
                  </a:ext>
                </a:extLst>
              </p:cNvPr>
              <p:cNvPicPr/>
              <p:nvPr/>
            </p:nvPicPr>
            <p:blipFill>
              <a:blip r:embed="rId269"/>
              <a:stretch>
                <a:fillRect/>
              </a:stretch>
            </p:blipFill>
            <p:spPr>
              <a:xfrm>
                <a:off x="5420088" y="4856328"/>
                <a:ext cx="721440" cy="103680"/>
              </a:xfrm>
              <a:prstGeom prst="rect">
                <a:avLst/>
              </a:prstGeom>
            </p:spPr>
          </p:pic>
        </mc:Fallback>
      </mc:AlternateContent>
      <mc:AlternateContent xmlns:mc="http://schemas.openxmlformats.org/markup-compatibility/2006" xmlns:p14="http://schemas.microsoft.com/office/powerpoint/2010/main">
        <mc:Choice Requires="p14">
          <p:contentPart p14:bwMode="auto" r:id="rId270">
            <p14:nvContentPartPr>
              <p14:cNvPr id="223" name="Freihand 222">
                <a:extLst>
                  <a:ext uri="{FF2B5EF4-FFF2-40B4-BE49-F238E27FC236}">
                    <a16:creationId xmlns:a16="http://schemas.microsoft.com/office/drawing/2014/main" id="{B5329DC7-3587-48EF-9C06-AC4E8326BE54}"/>
                  </a:ext>
                </a:extLst>
              </p14:cNvPr>
              <p14:cNvContentPartPr/>
              <p14:nvPr/>
            </p14:nvContentPartPr>
            <p14:xfrm>
              <a:off x="4625208" y="2668248"/>
              <a:ext cx="639360" cy="22320"/>
            </p14:xfrm>
          </p:contentPart>
        </mc:Choice>
        <mc:Fallback xmlns="">
          <p:pic>
            <p:nvPicPr>
              <p:cNvPr id="223" name="Freihand 222">
                <a:extLst>
                  <a:ext uri="{FF2B5EF4-FFF2-40B4-BE49-F238E27FC236}">
                    <a16:creationId xmlns:a16="http://schemas.microsoft.com/office/drawing/2014/main" id="{B5329DC7-3587-48EF-9C06-AC4E8326BE54}"/>
                  </a:ext>
                </a:extLst>
              </p:cNvPr>
              <p:cNvPicPr/>
              <p:nvPr/>
            </p:nvPicPr>
            <p:blipFill>
              <a:blip r:embed="rId271"/>
              <a:stretch>
                <a:fillRect/>
              </a:stretch>
            </p:blipFill>
            <p:spPr>
              <a:xfrm>
                <a:off x="4620888" y="2663928"/>
                <a:ext cx="648000" cy="30960"/>
              </a:xfrm>
              <a:prstGeom prst="rect">
                <a:avLst/>
              </a:prstGeom>
            </p:spPr>
          </p:pic>
        </mc:Fallback>
      </mc:AlternateContent>
      <mc:AlternateContent xmlns:mc="http://schemas.openxmlformats.org/markup-compatibility/2006" xmlns:p14="http://schemas.microsoft.com/office/powerpoint/2010/main">
        <mc:Choice Requires="p14">
          <p:contentPart p14:bwMode="auto" r:id="rId272">
            <p14:nvContentPartPr>
              <p14:cNvPr id="224" name="Freihand 223">
                <a:extLst>
                  <a:ext uri="{FF2B5EF4-FFF2-40B4-BE49-F238E27FC236}">
                    <a16:creationId xmlns:a16="http://schemas.microsoft.com/office/drawing/2014/main" id="{41B2F471-7958-43D0-A0F2-B3CF76B786DB}"/>
                  </a:ext>
                </a:extLst>
              </p14:cNvPr>
              <p14:cNvContentPartPr/>
              <p14:nvPr/>
            </p14:nvContentPartPr>
            <p14:xfrm>
              <a:off x="4587408" y="2370528"/>
              <a:ext cx="782280" cy="25200"/>
            </p14:xfrm>
          </p:contentPart>
        </mc:Choice>
        <mc:Fallback xmlns="">
          <p:pic>
            <p:nvPicPr>
              <p:cNvPr id="224" name="Freihand 223">
                <a:extLst>
                  <a:ext uri="{FF2B5EF4-FFF2-40B4-BE49-F238E27FC236}">
                    <a16:creationId xmlns:a16="http://schemas.microsoft.com/office/drawing/2014/main" id="{41B2F471-7958-43D0-A0F2-B3CF76B786DB}"/>
                  </a:ext>
                </a:extLst>
              </p:cNvPr>
              <p:cNvPicPr/>
              <p:nvPr/>
            </p:nvPicPr>
            <p:blipFill>
              <a:blip r:embed="rId273"/>
              <a:stretch>
                <a:fillRect/>
              </a:stretch>
            </p:blipFill>
            <p:spPr>
              <a:xfrm>
                <a:off x="4583088" y="2366208"/>
                <a:ext cx="790920" cy="33840"/>
              </a:xfrm>
              <a:prstGeom prst="rect">
                <a:avLst/>
              </a:prstGeom>
            </p:spPr>
          </p:pic>
        </mc:Fallback>
      </mc:AlternateContent>
      <mc:AlternateContent xmlns:mc="http://schemas.openxmlformats.org/markup-compatibility/2006" xmlns:p14="http://schemas.microsoft.com/office/powerpoint/2010/main">
        <mc:Choice Requires="p14">
          <p:contentPart p14:bwMode="auto" r:id="rId274">
            <p14:nvContentPartPr>
              <p14:cNvPr id="250" name="Freihand 249">
                <a:extLst>
                  <a:ext uri="{FF2B5EF4-FFF2-40B4-BE49-F238E27FC236}">
                    <a16:creationId xmlns:a16="http://schemas.microsoft.com/office/drawing/2014/main" id="{C5ED9A51-16C4-4621-A355-5501706DE59C}"/>
                  </a:ext>
                </a:extLst>
              </p14:cNvPr>
              <p14:cNvContentPartPr/>
              <p14:nvPr/>
            </p14:nvContentPartPr>
            <p14:xfrm>
              <a:off x="4691088" y="2393208"/>
              <a:ext cx="542880" cy="112320"/>
            </p14:xfrm>
          </p:contentPart>
        </mc:Choice>
        <mc:Fallback xmlns="">
          <p:pic>
            <p:nvPicPr>
              <p:cNvPr id="250" name="Freihand 249">
                <a:extLst>
                  <a:ext uri="{FF2B5EF4-FFF2-40B4-BE49-F238E27FC236}">
                    <a16:creationId xmlns:a16="http://schemas.microsoft.com/office/drawing/2014/main" id="{C5ED9A51-16C4-4621-A355-5501706DE59C}"/>
                  </a:ext>
                </a:extLst>
              </p:cNvPr>
              <p:cNvPicPr/>
              <p:nvPr/>
            </p:nvPicPr>
            <p:blipFill>
              <a:blip r:embed="rId275"/>
              <a:stretch>
                <a:fillRect/>
              </a:stretch>
            </p:blipFill>
            <p:spPr>
              <a:xfrm>
                <a:off x="4686768" y="2388888"/>
                <a:ext cx="551520" cy="120960"/>
              </a:xfrm>
              <a:prstGeom prst="rect">
                <a:avLst/>
              </a:prstGeom>
            </p:spPr>
          </p:pic>
        </mc:Fallback>
      </mc:AlternateContent>
      <p:grpSp>
        <p:nvGrpSpPr>
          <p:cNvPr id="252" name="Gruppieren 251">
            <a:extLst>
              <a:ext uri="{FF2B5EF4-FFF2-40B4-BE49-F238E27FC236}">
                <a16:creationId xmlns:a16="http://schemas.microsoft.com/office/drawing/2014/main" id="{092544B6-866D-48C2-B665-DCE8B7D31CE5}"/>
              </a:ext>
            </a:extLst>
          </p:cNvPr>
          <p:cNvGrpSpPr/>
          <p:nvPr/>
        </p:nvGrpSpPr>
        <p:grpSpPr>
          <a:xfrm>
            <a:off x="4728888" y="2685888"/>
            <a:ext cx="491760" cy="47520"/>
            <a:chOff x="4728888" y="2685888"/>
            <a:chExt cx="491760" cy="47520"/>
          </a:xfrm>
        </p:grpSpPr>
        <mc:AlternateContent xmlns:mc="http://schemas.openxmlformats.org/markup-compatibility/2006" xmlns:p14="http://schemas.microsoft.com/office/powerpoint/2010/main">
          <mc:Choice Requires="p14">
            <p:contentPart p14:bwMode="auto" r:id="rId276">
              <p14:nvContentPartPr>
                <p14:cNvPr id="249" name="Freihand 248">
                  <a:extLst>
                    <a:ext uri="{FF2B5EF4-FFF2-40B4-BE49-F238E27FC236}">
                      <a16:creationId xmlns:a16="http://schemas.microsoft.com/office/drawing/2014/main" id="{01770D9E-0231-4BE0-BFCB-29E180E2D8AF}"/>
                    </a:ext>
                  </a:extLst>
                </p14:cNvPr>
                <p14:cNvContentPartPr/>
                <p14:nvPr/>
              </p14:nvContentPartPr>
              <p14:xfrm>
                <a:off x="4728888" y="2686248"/>
                <a:ext cx="408960" cy="34920"/>
              </p14:xfrm>
            </p:contentPart>
          </mc:Choice>
          <mc:Fallback xmlns="">
            <p:pic>
              <p:nvPicPr>
                <p:cNvPr id="249" name="Freihand 248">
                  <a:extLst>
                    <a:ext uri="{FF2B5EF4-FFF2-40B4-BE49-F238E27FC236}">
                      <a16:creationId xmlns:a16="http://schemas.microsoft.com/office/drawing/2014/main" id="{01770D9E-0231-4BE0-BFCB-29E180E2D8AF}"/>
                    </a:ext>
                  </a:extLst>
                </p:cNvPr>
                <p:cNvPicPr/>
                <p:nvPr/>
              </p:nvPicPr>
              <p:blipFill>
                <a:blip r:embed="rId277"/>
                <a:stretch>
                  <a:fillRect/>
                </a:stretch>
              </p:blipFill>
              <p:spPr>
                <a:xfrm>
                  <a:off x="4724568" y="2681928"/>
                  <a:ext cx="417600" cy="43560"/>
                </a:xfrm>
                <a:prstGeom prst="rect">
                  <a:avLst/>
                </a:prstGeom>
              </p:spPr>
            </p:pic>
          </mc:Fallback>
        </mc:AlternateContent>
        <mc:AlternateContent xmlns:mc="http://schemas.openxmlformats.org/markup-compatibility/2006" xmlns:p14="http://schemas.microsoft.com/office/powerpoint/2010/main">
          <mc:Choice Requires="p14">
            <p:contentPart p14:bwMode="auto" r:id="rId278">
              <p14:nvContentPartPr>
                <p14:cNvPr id="251" name="Freihand 250">
                  <a:extLst>
                    <a:ext uri="{FF2B5EF4-FFF2-40B4-BE49-F238E27FC236}">
                      <a16:creationId xmlns:a16="http://schemas.microsoft.com/office/drawing/2014/main" id="{C13C83FE-0A86-48E9-92DE-E0E464C18D1C}"/>
                    </a:ext>
                  </a:extLst>
                </p14:cNvPr>
                <p14:cNvContentPartPr/>
                <p14:nvPr/>
              </p14:nvContentPartPr>
              <p14:xfrm>
                <a:off x="4728888" y="2685888"/>
                <a:ext cx="491760" cy="47520"/>
              </p14:xfrm>
            </p:contentPart>
          </mc:Choice>
          <mc:Fallback xmlns="">
            <p:pic>
              <p:nvPicPr>
                <p:cNvPr id="251" name="Freihand 250">
                  <a:extLst>
                    <a:ext uri="{FF2B5EF4-FFF2-40B4-BE49-F238E27FC236}">
                      <a16:creationId xmlns:a16="http://schemas.microsoft.com/office/drawing/2014/main" id="{C13C83FE-0A86-48E9-92DE-E0E464C18D1C}"/>
                    </a:ext>
                  </a:extLst>
                </p:cNvPr>
                <p:cNvPicPr/>
                <p:nvPr/>
              </p:nvPicPr>
              <p:blipFill>
                <a:blip r:embed="rId279"/>
                <a:stretch>
                  <a:fillRect/>
                </a:stretch>
              </p:blipFill>
              <p:spPr>
                <a:xfrm>
                  <a:off x="4724568" y="2681568"/>
                  <a:ext cx="500400" cy="56160"/>
                </a:xfrm>
                <a:prstGeom prst="rect">
                  <a:avLst/>
                </a:prstGeom>
              </p:spPr>
            </p:pic>
          </mc:Fallback>
        </mc:AlternateContent>
      </p:grpSp>
      <p:grpSp>
        <p:nvGrpSpPr>
          <p:cNvPr id="291" name="Gruppieren 290">
            <a:extLst>
              <a:ext uri="{FF2B5EF4-FFF2-40B4-BE49-F238E27FC236}">
                <a16:creationId xmlns:a16="http://schemas.microsoft.com/office/drawing/2014/main" id="{086EF4B0-09CC-46E8-8D60-B66879EF20DC}"/>
              </a:ext>
            </a:extLst>
          </p:cNvPr>
          <p:cNvGrpSpPr/>
          <p:nvPr/>
        </p:nvGrpSpPr>
        <p:grpSpPr>
          <a:xfrm>
            <a:off x="4162248" y="5032008"/>
            <a:ext cx="2833920" cy="1053000"/>
            <a:chOff x="4162248" y="5032008"/>
            <a:chExt cx="2833920" cy="1053000"/>
          </a:xfrm>
        </p:grpSpPr>
        <mc:AlternateContent xmlns:mc="http://schemas.openxmlformats.org/markup-compatibility/2006" xmlns:p14="http://schemas.microsoft.com/office/powerpoint/2010/main">
          <mc:Choice Requires="p14">
            <p:contentPart p14:bwMode="auto" r:id="rId280">
              <p14:nvContentPartPr>
                <p14:cNvPr id="191" name="Freihand 190">
                  <a:extLst>
                    <a:ext uri="{FF2B5EF4-FFF2-40B4-BE49-F238E27FC236}">
                      <a16:creationId xmlns:a16="http://schemas.microsoft.com/office/drawing/2014/main" id="{3796DC1B-6C03-40F2-9106-013D5464FC3A}"/>
                    </a:ext>
                  </a:extLst>
                </p14:cNvPr>
                <p14:cNvContentPartPr/>
                <p14:nvPr/>
              </p14:nvContentPartPr>
              <p14:xfrm>
                <a:off x="4466448" y="5091408"/>
                <a:ext cx="101880" cy="136800"/>
              </p14:xfrm>
            </p:contentPart>
          </mc:Choice>
          <mc:Fallback xmlns="">
            <p:pic>
              <p:nvPicPr>
                <p:cNvPr id="191" name="Freihand 190">
                  <a:extLst>
                    <a:ext uri="{FF2B5EF4-FFF2-40B4-BE49-F238E27FC236}">
                      <a16:creationId xmlns:a16="http://schemas.microsoft.com/office/drawing/2014/main" id="{3796DC1B-6C03-40F2-9106-013D5464FC3A}"/>
                    </a:ext>
                  </a:extLst>
                </p:cNvPr>
                <p:cNvPicPr/>
                <p:nvPr/>
              </p:nvPicPr>
              <p:blipFill>
                <a:blip r:embed="rId281"/>
                <a:stretch>
                  <a:fillRect/>
                </a:stretch>
              </p:blipFill>
              <p:spPr>
                <a:xfrm>
                  <a:off x="4462128" y="5087088"/>
                  <a:ext cx="110520" cy="145440"/>
                </a:xfrm>
                <a:prstGeom prst="rect">
                  <a:avLst/>
                </a:prstGeom>
              </p:spPr>
            </p:pic>
          </mc:Fallback>
        </mc:AlternateContent>
        <mc:AlternateContent xmlns:mc="http://schemas.openxmlformats.org/markup-compatibility/2006" xmlns:p14="http://schemas.microsoft.com/office/powerpoint/2010/main">
          <mc:Choice Requires="p14">
            <p:contentPart p14:bwMode="auto" r:id="rId282">
              <p14:nvContentPartPr>
                <p14:cNvPr id="192" name="Freihand 191">
                  <a:extLst>
                    <a:ext uri="{FF2B5EF4-FFF2-40B4-BE49-F238E27FC236}">
                      <a16:creationId xmlns:a16="http://schemas.microsoft.com/office/drawing/2014/main" id="{532B8E35-2696-465E-8490-510C35750CB4}"/>
                    </a:ext>
                  </a:extLst>
                </p14:cNvPr>
                <p14:cNvContentPartPr/>
                <p14:nvPr/>
              </p14:nvContentPartPr>
              <p14:xfrm>
                <a:off x="4511448" y="5157648"/>
                <a:ext cx="109080" cy="348120"/>
              </p14:xfrm>
            </p:contentPart>
          </mc:Choice>
          <mc:Fallback xmlns="">
            <p:pic>
              <p:nvPicPr>
                <p:cNvPr id="192" name="Freihand 191">
                  <a:extLst>
                    <a:ext uri="{FF2B5EF4-FFF2-40B4-BE49-F238E27FC236}">
                      <a16:creationId xmlns:a16="http://schemas.microsoft.com/office/drawing/2014/main" id="{532B8E35-2696-465E-8490-510C35750CB4}"/>
                    </a:ext>
                  </a:extLst>
                </p:cNvPr>
                <p:cNvPicPr/>
                <p:nvPr/>
              </p:nvPicPr>
              <p:blipFill>
                <a:blip r:embed="rId283"/>
                <a:stretch>
                  <a:fillRect/>
                </a:stretch>
              </p:blipFill>
              <p:spPr>
                <a:xfrm>
                  <a:off x="4507128" y="5153328"/>
                  <a:ext cx="117720" cy="356760"/>
                </a:xfrm>
                <a:prstGeom prst="rect">
                  <a:avLst/>
                </a:prstGeom>
              </p:spPr>
            </p:pic>
          </mc:Fallback>
        </mc:AlternateContent>
        <mc:AlternateContent xmlns:mc="http://schemas.openxmlformats.org/markup-compatibility/2006" xmlns:p14="http://schemas.microsoft.com/office/powerpoint/2010/main">
          <mc:Choice Requires="p14">
            <p:contentPart p14:bwMode="auto" r:id="rId284">
              <p14:nvContentPartPr>
                <p14:cNvPr id="193" name="Freihand 192">
                  <a:extLst>
                    <a:ext uri="{FF2B5EF4-FFF2-40B4-BE49-F238E27FC236}">
                      <a16:creationId xmlns:a16="http://schemas.microsoft.com/office/drawing/2014/main" id="{3E857CF6-AF9F-4164-88B9-A61F01797E1B}"/>
                    </a:ext>
                  </a:extLst>
                </p14:cNvPr>
                <p14:cNvContentPartPr/>
                <p14:nvPr/>
              </p14:nvContentPartPr>
              <p14:xfrm>
                <a:off x="4801248" y="5032008"/>
                <a:ext cx="1641960" cy="76320"/>
              </p14:xfrm>
            </p:contentPart>
          </mc:Choice>
          <mc:Fallback xmlns="">
            <p:pic>
              <p:nvPicPr>
                <p:cNvPr id="193" name="Freihand 192">
                  <a:extLst>
                    <a:ext uri="{FF2B5EF4-FFF2-40B4-BE49-F238E27FC236}">
                      <a16:creationId xmlns:a16="http://schemas.microsoft.com/office/drawing/2014/main" id="{3E857CF6-AF9F-4164-88B9-A61F01797E1B}"/>
                    </a:ext>
                  </a:extLst>
                </p:cNvPr>
                <p:cNvPicPr/>
                <p:nvPr/>
              </p:nvPicPr>
              <p:blipFill>
                <a:blip r:embed="rId285"/>
                <a:stretch>
                  <a:fillRect/>
                </a:stretch>
              </p:blipFill>
              <p:spPr>
                <a:xfrm>
                  <a:off x="4796928" y="5027688"/>
                  <a:ext cx="1650600" cy="84960"/>
                </a:xfrm>
                <a:prstGeom prst="rect">
                  <a:avLst/>
                </a:prstGeom>
              </p:spPr>
            </p:pic>
          </mc:Fallback>
        </mc:AlternateContent>
        <mc:AlternateContent xmlns:mc="http://schemas.openxmlformats.org/markup-compatibility/2006" xmlns:p14="http://schemas.microsoft.com/office/powerpoint/2010/main">
          <mc:Choice Requires="p14">
            <p:contentPart p14:bwMode="auto" r:id="rId286">
              <p14:nvContentPartPr>
                <p14:cNvPr id="195" name="Freihand 194">
                  <a:extLst>
                    <a:ext uri="{FF2B5EF4-FFF2-40B4-BE49-F238E27FC236}">
                      <a16:creationId xmlns:a16="http://schemas.microsoft.com/office/drawing/2014/main" id="{C1A84C8D-E6FF-4D85-ABB3-7E609508AE95}"/>
                    </a:ext>
                  </a:extLst>
                </p14:cNvPr>
                <p14:cNvContentPartPr/>
                <p14:nvPr/>
              </p14:nvContentPartPr>
              <p14:xfrm>
                <a:off x="4735368" y="5176728"/>
                <a:ext cx="127440" cy="110160"/>
              </p14:xfrm>
            </p:contentPart>
          </mc:Choice>
          <mc:Fallback xmlns="">
            <p:pic>
              <p:nvPicPr>
                <p:cNvPr id="195" name="Freihand 194">
                  <a:extLst>
                    <a:ext uri="{FF2B5EF4-FFF2-40B4-BE49-F238E27FC236}">
                      <a16:creationId xmlns:a16="http://schemas.microsoft.com/office/drawing/2014/main" id="{C1A84C8D-E6FF-4D85-ABB3-7E609508AE95}"/>
                    </a:ext>
                  </a:extLst>
                </p:cNvPr>
                <p:cNvPicPr/>
                <p:nvPr/>
              </p:nvPicPr>
              <p:blipFill>
                <a:blip r:embed="rId287"/>
                <a:stretch>
                  <a:fillRect/>
                </a:stretch>
              </p:blipFill>
              <p:spPr>
                <a:xfrm>
                  <a:off x="4731048" y="5172408"/>
                  <a:ext cx="136080" cy="118800"/>
                </a:xfrm>
                <a:prstGeom prst="rect">
                  <a:avLst/>
                </a:prstGeom>
              </p:spPr>
            </p:pic>
          </mc:Fallback>
        </mc:AlternateContent>
        <mc:AlternateContent xmlns:mc="http://schemas.openxmlformats.org/markup-compatibility/2006" xmlns:p14="http://schemas.microsoft.com/office/powerpoint/2010/main">
          <mc:Choice Requires="p14">
            <p:contentPart p14:bwMode="auto" r:id="rId288">
              <p14:nvContentPartPr>
                <p14:cNvPr id="196" name="Freihand 195">
                  <a:extLst>
                    <a:ext uri="{FF2B5EF4-FFF2-40B4-BE49-F238E27FC236}">
                      <a16:creationId xmlns:a16="http://schemas.microsoft.com/office/drawing/2014/main" id="{D849B9AE-D965-4FDB-B6D0-486B84385C89}"/>
                    </a:ext>
                  </a:extLst>
                </p14:cNvPr>
                <p14:cNvContentPartPr/>
                <p14:nvPr/>
              </p14:nvContentPartPr>
              <p14:xfrm>
                <a:off x="4939488" y="5180688"/>
                <a:ext cx="67320" cy="101520"/>
              </p14:xfrm>
            </p:contentPart>
          </mc:Choice>
          <mc:Fallback xmlns="">
            <p:pic>
              <p:nvPicPr>
                <p:cNvPr id="196" name="Freihand 195">
                  <a:extLst>
                    <a:ext uri="{FF2B5EF4-FFF2-40B4-BE49-F238E27FC236}">
                      <a16:creationId xmlns:a16="http://schemas.microsoft.com/office/drawing/2014/main" id="{D849B9AE-D965-4FDB-B6D0-486B84385C89}"/>
                    </a:ext>
                  </a:extLst>
                </p:cNvPr>
                <p:cNvPicPr/>
                <p:nvPr/>
              </p:nvPicPr>
              <p:blipFill>
                <a:blip r:embed="rId289"/>
                <a:stretch>
                  <a:fillRect/>
                </a:stretch>
              </p:blipFill>
              <p:spPr>
                <a:xfrm>
                  <a:off x="4935168" y="5176368"/>
                  <a:ext cx="75960" cy="110160"/>
                </a:xfrm>
                <a:prstGeom prst="rect">
                  <a:avLst/>
                </a:prstGeom>
              </p:spPr>
            </p:pic>
          </mc:Fallback>
        </mc:AlternateContent>
        <mc:AlternateContent xmlns:mc="http://schemas.openxmlformats.org/markup-compatibility/2006" xmlns:p14="http://schemas.microsoft.com/office/powerpoint/2010/main">
          <mc:Choice Requires="p14">
            <p:contentPart p14:bwMode="auto" r:id="rId290">
              <p14:nvContentPartPr>
                <p14:cNvPr id="197" name="Freihand 196">
                  <a:extLst>
                    <a:ext uri="{FF2B5EF4-FFF2-40B4-BE49-F238E27FC236}">
                      <a16:creationId xmlns:a16="http://schemas.microsoft.com/office/drawing/2014/main" id="{BD9D15A3-C14E-47D6-89EF-3C0CE908F2DE}"/>
                    </a:ext>
                  </a:extLst>
                </p14:cNvPr>
                <p14:cNvContentPartPr/>
                <p14:nvPr/>
              </p14:nvContentPartPr>
              <p14:xfrm>
                <a:off x="5047848" y="5147568"/>
                <a:ext cx="74880" cy="89280"/>
              </p14:xfrm>
            </p:contentPart>
          </mc:Choice>
          <mc:Fallback xmlns="">
            <p:pic>
              <p:nvPicPr>
                <p:cNvPr id="197" name="Freihand 196">
                  <a:extLst>
                    <a:ext uri="{FF2B5EF4-FFF2-40B4-BE49-F238E27FC236}">
                      <a16:creationId xmlns:a16="http://schemas.microsoft.com/office/drawing/2014/main" id="{BD9D15A3-C14E-47D6-89EF-3C0CE908F2DE}"/>
                    </a:ext>
                  </a:extLst>
                </p:cNvPr>
                <p:cNvPicPr/>
                <p:nvPr/>
              </p:nvPicPr>
              <p:blipFill>
                <a:blip r:embed="rId291"/>
                <a:stretch>
                  <a:fillRect/>
                </a:stretch>
              </p:blipFill>
              <p:spPr>
                <a:xfrm>
                  <a:off x="5043528" y="5143248"/>
                  <a:ext cx="83520" cy="97920"/>
                </a:xfrm>
                <a:prstGeom prst="rect">
                  <a:avLst/>
                </a:prstGeom>
              </p:spPr>
            </p:pic>
          </mc:Fallback>
        </mc:AlternateContent>
        <mc:AlternateContent xmlns:mc="http://schemas.openxmlformats.org/markup-compatibility/2006" xmlns:p14="http://schemas.microsoft.com/office/powerpoint/2010/main">
          <mc:Choice Requires="p14">
            <p:contentPart p14:bwMode="auto" r:id="rId292">
              <p14:nvContentPartPr>
                <p14:cNvPr id="198" name="Freihand 197">
                  <a:extLst>
                    <a:ext uri="{FF2B5EF4-FFF2-40B4-BE49-F238E27FC236}">
                      <a16:creationId xmlns:a16="http://schemas.microsoft.com/office/drawing/2014/main" id="{A0EC6608-5789-4D31-AC58-C3CDAA0C6828}"/>
                    </a:ext>
                  </a:extLst>
                </p14:cNvPr>
                <p14:cNvContentPartPr/>
                <p14:nvPr/>
              </p14:nvContentPartPr>
              <p14:xfrm>
                <a:off x="5122728" y="5231088"/>
                <a:ext cx="20880" cy="54000"/>
              </p14:xfrm>
            </p:contentPart>
          </mc:Choice>
          <mc:Fallback xmlns="">
            <p:pic>
              <p:nvPicPr>
                <p:cNvPr id="198" name="Freihand 197">
                  <a:extLst>
                    <a:ext uri="{FF2B5EF4-FFF2-40B4-BE49-F238E27FC236}">
                      <a16:creationId xmlns:a16="http://schemas.microsoft.com/office/drawing/2014/main" id="{A0EC6608-5789-4D31-AC58-C3CDAA0C6828}"/>
                    </a:ext>
                  </a:extLst>
                </p:cNvPr>
                <p:cNvPicPr/>
                <p:nvPr/>
              </p:nvPicPr>
              <p:blipFill>
                <a:blip r:embed="rId293"/>
                <a:stretch>
                  <a:fillRect/>
                </a:stretch>
              </p:blipFill>
              <p:spPr>
                <a:xfrm>
                  <a:off x="5118408" y="5226768"/>
                  <a:ext cx="29520" cy="62640"/>
                </a:xfrm>
                <a:prstGeom prst="rect">
                  <a:avLst/>
                </a:prstGeom>
              </p:spPr>
            </p:pic>
          </mc:Fallback>
        </mc:AlternateContent>
        <mc:AlternateContent xmlns:mc="http://schemas.openxmlformats.org/markup-compatibility/2006" xmlns:p14="http://schemas.microsoft.com/office/powerpoint/2010/main">
          <mc:Choice Requires="p14">
            <p:contentPart p14:bwMode="auto" r:id="rId294">
              <p14:nvContentPartPr>
                <p14:cNvPr id="199" name="Freihand 198">
                  <a:extLst>
                    <a:ext uri="{FF2B5EF4-FFF2-40B4-BE49-F238E27FC236}">
                      <a16:creationId xmlns:a16="http://schemas.microsoft.com/office/drawing/2014/main" id="{9F50E9EB-FDF4-4F86-A54F-3C54C52DB92D}"/>
                    </a:ext>
                  </a:extLst>
                </p14:cNvPr>
                <p14:cNvContentPartPr/>
                <p14:nvPr/>
              </p14:nvContentPartPr>
              <p14:xfrm>
                <a:off x="5176728" y="5142168"/>
                <a:ext cx="78840" cy="83880"/>
              </p14:xfrm>
            </p:contentPart>
          </mc:Choice>
          <mc:Fallback xmlns="">
            <p:pic>
              <p:nvPicPr>
                <p:cNvPr id="199" name="Freihand 198">
                  <a:extLst>
                    <a:ext uri="{FF2B5EF4-FFF2-40B4-BE49-F238E27FC236}">
                      <a16:creationId xmlns:a16="http://schemas.microsoft.com/office/drawing/2014/main" id="{9F50E9EB-FDF4-4F86-A54F-3C54C52DB92D}"/>
                    </a:ext>
                  </a:extLst>
                </p:cNvPr>
                <p:cNvPicPr/>
                <p:nvPr/>
              </p:nvPicPr>
              <p:blipFill>
                <a:blip r:embed="rId295"/>
                <a:stretch>
                  <a:fillRect/>
                </a:stretch>
              </p:blipFill>
              <p:spPr>
                <a:xfrm>
                  <a:off x="5172408" y="5137848"/>
                  <a:ext cx="87480" cy="92520"/>
                </a:xfrm>
                <a:prstGeom prst="rect">
                  <a:avLst/>
                </a:prstGeom>
              </p:spPr>
            </p:pic>
          </mc:Fallback>
        </mc:AlternateContent>
        <mc:AlternateContent xmlns:mc="http://schemas.openxmlformats.org/markup-compatibility/2006" xmlns:p14="http://schemas.microsoft.com/office/powerpoint/2010/main">
          <mc:Choice Requires="p14">
            <p:contentPart p14:bwMode="auto" r:id="rId296">
              <p14:nvContentPartPr>
                <p14:cNvPr id="200" name="Freihand 199">
                  <a:extLst>
                    <a:ext uri="{FF2B5EF4-FFF2-40B4-BE49-F238E27FC236}">
                      <a16:creationId xmlns:a16="http://schemas.microsoft.com/office/drawing/2014/main" id="{D8CD0C41-2648-4368-BD64-A98D44198BD5}"/>
                    </a:ext>
                  </a:extLst>
                </p14:cNvPr>
                <p14:cNvContentPartPr/>
                <p14:nvPr/>
              </p14:nvContentPartPr>
              <p14:xfrm>
                <a:off x="5267808" y="5129568"/>
                <a:ext cx="26280" cy="118080"/>
              </p14:xfrm>
            </p:contentPart>
          </mc:Choice>
          <mc:Fallback xmlns="">
            <p:pic>
              <p:nvPicPr>
                <p:cNvPr id="200" name="Freihand 199">
                  <a:extLst>
                    <a:ext uri="{FF2B5EF4-FFF2-40B4-BE49-F238E27FC236}">
                      <a16:creationId xmlns:a16="http://schemas.microsoft.com/office/drawing/2014/main" id="{D8CD0C41-2648-4368-BD64-A98D44198BD5}"/>
                    </a:ext>
                  </a:extLst>
                </p:cNvPr>
                <p:cNvPicPr/>
                <p:nvPr/>
              </p:nvPicPr>
              <p:blipFill>
                <a:blip r:embed="rId297"/>
                <a:stretch>
                  <a:fillRect/>
                </a:stretch>
              </p:blipFill>
              <p:spPr>
                <a:xfrm>
                  <a:off x="5263488" y="5125248"/>
                  <a:ext cx="34920" cy="126720"/>
                </a:xfrm>
                <a:prstGeom prst="rect">
                  <a:avLst/>
                </a:prstGeom>
              </p:spPr>
            </p:pic>
          </mc:Fallback>
        </mc:AlternateContent>
        <mc:AlternateContent xmlns:mc="http://schemas.openxmlformats.org/markup-compatibility/2006" xmlns:p14="http://schemas.microsoft.com/office/powerpoint/2010/main">
          <mc:Choice Requires="p14">
            <p:contentPart p14:bwMode="auto" r:id="rId298">
              <p14:nvContentPartPr>
                <p14:cNvPr id="201" name="Freihand 200">
                  <a:extLst>
                    <a:ext uri="{FF2B5EF4-FFF2-40B4-BE49-F238E27FC236}">
                      <a16:creationId xmlns:a16="http://schemas.microsoft.com/office/drawing/2014/main" id="{CE507D31-EE0E-487B-AED6-3239750324AF}"/>
                    </a:ext>
                  </a:extLst>
                </p14:cNvPr>
                <p14:cNvContentPartPr/>
                <p14:nvPr/>
              </p14:nvContentPartPr>
              <p14:xfrm>
                <a:off x="4811688" y="5315688"/>
                <a:ext cx="515520" cy="27000"/>
              </p14:xfrm>
            </p:contentPart>
          </mc:Choice>
          <mc:Fallback xmlns="">
            <p:pic>
              <p:nvPicPr>
                <p:cNvPr id="201" name="Freihand 200">
                  <a:extLst>
                    <a:ext uri="{FF2B5EF4-FFF2-40B4-BE49-F238E27FC236}">
                      <a16:creationId xmlns:a16="http://schemas.microsoft.com/office/drawing/2014/main" id="{CE507D31-EE0E-487B-AED6-3239750324AF}"/>
                    </a:ext>
                  </a:extLst>
                </p:cNvPr>
                <p:cNvPicPr/>
                <p:nvPr/>
              </p:nvPicPr>
              <p:blipFill>
                <a:blip r:embed="rId299"/>
                <a:stretch>
                  <a:fillRect/>
                </a:stretch>
              </p:blipFill>
              <p:spPr>
                <a:xfrm>
                  <a:off x="4807368" y="5311368"/>
                  <a:ext cx="524160" cy="35640"/>
                </a:xfrm>
                <a:prstGeom prst="rect">
                  <a:avLst/>
                </a:prstGeom>
              </p:spPr>
            </p:pic>
          </mc:Fallback>
        </mc:AlternateContent>
        <mc:AlternateContent xmlns:mc="http://schemas.openxmlformats.org/markup-compatibility/2006" xmlns:p14="http://schemas.microsoft.com/office/powerpoint/2010/main">
          <mc:Choice Requires="p14">
            <p:contentPart p14:bwMode="auto" r:id="rId300">
              <p14:nvContentPartPr>
                <p14:cNvPr id="205" name="Freihand 204">
                  <a:extLst>
                    <a:ext uri="{FF2B5EF4-FFF2-40B4-BE49-F238E27FC236}">
                      <a16:creationId xmlns:a16="http://schemas.microsoft.com/office/drawing/2014/main" id="{E10FC43C-44F4-4ED4-A37C-5D8AF5C77E7F}"/>
                    </a:ext>
                  </a:extLst>
                </p14:cNvPr>
                <p14:cNvContentPartPr/>
                <p14:nvPr/>
              </p14:nvContentPartPr>
              <p14:xfrm>
                <a:off x="5418648" y="5332968"/>
                <a:ext cx="10080" cy="7560"/>
              </p14:xfrm>
            </p:contentPart>
          </mc:Choice>
          <mc:Fallback xmlns="">
            <p:pic>
              <p:nvPicPr>
                <p:cNvPr id="205" name="Freihand 204">
                  <a:extLst>
                    <a:ext uri="{FF2B5EF4-FFF2-40B4-BE49-F238E27FC236}">
                      <a16:creationId xmlns:a16="http://schemas.microsoft.com/office/drawing/2014/main" id="{E10FC43C-44F4-4ED4-A37C-5D8AF5C77E7F}"/>
                    </a:ext>
                  </a:extLst>
                </p:cNvPr>
                <p:cNvPicPr/>
                <p:nvPr/>
              </p:nvPicPr>
              <p:blipFill>
                <a:blip r:embed="rId301"/>
                <a:stretch>
                  <a:fillRect/>
                </a:stretch>
              </p:blipFill>
              <p:spPr>
                <a:xfrm>
                  <a:off x="5414328" y="5328648"/>
                  <a:ext cx="18720" cy="16200"/>
                </a:xfrm>
                <a:prstGeom prst="rect">
                  <a:avLst/>
                </a:prstGeom>
              </p:spPr>
            </p:pic>
          </mc:Fallback>
        </mc:AlternateContent>
        <mc:AlternateContent xmlns:mc="http://schemas.openxmlformats.org/markup-compatibility/2006" xmlns:p14="http://schemas.microsoft.com/office/powerpoint/2010/main">
          <mc:Choice Requires="p14">
            <p:contentPart p14:bwMode="auto" r:id="rId302">
              <p14:nvContentPartPr>
                <p14:cNvPr id="207" name="Freihand 206">
                  <a:extLst>
                    <a:ext uri="{FF2B5EF4-FFF2-40B4-BE49-F238E27FC236}">
                      <a16:creationId xmlns:a16="http://schemas.microsoft.com/office/drawing/2014/main" id="{72767DC0-3726-45B2-9190-72003A3758DD}"/>
                    </a:ext>
                  </a:extLst>
                </p14:cNvPr>
                <p14:cNvContentPartPr/>
                <p14:nvPr/>
              </p14:nvContentPartPr>
              <p14:xfrm>
                <a:off x="5489568" y="5173848"/>
                <a:ext cx="28800" cy="93240"/>
              </p14:xfrm>
            </p:contentPart>
          </mc:Choice>
          <mc:Fallback xmlns="">
            <p:pic>
              <p:nvPicPr>
                <p:cNvPr id="207" name="Freihand 206">
                  <a:extLst>
                    <a:ext uri="{FF2B5EF4-FFF2-40B4-BE49-F238E27FC236}">
                      <a16:creationId xmlns:a16="http://schemas.microsoft.com/office/drawing/2014/main" id="{72767DC0-3726-45B2-9190-72003A3758DD}"/>
                    </a:ext>
                  </a:extLst>
                </p:cNvPr>
                <p:cNvPicPr/>
                <p:nvPr/>
              </p:nvPicPr>
              <p:blipFill>
                <a:blip r:embed="rId303"/>
                <a:stretch>
                  <a:fillRect/>
                </a:stretch>
              </p:blipFill>
              <p:spPr>
                <a:xfrm>
                  <a:off x="5485248" y="5169528"/>
                  <a:ext cx="37440" cy="101880"/>
                </a:xfrm>
                <a:prstGeom prst="rect">
                  <a:avLst/>
                </a:prstGeom>
              </p:spPr>
            </p:pic>
          </mc:Fallback>
        </mc:AlternateContent>
        <mc:AlternateContent xmlns:mc="http://schemas.openxmlformats.org/markup-compatibility/2006" xmlns:p14="http://schemas.microsoft.com/office/powerpoint/2010/main">
          <mc:Choice Requires="p14">
            <p:contentPart p14:bwMode="auto" r:id="rId304">
              <p14:nvContentPartPr>
                <p14:cNvPr id="208" name="Freihand 207">
                  <a:extLst>
                    <a:ext uri="{FF2B5EF4-FFF2-40B4-BE49-F238E27FC236}">
                      <a16:creationId xmlns:a16="http://schemas.microsoft.com/office/drawing/2014/main" id="{383E14FE-C389-4796-91E6-6D67AEEDE0CE}"/>
                    </a:ext>
                  </a:extLst>
                </p14:cNvPr>
                <p14:cNvContentPartPr/>
                <p14:nvPr/>
              </p14:nvContentPartPr>
              <p14:xfrm>
                <a:off x="5536008" y="5171688"/>
                <a:ext cx="70200" cy="92160"/>
              </p14:xfrm>
            </p:contentPart>
          </mc:Choice>
          <mc:Fallback xmlns="">
            <p:pic>
              <p:nvPicPr>
                <p:cNvPr id="208" name="Freihand 207">
                  <a:extLst>
                    <a:ext uri="{FF2B5EF4-FFF2-40B4-BE49-F238E27FC236}">
                      <a16:creationId xmlns:a16="http://schemas.microsoft.com/office/drawing/2014/main" id="{383E14FE-C389-4796-91E6-6D67AEEDE0CE}"/>
                    </a:ext>
                  </a:extLst>
                </p:cNvPr>
                <p:cNvPicPr/>
                <p:nvPr/>
              </p:nvPicPr>
              <p:blipFill>
                <a:blip r:embed="rId305"/>
                <a:stretch>
                  <a:fillRect/>
                </a:stretch>
              </p:blipFill>
              <p:spPr>
                <a:xfrm>
                  <a:off x="5531688" y="5167368"/>
                  <a:ext cx="78840" cy="100800"/>
                </a:xfrm>
                <a:prstGeom prst="rect">
                  <a:avLst/>
                </a:prstGeom>
              </p:spPr>
            </p:pic>
          </mc:Fallback>
        </mc:AlternateContent>
        <mc:AlternateContent xmlns:mc="http://schemas.openxmlformats.org/markup-compatibility/2006" xmlns:p14="http://schemas.microsoft.com/office/powerpoint/2010/main">
          <mc:Choice Requires="p14">
            <p:contentPart p14:bwMode="auto" r:id="rId306">
              <p14:nvContentPartPr>
                <p14:cNvPr id="209" name="Freihand 208">
                  <a:extLst>
                    <a:ext uri="{FF2B5EF4-FFF2-40B4-BE49-F238E27FC236}">
                      <a16:creationId xmlns:a16="http://schemas.microsoft.com/office/drawing/2014/main" id="{242D3175-0775-4CE2-A792-C1DE4BE39002}"/>
                    </a:ext>
                  </a:extLst>
                </p14:cNvPr>
                <p14:cNvContentPartPr/>
                <p14:nvPr/>
              </p14:nvContentPartPr>
              <p14:xfrm>
                <a:off x="5631048" y="5161248"/>
                <a:ext cx="38520" cy="72000"/>
              </p14:xfrm>
            </p:contentPart>
          </mc:Choice>
          <mc:Fallback xmlns="">
            <p:pic>
              <p:nvPicPr>
                <p:cNvPr id="209" name="Freihand 208">
                  <a:extLst>
                    <a:ext uri="{FF2B5EF4-FFF2-40B4-BE49-F238E27FC236}">
                      <a16:creationId xmlns:a16="http://schemas.microsoft.com/office/drawing/2014/main" id="{242D3175-0775-4CE2-A792-C1DE4BE39002}"/>
                    </a:ext>
                  </a:extLst>
                </p:cNvPr>
                <p:cNvPicPr/>
                <p:nvPr/>
              </p:nvPicPr>
              <p:blipFill>
                <a:blip r:embed="rId307"/>
                <a:stretch>
                  <a:fillRect/>
                </a:stretch>
              </p:blipFill>
              <p:spPr>
                <a:xfrm>
                  <a:off x="5626728" y="5156928"/>
                  <a:ext cx="47160" cy="80640"/>
                </a:xfrm>
                <a:prstGeom prst="rect">
                  <a:avLst/>
                </a:prstGeom>
              </p:spPr>
            </p:pic>
          </mc:Fallback>
        </mc:AlternateContent>
        <mc:AlternateContent xmlns:mc="http://schemas.openxmlformats.org/markup-compatibility/2006" xmlns:p14="http://schemas.microsoft.com/office/powerpoint/2010/main">
          <mc:Choice Requires="p14">
            <p:contentPart p14:bwMode="auto" r:id="rId308">
              <p14:nvContentPartPr>
                <p14:cNvPr id="210" name="Freihand 209">
                  <a:extLst>
                    <a:ext uri="{FF2B5EF4-FFF2-40B4-BE49-F238E27FC236}">
                      <a16:creationId xmlns:a16="http://schemas.microsoft.com/office/drawing/2014/main" id="{9557CDAE-6AA3-4812-A10C-E8528991794D}"/>
                    </a:ext>
                  </a:extLst>
                </p14:cNvPr>
                <p14:cNvContentPartPr/>
                <p14:nvPr/>
              </p14:nvContentPartPr>
              <p14:xfrm>
                <a:off x="5641848" y="5196168"/>
                <a:ext cx="29880" cy="66960"/>
              </p14:xfrm>
            </p:contentPart>
          </mc:Choice>
          <mc:Fallback xmlns="">
            <p:pic>
              <p:nvPicPr>
                <p:cNvPr id="210" name="Freihand 209">
                  <a:extLst>
                    <a:ext uri="{FF2B5EF4-FFF2-40B4-BE49-F238E27FC236}">
                      <a16:creationId xmlns:a16="http://schemas.microsoft.com/office/drawing/2014/main" id="{9557CDAE-6AA3-4812-A10C-E8528991794D}"/>
                    </a:ext>
                  </a:extLst>
                </p:cNvPr>
                <p:cNvPicPr/>
                <p:nvPr/>
              </p:nvPicPr>
              <p:blipFill>
                <a:blip r:embed="rId309"/>
                <a:stretch>
                  <a:fillRect/>
                </a:stretch>
              </p:blipFill>
              <p:spPr>
                <a:xfrm>
                  <a:off x="5637528" y="5191848"/>
                  <a:ext cx="38520" cy="75600"/>
                </a:xfrm>
                <a:prstGeom prst="rect">
                  <a:avLst/>
                </a:prstGeom>
              </p:spPr>
            </p:pic>
          </mc:Fallback>
        </mc:AlternateContent>
        <mc:AlternateContent xmlns:mc="http://schemas.openxmlformats.org/markup-compatibility/2006" xmlns:p14="http://schemas.microsoft.com/office/powerpoint/2010/main">
          <mc:Choice Requires="p14">
            <p:contentPart p14:bwMode="auto" r:id="rId310">
              <p14:nvContentPartPr>
                <p14:cNvPr id="211" name="Freihand 210">
                  <a:extLst>
                    <a:ext uri="{FF2B5EF4-FFF2-40B4-BE49-F238E27FC236}">
                      <a16:creationId xmlns:a16="http://schemas.microsoft.com/office/drawing/2014/main" id="{BE2FB8EF-0ABC-4A0F-8787-3F7754563215}"/>
                    </a:ext>
                  </a:extLst>
                </p14:cNvPr>
                <p14:cNvContentPartPr/>
                <p14:nvPr/>
              </p14:nvContentPartPr>
              <p14:xfrm>
                <a:off x="5685408" y="5232528"/>
                <a:ext cx="4680" cy="58320"/>
              </p14:xfrm>
            </p:contentPart>
          </mc:Choice>
          <mc:Fallback xmlns="">
            <p:pic>
              <p:nvPicPr>
                <p:cNvPr id="211" name="Freihand 210">
                  <a:extLst>
                    <a:ext uri="{FF2B5EF4-FFF2-40B4-BE49-F238E27FC236}">
                      <a16:creationId xmlns:a16="http://schemas.microsoft.com/office/drawing/2014/main" id="{BE2FB8EF-0ABC-4A0F-8787-3F7754563215}"/>
                    </a:ext>
                  </a:extLst>
                </p:cNvPr>
                <p:cNvPicPr/>
                <p:nvPr/>
              </p:nvPicPr>
              <p:blipFill>
                <a:blip r:embed="rId311"/>
                <a:stretch>
                  <a:fillRect/>
                </a:stretch>
              </p:blipFill>
              <p:spPr>
                <a:xfrm>
                  <a:off x="5681088" y="5228208"/>
                  <a:ext cx="13320" cy="66960"/>
                </a:xfrm>
                <a:prstGeom prst="rect">
                  <a:avLst/>
                </a:prstGeom>
              </p:spPr>
            </p:pic>
          </mc:Fallback>
        </mc:AlternateContent>
        <mc:AlternateContent xmlns:mc="http://schemas.openxmlformats.org/markup-compatibility/2006" xmlns:p14="http://schemas.microsoft.com/office/powerpoint/2010/main">
          <mc:Choice Requires="p14">
            <p:contentPart p14:bwMode="auto" r:id="rId312">
              <p14:nvContentPartPr>
                <p14:cNvPr id="212" name="Freihand 211">
                  <a:extLst>
                    <a:ext uri="{FF2B5EF4-FFF2-40B4-BE49-F238E27FC236}">
                      <a16:creationId xmlns:a16="http://schemas.microsoft.com/office/drawing/2014/main" id="{9F008944-42B7-4C0B-9905-18216C60CDFE}"/>
                    </a:ext>
                  </a:extLst>
                </p14:cNvPr>
                <p14:cNvContentPartPr/>
                <p14:nvPr/>
              </p14:nvContentPartPr>
              <p14:xfrm>
                <a:off x="5757048" y="5129568"/>
                <a:ext cx="52200" cy="110160"/>
              </p14:xfrm>
            </p:contentPart>
          </mc:Choice>
          <mc:Fallback xmlns="">
            <p:pic>
              <p:nvPicPr>
                <p:cNvPr id="212" name="Freihand 211">
                  <a:extLst>
                    <a:ext uri="{FF2B5EF4-FFF2-40B4-BE49-F238E27FC236}">
                      <a16:creationId xmlns:a16="http://schemas.microsoft.com/office/drawing/2014/main" id="{9F008944-42B7-4C0B-9905-18216C60CDFE}"/>
                    </a:ext>
                  </a:extLst>
                </p:cNvPr>
                <p:cNvPicPr/>
                <p:nvPr/>
              </p:nvPicPr>
              <p:blipFill>
                <a:blip r:embed="rId313"/>
                <a:stretch>
                  <a:fillRect/>
                </a:stretch>
              </p:blipFill>
              <p:spPr>
                <a:xfrm>
                  <a:off x="5752728" y="5125248"/>
                  <a:ext cx="60840" cy="118800"/>
                </a:xfrm>
                <a:prstGeom prst="rect">
                  <a:avLst/>
                </a:prstGeom>
              </p:spPr>
            </p:pic>
          </mc:Fallback>
        </mc:AlternateContent>
        <mc:AlternateContent xmlns:mc="http://schemas.openxmlformats.org/markup-compatibility/2006" xmlns:p14="http://schemas.microsoft.com/office/powerpoint/2010/main">
          <mc:Choice Requires="p14">
            <p:contentPart p14:bwMode="auto" r:id="rId314">
              <p14:nvContentPartPr>
                <p14:cNvPr id="213" name="Freihand 212">
                  <a:extLst>
                    <a:ext uri="{FF2B5EF4-FFF2-40B4-BE49-F238E27FC236}">
                      <a16:creationId xmlns:a16="http://schemas.microsoft.com/office/drawing/2014/main" id="{7A2B80C1-8EF6-4862-A62C-8C36A045728F}"/>
                    </a:ext>
                  </a:extLst>
                </p14:cNvPr>
                <p14:cNvContentPartPr/>
                <p14:nvPr/>
              </p14:nvContentPartPr>
              <p14:xfrm>
                <a:off x="5807448" y="5152608"/>
                <a:ext cx="50400" cy="111600"/>
              </p14:xfrm>
            </p:contentPart>
          </mc:Choice>
          <mc:Fallback xmlns="">
            <p:pic>
              <p:nvPicPr>
                <p:cNvPr id="213" name="Freihand 212">
                  <a:extLst>
                    <a:ext uri="{FF2B5EF4-FFF2-40B4-BE49-F238E27FC236}">
                      <a16:creationId xmlns:a16="http://schemas.microsoft.com/office/drawing/2014/main" id="{7A2B80C1-8EF6-4862-A62C-8C36A045728F}"/>
                    </a:ext>
                  </a:extLst>
                </p:cNvPr>
                <p:cNvPicPr/>
                <p:nvPr/>
              </p:nvPicPr>
              <p:blipFill>
                <a:blip r:embed="rId315"/>
                <a:stretch>
                  <a:fillRect/>
                </a:stretch>
              </p:blipFill>
              <p:spPr>
                <a:xfrm>
                  <a:off x="5803128" y="5148288"/>
                  <a:ext cx="59040" cy="120240"/>
                </a:xfrm>
                <a:prstGeom prst="rect">
                  <a:avLst/>
                </a:prstGeom>
              </p:spPr>
            </p:pic>
          </mc:Fallback>
        </mc:AlternateContent>
        <mc:AlternateContent xmlns:mc="http://schemas.openxmlformats.org/markup-compatibility/2006" xmlns:p14="http://schemas.microsoft.com/office/powerpoint/2010/main">
          <mc:Choice Requires="p14">
            <p:contentPart p14:bwMode="auto" r:id="rId316">
              <p14:nvContentPartPr>
                <p14:cNvPr id="214" name="Freihand 213">
                  <a:extLst>
                    <a:ext uri="{FF2B5EF4-FFF2-40B4-BE49-F238E27FC236}">
                      <a16:creationId xmlns:a16="http://schemas.microsoft.com/office/drawing/2014/main" id="{B0837DBF-224F-4F86-8E10-AB99211CD2CB}"/>
                    </a:ext>
                  </a:extLst>
                </p14:cNvPr>
                <p14:cNvContentPartPr/>
                <p14:nvPr/>
              </p14:nvContentPartPr>
              <p14:xfrm>
                <a:off x="5533488" y="5313888"/>
                <a:ext cx="344880" cy="23760"/>
              </p14:xfrm>
            </p:contentPart>
          </mc:Choice>
          <mc:Fallback xmlns="">
            <p:pic>
              <p:nvPicPr>
                <p:cNvPr id="214" name="Freihand 213">
                  <a:extLst>
                    <a:ext uri="{FF2B5EF4-FFF2-40B4-BE49-F238E27FC236}">
                      <a16:creationId xmlns:a16="http://schemas.microsoft.com/office/drawing/2014/main" id="{B0837DBF-224F-4F86-8E10-AB99211CD2CB}"/>
                    </a:ext>
                  </a:extLst>
                </p:cNvPr>
                <p:cNvPicPr/>
                <p:nvPr/>
              </p:nvPicPr>
              <p:blipFill>
                <a:blip r:embed="rId317"/>
                <a:stretch>
                  <a:fillRect/>
                </a:stretch>
              </p:blipFill>
              <p:spPr>
                <a:xfrm>
                  <a:off x="5529168" y="5309568"/>
                  <a:ext cx="353520" cy="32400"/>
                </a:xfrm>
                <a:prstGeom prst="rect">
                  <a:avLst/>
                </a:prstGeom>
              </p:spPr>
            </p:pic>
          </mc:Fallback>
        </mc:AlternateContent>
        <mc:AlternateContent xmlns:mc="http://schemas.openxmlformats.org/markup-compatibility/2006" xmlns:p14="http://schemas.microsoft.com/office/powerpoint/2010/main">
          <mc:Choice Requires="p14">
            <p:contentPart p14:bwMode="auto" r:id="rId318">
              <p14:nvContentPartPr>
                <p14:cNvPr id="216" name="Freihand 215">
                  <a:extLst>
                    <a:ext uri="{FF2B5EF4-FFF2-40B4-BE49-F238E27FC236}">
                      <a16:creationId xmlns:a16="http://schemas.microsoft.com/office/drawing/2014/main" id="{265890D5-738A-49F5-BE21-3A8223D353C0}"/>
                    </a:ext>
                  </a:extLst>
                </p14:cNvPr>
                <p14:cNvContentPartPr/>
                <p14:nvPr/>
              </p14:nvContentPartPr>
              <p14:xfrm>
                <a:off x="4774968" y="5399928"/>
                <a:ext cx="97200" cy="100080"/>
              </p14:xfrm>
            </p:contentPart>
          </mc:Choice>
          <mc:Fallback xmlns="">
            <p:pic>
              <p:nvPicPr>
                <p:cNvPr id="216" name="Freihand 215">
                  <a:extLst>
                    <a:ext uri="{FF2B5EF4-FFF2-40B4-BE49-F238E27FC236}">
                      <a16:creationId xmlns:a16="http://schemas.microsoft.com/office/drawing/2014/main" id="{265890D5-738A-49F5-BE21-3A8223D353C0}"/>
                    </a:ext>
                  </a:extLst>
                </p:cNvPr>
                <p:cNvPicPr/>
                <p:nvPr/>
              </p:nvPicPr>
              <p:blipFill>
                <a:blip r:embed="rId319"/>
                <a:stretch>
                  <a:fillRect/>
                </a:stretch>
              </p:blipFill>
              <p:spPr>
                <a:xfrm>
                  <a:off x="4770648" y="5395608"/>
                  <a:ext cx="105840" cy="108720"/>
                </a:xfrm>
                <a:prstGeom prst="rect">
                  <a:avLst/>
                </a:prstGeom>
              </p:spPr>
            </p:pic>
          </mc:Fallback>
        </mc:AlternateContent>
        <mc:AlternateContent xmlns:mc="http://schemas.openxmlformats.org/markup-compatibility/2006" xmlns:p14="http://schemas.microsoft.com/office/powerpoint/2010/main">
          <mc:Choice Requires="p14">
            <p:contentPart p14:bwMode="auto" r:id="rId320">
              <p14:nvContentPartPr>
                <p14:cNvPr id="217" name="Freihand 216">
                  <a:extLst>
                    <a:ext uri="{FF2B5EF4-FFF2-40B4-BE49-F238E27FC236}">
                      <a16:creationId xmlns:a16="http://schemas.microsoft.com/office/drawing/2014/main" id="{5CAB77D0-0A99-4AE7-8D9D-C2A8E1D5393D}"/>
                    </a:ext>
                  </a:extLst>
                </p14:cNvPr>
                <p14:cNvContentPartPr/>
                <p14:nvPr/>
              </p14:nvContentPartPr>
              <p14:xfrm>
                <a:off x="4912488" y="5390208"/>
                <a:ext cx="78840" cy="98640"/>
              </p14:xfrm>
            </p:contentPart>
          </mc:Choice>
          <mc:Fallback xmlns="">
            <p:pic>
              <p:nvPicPr>
                <p:cNvPr id="217" name="Freihand 216">
                  <a:extLst>
                    <a:ext uri="{FF2B5EF4-FFF2-40B4-BE49-F238E27FC236}">
                      <a16:creationId xmlns:a16="http://schemas.microsoft.com/office/drawing/2014/main" id="{5CAB77D0-0A99-4AE7-8D9D-C2A8E1D5393D}"/>
                    </a:ext>
                  </a:extLst>
                </p:cNvPr>
                <p:cNvPicPr/>
                <p:nvPr/>
              </p:nvPicPr>
              <p:blipFill>
                <a:blip r:embed="rId321"/>
                <a:stretch>
                  <a:fillRect/>
                </a:stretch>
              </p:blipFill>
              <p:spPr>
                <a:xfrm>
                  <a:off x="4908168" y="5385888"/>
                  <a:ext cx="87480" cy="107280"/>
                </a:xfrm>
                <a:prstGeom prst="rect">
                  <a:avLst/>
                </a:prstGeom>
              </p:spPr>
            </p:pic>
          </mc:Fallback>
        </mc:AlternateContent>
        <mc:AlternateContent xmlns:mc="http://schemas.openxmlformats.org/markup-compatibility/2006" xmlns:p14="http://schemas.microsoft.com/office/powerpoint/2010/main">
          <mc:Choice Requires="p14">
            <p:contentPart p14:bwMode="auto" r:id="rId322">
              <p14:nvContentPartPr>
                <p14:cNvPr id="218" name="Freihand 217">
                  <a:extLst>
                    <a:ext uri="{FF2B5EF4-FFF2-40B4-BE49-F238E27FC236}">
                      <a16:creationId xmlns:a16="http://schemas.microsoft.com/office/drawing/2014/main" id="{D66613F8-B00C-49AE-96A5-C578EFD8D8D7}"/>
                    </a:ext>
                  </a:extLst>
                </p14:cNvPr>
                <p14:cNvContentPartPr/>
                <p14:nvPr/>
              </p14:nvContentPartPr>
              <p14:xfrm>
                <a:off x="5019768" y="5389128"/>
                <a:ext cx="43200" cy="101520"/>
              </p14:xfrm>
            </p:contentPart>
          </mc:Choice>
          <mc:Fallback xmlns="">
            <p:pic>
              <p:nvPicPr>
                <p:cNvPr id="218" name="Freihand 217">
                  <a:extLst>
                    <a:ext uri="{FF2B5EF4-FFF2-40B4-BE49-F238E27FC236}">
                      <a16:creationId xmlns:a16="http://schemas.microsoft.com/office/drawing/2014/main" id="{D66613F8-B00C-49AE-96A5-C578EFD8D8D7}"/>
                    </a:ext>
                  </a:extLst>
                </p:cNvPr>
                <p:cNvPicPr/>
                <p:nvPr/>
              </p:nvPicPr>
              <p:blipFill>
                <a:blip r:embed="rId323"/>
                <a:stretch>
                  <a:fillRect/>
                </a:stretch>
              </p:blipFill>
              <p:spPr>
                <a:xfrm>
                  <a:off x="5015448" y="5384808"/>
                  <a:ext cx="51840" cy="110160"/>
                </a:xfrm>
                <a:prstGeom prst="rect">
                  <a:avLst/>
                </a:prstGeom>
              </p:spPr>
            </p:pic>
          </mc:Fallback>
        </mc:AlternateContent>
        <mc:AlternateContent xmlns:mc="http://schemas.openxmlformats.org/markup-compatibility/2006" xmlns:p14="http://schemas.microsoft.com/office/powerpoint/2010/main">
          <mc:Choice Requires="p14">
            <p:contentPart p14:bwMode="auto" r:id="rId324">
              <p14:nvContentPartPr>
                <p14:cNvPr id="219" name="Freihand 218">
                  <a:extLst>
                    <a:ext uri="{FF2B5EF4-FFF2-40B4-BE49-F238E27FC236}">
                      <a16:creationId xmlns:a16="http://schemas.microsoft.com/office/drawing/2014/main" id="{384B9988-FB67-494B-9C2B-563E6EA16FA7}"/>
                    </a:ext>
                  </a:extLst>
                </p14:cNvPr>
                <p14:cNvContentPartPr/>
                <p14:nvPr/>
              </p14:nvContentPartPr>
              <p14:xfrm>
                <a:off x="5055408" y="5478408"/>
                <a:ext cx="21600" cy="57600"/>
              </p14:xfrm>
            </p:contentPart>
          </mc:Choice>
          <mc:Fallback xmlns="">
            <p:pic>
              <p:nvPicPr>
                <p:cNvPr id="219" name="Freihand 218">
                  <a:extLst>
                    <a:ext uri="{FF2B5EF4-FFF2-40B4-BE49-F238E27FC236}">
                      <a16:creationId xmlns:a16="http://schemas.microsoft.com/office/drawing/2014/main" id="{384B9988-FB67-494B-9C2B-563E6EA16FA7}"/>
                    </a:ext>
                  </a:extLst>
                </p:cNvPr>
                <p:cNvPicPr/>
                <p:nvPr/>
              </p:nvPicPr>
              <p:blipFill>
                <a:blip r:embed="rId325"/>
                <a:stretch>
                  <a:fillRect/>
                </a:stretch>
              </p:blipFill>
              <p:spPr>
                <a:xfrm>
                  <a:off x="5051088" y="5474088"/>
                  <a:ext cx="30240" cy="66240"/>
                </a:xfrm>
                <a:prstGeom prst="rect">
                  <a:avLst/>
                </a:prstGeom>
              </p:spPr>
            </p:pic>
          </mc:Fallback>
        </mc:AlternateContent>
        <mc:AlternateContent xmlns:mc="http://schemas.openxmlformats.org/markup-compatibility/2006" xmlns:p14="http://schemas.microsoft.com/office/powerpoint/2010/main">
          <mc:Choice Requires="p14">
            <p:contentPart p14:bwMode="auto" r:id="rId326">
              <p14:nvContentPartPr>
                <p14:cNvPr id="220" name="Freihand 219">
                  <a:extLst>
                    <a:ext uri="{FF2B5EF4-FFF2-40B4-BE49-F238E27FC236}">
                      <a16:creationId xmlns:a16="http://schemas.microsoft.com/office/drawing/2014/main" id="{DCDDBC33-DB4C-4B49-A7EB-63A5FBD7C7EF}"/>
                    </a:ext>
                  </a:extLst>
                </p14:cNvPr>
                <p14:cNvContentPartPr/>
                <p14:nvPr/>
              </p14:nvContentPartPr>
              <p14:xfrm>
                <a:off x="5106528" y="5401008"/>
                <a:ext cx="70920" cy="96840"/>
              </p14:xfrm>
            </p:contentPart>
          </mc:Choice>
          <mc:Fallback xmlns="">
            <p:pic>
              <p:nvPicPr>
                <p:cNvPr id="220" name="Freihand 219">
                  <a:extLst>
                    <a:ext uri="{FF2B5EF4-FFF2-40B4-BE49-F238E27FC236}">
                      <a16:creationId xmlns:a16="http://schemas.microsoft.com/office/drawing/2014/main" id="{DCDDBC33-DB4C-4B49-A7EB-63A5FBD7C7EF}"/>
                    </a:ext>
                  </a:extLst>
                </p:cNvPr>
                <p:cNvPicPr/>
                <p:nvPr/>
              </p:nvPicPr>
              <p:blipFill>
                <a:blip r:embed="rId327"/>
                <a:stretch>
                  <a:fillRect/>
                </a:stretch>
              </p:blipFill>
              <p:spPr>
                <a:xfrm>
                  <a:off x="5102208" y="5396688"/>
                  <a:ext cx="79560" cy="105480"/>
                </a:xfrm>
                <a:prstGeom prst="rect">
                  <a:avLst/>
                </a:prstGeom>
              </p:spPr>
            </p:pic>
          </mc:Fallback>
        </mc:AlternateContent>
        <mc:AlternateContent xmlns:mc="http://schemas.openxmlformats.org/markup-compatibility/2006" xmlns:p14="http://schemas.microsoft.com/office/powerpoint/2010/main">
          <mc:Choice Requires="p14">
            <p:contentPart p14:bwMode="auto" r:id="rId328">
              <p14:nvContentPartPr>
                <p14:cNvPr id="221" name="Freihand 220">
                  <a:extLst>
                    <a:ext uri="{FF2B5EF4-FFF2-40B4-BE49-F238E27FC236}">
                      <a16:creationId xmlns:a16="http://schemas.microsoft.com/office/drawing/2014/main" id="{BFF6CDD3-D9F6-4CA2-8A53-6EF7D1206B75}"/>
                    </a:ext>
                  </a:extLst>
                </p14:cNvPr>
                <p14:cNvContentPartPr/>
                <p14:nvPr/>
              </p14:nvContentPartPr>
              <p14:xfrm>
                <a:off x="5212728" y="5410368"/>
                <a:ext cx="58680" cy="117360"/>
              </p14:xfrm>
            </p:contentPart>
          </mc:Choice>
          <mc:Fallback xmlns="">
            <p:pic>
              <p:nvPicPr>
                <p:cNvPr id="221" name="Freihand 220">
                  <a:extLst>
                    <a:ext uri="{FF2B5EF4-FFF2-40B4-BE49-F238E27FC236}">
                      <a16:creationId xmlns:a16="http://schemas.microsoft.com/office/drawing/2014/main" id="{BFF6CDD3-D9F6-4CA2-8A53-6EF7D1206B75}"/>
                    </a:ext>
                  </a:extLst>
                </p:cNvPr>
                <p:cNvPicPr/>
                <p:nvPr/>
              </p:nvPicPr>
              <p:blipFill>
                <a:blip r:embed="rId329"/>
                <a:stretch>
                  <a:fillRect/>
                </a:stretch>
              </p:blipFill>
              <p:spPr>
                <a:xfrm>
                  <a:off x="5208408" y="5406048"/>
                  <a:ext cx="6732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330">
              <p14:nvContentPartPr>
                <p14:cNvPr id="225" name="Freihand 224">
                  <a:extLst>
                    <a:ext uri="{FF2B5EF4-FFF2-40B4-BE49-F238E27FC236}">
                      <a16:creationId xmlns:a16="http://schemas.microsoft.com/office/drawing/2014/main" id="{10CCC5C9-6351-49D1-8C8F-4E7539524854}"/>
                    </a:ext>
                  </a:extLst>
                </p14:cNvPr>
                <p14:cNvContentPartPr/>
                <p14:nvPr/>
              </p14:nvContentPartPr>
              <p14:xfrm>
                <a:off x="5442408" y="5384088"/>
                <a:ext cx="135360" cy="84600"/>
              </p14:xfrm>
            </p:contentPart>
          </mc:Choice>
          <mc:Fallback xmlns="">
            <p:pic>
              <p:nvPicPr>
                <p:cNvPr id="225" name="Freihand 224">
                  <a:extLst>
                    <a:ext uri="{FF2B5EF4-FFF2-40B4-BE49-F238E27FC236}">
                      <a16:creationId xmlns:a16="http://schemas.microsoft.com/office/drawing/2014/main" id="{10CCC5C9-6351-49D1-8C8F-4E7539524854}"/>
                    </a:ext>
                  </a:extLst>
                </p:cNvPr>
                <p:cNvPicPr/>
                <p:nvPr/>
              </p:nvPicPr>
              <p:blipFill>
                <a:blip r:embed="rId331"/>
                <a:stretch>
                  <a:fillRect/>
                </a:stretch>
              </p:blipFill>
              <p:spPr>
                <a:xfrm>
                  <a:off x="5438088" y="5379768"/>
                  <a:ext cx="144000" cy="93240"/>
                </a:xfrm>
                <a:prstGeom prst="rect">
                  <a:avLst/>
                </a:prstGeom>
              </p:spPr>
            </p:pic>
          </mc:Fallback>
        </mc:AlternateContent>
        <mc:AlternateContent xmlns:mc="http://schemas.openxmlformats.org/markup-compatibility/2006" xmlns:p14="http://schemas.microsoft.com/office/powerpoint/2010/main">
          <mc:Choice Requires="p14">
            <p:contentPart p14:bwMode="auto" r:id="rId332">
              <p14:nvContentPartPr>
                <p14:cNvPr id="226" name="Freihand 225">
                  <a:extLst>
                    <a:ext uri="{FF2B5EF4-FFF2-40B4-BE49-F238E27FC236}">
                      <a16:creationId xmlns:a16="http://schemas.microsoft.com/office/drawing/2014/main" id="{B11A52B6-70A3-419E-ADFE-2E1F03BD8820}"/>
                    </a:ext>
                  </a:extLst>
                </p14:cNvPr>
                <p14:cNvContentPartPr/>
                <p14:nvPr/>
              </p14:nvContentPartPr>
              <p14:xfrm>
                <a:off x="5550768" y="5388048"/>
                <a:ext cx="68760" cy="84600"/>
              </p14:xfrm>
            </p:contentPart>
          </mc:Choice>
          <mc:Fallback xmlns="">
            <p:pic>
              <p:nvPicPr>
                <p:cNvPr id="226" name="Freihand 225">
                  <a:extLst>
                    <a:ext uri="{FF2B5EF4-FFF2-40B4-BE49-F238E27FC236}">
                      <a16:creationId xmlns:a16="http://schemas.microsoft.com/office/drawing/2014/main" id="{B11A52B6-70A3-419E-ADFE-2E1F03BD8820}"/>
                    </a:ext>
                  </a:extLst>
                </p:cNvPr>
                <p:cNvPicPr/>
                <p:nvPr/>
              </p:nvPicPr>
              <p:blipFill>
                <a:blip r:embed="rId333"/>
                <a:stretch>
                  <a:fillRect/>
                </a:stretch>
              </p:blipFill>
              <p:spPr>
                <a:xfrm>
                  <a:off x="5546448" y="5383728"/>
                  <a:ext cx="77400" cy="93240"/>
                </a:xfrm>
                <a:prstGeom prst="rect">
                  <a:avLst/>
                </a:prstGeom>
              </p:spPr>
            </p:pic>
          </mc:Fallback>
        </mc:AlternateContent>
        <mc:AlternateContent xmlns:mc="http://schemas.openxmlformats.org/markup-compatibility/2006" xmlns:p14="http://schemas.microsoft.com/office/powerpoint/2010/main">
          <mc:Choice Requires="p14">
            <p:contentPart p14:bwMode="auto" r:id="rId334">
              <p14:nvContentPartPr>
                <p14:cNvPr id="227" name="Freihand 226">
                  <a:extLst>
                    <a:ext uri="{FF2B5EF4-FFF2-40B4-BE49-F238E27FC236}">
                      <a16:creationId xmlns:a16="http://schemas.microsoft.com/office/drawing/2014/main" id="{AB347396-4AB5-4B88-BECF-1B20291A8964}"/>
                    </a:ext>
                  </a:extLst>
                </p14:cNvPr>
                <p14:cNvContentPartPr/>
                <p14:nvPr/>
              </p14:nvContentPartPr>
              <p14:xfrm>
                <a:off x="5636088" y="5379408"/>
                <a:ext cx="59400" cy="86040"/>
              </p14:xfrm>
            </p:contentPart>
          </mc:Choice>
          <mc:Fallback xmlns="">
            <p:pic>
              <p:nvPicPr>
                <p:cNvPr id="227" name="Freihand 226">
                  <a:extLst>
                    <a:ext uri="{FF2B5EF4-FFF2-40B4-BE49-F238E27FC236}">
                      <a16:creationId xmlns:a16="http://schemas.microsoft.com/office/drawing/2014/main" id="{AB347396-4AB5-4B88-BECF-1B20291A8964}"/>
                    </a:ext>
                  </a:extLst>
                </p:cNvPr>
                <p:cNvPicPr/>
                <p:nvPr/>
              </p:nvPicPr>
              <p:blipFill>
                <a:blip r:embed="rId335"/>
                <a:stretch>
                  <a:fillRect/>
                </a:stretch>
              </p:blipFill>
              <p:spPr>
                <a:xfrm>
                  <a:off x="5631768" y="5375088"/>
                  <a:ext cx="68040" cy="94680"/>
                </a:xfrm>
                <a:prstGeom prst="rect">
                  <a:avLst/>
                </a:prstGeom>
              </p:spPr>
            </p:pic>
          </mc:Fallback>
        </mc:AlternateContent>
        <mc:AlternateContent xmlns:mc="http://schemas.openxmlformats.org/markup-compatibility/2006" xmlns:p14="http://schemas.microsoft.com/office/powerpoint/2010/main">
          <mc:Choice Requires="p14">
            <p:contentPart p14:bwMode="auto" r:id="rId336">
              <p14:nvContentPartPr>
                <p14:cNvPr id="228" name="Freihand 227">
                  <a:extLst>
                    <a:ext uri="{FF2B5EF4-FFF2-40B4-BE49-F238E27FC236}">
                      <a16:creationId xmlns:a16="http://schemas.microsoft.com/office/drawing/2014/main" id="{D29C601C-58B4-40A3-924A-65CA4260DC4F}"/>
                    </a:ext>
                  </a:extLst>
                </p14:cNvPr>
                <p14:cNvContentPartPr/>
                <p14:nvPr/>
              </p14:nvContentPartPr>
              <p14:xfrm>
                <a:off x="5688648" y="5456808"/>
                <a:ext cx="21240" cy="56880"/>
              </p14:xfrm>
            </p:contentPart>
          </mc:Choice>
          <mc:Fallback xmlns="">
            <p:pic>
              <p:nvPicPr>
                <p:cNvPr id="228" name="Freihand 227">
                  <a:extLst>
                    <a:ext uri="{FF2B5EF4-FFF2-40B4-BE49-F238E27FC236}">
                      <a16:creationId xmlns:a16="http://schemas.microsoft.com/office/drawing/2014/main" id="{D29C601C-58B4-40A3-924A-65CA4260DC4F}"/>
                    </a:ext>
                  </a:extLst>
                </p:cNvPr>
                <p:cNvPicPr/>
                <p:nvPr/>
              </p:nvPicPr>
              <p:blipFill>
                <a:blip r:embed="rId337"/>
                <a:stretch>
                  <a:fillRect/>
                </a:stretch>
              </p:blipFill>
              <p:spPr>
                <a:xfrm>
                  <a:off x="5684328" y="5452488"/>
                  <a:ext cx="29880" cy="65520"/>
                </a:xfrm>
                <a:prstGeom prst="rect">
                  <a:avLst/>
                </a:prstGeom>
              </p:spPr>
            </p:pic>
          </mc:Fallback>
        </mc:AlternateContent>
        <mc:AlternateContent xmlns:mc="http://schemas.openxmlformats.org/markup-compatibility/2006" xmlns:p14="http://schemas.microsoft.com/office/powerpoint/2010/main">
          <mc:Choice Requires="p14">
            <p:contentPart p14:bwMode="auto" r:id="rId338">
              <p14:nvContentPartPr>
                <p14:cNvPr id="229" name="Freihand 228">
                  <a:extLst>
                    <a:ext uri="{FF2B5EF4-FFF2-40B4-BE49-F238E27FC236}">
                      <a16:creationId xmlns:a16="http://schemas.microsoft.com/office/drawing/2014/main" id="{EB1812A1-D7C9-4C9D-996B-084997CE61F3}"/>
                    </a:ext>
                  </a:extLst>
                </p14:cNvPr>
                <p14:cNvContentPartPr/>
                <p14:nvPr/>
              </p14:nvContentPartPr>
              <p14:xfrm>
                <a:off x="5749128" y="5411088"/>
                <a:ext cx="7560" cy="53640"/>
              </p14:xfrm>
            </p:contentPart>
          </mc:Choice>
          <mc:Fallback xmlns="">
            <p:pic>
              <p:nvPicPr>
                <p:cNvPr id="229" name="Freihand 228">
                  <a:extLst>
                    <a:ext uri="{FF2B5EF4-FFF2-40B4-BE49-F238E27FC236}">
                      <a16:creationId xmlns:a16="http://schemas.microsoft.com/office/drawing/2014/main" id="{EB1812A1-D7C9-4C9D-996B-084997CE61F3}"/>
                    </a:ext>
                  </a:extLst>
                </p:cNvPr>
                <p:cNvPicPr/>
                <p:nvPr/>
              </p:nvPicPr>
              <p:blipFill>
                <a:blip r:embed="rId339"/>
                <a:stretch>
                  <a:fillRect/>
                </a:stretch>
              </p:blipFill>
              <p:spPr>
                <a:xfrm>
                  <a:off x="5744808" y="5406768"/>
                  <a:ext cx="16200" cy="62280"/>
                </a:xfrm>
                <a:prstGeom prst="rect">
                  <a:avLst/>
                </a:prstGeom>
              </p:spPr>
            </p:pic>
          </mc:Fallback>
        </mc:AlternateContent>
        <mc:AlternateContent xmlns:mc="http://schemas.openxmlformats.org/markup-compatibility/2006" xmlns:p14="http://schemas.microsoft.com/office/powerpoint/2010/main">
          <mc:Choice Requires="p14">
            <p:contentPart p14:bwMode="auto" r:id="rId340">
              <p14:nvContentPartPr>
                <p14:cNvPr id="230" name="Freihand 229">
                  <a:extLst>
                    <a:ext uri="{FF2B5EF4-FFF2-40B4-BE49-F238E27FC236}">
                      <a16:creationId xmlns:a16="http://schemas.microsoft.com/office/drawing/2014/main" id="{AE375A73-1EAA-43E0-8C79-4236F376FFC8}"/>
                    </a:ext>
                  </a:extLst>
                </p14:cNvPr>
                <p14:cNvContentPartPr/>
                <p14:nvPr/>
              </p14:nvContentPartPr>
              <p14:xfrm>
                <a:off x="5796648" y="5372208"/>
                <a:ext cx="89280" cy="88200"/>
              </p14:xfrm>
            </p:contentPart>
          </mc:Choice>
          <mc:Fallback xmlns="">
            <p:pic>
              <p:nvPicPr>
                <p:cNvPr id="230" name="Freihand 229">
                  <a:extLst>
                    <a:ext uri="{FF2B5EF4-FFF2-40B4-BE49-F238E27FC236}">
                      <a16:creationId xmlns:a16="http://schemas.microsoft.com/office/drawing/2014/main" id="{AE375A73-1EAA-43E0-8C79-4236F376FFC8}"/>
                    </a:ext>
                  </a:extLst>
                </p:cNvPr>
                <p:cNvPicPr/>
                <p:nvPr/>
              </p:nvPicPr>
              <p:blipFill>
                <a:blip r:embed="rId341"/>
                <a:stretch>
                  <a:fillRect/>
                </a:stretch>
              </p:blipFill>
              <p:spPr>
                <a:xfrm>
                  <a:off x="5792328" y="5367888"/>
                  <a:ext cx="97920" cy="96840"/>
                </a:xfrm>
                <a:prstGeom prst="rect">
                  <a:avLst/>
                </a:prstGeom>
              </p:spPr>
            </p:pic>
          </mc:Fallback>
        </mc:AlternateContent>
        <mc:AlternateContent xmlns:mc="http://schemas.openxmlformats.org/markup-compatibility/2006" xmlns:p14="http://schemas.microsoft.com/office/powerpoint/2010/main">
          <mc:Choice Requires="p14">
            <p:contentPart p14:bwMode="auto" r:id="rId342">
              <p14:nvContentPartPr>
                <p14:cNvPr id="232" name="Freihand 231">
                  <a:extLst>
                    <a:ext uri="{FF2B5EF4-FFF2-40B4-BE49-F238E27FC236}">
                      <a16:creationId xmlns:a16="http://schemas.microsoft.com/office/drawing/2014/main" id="{75178DD7-4947-4615-B9E6-897C7247784B}"/>
                    </a:ext>
                  </a:extLst>
                </p14:cNvPr>
                <p14:cNvContentPartPr/>
                <p14:nvPr/>
              </p14:nvContentPartPr>
              <p14:xfrm>
                <a:off x="5959008" y="5332248"/>
                <a:ext cx="2880" cy="7560"/>
              </p14:xfrm>
            </p:contentPart>
          </mc:Choice>
          <mc:Fallback xmlns="">
            <p:pic>
              <p:nvPicPr>
                <p:cNvPr id="232" name="Freihand 231">
                  <a:extLst>
                    <a:ext uri="{FF2B5EF4-FFF2-40B4-BE49-F238E27FC236}">
                      <a16:creationId xmlns:a16="http://schemas.microsoft.com/office/drawing/2014/main" id="{75178DD7-4947-4615-B9E6-897C7247784B}"/>
                    </a:ext>
                  </a:extLst>
                </p:cNvPr>
                <p:cNvPicPr/>
                <p:nvPr/>
              </p:nvPicPr>
              <p:blipFill>
                <a:blip r:embed="rId343"/>
                <a:stretch>
                  <a:fillRect/>
                </a:stretch>
              </p:blipFill>
              <p:spPr>
                <a:xfrm>
                  <a:off x="5954688" y="5327928"/>
                  <a:ext cx="11520" cy="16200"/>
                </a:xfrm>
                <a:prstGeom prst="rect">
                  <a:avLst/>
                </a:prstGeom>
              </p:spPr>
            </p:pic>
          </mc:Fallback>
        </mc:AlternateContent>
        <mc:AlternateContent xmlns:mc="http://schemas.openxmlformats.org/markup-compatibility/2006" xmlns:p14="http://schemas.microsoft.com/office/powerpoint/2010/main">
          <mc:Choice Requires="p14">
            <p:contentPart p14:bwMode="auto" r:id="rId344">
              <p14:nvContentPartPr>
                <p14:cNvPr id="233" name="Freihand 232">
                  <a:extLst>
                    <a:ext uri="{FF2B5EF4-FFF2-40B4-BE49-F238E27FC236}">
                      <a16:creationId xmlns:a16="http://schemas.microsoft.com/office/drawing/2014/main" id="{E675D8D4-6113-486D-BE3A-D80E86236BC9}"/>
                    </a:ext>
                  </a:extLst>
                </p14:cNvPr>
                <p14:cNvContentPartPr/>
                <p14:nvPr/>
              </p14:nvContentPartPr>
              <p14:xfrm>
                <a:off x="6020568" y="5131008"/>
                <a:ext cx="89640" cy="113040"/>
              </p14:xfrm>
            </p:contentPart>
          </mc:Choice>
          <mc:Fallback xmlns="">
            <p:pic>
              <p:nvPicPr>
                <p:cNvPr id="233" name="Freihand 232">
                  <a:extLst>
                    <a:ext uri="{FF2B5EF4-FFF2-40B4-BE49-F238E27FC236}">
                      <a16:creationId xmlns:a16="http://schemas.microsoft.com/office/drawing/2014/main" id="{E675D8D4-6113-486D-BE3A-D80E86236BC9}"/>
                    </a:ext>
                  </a:extLst>
                </p:cNvPr>
                <p:cNvPicPr/>
                <p:nvPr/>
              </p:nvPicPr>
              <p:blipFill>
                <a:blip r:embed="rId345"/>
                <a:stretch>
                  <a:fillRect/>
                </a:stretch>
              </p:blipFill>
              <p:spPr>
                <a:xfrm>
                  <a:off x="6016248" y="5126688"/>
                  <a:ext cx="98280" cy="121680"/>
                </a:xfrm>
                <a:prstGeom prst="rect">
                  <a:avLst/>
                </a:prstGeom>
              </p:spPr>
            </p:pic>
          </mc:Fallback>
        </mc:AlternateContent>
        <mc:AlternateContent xmlns:mc="http://schemas.openxmlformats.org/markup-compatibility/2006" xmlns:p14="http://schemas.microsoft.com/office/powerpoint/2010/main">
          <mc:Choice Requires="p14">
            <p:contentPart p14:bwMode="auto" r:id="rId346">
              <p14:nvContentPartPr>
                <p14:cNvPr id="234" name="Freihand 233">
                  <a:extLst>
                    <a:ext uri="{FF2B5EF4-FFF2-40B4-BE49-F238E27FC236}">
                      <a16:creationId xmlns:a16="http://schemas.microsoft.com/office/drawing/2014/main" id="{92800136-FAF6-44C2-B664-C417FA10F602}"/>
                    </a:ext>
                  </a:extLst>
                </p14:cNvPr>
                <p14:cNvContentPartPr/>
                <p14:nvPr/>
              </p14:nvContentPartPr>
              <p14:xfrm>
                <a:off x="6107688" y="5151528"/>
                <a:ext cx="70920" cy="83160"/>
              </p14:xfrm>
            </p:contentPart>
          </mc:Choice>
          <mc:Fallback xmlns="">
            <p:pic>
              <p:nvPicPr>
                <p:cNvPr id="234" name="Freihand 233">
                  <a:extLst>
                    <a:ext uri="{FF2B5EF4-FFF2-40B4-BE49-F238E27FC236}">
                      <a16:creationId xmlns:a16="http://schemas.microsoft.com/office/drawing/2014/main" id="{92800136-FAF6-44C2-B664-C417FA10F602}"/>
                    </a:ext>
                  </a:extLst>
                </p:cNvPr>
                <p:cNvPicPr/>
                <p:nvPr/>
              </p:nvPicPr>
              <p:blipFill>
                <a:blip r:embed="rId347"/>
                <a:stretch>
                  <a:fillRect/>
                </a:stretch>
              </p:blipFill>
              <p:spPr>
                <a:xfrm>
                  <a:off x="6103368" y="5147208"/>
                  <a:ext cx="79560" cy="91800"/>
                </a:xfrm>
                <a:prstGeom prst="rect">
                  <a:avLst/>
                </a:prstGeom>
              </p:spPr>
            </p:pic>
          </mc:Fallback>
        </mc:AlternateContent>
        <mc:AlternateContent xmlns:mc="http://schemas.openxmlformats.org/markup-compatibility/2006" xmlns:p14="http://schemas.microsoft.com/office/powerpoint/2010/main">
          <mc:Choice Requires="p14">
            <p:contentPart p14:bwMode="auto" r:id="rId348">
              <p14:nvContentPartPr>
                <p14:cNvPr id="235" name="Freihand 234">
                  <a:extLst>
                    <a:ext uri="{FF2B5EF4-FFF2-40B4-BE49-F238E27FC236}">
                      <a16:creationId xmlns:a16="http://schemas.microsoft.com/office/drawing/2014/main" id="{9C387430-03CF-4DF8-A658-D216D812FCB9}"/>
                    </a:ext>
                  </a:extLst>
                </p14:cNvPr>
                <p14:cNvContentPartPr/>
                <p14:nvPr/>
              </p14:nvContentPartPr>
              <p14:xfrm>
                <a:off x="6182208" y="5154408"/>
                <a:ext cx="71640" cy="91440"/>
              </p14:xfrm>
            </p:contentPart>
          </mc:Choice>
          <mc:Fallback xmlns="">
            <p:pic>
              <p:nvPicPr>
                <p:cNvPr id="235" name="Freihand 234">
                  <a:extLst>
                    <a:ext uri="{FF2B5EF4-FFF2-40B4-BE49-F238E27FC236}">
                      <a16:creationId xmlns:a16="http://schemas.microsoft.com/office/drawing/2014/main" id="{9C387430-03CF-4DF8-A658-D216D812FCB9}"/>
                    </a:ext>
                  </a:extLst>
                </p:cNvPr>
                <p:cNvPicPr/>
                <p:nvPr/>
              </p:nvPicPr>
              <p:blipFill>
                <a:blip r:embed="rId349"/>
                <a:stretch>
                  <a:fillRect/>
                </a:stretch>
              </p:blipFill>
              <p:spPr>
                <a:xfrm>
                  <a:off x="6177888" y="5150088"/>
                  <a:ext cx="80280" cy="100080"/>
                </a:xfrm>
                <a:prstGeom prst="rect">
                  <a:avLst/>
                </a:prstGeom>
              </p:spPr>
            </p:pic>
          </mc:Fallback>
        </mc:AlternateContent>
        <mc:AlternateContent xmlns:mc="http://schemas.openxmlformats.org/markup-compatibility/2006" xmlns:p14="http://schemas.microsoft.com/office/powerpoint/2010/main">
          <mc:Choice Requires="p14">
            <p:contentPart p14:bwMode="auto" r:id="rId350">
              <p14:nvContentPartPr>
                <p14:cNvPr id="236" name="Freihand 235">
                  <a:extLst>
                    <a:ext uri="{FF2B5EF4-FFF2-40B4-BE49-F238E27FC236}">
                      <a16:creationId xmlns:a16="http://schemas.microsoft.com/office/drawing/2014/main" id="{79AA06C9-7B6E-42A0-850B-0839C383F6C6}"/>
                    </a:ext>
                  </a:extLst>
                </p14:cNvPr>
                <p14:cNvContentPartPr/>
                <p14:nvPr/>
              </p14:nvContentPartPr>
              <p14:xfrm>
                <a:off x="6216048" y="5236128"/>
                <a:ext cx="20160" cy="55440"/>
              </p14:xfrm>
            </p:contentPart>
          </mc:Choice>
          <mc:Fallback xmlns="">
            <p:pic>
              <p:nvPicPr>
                <p:cNvPr id="236" name="Freihand 235">
                  <a:extLst>
                    <a:ext uri="{FF2B5EF4-FFF2-40B4-BE49-F238E27FC236}">
                      <a16:creationId xmlns:a16="http://schemas.microsoft.com/office/drawing/2014/main" id="{79AA06C9-7B6E-42A0-850B-0839C383F6C6}"/>
                    </a:ext>
                  </a:extLst>
                </p:cNvPr>
                <p:cNvPicPr/>
                <p:nvPr/>
              </p:nvPicPr>
              <p:blipFill>
                <a:blip r:embed="rId351"/>
                <a:stretch>
                  <a:fillRect/>
                </a:stretch>
              </p:blipFill>
              <p:spPr>
                <a:xfrm>
                  <a:off x="6211728" y="5231808"/>
                  <a:ext cx="28800" cy="64080"/>
                </a:xfrm>
                <a:prstGeom prst="rect">
                  <a:avLst/>
                </a:prstGeom>
              </p:spPr>
            </p:pic>
          </mc:Fallback>
        </mc:AlternateContent>
        <mc:AlternateContent xmlns:mc="http://schemas.openxmlformats.org/markup-compatibility/2006" xmlns:p14="http://schemas.microsoft.com/office/powerpoint/2010/main">
          <mc:Choice Requires="p14">
            <p:contentPart p14:bwMode="auto" r:id="rId352">
              <p14:nvContentPartPr>
                <p14:cNvPr id="237" name="Freihand 236">
                  <a:extLst>
                    <a:ext uri="{FF2B5EF4-FFF2-40B4-BE49-F238E27FC236}">
                      <a16:creationId xmlns:a16="http://schemas.microsoft.com/office/drawing/2014/main" id="{78E554BA-7204-4D4C-B363-221977162B63}"/>
                    </a:ext>
                  </a:extLst>
                </p14:cNvPr>
                <p14:cNvContentPartPr/>
                <p14:nvPr/>
              </p14:nvContentPartPr>
              <p14:xfrm>
                <a:off x="6262848" y="5166648"/>
                <a:ext cx="5760" cy="78840"/>
              </p14:xfrm>
            </p:contentPart>
          </mc:Choice>
          <mc:Fallback xmlns="">
            <p:pic>
              <p:nvPicPr>
                <p:cNvPr id="237" name="Freihand 236">
                  <a:extLst>
                    <a:ext uri="{FF2B5EF4-FFF2-40B4-BE49-F238E27FC236}">
                      <a16:creationId xmlns:a16="http://schemas.microsoft.com/office/drawing/2014/main" id="{78E554BA-7204-4D4C-B363-221977162B63}"/>
                    </a:ext>
                  </a:extLst>
                </p:cNvPr>
                <p:cNvPicPr/>
                <p:nvPr/>
              </p:nvPicPr>
              <p:blipFill>
                <a:blip r:embed="rId353"/>
                <a:stretch>
                  <a:fillRect/>
                </a:stretch>
              </p:blipFill>
              <p:spPr>
                <a:xfrm>
                  <a:off x="6258528" y="5162328"/>
                  <a:ext cx="14400" cy="87480"/>
                </a:xfrm>
                <a:prstGeom prst="rect">
                  <a:avLst/>
                </a:prstGeom>
              </p:spPr>
            </p:pic>
          </mc:Fallback>
        </mc:AlternateContent>
        <mc:AlternateContent xmlns:mc="http://schemas.openxmlformats.org/markup-compatibility/2006" xmlns:p14="http://schemas.microsoft.com/office/powerpoint/2010/main">
          <mc:Choice Requires="p14">
            <p:contentPart p14:bwMode="auto" r:id="rId354">
              <p14:nvContentPartPr>
                <p14:cNvPr id="238" name="Freihand 237">
                  <a:extLst>
                    <a:ext uri="{FF2B5EF4-FFF2-40B4-BE49-F238E27FC236}">
                      <a16:creationId xmlns:a16="http://schemas.microsoft.com/office/drawing/2014/main" id="{62536B9E-EB38-475F-8879-AD6C4D927F11}"/>
                    </a:ext>
                  </a:extLst>
                </p14:cNvPr>
                <p14:cNvContentPartPr/>
                <p14:nvPr/>
              </p14:nvContentPartPr>
              <p14:xfrm>
                <a:off x="6019488" y="5139648"/>
                <a:ext cx="368280" cy="171000"/>
              </p14:xfrm>
            </p:contentPart>
          </mc:Choice>
          <mc:Fallback xmlns="">
            <p:pic>
              <p:nvPicPr>
                <p:cNvPr id="238" name="Freihand 237">
                  <a:extLst>
                    <a:ext uri="{FF2B5EF4-FFF2-40B4-BE49-F238E27FC236}">
                      <a16:creationId xmlns:a16="http://schemas.microsoft.com/office/drawing/2014/main" id="{62536B9E-EB38-475F-8879-AD6C4D927F11}"/>
                    </a:ext>
                  </a:extLst>
                </p:cNvPr>
                <p:cNvPicPr/>
                <p:nvPr/>
              </p:nvPicPr>
              <p:blipFill>
                <a:blip r:embed="rId355"/>
                <a:stretch>
                  <a:fillRect/>
                </a:stretch>
              </p:blipFill>
              <p:spPr>
                <a:xfrm>
                  <a:off x="6015168" y="5135328"/>
                  <a:ext cx="376920" cy="179640"/>
                </a:xfrm>
                <a:prstGeom prst="rect">
                  <a:avLst/>
                </a:prstGeom>
              </p:spPr>
            </p:pic>
          </mc:Fallback>
        </mc:AlternateContent>
        <mc:AlternateContent xmlns:mc="http://schemas.openxmlformats.org/markup-compatibility/2006" xmlns:p14="http://schemas.microsoft.com/office/powerpoint/2010/main">
          <mc:Choice Requires="p14">
            <p:contentPart p14:bwMode="auto" r:id="rId356">
              <p14:nvContentPartPr>
                <p14:cNvPr id="240" name="Freihand 239">
                  <a:extLst>
                    <a:ext uri="{FF2B5EF4-FFF2-40B4-BE49-F238E27FC236}">
                      <a16:creationId xmlns:a16="http://schemas.microsoft.com/office/drawing/2014/main" id="{899B712A-1E4E-4D82-84B0-274A7F537A43}"/>
                    </a:ext>
                  </a:extLst>
                </p14:cNvPr>
                <p14:cNvContentPartPr/>
                <p14:nvPr/>
              </p14:nvContentPartPr>
              <p14:xfrm>
                <a:off x="6033528" y="5351688"/>
                <a:ext cx="111240" cy="110880"/>
              </p14:xfrm>
            </p:contentPart>
          </mc:Choice>
          <mc:Fallback xmlns="">
            <p:pic>
              <p:nvPicPr>
                <p:cNvPr id="240" name="Freihand 239">
                  <a:extLst>
                    <a:ext uri="{FF2B5EF4-FFF2-40B4-BE49-F238E27FC236}">
                      <a16:creationId xmlns:a16="http://schemas.microsoft.com/office/drawing/2014/main" id="{899B712A-1E4E-4D82-84B0-274A7F537A43}"/>
                    </a:ext>
                  </a:extLst>
                </p:cNvPr>
                <p:cNvPicPr/>
                <p:nvPr/>
              </p:nvPicPr>
              <p:blipFill>
                <a:blip r:embed="rId357"/>
                <a:stretch>
                  <a:fillRect/>
                </a:stretch>
              </p:blipFill>
              <p:spPr>
                <a:xfrm>
                  <a:off x="6029208" y="5347368"/>
                  <a:ext cx="119880" cy="119520"/>
                </a:xfrm>
                <a:prstGeom prst="rect">
                  <a:avLst/>
                </a:prstGeom>
              </p:spPr>
            </p:pic>
          </mc:Fallback>
        </mc:AlternateContent>
        <mc:AlternateContent xmlns:mc="http://schemas.openxmlformats.org/markup-compatibility/2006" xmlns:p14="http://schemas.microsoft.com/office/powerpoint/2010/main">
          <mc:Choice Requires="p14">
            <p:contentPart p14:bwMode="auto" r:id="rId358">
              <p14:nvContentPartPr>
                <p14:cNvPr id="241" name="Freihand 240">
                  <a:extLst>
                    <a:ext uri="{FF2B5EF4-FFF2-40B4-BE49-F238E27FC236}">
                      <a16:creationId xmlns:a16="http://schemas.microsoft.com/office/drawing/2014/main" id="{02B19B2B-39B0-4E5A-A320-270E97D0EC34}"/>
                    </a:ext>
                  </a:extLst>
                </p14:cNvPr>
                <p14:cNvContentPartPr/>
                <p14:nvPr/>
              </p14:nvContentPartPr>
              <p14:xfrm>
                <a:off x="6158448" y="5370048"/>
                <a:ext cx="90360" cy="75600"/>
              </p14:xfrm>
            </p:contentPart>
          </mc:Choice>
          <mc:Fallback xmlns="">
            <p:pic>
              <p:nvPicPr>
                <p:cNvPr id="241" name="Freihand 240">
                  <a:extLst>
                    <a:ext uri="{FF2B5EF4-FFF2-40B4-BE49-F238E27FC236}">
                      <a16:creationId xmlns:a16="http://schemas.microsoft.com/office/drawing/2014/main" id="{02B19B2B-39B0-4E5A-A320-270E97D0EC34}"/>
                    </a:ext>
                  </a:extLst>
                </p:cNvPr>
                <p:cNvPicPr/>
                <p:nvPr/>
              </p:nvPicPr>
              <p:blipFill>
                <a:blip r:embed="rId359"/>
                <a:stretch>
                  <a:fillRect/>
                </a:stretch>
              </p:blipFill>
              <p:spPr>
                <a:xfrm>
                  <a:off x="6154128" y="5365728"/>
                  <a:ext cx="99000" cy="84240"/>
                </a:xfrm>
                <a:prstGeom prst="rect">
                  <a:avLst/>
                </a:prstGeom>
              </p:spPr>
            </p:pic>
          </mc:Fallback>
        </mc:AlternateContent>
        <mc:AlternateContent xmlns:mc="http://schemas.openxmlformats.org/markup-compatibility/2006" xmlns:p14="http://schemas.microsoft.com/office/powerpoint/2010/main">
          <mc:Choice Requires="p14">
            <p:contentPart p14:bwMode="auto" r:id="rId360">
              <p14:nvContentPartPr>
                <p14:cNvPr id="242" name="Freihand 241">
                  <a:extLst>
                    <a:ext uri="{FF2B5EF4-FFF2-40B4-BE49-F238E27FC236}">
                      <a16:creationId xmlns:a16="http://schemas.microsoft.com/office/drawing/2014/main" id="{1AC97595-EBA3-4B41-9B1C-FCE3B8035B79}"/>
                    </a:ext>
                  </a:extLst>
                </p14:cNvPr>
                <p14:cNvContentPartPr/>
                <p14:nvPr/>
              </p14:nvContentPartPr>
              <p14:xfrm>
                <a:off x="6264648" y="5358168"/>
                <a:ext cx="83520" cy="82800"/>
              </p14:xfrm>
            </p:contentPart>
          </mc:Choice>
          <mc:Fallback xmlns="">
            <p:pic>
              <p:nvPicPr>
                <p:cNvPr id="242" name="Freihand 241">
                  <a:extLst>
                    <a:ext uri="{FF2B5EF4-FFF2-40B4-BE49-F238E27FC236}">
                      <a16:creationId xmlns:a16="http://schemas.microsoft.com/office/drawing/2014/main" id="{1AC97595-EBA3-4B41-9B1C-FCE3B8035B79}"/>
                    </a:ext>
                  </a:extLst>
                </p:cNvPr>
                <p:cNvPicPr/>
                <p:nvPr/>
              </p:nvPicPr>
              <p:blipFill>
                <a:blip r:embed="rId361"/>
                <a:stretch>
                  <a:fillRect/>
                </a:stretch>
              </p:blipFill>
              <p:spPr>
                <a:xfrm>
                  <a:off x="6260328" y="5353848"/>
                  <a:ext cx="92160" cy="91440"/>
                </a:xfrm>
                <a:prstGeom prst="rect">
                  <a:avLst/>
                </a:prstGeom>
              </p:spPr>
            </p:pic>
          </mc:Fallback>
        </mc:AlternateContent>
        <mc:AlternateContent xmlns:mc="http://schemas.openxmlformats.org/markup-compatibility/2006" xmlns:p14="http://schemas.microsoft.com/office/powerpoint/2010/main">
          <mc:Choice Requires="p14">
            <p:contentPart p14:bwMode="auto" r:id="rId362">
              <p14:nvContentPartPr>
                <p14:cNvPr id="244" name="Freihand 243">
                  <a:extLst>
                    <a:ext uri="{FF2B5EF4-FFF2-40B4-BE49-F238E27FC236}">
                      <a16:creationId xmlns:a16="http://schemas.microsoft.com/office/drawing/2014/main" id="{BE71B277-B6C7-4400-A30A-D9A62ED0D4E3}"/>
                    </a:ext>
                  </a:extLst>
                </p14:cNvPr>
                <p14:cNvContentPartPr/>
                <p14:nvPr/>
              </p14:nvContentPartPr>
              <p14:xfrm>
                <a:off x="5077368" y="5435568"/>
                <a:ext cx="20520" cy="13320"/>
              </p14:xfrm>
            </p:contentPart>
          </mc:Choice>
          <mc:Fallback xmlns="">
            <p:pic>
              <p:nvPicPr>
                <p:cNvPr id="244" name="Freihand 243">
                  <a:extLst>
                    <a:ext uri="{FF2B5EF4-FFF2-40B4-BE49-F238E27FC236}">
                      <a16:creationId xmlns:a16="http://schemas.microsoft.com/office/drawing/2014/main" id="{BE71B277-B6C7-4400-A30A-D9A62ED0D4E3}"/>
                    </a:ext>
                  </a:extLst>
                </p:cNvPr>
                <p:cNvPicPr/>
                <p:nvPr/>
              </p:nvPicPr>
              <p:blipFill>
                <a:blip r:embed="rId363"/>
                <a:stretch>
                  <a:fillRect/>
                </a:stretch>
              </p:blipFill>
              <p:spPr>
                <a:xfrm>
                  <a:off x="5073048" y="5431248"/>
                  <a:ext cx="29160" cy="21960"/>
                </a:xfrm>
                <a:prstGeom prst="rect">
                  <a:avLst/>
                </a:prstGeom>
              </p:spPr>
            </p:pic>
          </mc:Fallback>
        </mc:AlternateContent>
        <mc:AlternateContent xmlns:mc="http://schemas.openxmlformats.org/markup-compatibility/2006" xmlns:p14="http://schemas.microsoft.com/office/powerpoint/2010/main">
          <mc:Choice Requires="p14">
            <p:contentPart p14:bwMode="auto" r:id="rId364">
              <p14:nvContentPartPr>
                <p14:cNvPr id="245" name="Freihand 244">
                  <a:extLst>
                    <a:ext uri="{FF2B5EF4-FFF2-40B4-BE49-F238E27FC236}">
                      <a16:creationId xmlns:a16="http://schemas.microsoft.com/office/drawing/2014/main" id="{79A37F87-0E99-4E6A-87E5-E0DB0EF4D4CC}"/>
                    </a:ext>
                  </a:extLst>
                </p14:cNvPr>
                <p14:cNvContentPartPr/>
                <p14:nvPr/>
              </p14:nvContentPartPr>
              <p14:xfrm>
                <a:off x="5559408" y="5190768"/>
                <a:ext cx="1440" cy="6840"/>
              </p14:xfrm>
            </p:contentPart>
          </mc:Choice>
          <mc:Fallback xmlns="">
            <p:pic>
              <p:nvPicPr>
                <p:cNvPr id="245" name="Freihand 244">
                  <a:extLst>
                    <a:ext uri="{FF2B5EF4-FFF2-40B4-BE49-F238E27FC236}">
                      <a16:creationId xmlns:a16="http://schemas.microsoft.com/office/drawing/2014/main" id="{79A37F87-0E99-4E6A-87E5-E0DB0EF4D4CC}"/>
                    </a:ext>
                  </a:extLst>
                </p:cNvPr>
                <p:cNvPicPr/>
                <p:nvPr/>
              </p:nvPicPr>
              <p:blipFill>
                <a:blip r:embed="rId343"/>
                <a:stretch>
                  <a:fillRect/>
                </a:stretch>
              </p:blipFill>
              <p:spPr>
                <a:xfrm>
                  <a:off x="5555088" y="5186448"/>
                  <a:ext cx="10080" cy="15480"/>
                </a:xfrm>
                <a:prstGeom prst="rect">
                  <a:avLst/>
                </a:prstGeom>
              </p:spPr>
            </p:pic>
          </mc:Fallback>
        </mc:AlternateContent>
        <mc:AlternateContent xmlns:mc="http://schemas.openxmlformats.org/markup-compatibility/2006" xmlns:p14="http://schemas.microsoft.com/office/powerpoint/2010/main">
          <mc:Choice Requires="p14">
            <p:contentPart p14:bwMode="auto" r:id="rId365">
              <p14:nvContentPartPr>
                <p14:cNvPr id="246" name="Freihand 245">
                  <a:extLst>
                    <a:ext uri="{FF2B5EF4-FFF2-40B4-BE49-F238E27FC236}">
                      <a16:creationId xmlns:a16="http://schemas.microsoft.com/office/drawing/2014/main" id="{836BC133-88EC-49DC-8674-8DB2AEEF8445}"/>
                    </a:ext>
                  </a:extLst>
                </p14:cNvPr>
                <p14:cNvContentPartPr/>
                <p14:nvPr/>
              </p14:nvContentPartPr>
              <p14:xfrm>
                <a:off x="5737248" y="5355288"/>
                <a:ext cx="111960" cy="36000"/>
              </p14:xfrm>
            </p:contentPart>
          </mc:Choice>
          <mc:Fallback xmlns="">
            <p:pic>
              <p:nvPicPr>
                <p:cNvPr id="246" name="Freihand 245">
                  <a:extLst>
                    <a:ext uri="{FF2B5EF4-FFF2-40B4-BE49-F238E27FC236}">
                      <a16:creationId xmlns:a16="http://schemas.microsoft.com/office/drawing/2014/main" id="{836BC133-88EC-49DC-8674-8DB2AEEF8445}"/>
                    </a:ext>
                  </a:extLst>
                </p:cNvPr>
                <p:cNvPicPr/>
                <p:nvPr/>
              </p:nvPicPr>
              <p:blipFill>
                <a:blip r:embed="rId366"/>
                <a:stretch>
                  <a:fillRect/>
                </a:stretch>
              </p:blipFill>
              <p:spPr>
                <a:xfrm>
                  <a:off x="5732928" y="5350968"/>
                  <a:ext cx="120600" cy="44640"/>
                </a:xfrm>
                <a:prstGeom prst="rect">
                  <a:avLst/>
                </a:prstGeom>
              </p:spPr>
            </p:pic>
          </mc:Fallback>
        </mc:AlternateContent>
        <mc:AlternateContent xmlns:mc="http://schemas.openxmlformats.org/markup-compatibility/2006" xmlns:p14="http://schemas.microsoft.com/office/powerpoint/2010/main">
          <mc:Choice Requires="p14">
            <p:contentPart p14:bwMode="auto" r:id="rId367">
              <p14:nvContentPartPr>
                <p14:cNvPr id="247" name="Freihand 246">
                  <a:extLst>
                    <a:ext uri="{FF2B5EF4-FFF2-40B4-BE49-F238E27FC236}">
                      <a16:creationId xmlns:a16="http://schemas.microsoft.com/office/drawing/2014/main" id="{3A2EC1CA-2B17-42DA-A297-74655F3A556F}"/>
                    </a:ext>
                  </a:extLst>
                </p14:cNvPr>
                <p14:cNvContentPartPr/>
                <p14:nvPr/>
              </p14:nvContentPartPr>
              <p14:xfrm>
                <a:off x="6297408" y="5116608"/>
                <a:ext cx="14040" cy="2880"/>
              </p14:xfrm>
            </p:contentPart>
          </mc:Choice>
          <mc:Fallback xmlns="">
            <p:pic>
              <p:nvPicPr>
                <p:cNvPr id="247" name="Freihand 246">
                  <a:extLst>
                    <a:ext uri="{FF2B5EF4-FFF2-40B4-BE49-F238E27FC236}">
                      <a16:creationId xmlns:a16="http://schemas.microsoft.com/office/drawing/2014/main" id="{3A2EC1CA-2B17-42DA-A297-74655F3A556F}"/>
                    </a:ext>
                  </a:extLst>
                </p:cNvPr>
                <p:cNvPicPr/>
                <p:nvPr/>
              </p:nvPicPr>
              <p:blipFill>
                <a:blip r:embed="rId368"/>
                <a:stretch>
                  <a:fillRect/>
                </a:stretch>
              </p:blipFill>
              <p:spPr>
                <a:xfrm>
                  <a:off x="6293088" y="5112288"/>
                  <a:ext cx="22680" cy="11520"/>
                </a:xfrm>
                <a:prstGeom prst="rect">
                  <a:avLst/>
                </a:prstGeom>
              </p:spPr>
            </p:pic>
          </mc:Fallback>
        </mc:AlternateContent>
        <mc:AlternateContent xmlns:mc="http://schemas.openxmlformats.org/markup-compatibility/2006" xmlns:p14="http://schemas.microsoft.com/office/powerpoint/2010/main">
          <mc:Choice Requires="p14">
            <p:contentPart p14:bwMode="auto" r:id="rId369">
              <p14:nvContentPartPr>
                <p14:cNvPr id="253" name="Freihand 252">
                  <a:extLst>
                    <a:ext uri="{FF2B5EF4-FFF2-40B4-BE49-F238E27FC236}">
                      <a16:creationId xmlns:a16="http://schemas.microsoft.com/office/drawing/2014/main" id="{2071D8F0-DEEC-4887-B919-0F400D7B06A9}"/>
                    </a:ext>
                  </a:extLst>
                </p14:cNvPr>
                <p14:cNvContentPartPr/>
                <p14:nvPr/>
              </p14:nvContentPartPr>
              <p14:xfrm>
                <a:off x="4721688" y="5521248"/>
                <a:ext cx="216000" cy="153360"/>
              </p14:xfrm>
            </p:contentPart>
          </mc:Choice>
          <mc:Fallback xmlns="">
            <p:pic>
              <p:nvPicPr>
                <p:cNvPr id="253" name="Freihand 252">
                  <a:extLst>
                    <a:ext uri="{FF2B5EF4-FFF2-40B4-BE49-F238E27FC236}">
                      <a16:creationId xmlns:a16="http://schemas.microsoft.com/office/drawing/2014/main" id="{2071D8F0-DEEC-4887-B919-0F400D7B06A9}"/>
                    </a:ext>
                  </a:extLst>
                </p:cNvPr>
                <p:cNvPicPr/>
                <p:nvPr/>
              </p:nvPicPr>
              <p:blipFill>
                <a:blip r:embed="rId370"/>
                <a:stretch>
                  <a:fillRect/>
                </a:stretch>
              </p:blipFill>
              <p:spPr>
                <a:xfrm>
                  <a:off x="4717368" y="5516928"/>
                  <a:ext cx="224640" cy="162000"/>
                </a:xfrm>
                <a:prstGeom prst="rect">
                  <a:avLst/>
                </a:prstGeom>
              </p:spPr>
            </p:pic>
          </mc:Fallback>
        </mc:AlternateContent>
        <mc:AlternateContent xmlns:mc="http://schemas.openxmlformats.org/markup-compatibility/2006" xmlns:p14="http://schemas.microsoft.com/office/powerpoint/2010/main">
          <mc:Choice Requires="p14">
            <p:contentPart p14:bwMode="auto" r:id="rId371">
              <p14:nvContentPartPr>
                <p14:cNvPr id="254" name="Freihand 253">
                  <a:extLst>
                    <a:ext uri="{FF2B5EF4-FFF2-40B4-BE49-F238E27FC236}">
                      <a16:creationId xmlns:a16="http://schemas.microsoft.com/office/drawing/2014/main" id="{04C1ED79-6CBF-4D86-A432-C3F406C208C0}"/>
                    </a:ext>
                  </a:extLst>
                </p14:cNvPr>
                <p14:cNvContentPartPr/>
                <p14:nvPr/>
              </p14:nvContentPartPr>
              <p14:xfrm>
                <a:off x="4913208" y="5615208"/>
                <a:ext cx="297000" cy="59040"/>
              </p14:xfrm>
            </p:contentPart>
          </mc:Choice>
          <mc:Fallback xmlns="">
            <p:pic>
              <p:nvPicPr>
                <p:cNvPr id="254" name="Freihand 253">
                  <a:extLst>
                    <a:ext uri="{FF2B5EF4-FFF2-40B4-BE49-F238E27FC236}">
                      <a16:creationId xmlns:a16="http://schemas.microsoft.com/office/drawing/2014/main" id="{04C1ED79-6CBF-4D86-A432-C3F406C208C0}"/>
                    </a:ext>
                  </a:extLst>
                </p:cNvPr>
                <p:cNvPicPr/>
                <p:nvPr/>
              </p:nvPicPr>
              <p:blipFill>
                <a:blip r:embed="rId372"/>
                <a:stretch>
                  <a:fillRect/>
                </a:stretch>
              </p:blipFill>
              <p:spPr>
                <a:xfrm>
                  <a:off x="4908888" y="5610888"/>
                  <a:ext cx="305640" cy="67680"/>
                </a:xfrm>
                <a:prstGeom prst="rect">
                  <a:avLst/>
                </a:prstGeom>
              </p:spPr>
            </p:pic>
          </mc:Fallback>
        </mc:AlternateContent>
        <mc:AlternateContent xmlns:mc="http://schemas.openxmlformats.org/markup-compatibility/2006" xmlns:p14="http://schemas.microsoft.com/office/powerpoint/2010/main">
          <mc:Choice Requires="p14">
            <p:contentPart p14:bwMode="auto" r:id="rId373">
              <p14:nvContentPartPr>
                <p14:cNvPr id="255" name="Freihand 254">
                  <a:extLst>
                    <a:ext uri="{FF2B5EF4-FFF2-40B4-BE49-F238E27FC236}">
                      <a16:creationId xmlns:a16="http://schemas.microsoft.com/office/drawing/2014/main" id="{1ABE8B84-F97C-4474-964B-CFDC8F4D61F5}"/>
                    </a:ext>
                  </a:extLst>
                </p14:cNvPr>
                <p14:cNvContentPartPr/>
                <p14:nvPr/>
              </p14:nvContentPartPr>
              <p14:xfrm>
                <a:off x="5395608" y="5543208"/>
                <a:ext cx="182880" cy="81000"/>
              </p14:xfrm>
            </p:contentPart>
          </mc:Choice>
          <mc:Fallback xmlns="">
            <p:pic>
              <p:nvPicPr>
                <p:cNvPr id="255" name="Freihand 254">
                  <a:extLst>
                    <a:ext uri="{FF2B5EF4-FFF2-40B4-BE49-F238E27FC236}">
                      <a16:creationId xmlns:a16="http://schemas.microsoft.com/office/drawing/2014/main" id="{1ABE8B84-F97C-4474-964B-CFDC8F4D61F5}"/>
                    </a:ext>
                  </a:extLst>
                </p:cNvPr>
                <p:cNvPicPr/>
                <p:nvPr/>
              </p:nvPicPr>
              <p:blipFill>
                <a:blip r:embed="rId374"/>
                <a:stretch>
                  <a:fillRect/>
                </a:stretch>
              </p:blipFill>
              <p:spPr>
                <a:xfrm>
                  <a:off x="5391288" y="5538888"/>
                  <a:ext cx="191520" cy="89640"/>
                </a:xfrm>
                <a:prstGeom prst="rect">
                  <a:avLst/>
                </a:prstGeom>
              </p:spPr>
            </p:pic>
          </mc:Fallback>
        </mc:AlternateContent>
        <mc:AlternateContent xmlns:mc="http://schemas.openxmlformats.org/markup-compatibility/2006" xmlns:p14="http://schemas.microsoft.com/office/powerpoint/2010/main">
          <mc:Choice Requires="p14">
            <p:contentPart p14:bwMode="auto" r:id="rId375">
              <p14:nvContentPartPr>
                <p14:cNvPr id="256" name="Freihand 255">
                  <a:extLst>
                    <a:ext uri="{FF2B5EF4-FFF2-40B4-BE49-F238E27FC236}">
                      <a16:creationId xmlns:a16="http://schemas.microsoft.com/office/drawing/2014/main" id="{048C801A-8505-4AA8-87AE-36F19ED50D39}"/>
                    </a:ext>
                  </a:extLst>
                </p14:cNvPr>
                <p14:cNvContentPartPr/>
                <p14:nvPr/>
              </p14:nvContentPartPr>
              <p14:xfrm>
                <a:off x="5556888" y="5577048"/>
                <a:ext cx="208080" cy="64080"/>
              </p14:xfrm>
            </p:contentPart>
          </mc:Choice>
          <mc:Fallback xmlns="">
            <p:pic>
              <p:nvPicPr>
                <p:cNvPr id="256" name="Freihand 255">
                  <a:extLst>
                    <a:ext uri="{FF2B5EF4-FFF2-40B4-BE49-F238E27FC236}">
                      <a16:creationId xmlns:a16="http://schemas.microsoft.com/office/drawing/2014/main" id="{048C801A-8505-4AA8-87AE-36F19ED50D39}"/>
                    </a:ext>
                  </a:extLst>
                </p:cNvPr>
                <p:cNvPicPr/>
                <p:nvPr/>
              </p:nvPicPr>
              <p:blipFill>
                <a:blip r:embed="rId376"/>
                <a:stretch>
                  <a:fillRect/>
                </a:stretch>
              </p:blipFill>
              <p:spPr>
                <a:xfrm>
                  <a:off x="5552568" y="5572728"/>
                  <a:ext cx="216720" cy="72720"/>
                </a:xfrm>
                <a:prstGeom prst="rect">
                  <a:avLst/>
                </a:prstGeom>
              </p:spPr>
            </p:pic>
          </mc:Fallback>
        </mc:AlternateContent>
        <mc:AlternateContent xmlns:mc="http://schemas.openxmlformats.org/markup-compatibility/2006" xmlns:p14="http://schemas.microsoft.com/office/powerpoint/2010/main">
          <mc:Choice Requires="p14">
            <p:contentPart p14:bwMode="auto" r:id="rId377">
              <p14:nvContentPartPr>
                <p14:cNvPr id="257" name="Freihand 256">
                  <a:extLst>
                    <a:ext uri="{FF2B5EF4-FFF2-40B4-BE49-F238E27FC236}">
                      <a16:creationId xmlns:a16="http://schemas.microsoft.com/office/drawing/2014/main" id="{FAE84B9E-FC36-4965-AAAB-EE8CB34EC810}"/>
                    </a:ext>
                  </a:extLst>
                </p14:cNvPr>
                <p14:cNvContentPartPr/>
                <p14:nvPr/>
              </p14:nvContentPartPr>
              <p14:xfrm>
                <a:off x="5966568" y="5541408"/>
                <a:ext cx="141480" cy="42120"/>
              </p14:xfrm>
            </p:contentPart>
          </mc:Choice>
          <mc:Fallback xmlns="">
            <p:pic>
              <p:nvPicPr>
                <p:cNvPr id="257" name="Freihand 256">
                  <a:extLst>
                    <a:ext uri="{FF2B5EF4-FFF2-40B4-BE49-F238E27FC236}">
                      <a16:creationId xmlns:a16="http://schemas.microsoft.com/office/drawing/2014/main" id="{FAE84B9E-FC36-4965-AAAB-EE8CB34EC810}"/>
                    </a:ext>
                  </a:extLst>
                </p:cNvPr>
                <p:cNvPicPr/>
                <p:nvPr/>
              </p:nvPicPr>
              <p:blipFill>
                <a:blip r:embed="rId378"/>
                <a:stretch>
                  <a:fillRect/>
                </a:stretch>
              </p:blipFill>
              <p:spPr>
                <a:xfrm>
                  <a:off x="5962248" y="5537088"/>
                  <a:ext cx="150120" cy="50760"/>
                </a:xfrm>
                <a:prstGeom prst="rect">
                  <a:avLst/>
                </a:prstGeom>
              </p:spPr>
            </p:pic>
          </mc:Fallback>
        </mc:AlternateContent>
        <mc:AlternateContent xmlns:mc="http://schemas.openxmlformats.org/markup-compatibility/2006" xmlns:p14="http://schemas.microsoft.com/office/powerpoint/2010/main">
          <mc:Choice Requires="p14">
            <p:contentPart p14:bwMode="auto" r:id="rId379">
              <p14:nvContentPartPr>
                <p14:cNvPr id="258" name="Freihand 257">
                  <a:extLst>
                    <a:ext uri="{FF2B5EF4-FFF2-40B4-BE49-F238E27FC236}">
                      <a16:creationId xmlns:a16="http://schemas.microsoft.com/office/drawing/2014/main" id="{14403925-0E6B-447D-A03F-570A0AFB251D}"/>
                    </a:ext>
                  </a:extLst>
                </p14:cNvPr>
                <p14:cNvContentPartPr/>
                <p14:nvPr/>
              </p14:nvContentPartPr>
              <p14:xfrm>
                <a:off x="6081408" y="5547528"/>
                <a:ext cx="268560" cy="57600"/>
              </p14:xfrm>
            </p:contentPart>
          </mc:Choice>
          <mc:Fallback xmlns="">
            <p:pic>
              <p:nvPicPr>
                <p:cNvPr id="258" name="Freihand 257">
                  <a:extLst>
                    <a:ext uri="{FF2B5EF4-FFF2-40B4-BE49-F238E27FC236}">
                      <a16:creationId xmlns:a16="http://schemas.microsoft.com/office/drawing/2014/main" id="{14403925-0E6B-447D-A03F-570A0AFB251D}"/>
                    </a:ext>
                  </a:extLst>
                </p:cNvPr>
                <p:cNvPicPr/>
                <p:nvPr/>
              </p:nvPicPr>
              <p:blipFill>
                <a:blip r:embed="rId380"/>
                <a:stretch>
                  <a:fillRect/>
                </a:stretch>
              </p:blipFill>
              <p:spPr>
                <a:xfrm>
                  <a:off x="6077088" y="5543208"/>
                  <a:ext cx="277200" cy="66240"/>
                </a:xfrm>
                <a:prstGeom prst="rect">
                  <a:avLst/>
                </a:prstGeom>
              </p:spPr>
            </p:pic>
          </mc:Fallback>
        </mc:AlternateContent>
        <mc:AlternateContent xmlns:mc="http://schemas.openxmlformats.org/markup-compatibility/2006" xmlns:p14="http://schemas.microsoft.com/office/powerpoint/2010/main">
          <mc:Choice Requires="p14">
            <p:contentPart p14:bwMode="auto" r:id="rId381">
              <p14:nvContentPartPr>
                <p14:cNvPr id="261" name="Freihand 260">
                  <a:extLst>
                    <a:ext uri="{FF2B5EF4-FFF2-40B4-BE49-F238E27FC236}">
                      <a16:creationId xmlns:a16="http://schemas.microsoft.com/office/drawing/2014/main" id="{00D7616E-7387-4F13-8B23-4CCAF83B3A02}"/>
                    </a:ext>
                  </a:extLst>
                </p14:cNvPr>
                <p14:cNvContentPartPr/>
                <p14:nvPr/>
              </p14:nvContentPartPr>
              <p14:xfrm>
                <a:off x="4606488" y="5776848"/>
                <a:ext cx="124920" cy="129600"/>
              </p14:xfrm>
            </p:contentPart>
          </mc:Choice>
          <mc:Fallback xmlns="">
            <p:pic>
              <p:nvPicPr>
                <p:cNvPr id="261" name="Freihand 260">
                  <a:extLst>
                    <a:ext uri="{FF2B5EF4-FFF2-40B4-BE49-F238E27FC236}">
                      <a16:creationId xmlns:a16="http://schemas.microsoft.com/office/drawing/2014/main" id="{00D7616E-7387-4F13-8B23-4CCAF83B3A02}"/>
                    </a:ext>
                  </a:extLst>
                </p:cNvPr>
                <p:cNvPicPr/>
                <p:nvPr/>
              </p:nvPicPr>
              <p:blipFill>
                <a:blip r:embed="rId382"/>
                <a:stretch>
                  <a:fillRect/>
                </a:stretch>
              </p:blipFill>
              <p:spPr>
                <a:xfrm>
                  <a:off x="4602168" y="5772528"/>
                  <a:ext cx="133560" cy="138240"/>
                </a:xfrm>
                <a:prstGeom prst="rect">
                  <a:avLst/>
                </a:prstGeom>
              </p:spPr>
            </p:pic>
          </mc:Fallback>
        </mc:AlternateContent>
        <mc:AlternateContent xmlns:mc="http://schemas.openxmlformats.org/markup-compatibility/2006" xmlns:p14="http://schemas.microsoft.com/office/powerpoint/2010/main">
          <mc:Choice Requires="p14">
            <p:contentPart p14:bwMode="auto" r:id="rId383">
              <p14:nvContentPartPr>
                <p14:cNvPr id="262" name="Freihand 261">
                  <a:extLst>
                    <a:ext uri="{FF2B5EF4-FFF2-40B4-BE49-F238E27FC236}">
                      <a16:creationId xmlns:a16="http://schemas.microsoft.com/office/drawing/2014/main" id="{407838DB-7730-4EB2-8DFC-1E723417EE93}"/>
                    </a:ext>
                  </a:extLst>
                </p14:cNvPr>
                <p14:cNvContentPartPr/>
                <p14:nvPr/>
              </p14:nvContentPartPr>
              <p14:xfrm>
                <a:off x="4646088" y="5716368"/>
                <a:ext cx="142920" cy="129960"/>
              </p14:xfrm>
            </p:contentPart>
          </mc:Choice>
          <mc:Fallback xmlns="">
            <p:pic>
              <p:nvPicPr>
                <p:cNvPr id="262" name="Freihand 261">
                  <a:extLst>
                    <a:ext uri="{FF2B5EF4-FFF2-40B4-BE49-F238E27FC236}">
                      <a16:creationId xmlns:a16="http://schemas.microsoft.com/office/drawing/2014/main" id="{407838DB-7730-4EB2-8DFC-1E723417EE93}"/>
                    </a:ext>
                  </a:extLst>
                </p:cNvPr>
                <p:cNvPicPr/>
                <p:nvPr/>
              </p:nvPicPr>
              <p:blipFill>
                <a:blip r:embed="rId384"/>
                <a:stretch>
                  <a:fillRect/>
                </a:stretch>
              </p:blipFill>
              <p:spPr>
                <a:xfrm>
                  <a:off x="4641768" y="5712048"/>
                  <a:ext cx="151560" cy="138600"/>
                </a:xfrm>
                <a:prstGeom prst="rect">
                  <a:avLst/>
                </a:prstGeom>
              </p:spPr>
            </p:pic>
          </mc:Fallback>
        </mc:AlternateContent>
        <mc:AlternateContent xmlns:mc="http://schemas.openxmlformats.org/markup-compatibility/2006" xmlns:p14="http://schemas.microsoft.com/office/powerpoint/2010/main">
          <mc:Choice Requires="p14">
            <p:contentPart p14:bwMode="auto" r:id="rId385">
              <p14:nvContentPartPr>
                <p14:cNvPr id="263" name="Freihand 262">
                  <a:extLst>
                    <a:ext uri="{FF2B5EF4-FFF2-40B4-BE49-F238E27FC236}">
                      <a16:creationId xmlns:a16="http://schemas.microsoft.com/office/drawing/2014/main" id="{604A307F-2E20-42D0-AF5E-675DB08A6B45}"/>
                    </a:ext>
                  </a:extLst>
                </p14:cNvPr>
                <p14:cNvContentPartPr/>
                <p14:nvPr/>
              </p14:nvContentPartPr>
              <p14:xfrm>
                <a:off x="4162248" y="5904648"/>
                <a:ext cx="160560" cy="155520"/>
              </p14:xfrm>
            </p:contentPart>
          </mc:Choice>
          <mc:Fallback xmlns="">
            <p:pic>
              <p:nvPicPr>
                <p:cNvPr id="263" name="Freihand 262">
                  <a:extLst>
                    <a:ext uri="{FF2B5EF4-FFF2-40B4-BE49-F238E27FC236}">
                      <a16:creationId xmlns:a16="http://schemas.microsoft.com/office/drawing/2014/main" id="{604A307F-2E20-42D0-AF5E-675DB08A6B45}"/>
                    </a:ext>
                  </a:extLst>
                </p:cNvPr>
                <p:cNvPicPr/>
                <p:nvPr/>
              </p:nvPicPr>
              <p:blipFill>
                <a:blip r:embed="rId386"/>
                <a:stretch>
                  <a:fillRect/>
                </a:stretch>
              </p:blipFill>
              <p:spPr>
                <a:xfrm>
                  <a:off x="4157928" y="5900328"/>
                  <a:ext cx="169200" cy="164160"/>
                </a:xfrm>
                <a:prstGeom prst="rect">
                  <a:avLst/>
                </a:prstGeom>
              </p:spPr>
            </p:pic>
          </mc:Fallback>
        </mc:AlternateContent>
        <mc:AlternateContent xmlns:mc="http://schemas.openxmlformats.org/markup-compatibility/2006" xmlns:p14="http://schemas.microsoft.com/office/powerpoint/2010/main">
          <mc:Choice Requires="p14">
            <p:contentPart p14:bwMode="auto" r:id="rId387">
              <p14:nvContentPartPr>
                <p14:cNvPr id="264" name="Freihand 263">
                  <a:extLst>
                    <a:ext uri="{FF2B5EF4-FFF2-40B4-BE49-F238E27FC236}">
                      <a16:creationId xmlns:a16="http://schemas.microsoft.com/office/drawing/2014/main" id="{20E87AAD-56E0-487A-AB9B-1590054F6C4C}"/>
                    </a:ext>
                  </a:extLst>
                </p14:cNvPr>
                <p14:cNvContentPartPr/>
                <p14:nvPr/>
              </p14:nvContentPartPr>
              <p14:xfrm>
                <a:off x="4397328" y="5915808"/>
                <a:ext cx="16920" cy="103320"/>
              </p14:xfrm>
            </p:contentPart>
          </mc:Choice>
          <mc:Fallback xmlns="">
            <p:pic>
              <p:nvPicPr>
                <p:cNvPr id="264" name="Freihand 263">
                  <a:extLst>
                    <a:ext uri="{FF2B5EF4-FFF2-40B4-BE49-F238E27FC236}">
                      <a16:creationId xmlns:a16="http://schemas.microsoft.com/office/drawing/2014/main" id="{20E87AAD-56E0-487A-AB9B-1590054F6C4C}"/>
                    </a:ext>
                  </a:extLst>
                </p:cNvPr>
                <p:cNvPicPr/>
                <p:nvPr/>
              </p:nvPicPr>
              <p:blipFill>
                <a:blip r:embed="rId388"/>
                <a:stretch>
                  <a:fillRect/>
                </a:stretch>
              </p:blipFill>
              <p:spPr>
                <a:xfrm>
                  <a:off x="4393008" y="5911488"/>
                  <a:ext cx="25560" cy="111960"/>
                </a:xfrm>
                <a:prstGeom prst="rect">
                  <a:avLst/>
                </a:prstGeom>
              </p:spPr>
            </p:pic>
          </mc:Fallback>
        </mc:AlternateContent>
        <mc:AlternateContent xmlns:mc="http://schemas.openxmlformats.org/markup-compatibility/2006" xmlns:p14="http://schemas.microsoft.com/office/powerpoint/2010/main">
          <mc:Choice Requires="p14">
            <p:contentPart p14:bwMode="auto" r:id="rId389">
              <p14:nvContentPartPr>
                <p14:cNvPr id="265" name="Freihand 264">
                  <a:extLst>
                    <a:ext uri="{FF2B5EF4-FFF2-40B4-BE49-F238E27FC236}">
                      <a16:creationId xmlns:a16="http://schemas.microsoft.com/office/drawing/2014/main" id="{1E3F4215-7FDF-4740-A0A5-EFD9AD543019}"/>
                    </a:ext>
                  </a:extLst>
                </p14:cNvPr>
                <p14:cNvContentPartPr/>
                <p14:nvPr/>
              </p14:nvContentPartPr>
              <p14:xfrm>
                <a:off x="4346208" y="5894568"/>
                <a:ext cx="159120" cy="7560"/>
              </p14:xfrm>
            </p:contentPart>
          </mc:Choice>
          <mc:Fallback xmlns="">
            <p:pic>
              <p:nvPicPr>
                <p:cNvPr id="265" name="Freihand 264">
                  <a:extLst>
                    <a:ext uri="{FF2B5EF4-FFF2-40B4-BE49-F238E27FC236}">
                      <a16:creationId xmlns:a16="http://schemas.microsoft.com/office/drawing/2014/main" id="{1E3F4215-7FDF-4740-A0A5-EFD9AD543019}"/>
                    </a:ext>
                  </a:extLst>
                </p:cNvPr>
                <p:cNvPicPr/>
                <p:nvPr/>
              </p:nvPicPr>
              <p:blipFill>
                <a:blip r:embed="rId390"/>
                <a:stretch>
                  <a:fillRect/>
                </a:stretch>
              </p:blipFill>
              <p:spPr>
                <a:xfrm>
                  <a:off x="4341888" y="5890248"/>
                  <a:ext cx="167760" cy="16200"/>
                </a:xfrm>
                <a:prstGeom prst="rect">
                  <a:avLst/>
                </a:prstGeom>
              </p:spPr>
            </p:pic>
          </mc:Fallback>
        </mc:AlternateContent>
        <mc:AlternateContent xmlns:mc="http://schemas.openxmlformats.org/markup-compatibility/2006" xmlns:p14="http://schemas.microsoft.com/office/powerpoint/2010/main">
          <mc:Choice Requires="p14">
            <p:contentPart p14:bwMode="auto" r:id="rId391">
              <p14:nvContentPartPr>
                <p14:cNvPr id="267" name="Freihand 266">
                  <a:extLst>
                    <a:ext uri="{FF2B5EF4-FFF2-40B4-BE49-F238E27FC236}">
                      <a16:creationId xmlns:a16="http://schemas.microsoft.com/office/drawing/2014/main" id="{5A3CF825-57F3-4F8F-BB46-A4C854517EE1}"/>
                    </a:ext>
                  </a:extLst>
                </p14:cNvPr>
                <p14:cNvContentPartPr/>
                <p14:nvPr/>
              </p14:nvContentPartPr>
              <p14:xfrm>
                <a:off x="4349088" y="5967288"/>
                <a:ext cx="126720" cy="6840"/>
              </p14:xfrm>
            </p:contentPart>
          </mc:Choice>
          <mc:Fallback xmlns="">
            <p:pic>
              <p:nvPicPr>
                <p:cNvPr id="267" name="Freihand 266">
                  <a:extLst>
                    <a:ext uri="{FF2B5EF4-FFF2-40B4-BE49-F238E27FC236}">
                      <a16:creationId xmlns:a16="http://schemas.microsoft.com/office/drawing/2014/main" id="{5A3CF825-57F3-4F8F-BB46-A4C854517EE1}"/>
                    </a:ext>
                  </a:extLst>
                </p:cNvPr>
                <p:cNvPicPr/>
                <p:nvPr/>
              </p:nvPicPr>
              <p:blipFill>
                <a:blip r:embed="rId392"/>
                <a:stretch>
                  <a:fillRect/>
                </a:stretch>
              </p:blipFill>
              <p:spPr>
                <a:xfrm>
                  <a:off x="4344768" y="5962968"/>
                  <a:ext cx="135360" cy="15480"/>
                </a:xfrm>
                <a:prstGeom prst="rect">
                  <a:avLst/>
                </a:prstGeom>
              </p:spPr>
            </p:pic>
          </mc:Fallback>
        </mc:AlternateContent>
        <mc:AlternateContent xmlns:mc="http://schemas.openxmlformats.org/markup-compatibility/2006" xmlns:p14="http://schemas.microsoft.com/office/powerpoint/2010/main">
          <mc:Choice Requires="p14">
            <p:contentPart p14:bwMode="auto" r:id="rId393">
              <p14:nvContentPartPr>
                <p14:cNvPr id="268" name="Freihand 267">
                  <a:extLst>
                    <a:ext uri="{FF2B5EF4-FFF2-40B4-BE49-F238E27FC236}">
                      <a16:creationId xmlns:a16="http://schemas.microsoft.com/office/drawing/2014/main" id="{7B5C314B-5B13-4F7E-A24F-1FA07F2062E5}"/>
                    </a:ext>
                  </a:extLst>
                </p14:cNvPr>
                <p14:cNvContentPartPr/>
                <p14:nvPr/>
              </p14:nvContentPartPr>
              <p14:xfrm>
                <a:off x="4464288" y="5993568"/>
                <a:ext cx="84600" cy="84600"/>
              </p14:xfrm>
            </p:contentPart>
          </mc:Choice>
          <mc:Fallback xmlns="">
            <p:pic>
              <p:nvPicPr>
                <p:cNvPr id="268" name="Freihand 267">
                  <a:extLst>
                    <a:ext uri="{FF2B5EF4-FFF2-40B4-BE49-F238E27FC236}">
                      <a16:creationId xmlns:a16="http://schemas.microsoft.com/office/drawing/2014/main" id="{7B5C314B-5B13-4F7E-A24F-1FA07F2062E5}"/>
                    </a:ext>
                  </a:extLst>
                </p:cNvPr>
                <p:cNvPicPr/>
                <p:nvPr/>
              </p:nvPicPr>
              <p:blipFill>
                <a:blip r:embed="rId394"/>
                <a:stretch>
                  <a:fillRect/>
                </a:stretch>
              </p:blipFill>
              <p:spPr>
                <a:xfrm>
                  <a:off x="4459968" y="5989248"/>
                  <a:ext cx="93240" cy="93240"/>
                </a:xfrm>
                <a:prstGeom prst="rect">
                  <a:avLst/>
                </a:prstGeom>
              </p:spPr>
            </p:pic>
          </mc:Fallback>
        </mc:AlternateContent>
        <mc:AlternateContent xmlns:mc="http://schemas.openxmlformats.org/markup-compatibility/2006" xmlns:p14="http://schemas.microsoft.com/office/powerpoint/2010/main">
          <mc:Choice Requires="p14">
            <p:contentPart p14:bwMode="auto" r:id="rId395">
              <p14:nvContentPartPr>
                <p14:cNvPr id="269" name="Freihand 268">
                  <a:extLst>
                    <a:ext uri="{FF2B5EF4-FFF2-40B4-BE49-F238E27FC236}">
                      <a16:creationId xmlns:a16="http://schemas.microsoft.com/office/drawing/2014/main" id="{66833868-787E-4072-AF1D-C49E28972B77}"/>
                    </a:ext>
                  </a:extLst>
                </p14:cNvPr>
                <p14:cNvContentPartPr/>
                <p14:nvPr/>
              </p14:nvContentPartPr>
              <p14:xfrm>
                <a:off x="4546728" y="6010128"/>
                <a:ext cx="65160" cy="59400"/>
              </p14:xfrm>
            </p:contentPart>
          </mc:Choice>
          <mc:Fallback xmlns="">
            <p:pic>
              <p:nvPicPr>
                <p:cNvPr id="269" name="Freihand 268">
                  <a:extLst>
                    <a:ext uri="{FF2B5EF4-FFF2-40B4-BE49-F238E27FC236}">
                      <a16:creationId xmlns:a16="http://schemas.microsoft.com/office/drawing/2014/main" id="{66833868-787E-4072-AF1D-C49E28972B77}"/>
                    </a:ext>
                  </a:extLst>
                </p:cNvPr>
                <p:cNvPicPr/>
                <p:nvPr/>
              </p:nvPicPr>
              <p:blipFill>
                <a:blip r:embed="rId396"/>
                <a:stretch>
                  <a:fillRect/>
                </a:stretch>
              </p:blipFill>
              <p:spPr>
                <a:xfrm>
                  <a:off x="4542408" y="6005808"/>
                  <a:ext cx="73800" cy="68040"/>
                </a:xfrm>
                <a:prstGeom prst="rect">
                  <a:avLst/>
                </a:prstGeom>
              </p:spPr>
            </p:pic>
          </mc:Fallback>
        </mc:AlternateContent>
        <mc:AlternateContent xmlns:mc="http://schemas.openxmlformats.org/markup-compatibility/2006" xmlns:p14="http://schemas.microsoft.com/office/powerpoint/2010/main">
          <mc:Choice Requires="p14">
            <p:contentPart p14:bwMode="auto" r:id="rId397">
              <p14:nvContentPartPr>
                <p14:cNvPr id="270" name="Freihand 269">
                  <a:extLst>
                    <a:ext uri="{FF2B5EF4-FFF2-40B4-BE49-F238E27FC236}">
                      <a16:creationId xmlns:a16="http://schemas.microsoft.com/office/drawing/2014/main" id="{31B13B16-BB0F-404F-8DF1-F7949A37E0A5}"/>
                    </a:ext>
                  </a:extLst>
                </p14:cNvPr>
                <p14:cNvContentPartPr/>
                <p14:nvPr/>
              </p14:nvContentPartPr>
              <p14:xfrm>
                <a:off x="4649328" y="6002208"/>
                <a:ext cx="76320" cy="68760"/>
              </p14:xfrm>
            </p:contentPart>
          </mc:Choice>
          <mc:Fallback xmlns="">
            <p:pic>
              <p:nvPicPr>
                <p:cNvPr id="270" name="Freihand 269">
                  <a:extLst>
                    <a:ext uri="{FF2B5EF4-FFF2-40B4-BE49-F238E27FC236}">
                      <a16:creationId xmlns:a16="http://schemas.microsoft.com/office/drawing/2014/main" id="{31B13B16-BB0F-404F-8DF1-F7949A37E0A5}"/>
                    </a:ext>
                  </a:extLst>
                </p:cNvPr>
                <p:cNvPicPr/>
                <p:nvPr/>
              </p:nvPicPr>
              <p:blipFill>
                <a:blip r:embed="rId398"/>
                <a:stretch>
                  <a:fillRect/>
                </a:stretch>
              </p:blipFill>
              <p:spPr>
                <a:xfrm>
                  <a:off x="4645008" y="5997888"/>
                  <a:ext cx="84960" cy="77400"/>
                </a:xfrm>
                <a:prstGeom prst="rect">
                  <a:avLst/>
                </a:prstGeom>
              </p:spPr>
            </p:pic>
          </mc:Fallback>
        </mc:AlternateContent>
        <mc:AlternateContent xmlns:mc="http://schemas.openxmlformats.org/markup-compatibility/2006" xmlns:p14="http://schemas.microsoft.com/office/powerpoint/2010/main">
          <mc:Choice Requires="p14">
            <p:contentPart p14:bwMode="auto" r:id="rId399">
              <p14:nvContentPartPr>
                <p14:cNvPr id="271" name="Freihand 270">
                  <a:extLst>
                    <a:ext uri="{FF2B5EF4-FFF2-40B4-BE49-F238E27FC236}">
                      <a16:creationId xmlns:a16="http://schemas.microsoft.com/office/drawing/2014/main" id="{9C9F0B61-F2E1-4701-B00D-DC5D048701E9}"/>
                    </a:ext>
                  </a:extLst>
                </p14:cNvPr>
                <p14:cNvContentPartPr/>
                <p14:nvPr/>
              </p14:nvContentPartPr>
              <p14:xfrm>
                <a:off x="4698288" y="5971608"/>
                <a:ext cx="73440" cy="113400"/>
              </p14:xfrm>
            </p:contentPart>
          </mc:Choice>
          <mc:Fallback xmlns="">
            <p:pic>
              <p:nvPicPr>
                <p:cNvPr id="271" name="Freihand 270">
                  <a:extLst>
                    <a:ext uri="{FF2B5EF4-FFF2-40B4-BE49-F238E27FC236}">
                      <a16:creationId xmlns:a16="http://schemas.microsoft.com/office/drawing/2014/main" id="{9C9F0B61-F2E1-4701-B00D-DC5D048701E9}"/>
                    </a:ext>
                  </a:extLst>
                </p:cNvPr>
                <p:cNvPicPr/>
                <p:nvPr/>
              </p:nvPicPr>
              <p:blipFill>
                <a:blip r:embed="rId400"/>
                <a:stretch>
                  <a:fillRect/>
                </a:stretch>
              </p:blipFill>
              <p:spPr>
                <a:xfrm>
                  <a:off x="4693968" y="5967288"/>
                  <a:ext cx="82080" cy="122040"/>
                </a:xfrm>
                <a:prstGeom prst="rect">
                  <a:avLst/>
                </a:prstGeom>
              </p:spPr>
            </p:pic>
          </mc:Fallback>
        </mc:AlternateContent>
        <mc:AlternateContent xmlns:mc="http://schemas.openxmlformats.org/markup-compatibility/2006" xmlns:p14="http://schemas.microsoft.com/office/powerpoint/2010/main">
          <mc:Choice Requires="p14">
            <p:contentPart p14:bwMode="auto" r:id="rId401">
              <p14:nvContentPartPr>
                <p14:cNvPr id="272" name="Freihand 271">
                  <a:extLst>
                    <a:ext uri="{FF2B5EF4-FFF2-40B4-BE49-F238E27FC236}">
                      <a16:creationId xmlns:a16="http://schemas.microsoft.com/office/drawing/2014/main" id="{61F278D6-9601-47DD-B618-66DF9710E524}"/>
                    </a:ext>
                  </a:extLst>
                </p14:cNvPr>
                <p14:cNvContentPartPr/>
                <p14:nvPr/>
              </p14:nvContentPartPr>
              <p14:xfrm>
                <a:off x="5533848" y="5713128"/>
                <a:ext cx="11520" cy="92880"/>
              </p14:xfrm>
            </p:contentPart>
          </mc:Choice>
          <mc:Fallback xmlns="">
            <p:pic>
              <p:nvPicPr>
                <p:cNvPr id="272" name="Freihand 271">
                  <a:extLst>
                    <a:ext uri="{FF2B5EF4-FFF2-40B4-BE49-F238E27FC236}">
                      <a16:creationId xmlns:a16="http://schemas.microsoft.com/office/drawing/2014/main" id="{61F278D6-9601-47DD-B618-66DF9710E524}"/>
                    </a:ext>
                  </a:extLst>
                </p:cNvPr>
                <p:cNvPicPr/>
                <p:nvPr/>
              </p:nvPicPr>
              <p:blipFill>
                <a:blip r:embed="rId402"/>
                <a:stretch>
                  <a:fillRect/>
                </a:stretch>
              </p:blipFill>
              <p:spPr>
                <a:xfrm>
                  <a:off x="5529528" y="5708808"/>
                  <a:ext cx="20160" cy="101520"/>
                </a:xfrm>
                <a:prstGeom prst="rect">
                  <a:avLst/>
                </a:prstGeom>
              </p:spPr>
            </p:pic>
          </mc:Fallback>
        </mc:AlternateContent>
        <mc:AlternateContent xmlns:mc="http://schemas.openxmlformats.org/markup-compatibility/2006" xmlns:p14="http://schemas.microsoft.com/office/powerpoint/2010/main">
          <mc:Choice Requires="p14">
            <p:contentPart p14:bwMode="auto" r:id="rId403">
              <p14:nvContentPartPr>
                <p14:cNvPr id="273" name="Freihand 272">
                  <a:extLst>
                    <a:ext uri="{FF2B5EF4-FFF2-40B4-BE49-F238E27FC236}">
                      <a16:creationId xmlns:a16="http://schemas.microsoft.com/office/drawing/2014/main" id="{5CF25ED9-D757-4EB5-8F72-97C0C58FF7EB}"/>
                    </a:ext>
                  </a:extLst>
                </p14:cNvPr>
                <p14:cNvContentPartPr/>
                <p14:nvPr/>
              </p14:nvContentPartPr>
              <p14:xfrm>
                <a:off x="5459688" y="5655888"/>
                <a:ext cx="134640" cy="109440"/>
              </p14:xfrm>
            </p:contentPart>
          </mc:Choice>
          <mc:Fallback xmlns="">
            <p:pic>
              <p:nvPicPr>
                <p:cNvPr id="273" name="Freihand 272">
                  <a:extLst>
                    <a:ext uri="{FF2B5EF4-FFF2-40B4-BE49-F238E27FC236}">
                      <a16:creationId xmlns:a16="http://schemas.microsoft.com/office/drawing/2014/main" id="{5CF25ED9-D757-4EB5-8F72-97C0C58FF7EB}"/>
                    </a:ext>
                  </a:extLst>
                </p:cNvPr>
                <p:cNvPicPr/>
                <p:nvPr/>
              </p:nvPicPr>
              <p:blipFill>
                <a:blip r:embed="rId404"/>
                <a:stretch>
                  <a:fillRect/>
                </a:stretch>
              </p:blipFill>
              <p:spPr>
                <a:xfrm>
                  <a:off x="5455368" y="5651568"/>
                  <a:ext cx="143280" cy="118080"/>
                </a:xfrm>
                <a:prstGeom prst="rect">
                  <a:avLst/>
                </a:prstGeom>
              </p:spPr>
            </p:pic>
          </mc:Fallback>
        </mc:AlternateContent>
        <mc:AlternateContent xmlns:mc="http://schemas.openxmlformats.org/markup-compatibility/2006" xmlns:p14="http://schemas.microsoft.com/office/powerpoint/2010/main">
          <mc:Choice Requires="p14">
            <p:contentPart p14:bwMode="auto" r:id="rId405">
              <p14:nvContentPartPr>
                <p14:cNvPr id="274" name="Freihand 273">
                  <a:extLst>
                    <a:ext uri="{FF2B5EF4-FFF2-40B4-BE49-F238E27FC236}">
                      <a16:creationId xmlns:a16="http://schemas.microsoft.com/office/drawing/2014/main" id="{194181A3-24D1-42EC-AB02-727208B0462E}"/>
                    </a:ext>
                  </a:extLst>
                </p14:cNvPr>
                <p14:cNvContentPartPr/>
                <p14:nvPr/>
              </p14:nvContentPartPr>
              <p14:xfrm>
                <a:off x="5356728" y="5884848"/>
                <a:ext cx="127080" cy="133920"/>
              </p14:xfrm>
            </p:contentPart>
          </mc:Choice>
          <mc:Fallback xmlns="">
            <p:pic>
              <p:nvPicPr>
                <p:cNvPr id="274" name="Freihand 273">
                  <a:extLst>
                    <a:ext uri="{FF2B5EF4-FFF2-40B4-BE49-F238E27FC236}">
                      <a16:creationId xmlns:a16="http://schemas.microsoft.com/office/drawing/2014/main" id="{194181A3-24D1-42EC-AB02-727208B0462E}"/>
                    </a:ext>
                  </a:extLst>
                </p:cNvPr>
                <p:cNvPicPr/>
                <p:nvPr/>
              </p:nvPicPr>
              <p:blipFill>
                <a:blip r:embed="rId406"/>
                <a:stretch>
                  <a:fillRect/>
                </a:stretch>
              </p:blipFill>
              <p:spPr>
                <a:xfrm>
                  <a:off x="5352408" y="5880528"/>
                  <a:ext cx="135720" cy="142560"/>
                </a:xfrm>
                <a:prstGeom prst="rect">
                  <a:avLst/>
                </a:prstGeom>
              </p:spPr>
            </p:pic>
          </mc:Fallback>
        </mc:AlternateContent>
        <mc:AlternateContent xmlns:mc="http://schemas.openxmlformats.org/markup-compatibility/2006" xmlns:p14="http://schemas.microsoft.com/office/powerpoint/2010/main">
          <mc:Choice Requires="p14">
            <p:contentPart p14:bwMode="auto" r:id="rId407">
              <p14:nvContentPartPr>
                <p14:cNvPr id="275" name="Freihand 274">
                  <a:extLst>
                    <a:ext uri="{FF2B5EF4-FFF2-40B4-BE49-F238E27FC236}">
                      <a16:creationId xmlns:a16="http://schemas.microsoft.com/office/drawing/2014/main" id="{56D63F3C-5BD2-4E85-BB9E-F08781BA0A21}"/>
                    </a:ext>
                  </a:extLst>
                </p14:cNvPr>
                <p14:cNvContentPartPr/>
                <p14:nvPr/>
              </p14:nvContentPartPr>
              <p14:xfrm>
                <a:off x="5533488" y="5890248"/>
                <a:ext cx="16920" cy="79200"/>
              </p14:xfrm>
            </p:contentPart>
          </mc:Choice>
          <mc:Fallback xmlns="">
            <p:pic>
              <p:nvPicPr>
                <p:cNvPr id="275" name="Freihand 274">
                  <a:extLst>
                    <a:ext uri="{FF2B5EF4-FFF2-40B4-BE49-F238E27FC236}">
                      <a16:creationId xmlns:a16="http://schemas.microsoft.com/office/drawing/2014/main" id="{56D63F3C-5BD2-4E85-BB9E-F08781BA0A21}"/>
                    </a:ext>
                  </a:extLst>
                </p:cNvPr>
                <p:cNvPicPr/>
                <p:nvPr/>
              </p:nvPicPr>
              <p:blipFill>
                <a:blip r:embed="rId408"/>
                <a:stretch>
                  <a:fillRect/>
                </a:stretch>
              </p:blipFill>
              <p:spPr>
                <a:xfrm>
                  <a:off x="5529168" y="5885928"/>
                  <a:ext cx="25560" cy="87840"/>
                </a:xfrm>
                <a:prstGeom prst="rect">
                  <a:avLst/>
                </a:prstGeom>
              </p:spPr>
            </p:pic>
          </mc:Fallback>
        </mc:AlternateContent>
        <mc:AlternateContent xmlns:mc="http://schemas.openxmlformats.org/markup-compatibility/2006" xmlns:p14="http://schemas.microsoft.com/office/powerpoint/2010/main">
          <mc:Choice Requires="p14">
            <p:contentPart p14:bwMode="auto" r:id="rId409">
              <p14:nvContentPartPr>
                <p14:cNvPr id="276" name="Freihand 275">
                  <a:extLst>
                    <a:ext uri="{FF2B5EF4-FFF2-40B4-BE49-F238E27FC236}">
                      <a16:creationId xmlns:a16="http://schemas.microsoft.com/office/drawing/2014/main" id="{EF8C4D56-4F2C-4022-9FCD-289C49B74B9C}"/>
                    </a:ext>
                  </a:extLst>
                </p14:cNvPr>
                <p14:cNvContentPartPr/>
                <p14:nvPr/>
              </p14:nvContentPartPr>
              <p14:xfrm>
                <a:off x="5488128" y="5862168"/>
                <a:ext cx="124920" cy="50760"/>
              </p14:xfrm>
            </p:contentPart>
          </mc:Choice>
          <mc:Fallback xmlns="">
            <p:pic>
              <p:nvPicPr>
                <p:cNvPr id="276" name="Freihand 275">
                  <a:extLst>
                    <a:ext uri="{FF2B5EF4-FFF2-40B4-BE49-F238E27FC236}">
                      <a16:creationId xmlns:a16="http://schemas.microsoft.com/office/drawing/2014/main" id="{EF8C4D56-4F2C-4022-9FCD-289C49B74B9C}"/>
                    </a:ext>
                  </a:extLst>
                </p:cNvPr>
                <p:cNvPicPr/>
                <p:nvPr/>
              </p:nvPicPr>
              <p:blipFill>
                <a:blip r:embed="rId410"/>
                <a:stretch>
                  <a:fillRect/>
                </a:stretch>
              </p:blipFill>
              <p:spPr>
                <a:xfrm>
                  <a:off x="5483808" y="5857848"/>
                  <a:ext cx="133560" cy="59400"/>
                </a:xfrm>
                <a:prstGeom prst="rect">
                  <a:avLst/>
                </a:prstGeom>
              </p:spPr>
            </p:pic>
          </mc:Fallback>
        </mc:AlternateContent>
        <mc:AlternateContent xmlns:mc="http://schemas.openxmlformats.org/markup-compatibility/2006" xmlns:p14="http://schemas.microsoft.com/office/powerpoint/2010/main">
          <mc:Choice Requires="p14">
            <p:contentPart p14:bwMode="auto" r:id="rId411">
              <p14:nvContentPartPr>
                <p14:cNvPr id="277" name="Freihand 276">
                  <a:extLst>
                    <a:ext uri="{FF2B5EF4-FFF2-40B4-BE49-F238E27FC236}">
                      <a16:creationId xmlns:a16="http://schemas.microsoft.com/office/drawing/2014/main" id="{114BD3FE-E1F0-4D29-9616-577CF2618952}"/>
                    </a:ext>
                  </a:extLst>
                </p14:cNvPr>
                <p14:cNvContentPartPr/>
                <p14:nvPr/>
              </p14:nvContentPartPr>
              <p14:xfrm>
                <a:off x="5596488" y="5985648"/>
                <a:ext cx="80280" cy="75600"/>
              </p14:xfrm>
            </p:contentPart>
          </mc:Choice>
          <mc:Fallback xmlns="">
            <p:pic>
              <p:nvPicPr>
                <p:cNvPr id="277" name="Freihand 276">
                  <a:extLst>
                    <a:ext uri="{FF2B5EF4-FFF2-40B4-BE49-F238E27FC236}">
                      <a16:creationId xmlns:a16="http://schemas.microsoft.com/office/drawing/2014/main" id="{114BD3FE-E1F0-4D29-9616-577CF2618952}"/>
                    </a:ext>
                  </a:extLst>
                </p:cNvPr>
                <p:cNvPicPr/>
                <p:nvPr/>
              </p:nvPicPr>
              <p:blipFill>
                <a:blip r:embed="rId412"/>
                <a:stretch>
                  <a:fillRect/>
                </a:stretch>
              </p:blipFill>
              <p:spPr>
                <a:xfrm>
                  <a:off x="5592168" y="5981328"/>
                  <a:ext cx="88920" cy="84240"/>
                </a:xfrm>
                <a:prstGeom prst="rect">
                  <a:avLst/>
                </a:prstGeom>
              </p:spPr>
            </p:pic>
          </mc:Fallback>
        </mc:AlternateContent>
        <mc:AlternateContent xmlns:mc="http://schemas.openxmlformats.org/markup-compatibility/2006" xmlns:p14="http://schemas.microsoft.com/office/powerpoint/2010/main">
          <mc:Choice Requires="p14">
            <p:contentPart p14:bwMode="auto" r:id="rId413">
              <p14:nvContentPartPr>
                <p14:cNvPr id="278" name="Freihand 277">
                  <a:extLst>
                    <a:ext uri="{FF2B5EF4-FFF2-40B4-BE49-F238E27FC236}">
                      <a16:creationId xmlns:a16="http://schemas.microsoft.com/office/drawing/2014/main" id="{B8C21472-E9DA-425D-ADF1-9CC9766EA9AF}"/>
                    </a:ext>
                  </a:extLst>
                </p14:cNvPr>
                <p14:cNvContentPartPr/>
                <p14:nvPr/>
              </p14:nvContentPartPr>
              <p14:xfrm>
                <a:off x="5667768" y="5997168"/>
                <a:ext cx="62640" cy="48960"/>
              </p14:xfrm>
            </p:contentPart>
          </mc:Choice>
          <mc:Fallback xmlns="">
            <p:pic>
              <p:nvPicPr>
                <p:cNvPr id="278" name="Freihand 277">
                  <a:extLst>
                    <a:ext uri="{FF2B5EF4-FFF2-40B4-BE49-F238E27FC236}">
                      <a16:creationId xmlns:a16="http://schemas.microsoft.com/office/drawing/2014/main" id="{B8C21472-E9DA-425D-ADF1-9CC9766EA9AF}"/>
                    </a:ext>
                  </a:extLst>
                </p:cNvPr>
                <p:cNvPicPr/>
                <p:nvPr/>
              </p:nvPicPr>
              <p:blipFill>
                <a:blip r:embed="rId414"/>
                <a:stretch>
                  <a:fillRect/>
                </a:stretch>
              </p:blipFill>
              <p:spPr>
                <a:xfrm>
                  <a:off x="5663448" y="5992848"/>
                  <a:ext cx="71280" cy="57600"/>
                </a:xfrm>
                <a:prstGeom prst="rect">
                  <a:avLst/>
                </a:prstGeom>
              </p:spPr>
            </p:pic>
          </mc:Fallback>
        </mc:AlternateContent>
        <mc:AlternateContent xmlns:mc="http://schemas.openxmlformats.org/markup-compatibility/2006" xmlns:p14="http://schemas.microsoft.com/office/powerpoint/2010/main">
          <mc:Choice Requires="p14">
            <p:contentPart p14:bwMode="auto" r:id="rId415">
              <p14:nvContentPartPr>
                <p14:cNvPr id="279" name="Freihand 278">
                  <a:extLst>
                    <a:ext uri="{FF2B5EF4-FFF2-40B4-BE49-F238E27FC236}">
                      <a16:creationId xmlns:a16="http://schemas.microsoft.com/office/drawing/2014/main" id="{A72A9A95-C06F-44EF-B5EB-2DC53BD15B44}"/>
                    </a:ext>
                  </a:extLst>
                </p14:cNvPr>
                <p14:cNvContentPartPr/>
                <p14:nvPr/>
              </p14:nvContentPartPr>
              <p14:xfrm>
                <a:off x="5746968" y="5981328"/>
                <a:ext cx="24480" cy="76320"/>
              </p14:xfrm>
            </p:contentPart>
          </mc:Choice>
          <mc:Fallback xmlns="">
            <p:pic>
              <p:nvPicPr>
                <p:cNvPr id="279" name="Freihand 278">
                  <a:extLst>
                    <a:ext uri="{FF2B5EF4-FFF2-40B4-BE49-F238E27FC236}">
                      <a16:creationId xmlns:a16="http://schemas.microsoft.com/office/drawing/2014/main" id="{A72A9A95-C06F-44EF-B5EB-2DC53BD15B44}"/>
                    </a:ext>
                  </a:extLst>
                </p:cNvPr>
                <p:cNvPicPr/>
                <p:nvPr/>
              </p:nvPicPr>
              <p:blipFill>
                <a:blip r:embed="rId416"/>
                <a:stretch>
                  <a:fillRect/>
                </a:stretch>
              </p:blipFill>
              <p:spPr>
                <a:xfrm>
                  <a:off x="5742648" y="5977008"/>
                  <a:ext cx="33120" cy="84960"/>
                </a:xfrm>
                <a:prstGeom prst="rect">
                  <a:avLst/>
                </a:prstGeom>
              </p:spPr>
            </p:pic>
          </mc:Fallback>
        </mc:AlternateContent>
        <mc:AlternateContent xmlns:mc="http://schemas.openxmlformats.org/markup-compatibility/2006" xmlns:p14="http://schemas.microsoft.com/office/powerpoint/2010/main">
          <mc:Choice Requires="p14">
            <p:contentPart p14:bwMode="auto" r:id="rId417">
              <p14:nvContentPartPr>
                <p14:cNvPr id="280" name="Freihand 279">
                  <a:extLst>
                    <a:ext uri="{FF2B5EF4-FFF2-40B4-BE49-F238E27FC236}">
                      <a16:creationId xmlns:a16="http://schemas.microsoft.com/office/drawing/2014/main" id="{4577A7E5-B6F8-4323-AFCA-F8ABFBF736F4}"/>
                    </a:ext>
                  </a:extLst>
                </p14:cNvPr>
                <p14:cNvContentPartPr/>
                <p14:nvPr/>
              </p14:nvContentPartPr>
              <p14:xfrm>
                <a:off x="5771808" y="5928408"/>
                <a:ext cx="83160" cy="151200"/>
              </p14:xfrm>
            </p:contentPart>
          </mc:Choice>
          <mc:Fallback xmlns="">
            <p:pic>
              <p:nvPicPr>
                <p:cNvPr id="280" name="Freihand 279">
                  <a:extLst>
                    <a:ext uri="{FF2B5EF4-FFF2-40B4-BE49-F238E27FC236}">
                      <a16:creationId xmlns:a16="http://schemas.microsoft.com/office/drawing/2014/main" id="{4577A7E5-B6F8-4323-AFCA-F8ABFBF736F4}"/>
                    </a:ext>
                  </a:extLst>
                </p:cNvPr>
                <p:cNvPicPr/>
                <p:nvPr/>
              </p:nvPicPr>
              <p:blipFill>
                <a:blip r:embed="rId418"/>
                <a:stretch>
                  <a:fillRect/>
                </a:stretch>
              </p:blipFill>
              <p:spPr>
                <a:xfrm>
                  <a:off x="5767488" y="5924088"/>
                  <a:ext cx="91800" cy="159840"/>
                </a:xfrm>
                <a:prstGeom prst="rect">
                  <a:avLst/>
                </a:prstGeom>
              </p:spPr>
            </p:pic>
          </mc:Fallback>
        </mc:AlternateContent>
        <mc:AlternateContent xmlns:mc="http://schemas.openxmlformats.org/markup-compatibility/2006" xmlns:p14="http://schemas.microsoft.com/office/powerpoint/2010/main">
          <mc:Choice Requires="p14">
            <p:contentPart p14:bwMode="auto" r:id="rId419">
              <p14:nvContentPartPr>
                <p14:cNvPr id="281" name="Freihand 280">
                  <a:extLst>
                    <a:ext uri="{FF2B5EF4-FFF2-40B4-BE49-F238E27FC236}">
                      <a16:creationId xmlns:a16="http://schemas.microsoft.com/office/drawing/2014/main" id="{C86FC3B7-FCDE-4DAA-9105-832C5C576066}"/>
                    </a:ext>
                  </a:extLst>
                </p14:cNvPr>
                <p14:cNvContentPartPr/>
                <p14:nvPr/>
              </p14:nvContentPartPr>
              <p14:xfrm>
                <a:off x="6256728" y="5700528"/>
                <a:ext cx="91440" cy="122040"/>
              </p14:xfrm>
            </p:contentPart>
          </mc:Choice>
          <mc:Fallback xmlns="">
            <p:pic>
              <p:nvPicPr>
                <p:cNvPr id="281" name="Freihand 280">
                  <a:extLst>
                    <a:ext uri="{FF2B5EF4-FFF2-40B4-BE49-F238E27FC236}">
                      <a16:creationId xmlns:a16="http://schemas.microsoft.com/office/drawing/2014/main" id="{C86FC3B7-FCDE-4DAA-9105-832C5C576066}"/>
                    </a:ext>
                  </a:extLst>
                </p:cNvPr>
                <p:cNvPicPr/>
                <p:nvPr/>
              </p:nvPicPr>
              <p:blipFill>
                <a:blip r:embed="rId420"/>
                <a:stretch>
                  <a:fillRect/>
                </a:stretch>
              </p:blipFill>
              <p:spPr>
                <a:xfrm>
                  <a:off x="6252408" y="5696208"/>
                  <a:ext cx="100080" cy="130680"/>
                </a:xfrm>
                <a:prstGeom prst="rect">
                  <a:avLst/>
                </a:prstGeom>
              </p:spPr>
            </p:pic>
          </mc:Fallback>
        </mc:AlternateContent>
        <mc:AlternateContent xmlns:mc="http://schemas.openxmlformats.org/markup-compatibility/2006" xmlns:p14="http://schemas.microsoft.com/office/powerpoint/2010/main">
          <mc:Choice Requires="p14">
            <p:contentPart p14:bwMode="auto" r:id="rId421">
              <p14:nvContentPartPr>
                <p14:cNvPr id="282" name="Freihand 281">
                  <a:extLst>
                    <a:ext uri="{FF2B5EF4-FFF2-40B4-BE49-F238E27FC236}">
                      <a16:creationId xmlns:a16="http://schemas.microsoft.com/office/drawing/2014/main" id="{77C88E0B-214F-451A-943B-00BFEBD71C57}"/>
                    </a:ext>
                  </a:extLst>
                </p14:cNvPr>
                <p14:cNvContentPartPr/>
                <p14:nvPr/>
              </p14:nvContentPartPr>
              <p14:xfrm>
                <a:off x="6144048" y="5633928"/>
                <a:ext cx="180000" cy="94680"/>
              </p14:xfrm>
            </p:contentPart>
          </mc:Choice>
          <mc:Fallback xmlns="">
            <p:pic>
              <p:nvPicPr>
                <p:cNvPr id="282" name="Freihand 281">
                  <a:extLst>
                    <a:ext uri="{FF2B5EF4-FFF2-40B4-BE49-F238E27FC236}">
                      <a16:creationId xmlns:a16="http://schemas.microsoft.com/office/drawing/2014/main" id="{77C88E0B-214F-451A-943B-00BFEBD71C57}"/>
                    </a:ext>
                  </a:extLst>
                </p:cNvPr>
                <p:cNvPicPr/>
                <p:nvPr/>
              </p:nvPicPr>
              <p:blipFill>
                <a:blip r:embed="rId422"/>
                <a:stretch>
                  <a:fillRect/>
                </a:stretch>
              </p:blipFill>
              <p:spPr>
                <a:xfrm>
                  <a:off x="6139728" y="5629608"/>
                  <a:ext cx="188640" cy="103320"/>
                </a:xfrm>
                <a:prstGeom prst="rect">
                  <a:avLst/>
                </a:prstGeom>
              </p:spPr>
            </p:pic>
          </mc:Fallback>
        </mc:AlternateContent>
        <mc:AlternateContent xmlns:mc="http://schemas.openxmlformats.org/markup-compatibility/2006" xmlns:p14="http://schemas.microsoft.com/office/powerpoint/2010/main">
          <mc:Choice Requires="p14">
            <p:contentPart p14:bwMode="auto" r:id="rId423">
              <p14:nvContentPartPr>
                <p14:cNvPr id="283" name="Freihand 282">
                  <a:extLst>
                    <a:ext uri="{FF2B5EF4-FFF2-40B4-BE49-F238E27FC236}">
                      <a16:creationId xmlns:a16="http://schemas.microsoft.com/office/drawing/2014/main" id="{2B711DED-11CA-4089-9C3A-ED87ADF2382F}"/>
                    </a:ext>
                  </a:extLst>
                </p14:cNvPr>
                <p14:cNvContentPartPr/>
                <p14:nvPr/>
              </p14:nvContentPartPr>
              <p14:xfrm>
                <a:off x="6369048" y="5838048"/>
                <a:ext cx="119520" cy="119160"/>
              </p14:xfrm>
            </p:contentPart>
          </mc:Choice>
          <mc:Fallback xmlns="">
            <p:pic>
              <p:nvPicPr>
                <p:cNvPr id="283" name="Freihand 282">
                  <a:extLst>
                    <a:ext uri="{FF2B5EF4-FFF2-40B4-BE49-F238E27FC236}">
                      <a16:creationId xmlns:a16="http://schemas.microsoft.com/office/drawing/2014/main" id="{2B711DED-11CA-4089-9C3A-ED87ADF2382F}"/>
                    </a:ext>
                  </a:extLst>
                </p:cNvPr>
                <p:cNvPicPr/>
                <p:nvPr/>
              </p:nvPicPr>
              <p:blipFill>
                <a:blip r:embed="rId424"/>
                <a:stretch>
                  <a:fillRect/>
                </a:stretch>
              </p:blipFill>
              <p:spPr>
                <a:xfrm>
                  <a:off x="6364728" y="5833728"/>
                  <a:ext cx="128160" cy="127800"/>
                </a:xfrm>
                <a:prstGeom prst="rect">
                  <a:avLst/>
                </a:prstGeom>
              </p:spPr>
            </p:pic>
          </mc:Fallback>
        </mc:AlternateContent>
        <mc:AlternateContent xmlns:mc="http://schemas.openxmlformats.org/markup-compatibility/2006" xmlns:p14="http://schemas.microsoft.com/office/powerpoint/2010/main">
          <mc:Choice Requires="p14">
            <p:contentPart p14:bwMode="auto" r:id="rId425">
              <p14:nvContentPartPr>
                <p14:cNvPr id="284" name="Freihand 283">
                  <a:extLst>
                    <a:ext uri="{FF2B5EF4-FFF2-40B4-BE49-F238E27FC236}">
                      <a16:creationId xmlns:a16="http://schemas.microsoft.com/office/drawing/2014/main" id="{392FD023-774B-4551-B287-A0944A12FD9A}"/>
                    </a:ext>
                  </a:extLst>
                </p14:cNvPr>
                <p14:cNvContentPartPr/>
                <p14:nvPr/>
              </p14:nvContentPartPr>
              <p14:xfrm>
                <a:off x="6531768" y="5837688"/>
                <a:ext cx="14040" cy="95040"/>
              </p14:xfrm>
            </p:contentPart>
          </mc:Choice>
          <mc:Fallback xmlns="">
            <p:pic>
              <p:nvPicPr>
                <p:cNvPr id="284" name="Freihand 283">
                  <a:extLst>
                    <a:ext uri="{FF2B5EF4-FFF2-40B4-BE49-F238E27FC236}">
                      <a16:creationId xmlns:a16="http://schemas.microsoft.com/office/drawing/2014/main" id="{392FD023-774B-4551-B287-A0944A12FD9A}"/>
                    </a:ext>
                  </a:extLst>
                </p:cNvPr>
                <p:cNvPicPr/>
                <p:nvPr/>
              </p:nvPicPr>
              <p:blipFill>
                <a:blip r:embed="rId426"/>
                <a:stretch>
                  <a:fillRect/>
                </a:stretch>
              </p:blipFill>
              <p:spPr>
                <a:xfrm>
                  <a:off x="6527448" y="5833368"/>
                  <a:ext cx="22680" cy="103680"/>
                </a:xfrm>
                <a:prstGeom prst="rect">
                  <a:avLst/>
                </a:prstGeom>
              </p:spPr>
            </p:pic>
          </mc:Fallback>
        </mc:AlternateContent>
        <mc:AlternateContent xmlns:mc="http://schemas.openxmlformats.org/markup-compatibility/2006" xmlns:p14="http://schemas.microsoft.com/office/powerpoint/2010/main">
          <mc:Choice Requires="p14">
            <p:contentPart p14:bwMode="auto" r:id="rId427">
              <p14:nvContentPartPr>
                <p14:cNvPr id="285" name="Freihand 284">
                  <a:extLst>
                    <a:ext uri="{FF2B5EF4-FFF2-40B4-BE49-F238E27FC236}">
                      <a16:creationId xmlns:a16="http://schemas.microsoft.com/office/drawing/2014/main" id="{9EDE8B54-2371-4B35-A9C2-DC1106BAF84D}"/>
                    </a:ext>
                  </a:extLst>
                </p14:cNvPr>
                <p14:cNvContentPartPr/>
                <p14:nvPr/>
              </p14:nvContentPartPr>
              <p14:xfrm>
                <a:off x="6491088" y="5823288"/>
                <a:ext cx="126000" cy="46800"/>
              </p14:xfrm>
            </p:contentPart>
          </mc:Choice>
          <mc:Fallback xmlns="">
            <p:pic>
              <p:nvPicPr>
                <p:cNvPr id="285" name="Freihand 284">
                  <a:extLst>
                    <a:ext uri="{FF2B5EF4-FFF2-40B4-BE49-F238E27FC236}">
                      <a16:creationId xmlns:a16="http://schemas.microsoft.com/office/drawing/2014/main" id="{9EDE8B54-2371-4B35-A9C2-DC1106BAF84D}"/>
                    </a:ext>
                  </a:extLst>
                </p:cNvPr>
                <p:cNvPicPr/>
                <p:nvPr/>
              </p:nvPicPr>
              <p:blipFill>
                <a:blip r:embed="rId428"/>
                <a:stretch>
                  <a:fillRect/>
                </a:stretch>
              </p:blipFill>
              <p:spPr>
                <a:xfrm>
                  <a:off x="6486768" y="5818968"/>
                  <a:ext cx="134640" cy="55440"/>
                </a:xfrm>
                <a:prstGeom prst="rect">
                  <a:avLst/>
                </a:prstGeom>
              </p:spPr>
            </p:pic>
          </mc:Fallback>
        </mc:AlternateContent>
        <mc:AlternateContent xmlns:mc="http://schemas.openxmlformats.org/markup-compatibility/2006" xmlns:p14="http://schemas.microsoft.com/office/powerpoint/2010/main">
          <mc:Choice Requires="p14">
            <p:contentPart p14:bwMode="auto" r:id="rId429">
              <p14:nvContentPartPr>
                <p14:cNvPr id="286" name="Freihand 285">
                  <a:extLst>
                    <a:ext uri="{FF2B5EF4-FFF2-40B4-BE49-F238E27FC236}">
                      <a16:creationId xmlns:a16="http://schemas.microsoft.com/office/drawing/2014/main" id="{57995A9A-56AA-4C16-9ED8-955D66757B07}"/>
                    </a:ext>
                  </a:extLst>
                </p14:cNvPr>
                <p14:cNvContentPartPr/>
                <p14:nvPr/>
              </p14:nvContentPartPr>
              <p14:xfrm>
                <a:off x="6601968" y="5905728"/>
                <a:ext cx="105480" cy="87120"/>
              </p14:xfrm>
            </p:contentPart>
          </mc:Choice>
          <mc:Fallback xmlns="">
            <p:pic>
              <p:nvPicPr>
                <p:cNvPr id="286" name="Freihand 285">
                  <a:extLst>
                    <a:ext uri="{FF2B5EF4-FFF2-40B4-BE49-F238E27FC236}">
                      <a16:creationId xmlns:a16="http://schemas.microsoft.com/office/drawing/2014/main" id="{57995A9A-56AA-4C16-9ED8-955D66757B07}"/>
                    </a:ext>
                  </a:extLst>
                </p:cNvPr>
                <p:cNvPicPr/>
                <p:nvPr/>
              </p:nvPicPr>
              <p:blipFill>
                <a:blip r:embed="rId430"/>
                <a:stretch>
                  <a:fillRect/>
                </a:stretch>
              </p:blipFill>
              <p:spPr>
                <a:xfrm>
                  <a:off x="6597648" y="5901408"/>
                  <a:ext cx="114120" cy="95760"/>
                </a:xfrm>
                <a:prstGeom prst="rect">
                  <a:avLst/>
                </a:prstGeom>
              </p:spPr>
            </p:pic>
          </mc:Fallback>
        </mc:AlternateContent>
        <mc:AlternateContent xmlns:mc="http://schemas.openxmlformats.org/markup-compatibility/2006" xmlns:p14="http://schemas.microsoft.com/office/powerpoint/2010/main">
          <mc:Choice Requires="p14">
            <p:contentPart p14:bwMode="auto" r:id="rId431">
              <p14:nvContentPartPr>
                <p14:cNvPr id="287" name="Freihand 286">
                  <a:extLst>
                    <a:ext uri="{FF2B5EF4-FFF2-40B4-BE49-F238E27FC236}">
                      <a16:creationId xmlns:a16="http://schemas.microsoft.com/office/drawing/2014/main" id="{5A0C6890-2F52-4F94-9AA4-D6C65C9DD537}"/>
                    </a:ext>
                  </a:extLst>
                </p14:cNvPr>
                <p14:cNvContentPartPr/>
                <p14:nvPr/>
              </p14:nvContentPartPr>
              <p14:xfrm>
                <a:off x="6713568" y="5905728"/>
                <a:ext cx="63000" cy="73800"/>
              </p14:xfrm>
            </p:contentPart>
          </mc:Choice>
          <mc:Fallback xmlns="">
            <p:pic>
              <p:nvPicPr>
                <p:cNvPr id="287" name="Freihand 286">
                  <a:extLst>
                    <a:ext uri="{FF2B5EF4-FFF2-40B4-BE49-F238E27FC236}">
                      <a16:creationId xmlns:a16="http://schemas.microsoft.com/office/drawing/2014/main" id="{5A0C6890-2F52-4F94-9AA4-D6C65C9DD537}"/>
                    </a:ext>
                  </a:extLst>
                </p:cNvPr>
                <p:cNvPicPr/>
                <p:nvPr/>
              </p:nvPicPr>
              <p:blipFill>
                <a:blip r:embed="rId432"/>
                <a:stretch>
                  <a:fillRect/>
                </a:stretch>
              </p:blipFill>
              <p:spPr>
                <a:xfrm>
                  <a:off x="6709248" y="5901408"/>
                  <a:ext cx="71640" cy="82440"/>
                </a:xfrm>
                <a:prstGeom prst="rect">
                  <a:avLst/>
                </a:prstGeom>
              </p:spPr>
            </p:pic>
          </mc:Fallback>
        </mc:AlternateContent>
        <mc:AlternateContent xmlns:mc="http://schemas.openxmlformats.org/markup-compatibility/2006" xmlns:p14="http://schemas.microsoft.com/office/powerpoint/2010/main">
          <mc:Choice Requires="p14">
            <p:contentPart p14:bwMode="auto" r:id="rId433">
              <p14:nvContentPartPr>
                <p14:cNvPr id="288" name="Freihand 287">
                  <a:extLst>
                    <a:ext uri="{FF2B5EF4-FFF2-40B4-BE49-F238E27FC236}">
                      <a16:creationId xmlns:a16="http://schemas.microsoft.com/office/drawing/2014/main" id="{C9864704-6CC2-4392-A0E3-F0FBEDA7A6EE}"/>
                    </a:ext>
                  </a:extLst>
                </p14:cNvPr>
                <p14:cNvContentPartPr/>
                <p14:nvPr/>
              </p14:nvContentPartPr>
              <p14:xfrm>
                <a:off x="6816168" y="5907168"/>
                <a:ext cx="7920" cy="69120"/>
              </p14:xfrm>
            </p:contentPart>
          </mc:Choice>
          <mc:Fallback xmlns="">
            <p:pic>
              <p:nvPicPr>
                <p:cNvPr id="288" name="Freihand 287">
                  <a:extLst>
                    <a:ext uri="{FF2B5EF4-FFF2-40B4-BE49-F238E27FC236}">
                      <a16:creationId xmlns:a16="http://schemas.microsoft.com/office/drawing/2014/main" id="{C9864704-6CC2-4392-A0E3-F0FBEDA7A6EE}"/>
                    </a:ext>
                  </a:extLst>
                </p:cNvPr>
                <p:cNvPicPr/>
                <p:nvPr/>
              </p:nvPicPr>
              <p:blipFill>
                <a:blip r:embed="rId434"/>
                <a:stretch>
                  <a:fillRect/>
                </a:stretch>
              </p:blipFill>
              <p:spPr>
                <a:xfrm>
                  <a:off x="6811848" y="5902848"/>
                  <a:ext cx="16560" cy="77760"/>
                </a:xfrm>
                <a:prstGeom prst="rect">
                  <a:avLst/>
                </a:prstGeom>
              </p:spPr>
            </p:pic>
          </mc:Fallback>
        </mc:AlternateContent>
        <mc:AlternateContent xmlns:mc="http://schemas.openxmlformats.org/markup-compatibility/2006" xmlns:p14="http://schemas.microsoft.com/office/powerpoint/2010/main">
          <mc:Choice Requires="p14">
            <p:contentPart p14:bwMode="auto" r:id="rId435">
              <p14:nvContentPartPr>
                <p14:cNvPr id="289" name="Freihand 288">
                  <a:extLst>
                    <a:ext uri="{FF2B5EF4-FFF2-40B4-BE49-F238E27FC236}">
                      <a16:creationId xmlns:a16="http://schemas.microsoft.com/office/drawing/2014/main" id="{0B859A6A-93A7-463B-BEA1-49C9609585A6}"/>
                    </a:ext>
                  </a:extLst>
                </p14:cNvPr>
                <p14:cNvContentPartPr/>
                <p14:nvPr/>
              </p14:nvContentPartPr>
              <p14:xfrm>
                <a:off x="6881688" y="5860368"/>
                <a:ext cx="82080" cy="123480"/>
              </p14:xfrm>
            </p:contentPart>
          </mc:Choice>
          <mc:Fallback xmlns="">
            <p:pic>
              <p:nvPicPr>
                <p:cNvPr id="289" name="Freihand 288">
                  <a:extLst>
                    <a:ext uri="{FF2B5EF4-FFF2-40B4-BE49-F238E27FC236}">
                      <a16:creationId xmlns:a16="http://schemas.microsoft.com/office/drawing/2014/main" id="{0B859A6A-93A7-463B-BEA1-49C9609585A6}"/>
                    </a:ext>
                  </a:extLst>
                </p:cNvPr>
                <p:cNvPicPr/>
                <p:nvPr/>
              </p:nvPicPr>
              <p:blipFill>
                <a:blip r:embed="rId436"/>
                <a:stretch>
                  <a:fillRect/>
                </a:stretch>
              </p:blipFill>
              <p:spPr>
                <a:xfrm>
                  <a:off x="6877368" y="5856048"/>
                  <a:ext cx="90720" cy="132120"/>
                </a:xfrm>
                <a:prstGeom prst="rect">
                  <a:avLst/>
                </a:prstGeom>
              </p:spPr>
            </p:pic>
          </mc:Fallback>
        </mc:AlternateContent>
        <mc:AlternateContent xmlns:mc="http://schemas.openxmlformats.org/markup-compatibility/2006" xmlns:p14="http://schemas.microsoft.com/office/powerpoint/2010/main">
          <mc:Choice Requires="p14">
            <p:contentPart p14:bwMode="auto" r:id="rId437">
              <p14:nvContentPartPr>
                <p14:cNvPr id="290" name="Freihand 289">
                  <a:extLst>
                    <a:ext uri="{FF2B5EF4-FFF2-40B4-BE49-F238E27FC236}">
                      <a16:creationId xmlns:a16="http://schemas.microsoft.com/office/drawing/2014/main" id="{DFD658CD-FBD8-421A-882D-59DA228D768F}"/>
                    </a:ext>
                  </a:extLst>
                </p14:cNvPr>
                <p14:cNvContentPartPr/>
                <p14:nvPr/>
              </p14:nvContentPartPr>
              <p14:xfrm>
                <a:off x="6883848" y="5925168"/>
                <a:ext cx="112320" cy="12600"/>
              </p14:xfrm>
            </p:contentPart>
          </mc:Choice>
          <mc:Fallback xmlns="">
            <p:pic>
              <p:nvPicPr>
                <p:cNvPr id="290" name="Freihand 289">
                  <a:extLst>
                    <a:ext uri="{FF2B5EF4-FFF2-40B4-BE49-F238E27FC236}">
                      <a16:creationId xmlns:a16="http://schemas.microsoft.com/office/drawing/2014/main" id="{DFD658CD-FBD8-421A-882D-59DA228D768F}"/>
                    </a:ext>
                  </a:extLst>
                </p:cNvPr>
                <p:cNvPicPr/>
                <p:nvPr/>
              </p:nvPicPr>
              <p:blipFill>
                <a:blip r:embed="rId438"/>
                <a:stretch>
                  <a:fillRect/>
                </a:stretch>
              </p:blipFill>
              <p:spPr>
                <a:xfrm>
                  <a:off x="6879528" y="5920848"/>
                  <a:ext cx="120960" cy="21240"/>
                </a:xfrm>
                <a:prstGeom prst="rect">
                  <a:avLst/>
                </a:prstGeom>
              </p:spPr>
            </p:pic>
          </mc:Fallback>
        </mc:AlternateContent>
      </p:grpSp>
      <p:grpSp>
        <p:nvGrpSpPr>
          <p:cNvPr id="319" name="Gruppieren 318">
            <a:extLst>
              <a:ext uri="{FF2B5EF4-FFF2-40B4-BE49-F238E27FC236}">
                <a16:creationId xmlns:a16="http://schemas.microsoft.com/office/drawing/2014/main" id="{EF553EBB-DC63-4C13-B850-658DCACA9B84}"/>
              </a:ext>
            </a:extLst>
          </p:cNvPr>
          <p:cNvGrpSpPr/>
          <p:nvPr/>
        </p:nvGrpSpPr>
        <p:grpSpPr>
          <a:xfrm>
            <a:off x="7495488" y="3438648"/>
            <a:ext cx="4563720" cy="766440"/>
            <a:chOff x="7495488" y="3438648"/>
            <a:chExt cx="4563720" cy="766440"/>
          </a:xfrm>
        </p:grpSpPr>
        <mc:AlternateContent xmlns:mc="http://schemas.openxmlformats.org/markup-compatibility/2006" xmlns:p14="http://schemas.microsoft.com/office/powerpoint/2010/main">
          <mc:Choice Requires="p14">
            <p:contentPart p14:bwMode="auto" r:id="rId439">
              <p14:nvContentPartPr>
                <p14:cNvPr id="120" name="Freihand 119">
                  <a:extLst>
                    <a:ext uri="{FF2B5EF4-FFF2-40B4-BE49-F238E27FC236}">
                      <a16:creationId xmlns:a16="http://schemas.microsoft.com/office/drawing/2014/main" id="{9ACBAEBE-A422-48C7-A5D8-CDE1E79FDE25}"/>
                    </a:ext>
                  </a:extLst>
                </p14:cNvPr>
                <p14:cNvContentPartPr/>
                <p14:nvPr/>
              </p14:nvContentPartPr>
              <p14:xfrm>
                <a:off x="9794088" y="3649608"/>
                <a:ext cx="101160" cy="243000"/>
              </p14:xfrm>
            </p:contentPart>
          </mc:Choice>
          <mc:Fallback xmlns="">
            <p:pic>
              <p:nvPicPr>
                <p:cNvPr id="120" name="Freihand 119">
                  <a:extLst>
                    <a:ext uri="{FF2B5EF4-FFF2-40B4-BE49-F238E27FC236}">
                      <a16:creationId xmlns:a16="http://schemas.microsoft.com/office/drawing/2014/main" id="{9ACBAEBE-A422-48C7-A5D8-CDE1E79FDE25}"/>
                    </a:ext>
                  </a:extLst>
                </p:cNvPr>
                <p:cNvPicPr/>
                <p:nvPr/>
              </p:nvPicPr>
              <p:blipFill>
                <a:blip r:embed="rId440"/>
                <a:stretch>
                  <a:fillRect/>
                </a:stretch>
              </p:blipFill>
              <p:spPr>
                <a:xfrm>
                  <a:off x="9789768" y="3645288"/>
                  <a:ext cx="109800" cy="251640"/>
                </a:xfrm>
                <a:prstGeom prst="rect">
                  <a:avLst/>
                </a:prstGeom>
              </p:spPr>
            </p:pic>
          </mc:Fallback>
        </mc:AlternateContent>
        <mc:AlternateContent xmlns:mc="http://schemas.openxmlformats.org/markup-compatibility/2006" xmlns:p14="http://schemas.microsoft.com/office/powerpoint/2010/main">
          <mc:Choice Requires="p14">
            <p:contentPart p14:bwMode="auto" r:id="rId441">
              <p14:nvContentPartPr>
                <p14:cNvPr id="121" name="Freihand 120">
                  <a:extLst>
                    <a:ext uri="{FF2B5EF4-FFF2-40B4-BE49-F238E27FC236}">
                      <a16:creationId xmlns:a16="http://schemas.microsoft.com/office/drawing/2014/main" id="{1B1C4397-7628-4160-ABCD-8E4EE4B152AB}"/>
                    </a:ext>
                  </a:extLst>
                </p14:cNvPr>
                <p14:cNvContentPartPr/>
                <p14:nvPr/>
              </p14:nvContentPartPr>
              <p14:xfrm>
                <a:off x="9811368" y="3576888"/>
                <a:ext cx="177480" cy="22320"/>
              </p14:xfrm>
            </p:contentPart>
          </mc:Choice>
          <mc:Fallback xmlns="">
            <p:pic>
              <p:nvPicPr>
                <p:cNvPr id="121" name="Freihand 120">
                  <a:extLst>
                    <a:ext uri="{FF2B5EF4-FFF2-40B4-BE49-F238E27FC236}">
                      <a16:creationId xmlns:a16="http://schemas.microsoft.com/office/drawing/2014/main" id="{1B1C4397-7628-4160-ABCD-8E4EE4B152AB}"/>
                    </a:ext>
                  </a:extLst>
                </p:cNvPr>
                <p:cNvPicPr/>
                <p:nvPr/>
              </p:nvPicPr>
              <p:blipFill>
                <a:blip r:embed="rId442"/>
                <a:stretch>
                  <a:fillRect/>
                </a:stretch>
              </p:blipFill>
              <p:spPr>
                <a:xfrm>
                  <a:off x="9807048" y="3572568"/>
                  <a:ext cx="186120" cy="30960"/>
                </a:xfrm>
                <a:prstGeom prst="rect">
                  <a:avLst/>
                </a:prstGeom>
              </p:spPr>
            </p:pic>
          </mc:Fallback>
        </mc:AlternateContent>
        <mc:AlternateContent xmlns:mc="http://schemas.openxmlformats.org/markup-compatibility/2006" xmlns:p14="http://schemas.microsoft.com/office/powerpoint/2010/main">
          <mc:Choice Requires="p14">
            <p:contentPart p14:bwMode="auto" r:id="rId443">
              <p14:nvContentPartPr>
                <p14:cNvPr id="123" name="Freihand 122">
                  <a:extLst>
                    <a:ext uri="{FF2B5EF4-FFF2-40B4-BE49-F238E27FC236}">
                      <a16:creationId xmlns:a16="http://schemas.microsoft.com/office/drawing/2014/main" id="{19AE6273-9236-4001-926B-D5DA09F949A8}"/>
                    </a:ext>
                  </a:extLst>
                </p14:cNvPr>
                <p14:cNvContentPartPr/>
                <p14:nvPr/>
              </p14:nvContentPartPr>
              <p14:xfrm>
                <a:off x="10066248" y="3663648"/>
                <a:ext cx="20880" cy="10440"/>
              </p14:xfrm>
            </p:contentPart>
          </mc:Choice>
          <mc:Fallback xmlns="">
            <p:pic>
              <p:nvPicPr>
                <p:cNvPr id="123" name="Freihand 122">
                  <a:extLst>
                    <a:ext uri="{FF2B5EF4-FFF2-40B4-BE49-F238E27FC236}">
                      <a16:creationId xmlns:a16="http://schemas.microsoft.com/office/drawing/2014/main" id="{19AE6273-9236-4001-926B-D5DA09F949A8}"/>
                    </a:ext>
                  </a:extLst>
                </p:cNvPr>
                <p:cNvPicPr/>
                <p:nvPr/>
              </p:nvPicPr>
              <p:blipFill>
                <a:blip r:embed="rId59"/>
                <a:stretch>
                  <a:fillRect/>
                </a:stretch>
              </p:blipFill>
              <p:spPr>
                <a:xfrm>
                  <a:off x="10061928" y="3659328"/>
                  <a:ext cx="29520" cy="19080"/>
                </a:xfrm>
                <a:prstGeom prst="rect">
                  <a:avLst/>
                </a:prstGeom>
              </p:spPr>
            </p:pic>
          </mc:Fallback>
        </mc:AlternateContent>
        <mc:AlternateContent xmlns:mc="http://schemas.openxmlformats.org/markup-compatibility/2006" xmlns:p14="http://schemas.microsoft.com/office/powerpoint/2010/main">
          <mc:Choice Requires="p14">
            <p:contentPart p14:bwMode="auto" r:id="rId444">
              <p14:nvContentPartPr>
                <p14:cNvPr id="124" name="Freihand 123">
                  <a:extLst>
                    <a:ext uri="{FF2B5EF4-FFF2-40B4-BE49-F238E27FC236}">
                      <a16:creationId xmlns:a16="http://schemas.microsoft.com/office/drawing/2014/main" id="{06BCC115-D260-47FC-A9B1-017A22677B57}"/>
                    </a:ext>
                  </a:extLst>
                </p14:cNvPr>
                <p14:cNvContentPartPr/>
                <p14:nvPr/>
              </p14:nvContentPartPr>
              <p14:xfrm>
                <a:off x="10061928" y="3732048"/>
                <a:ext cx="25200" cy="15480"/>
              </p14:xfrm>
            </p:contentPart>
          </mc:Choice>
          <mc:Fallback xmlns="">
            <p:pic>
              <p:nvPicPr>
                <p:cNvPr id="124" name="Freihand 123">
                  <a:extLst>
                    <a:ext uri="{FF2B5EF4-FFF2-40B4-BE49-F238E27FC236}">
                      <a16:creationId xmlns:a16="http://schemas.microsoft.com/office/drawing/2014/main" id="{06BCC115-D260-47FC-A9B1-017A22677B57}"/>
                    </a:ext>
                  </a:extLst>
                </p:cNvPr>
                <p:cNvPicPr/>
                <p:nvPr/>
              </p:nvPicPr>
              <p:blipFill>
                <a:blip r:embed="rId445"/>
                <a:stretch>
                  <a:fillRect/>
                </a:stretch>
              </p:blipFill>
              <p:spPr>
                <a:xfrm>
                  <a:off x="10057608" y="3727728"/>
                  <a:ext cx="33840" cy="24120"/>
                </a:xfrm>
                <a:prstGeom prst="rect">
                  <a:avLst/>
                </a:prstGeom>
              </p:spPr>
            </p:pic>
          </mc:Fallback>
        </mc:AlternateContent>
        <mc:AlternateContent xmlns:mc="http://schemas.openxmlformats.org/markup-compatibility/2006" xmlns:p14="http://schemas.microsoft.com/office/powerpoint/2010/main">
          <mc:Choice Requires="p14">
            <p:contentPart p14:bwMode="auto" r:id="rId446">
              <p14:nvContentPartPr>
                <p14:cNvPr id="125" name="Freihand 124">
                  <a:extLst>
                    <a:ext uri="{FF2B5EF4-FFF2-40B4-BE49-F238E27FC236}">
                      <a16:creationId xmlns:a16="http://schemas.microsoft.com/office/drawing/2014/main" id="{BBE86457-068B-4892-A91B-4F0F407EAAB5}"/>
                    </a:ext>
                  </a:extLst>
                </p14:cNvPr>
                <p14:cNvContentPartPr/>
                <p14:nvPr/>
              </p14:nvContentPartPr>
              <p14:xfrm>
                <a:off x="10172448" y="3674088"/>
                <a:ext cx="109440" cy="60120"/>
              </p14:xfrm>
            </p:contentPart>
          </mc:Choice>
          <mc:Fallback xmlns="">
            <p:pic>
              <p:nvPicPr>
                <p:cNvPr id="125" name="Freihand 124">
                  <a:extLst>
                    <a:ext uri="{FF2B5EF4-FFF2-40B4-BE49-F238E27FC236}">
                      <a16:creationId xmlns:a16="http://schemas.microsoft.com/office/drawing/2014/main" id="{BBE86457-068B-4892-A91B-4F0F407EAAB5}"/>
                    </a:ext>
                  </a:extLst>
                </p:cNvPr>
                <p:cNvPicPr/>
                <p:nvPr/>
              </p:nvPicPr>
              <p:blipFill>
                <a:blip r:embed="rId447"/>
                <a:stretch>
                  <a:fillRect/>
                </a:stretch>
              </p:blipFill>
              <p:spPr>
                <a:xfrm>
                  <a:off x="10168128" y="3669768"/>
                  <a:ext cx="118080" cy="68760"/>
                </a:xfrm>
                <a:prstGeom prst="rect">
                  <a:avLst/>
                </a:prstGeom>
              </p:spPr>
            </p:pic>
          </mc:Fallback>
        </mc:AlternateContent>
        <mc:AlternateContent xmlns:mc="http://schemas.openxmlformats.org/markup-compatibility/2006" xmlns:p14="http://schemas.microsoft.com/office/powerpoint/2010/main">
          <mc:Choice Requires="p14">
            <p:contentPart p14:bwMode="auto" r:id="rId448">
              <p14:nvContentPartPr>
                <p14:cNvPr id="126" name="Freihand 125">
                  <a:extLst>
                    <a:ext uri="{FF2B5EF4-FFF2-40B4-BE49-F238E27FC236}">
                      <a16:creationId xmlns:a16="http://schemas.microsoft.com/office/drawing/2014/main" id="{C4CD392E-8CF9-4CE4-95C0-DA4E8B22DA23}"/>
                    </a:ext>
                  </a:extLst>
                </p14:cNvPr>
                <p14:cNvContentPartPr/>
                <p14:nvPr/>
              </p14:nvContentPartPr>
              <p14:xfrm>
                <a:off x="10343088" y="3678408"/>
                <a:ext cx="111960" cy="96480"/>
              </p14:xfrm>
            </p:contentPart>
          </mc:Choice>
          <mc:Fallback xmlns="">
            <p:pic>
              <p:nvPicPr>
                <p:cNvPr id="126" name="Freihand 125">
                  <a:extLst>
                    <a:ext uri="{FF2B5EF4-FFF2-40B4-BE49-F238E27FC236}">
                      <a16:creationId xmlns:a16="http://schemas.microsoft.com/office/drawing/2014/main" id="{C4CD392E-8CF9-4CE4-95C0-DA4E8B22DA23}"/>
                    </a:ext>
                  </a:extLst>
                </p:cNvPr>
                <p:cNvPicPr/>
                <p:nvPr/>
              </p:nvPicPr>
              <p:blipFill>
                <a:blip r:embed="rId449"/>
                <a:stretch>
                  <a:fillRect/>
                </a:stretch>
              </p:blipFill>
              <p:spPr>
                <a:xfrm>
                  <a:off x="10338768" y="3674088"/>
                  <a:ext cx="120600" cy="105120"/>
                </a:xfrm>
                <a:prstGeom prst="rect">
                  <a:avLst/>
                </a:prstGeom>
              </p:spPr>
            </p:pic>
          </mc:Fallback>
        </mc:AlternateContent>
        <mc:AlternateContent xmlns:mc="http://schemas.openxmlformats.org/markup-compatibility/2006" xmlns:p14="http://schemas.microsoft.com/office/powerpoint/2010/main">
          <mc:Choice Requires="p14">
            <p:contentPart p14:bwMode="auto" r:id="rId450">
              <p14:nvContentPartPr>
                <p14:cNvPr id="127" name="Freihand 126">
                  <a:extLst>
                    <a:ext uri="{FF2B5EF4-FFF2-40B4-BE49-F238E27FC236}">
                      <a16:creationId xmlns:a16="http://schemas.microsoft.com/office/drawing/2014/main" id="{0B792BA8-6AF8-4165-960E-9026CECA22C0}"/>
                    </a:ext>
                  </a:extLst>
                </p14:cNvPr>
                <p14:cNvContentPartPr/>
                <p14:nvPr/>
              </p14:nvContentPartPr>
              <p14:xfrm>
                <a:off x="10489248" y="3682008"/>
                <a:ext cx="254160" cy="67680"/>
              </p14:xfrm>
            </p:contentPart>
          </mc:Choice>
          <mc:Fallback xmlns="">
            <p:pic>
              <p:nvPicPr>
                <p:cNvPr id="127" name="Freihand 126">
                  <a:extLst>
                    <a:ext uri="{FF2B5EF4-FFF2-40B4-BE49-F238E27FC236}">
                      <a16:creationId xmlns:a16="http://schemas.microsoft.com/office/drawing/2014/main" id="{0B792BA8-6AF8-4165-960E-9026CECA22C0}"/>
                    </a:ext>
                  </a:extLst>
                </p:cNvPr>
                <p:cNvPicPr/>
                <p:nvPr/>
              </p:nvPicPr>
              <p:blipFill>
                <a:blip r:embed="rId451"/>
                <a:stretch>
                  <a:fillRect/>
                </a:stretch>
              </p:blipFill>
              <p:spPr>
                <a:xfrm>
                  <a:off x="10484928" y="3677688"/>
                  <a:ext cx="262800" cy="76320"/>
                </a:xfrm>
                <a:prstGeom prst="rect">
                  <a:avLst/>
                </a:prstGeom>
              </p:spPr>
            </p:pic>
          </mc:Fallback>
        </mc:AlternateContent>
        <mc:AlternateContent xmlns:mc="http://schemas.openxmlformats.org/markup-compatibility/2006" xmlns:p14="http://schemas.microsoft.com/office/powerpoint/2010/main">
          <mc:Choice Requires="p14">
            <p:contentPart p14:bwMode="auto" r:id="rId452">
              <p14:nvContentPartPr>
                <p14:cNvPr id="128" name="Freihand 127">
                  <a:extLst>
                    <a:ext uri="{FF2B5EF4-FFF2-40B4-BE49-F238E27FC236}">
                      <a16:creationId xmlns:a16="http://schemas.microsoft.com/office/drawing/2014/main" id="{AD2A8F6E-9518-4D51-8C53-A7FA6EB70939}"/>
                    </a:ext>
                  </a:extLst>
                </p14:cNvPr>
                <p14:cNvContentPartPr/>
                <p14:nvPr/>
              </p14:nvContentPartPr>
              <p14:xfrm>
                <a:off x="10730088" y="3676608"/>
                <a:ext cx="115920" cy="59040"/>
              </p14:xfrm>
            </p:contentPart>
          </mc:Choice>
          <mc:Fallback xmlns="">
            <p:pic>
              <p:nvPicPr>
                <p:cNvPr id="128" name="Freihand 127">
                  <a:extLst>
                    <a:ext uri="{FF2B5EF4-FFF2-40B4-BE49-F238E27FC236}">
                      <a16:creationId xmlns:a16="http://schemas.microsoft.com/office/drawing/2014/main" id="{AD2A8F6E-9518-4D51-8C53-A7FA6EB70939}"/>
                    </a:ext>
                  </a:extLst>
                </p:cNvPr>
                <p:cNvPicPr/>
                <p:nvPr/>
              </p:nvPicPr>
              <p:blipFill>
                <a:blip r:embed="rId453"/>
                <a:stretch>
                  <a:fillRect/>
                </a:stretch>
              </p:blipFill>
              <p:spPr>
                <a:xfrm>
                  <a:off x="10725768" y="3672288"/>
                  <a:ext cx="124560" cy="67680"/>
                </a:xfrm>
                <a:prstGeom prst="rect">
                  <a:avLst/>
                </a:prstGeom>
              </p:spPr>
            </p:pic>
          </mc:Fallback>
        </mc:AlternateContent>
        <mc:AlternateContent xmlns:mc="http://schemas.openxmlformats.org/markup-compatibility/2006" xmlns:p14="http://schemas.microsoft.com/office/powerpoint/2010/main">
          <mc:Choice Requires="p14">
            <p:contentPart p14:bwMode="auto" r:id="rId454">
              <p14:nvContentPartPr>
                <p14:cNvPr id="129" name="Freihand 128">
                  <a:extLst>
                    <a:ext uri="{FF2B5EF4-FFF2-40B4-BE49-F238E27FC236}">
                      <a16:creationId xmlns:a16="http://schemas.microsoft.com/office/drawing/2014/main" id="{1D748E74-32E9-4F8D-A49A-5AE5357F5240}"/>
                    </a:ext>
                  </a:extLst>
                </p14:cNvPr>
                <p14:cNvContentPartPr/>
                <p14:nvPr/>
              </p14:nvContentPartPr>
              <p14:xfrm>
                <a:off x="10806768" y="3665088"/>
                <a:ext cx="130680" cy="167040"/>
              </p14:xfrm>
            </p:contentPart>
          </mc:Choice>
          <mc:Fallback xmlns="">
            <p:pic>
              <p:nvPicPr>
                <p:cNvPr id="129" name="Freihand 128">
                  <a:extLst>
                    <a:ext uri="{FF2B5EF4-FFF2-40B4-BE49-F238E27FC236}">
                      <a16:creationId xmlns:a16="http://schemas.microsoft.com/office/drawing/2014/main" id="{1D748E74-32E9-4F8D-A49A-5AE5357F5240}"/>
                    </a:ext>
                  </a:extLst>
                </p:cNvPr>
                <p:cNvPicPr/>
                <p:nvPr/>
              </p:nvPicPr>
              <p:blipFill>
                <a:blip r:embed="rId455"/>
                <a:stretch>
                  <a:fillRect/>
                </a:stretch>
              </p:blipFill>
              <p:spPr>
                <a:xfrm>
                  <a:off x="10802448" y="3660768"/>
                  <a:ext cx="139320" cy="175680"/>
                </a:xfrm>
                <a:prstGeom prst="rect">
                  <a:avLst/>
                </a:prstGeom>
              </p:spPr>
            </p:pic>
          </mc:Fallback>
        </mc:AlternateContent>
        <mc:AlternateContent xmlns:mc="http://schemas.openxmlformats.org/markup-compatibility/2006" xmlns:p14="http://schemas.microsoft.com/office/powerpoint/2010/main">
          <mc:Choice Requires="p14">
            <p:contentPart p14:bwMode="auto" r:id="rId456">
              <p14:nvContentPartPr>
                <p14:cNvPr id="130" name="Freihand 129">
                  <a:extLst>
                    <a:ext uri="{FF2B5EF4-FFF2-40B4-BE49-F238E27FC236}">
                      <a16:creationId xmlns:a16="http://schemas.microsoft.com/office/drawing/2014/main" id="{8F48C06D-EA2D-422B-9D02-990072F9819D}"/>
                    </a:ext>
                  </a:extLst>
                </p14:cNvPr>
                <p14:cNvContentPartPr/>
                <p14:nvPr/>
              </p14:nvContentPartPr>
              <p14:xfrm>
                <a:off x="11031408" y="3646368"/>
                <a:ext cx="170280" cy="192960"/>
              </p14:xfrm>
            </p:contentPart>
          </mc:Choice>
          <mc:Fallback xmlns="">
            <p:pic>
              <p:nvPicPr>
                <p:cNvPr id="130" name="Freihand 129">
                  <a:extLst>
                    <a:ext uri="{FF2B5EF4-FFF2-40B4-BE49-F238E27FC236}">
                      <a16:creationId xmlns:a16="http://schemas.microsoft.com/office/drawing/2014/main" id="{8F48C06D-EA2D-422B-9D02-990072F9819D}"/>
                    </a:ext>
                  </a:extLst>
                </p:cNvPr>
                <p:cNvPicPr/>
                <p:nvPr/>
              </p:nvPicPr>
              <p:blipFill>
                <a:blip r:embed="rId457"/>
                <a:stretch>
                  <a:fillRect/>
                </a:stretch>
              </p:blipFill>
              <p:spPr>
                <a:xfrm>
                  <a:off x="11027088" y="3642048"/>
                  <a:ext cx="178920" cy="201600"/>
                </a:xfrm>
                <a:prstGeom prst="rect">
                  <a:avLst/>
                </a:prstGeom>
              </p:spPr>
            </p:pic>
          </mc:Fallback>
        </mc:AlternateContent>
        <mc:AlternateContent xmlns:mc="http://schemas.openxmlformats.org/markup-compatibility/2006" xmlns:p14="http://schemas.microsoft.com/office/powerpoint/2010/main">
          <mc:Choice Requires="p14">
            <p:contentPart p14:bwMode="auto" r:id="rId458">
              <p14:nvContentPartPr>
                <p14:cNvPr id="132" name="Freihand 131">
                  <a:extLst>
                    <a:ext uri="{FF2B5EF4-FFF2-40B4-BE49-F238E27FC236}">
                      <a16:creationId xmlns:a16="http://schemas.microsoft.com/office/drawing/2014/main" id="{37FC20A4-99E7-4637-B1C7-5F6155BBFB26}"/>
                    </a:ext>
                  </a:extLst>
                </p14:cNvPr>
                <p14:cNvContentPartPr/>
                <p14:nvPr/>
              </p14:nvContentPartPr>
              <p14:xfrm>
                <a:off x="11198448" y="3660048"/>
                <a:ext cx="255240" cy="64440"/>
              </p14:xfrm>
            </p:contentPart>
          </mc:Choice>
          <mc:Fallback xmlns="">
            <p:pic>
              <p:nvPicPr>
                <p:cNvPr id="132" name="Freihand 131">
                  <a:extLst>
                    <a:ext uri="{FF2B5EF4-FFF2-40B4-BE49-F238E27FC236}">
                      <a16:creationId xmlns:a16="http://schemas.microsoft.com/office/drawing/2014/main" id="{37FC20A4-99E7-4637-B1C7-5F6155BBFB26}"/>
                    </a:ext>
                  </a:extLst>
                </p:cNvPr>
                <p:cNvPicPr/>
                <p:nvPr/>
              </p:nvPicPr>
              <p:blipFill>
                <a:blip r:embed="rId459"/>
                <a:stretch>
                  <a:fillRect/>
                </a:stretch>
              </p:blipFill>
              <p:spPr>
                <a:xfrm>
                  <a:off x="11194128" y="3655728"/>
                  <a:ext cx="263880" cy="73080"/>
                </a:xfrm>
                <a:prstGeom prst="rect">
                  <a:avLst/>
                </a:prstGeom>
              </p:spPr>
            </p:pic>
          </mc:Fallback>
        </mc:AlternateContent>
        <mc:AlternateContent xmlns:mc="http://schemas.openxmlformats.org/markup-compatibility/2006" xmlns:p14="http://schemas.microsoft.com/office/powerpoint/2010/main">
          <mc:Choice Requires="p14">
            <p:contentPart p14:bwMode="auto" r:id="rId460">
              <p14:nvContentPartPr>
                <p14:cNvPr id="133" name="Freihand 132">
                  <a:extLst>
                    <a:ext uri="{FF2B5EF4-FFF2-40B4-BE49-F238E27FC236}">
                      <a16:creationId xmlns:a16="http://schemas.microsoft.com/office/drawing/2014/main" id="{D393B594-9D8D-49B7-B19F-782A57D6DAD3}"/>
                    </a:ext>
                  </a:extLst>
                </p14:cNvPr>
                <p14:cNvContentPartPr/>
                <p14:nvPr/>
              </p14:nvContentPartPr>
              <p14:xfrm>
                <a:off x="11429928" y="3530088"/>
                <a:ext cx="149400" cy="169920"/>
              </p14:xfrm>
            </p:contentPart>
          </mc:Choice>
          <mc:Fallback xmlns="">
            <p:pic>
              <p:nvPicPr>
                <p:cNvPr id="133" name="Freihand 132">
                  <a:extLst>
                    <a:ext uri="{FF2B5EF4-FFF2-40B4-BE49-F238E27FC236}">
                      <a16:creationId xmlns:a16="http://schemas.microsoft.com/office/drawing/2014/main" id="{D393B594-9D8D-49B7-B19F-782A57D6DAD3}"/>
                    </a:ext>
                  </a:extLst>
                </p:cNvPr>
                <p:cNvPicPr/>
                <p:nvPr/>
              </p:nvPicPr>
              <p:blipFill>
                <a:blip r:embed="rId461"/>
                <a:stretch>
                  <a:fillRect/>
                </a:stretch>
              </p:blipFill>
              <p:spPr>
                <a:xfrm>
                  <a:off x="11425608" y="3525768"/>
                  <a:ext cx="158040" cy="178560"/>
                </a:xfrm>
                <a:prstGeom prst="rect">
                  <a:avLst/>
                </a:prstGeom>
              </p:spPr>
            </p:pic>
          </mc:Fallback>
        </mc:AlternateContent>
        <mc:AlternateContent xmlns:mc="http://schemas.openxmlformats.org/markup-compatibility/2006" xmlns:p14="http://schemas.microsoft.com/office/powerpoint/2010/main">
          <mc:Choice Requires="p14">
            <p:contentPart p14:bwMode="auto" r:id="rId462">
              <p14:nvContentPartPr>
                <p14:cNvPr id="134" name="Freihand 133">
                  <a:extLst>
                    <a:ext uri="{FF2B5EF4-FFF2-40B4-BE49-F238E27FC236}">
                      <a16:creationId xmlns:a16="http://schemas.microsoft.com/office/drawing/2014/main" id="{D87DE96F-B2D0-4A85-891E-6211384C599C}"/>
                    </a:ext>
                  </a:extLst>
                </p14:cNvPr>
                <p14:cNvContentPartPr/>
                <p14:nvPr/>
              </p14:nvContentPartPr>
              <p14:xfrm>
                <a:off x="11656008" y="3618648"/>
                <a:ext cx="72000" cy="85680"/>
              </p14:xfrm>
            </p:contentPart>
          </mc:Choice>
          <mc:Fallback xmlns="">
            <p:pic>
              <p:nvPicPr>
                <p:cNvPr id="134" name="Freihand 133">
                  <a:extLst>
                    <a:ext uri="{FF2B5EF4-FFF2-40B4-BE49-F238E27FC236}">
                      <a16:creationId xmlns:a16="http://schemas.microsoft.com/office/drawing/2014/main" id="{D87DE96F-B2D0-4A85-891E-6211384C599C}"/>
                    </a:ext>
                  </a:extLst>
                </p:cNvPr>
                <p:cNvPicPr/>
                <p:nvPr/>
              </p:nvPicPr>
              <p:blipFill>
                <a:blip r:embed="rId463"/>
                <a:stretch>
                  <a:fillRect/>
                </a:stretch>
              </p:blipFill>
              <p:spPr>
                <a:xfrm>
                  <a:off x="11651688" y="3614328"/>
                  <a:ext cx="80640" cy="94320"/>
                </a:xfrm>
                <a:prstGeom prst="rect">
                  <a:avLst/>
                </a:prstGeom>
              </p:spPr>
            </p:pic>
          </mc:Fallback>
        </mc:AlternateContent>
        <mc:AlternateContent xmlns:mc="http://schemas.openxmlformats.org/markup-compatibility/2006" xmlns:p14="http://schemas.microsoft.com/office/powerpoint/2010/main">
          <mc:Choice Requires="p14">
            <p:contentPart p14:bwMode="auto" r:id="rId464">
              <p14:nvContentPartPr>
                <p14:cNvPr id="135" name="Freihand 134">
                  <a:extLst>
                    <a:ext uri="{FF2B5EF4-FFF2-40B4-BE49-F238E27FC236}">
                      <a16:creationId xmlns:a16="http://schemas.microsoft.com/office/drawing/2014/main" id="{1EFA113A-344A-4153-B894-58D72E5CA649}"/>
                    </a:ext>
                  </a:extLst>
                </p14:cNvPr>
                <p14:cNvContentPartPr/>
                <p14:nvPr/>
              </p14:nvContentPartPr>
              <p14:xfrm>
                <a:off x="11716128" y="3552408"/>
                <a:ext cx="270000" cy="149760"/>
              </p14:xfrm>
            </p:contentPart>
          </mc:Choice>
          <mc:Fallback xmlns="">
            <p:pic>
              <p:nvPicPr>
                <p:cNvPr id="135" name="Freihand 134">
                  <a:extLst>
                    <a:ext uri="{FF2B5EF4-FFF2-40B4-BE49-F238E27FC236}">
                      <a16:creationId xmlns:a16="http://schemas.microsoft.com/office/drawing/2014/main" id="{1EFA113A-344A-4153-B894-58D72E5CA649}"/>
                    </a:ext>
                  </a:extLst>
                </p:cNvPr>
                <p:cNvPicPr/>
                <p:nvPr/>
              </p:nvPicPr>
              <p:blipFill>
                <a:blip r:embed="rId465"/>
                <a:stretch>
                  <a:fillRect/>
                </a:stretch>
              </p:blipFill>
              <p:spPr>
                <a:xfrm>
                  <a:off x="11711808" y="3548088"/>
                  <a:ext cx="278640" cy="158400"/>
                </a:xfrm>
                <a:prstGeom prst="rect">
                  <a:avLst/>
                </a:prstGeom>
              </p:spPr>
            </p:pic>
          </mc:Fallback>
        </mc:AlternateContent>
        <mc:AlternateContent xmlns:mc="http://schemas.openxmlformats.org/markup-compatibility/2006" xmlns:p14="http://schemas.microsoft.com/office/powerpoint/2010/main">
          <mc:Choice Requires="p14">
            <p:contentPart p14:bwMode="auto" r:id="rId466">
              <p14:nvContentPartPr>
                <p14:cNvPr id="136" name="Freihand 135">
                  <a:extLst>
                    <a:ext uri="{FF2B5EF4-FFF2-40B4-BE49-F238E27FC236}">
                      <a16:creationId xmlns:a16="http://schemas.microsoft.com/office/drawing/2014/main" id="{EDD8D419-A932-4455-9EE2-D79F37FD7B16}"/>
                    </a:ext>
                  </a:extLst>
                </p14:cNvPr>
                <p14:cNvContentPartPr/>
                <p14:nvPr/>
              </p14:nvContentPartPr>
              <p14:xfrm>
                <a:off x="12053448" y="3520728"/>
                <a:ext cx="5760" cy="140760"/>
              </p14:xfrm>
            </p:contentPart>
          </mc:Choice>
          <mc:Fallback xmlns="">
            <p:pic>
              <p:nvPicPr>
                <p:cNvPr id="136" name="Freihand 135">
                  <a:extLst>
                    <a:ext uri="{FF2B5EF4-FFF2-40B4-BE49-F238E27FC236}">
                      <a16:creationId xmlns:a16="http://schemas.microsoft.com/office/drawing/2014/main" id="{EDD8D419-A932-4455-9EE2-D79F37FD7B16}"/>
                    </a:ext>
                  </a:extLst>
                </p:cNvPr>
                <p:cNvPicPr/>
                <p:nvPr/>
              </p:nvPicPr>
              <p:blipFill>
                <a:blip r:embed="rId467"/>
                <a:stretch>
                  <a:fillRect/>
                </a:stretch>
              </p:blipFill>
              <p:spPr>
                <a:xfrm>
                  <a:off x="12049128" y="3516408"/>
                  <a:ext cx="14400" cy="149400"/>
                </a:xfrm>
                <a:prstGeom prst="rect">
                  <a:avLst/>
                </a:prstGeom>
              </p:spPr>
            </p:pic>
          </mc:Fallback>
        </mc:AlternateContent>
        <mc:AlternateContent xmlns:mc="http://schemas.openxmlformats.org/markup-compatibility/2006" xmlns:p14="http://schemas.microsoft.com/office/powerpoint/2010/main">
          <mc:Choice Requires="p14">
            <p:contentPart p14:bwMode="auto" r:id="rId468">
              <p14:nvContentPartPr>
                <p14:cNvPr id="137" name="Freihand 136">
                  <a:extLst>
                    <a:ext uri="{FF2B5EF4-FFF2-40B4-BE49-F238E27FC236}">
                      <a16:creationId xmlns:a16="http://schemas.microsoft.com/office/drawing/2014/main" id="{871B0171-FA34-4565-AF87-4C96452A3205}"/>
                    </a:ext>
                  </a:extLst>
                </p14:cNvPr>
                <p14:cNvContentPartPr/>
                <p14:nvPr/>
              </p14:nvContentPartPr>
              <p14:xfrm>
                <a:off x="12034368" y="3737088"/>
                <a:ext cx="360" cy="360"/>
              </p14:xfrm>
            </p:contentPart>
          </mc:Choice>
          <mc:Fallback xmlns="">
            <p:pic>
              <p:nvPicPr>
                <p:cNvPr id="137" name="Freihand 136">
                  <a:extLst>
                    <a:ext uri="{FF2B5EF4-FFF2-40B4-BE49-F238E27FC236}">
                      <a16:creationId xmlns:a16="http://schemas.microsoft.com/office/drawing/2014/main" id="{871B0171-FA34-4565-AF87-4C96452A3205}"/>
                    </a:ext>
                  </a:extLst>
                </p:cNvPr>
                <p:cNvPicPr/>
                <p:nvPr/>
              </p:nvPicPr>
              <p:blipFill>
                <a:blip r:embed="rId83"/>
                <a:stretch>
                  <a:fillRect/>
                </a:stretch>
              </p:blipFill>
              <p:spPr>
                <a:xfrm>
                  <a:off x="12030048" y="3732768"/>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469">
              <p14:nvContentPartPr>
                <p14:cNvPr id="41" name="Freihand 40">
                  <a:extLst>
                    <a:ext uri="{FF2B5EF4-FFF2-40B4-BE49-F238E27FC236}">
                      <a16:creationId xmlns:a16="http://schemas.microsoft.com/office/drawing/2014/main" id="{272CC749-0CEA-4194-AAB3-D00C84EF8DF5}"/>
                    </a:ext>
                  </a:extLst>
                </p14:cNvPr>
                <p14:cNvContentPartPr/>
                <p14:nvPr/>
              </p14:nvContentPartPr>
              <p14:xfrm>
                <a:off x="7495488" y="3545568"/>
                <a:ext cx="139320" cy="124200"/>
              </p14:xfrm>
            </p:contentPart>
          </mc:Choice>
          <mc:Fallback xmlns="">
            <p:pic>
              <p:nvPicPr>
                <p:cNvPr id="41" name="Freihand 40">
                  <a:extLst>
                    <a:ext uri="{FF2B5EF4-FFF2-40B4-BE49-F238E27FC236}">
                      <a16:creationId xmlns:a16="http://schemas.microsoft.com/office/drawing/2014/main" id="{272CC749-0CEA-4194-AAB3-D00C84EF8DF5}"/>
                    </a:ext>
                  </a:extLst>
                </p:cNvPr>
                <p:cNvPicPr/>
                <p:nvPr/>
              </p:nvPicPr>
              <p:blipFill>
                <a:blip r:embed="rId470"/>
                <a:stretch>
                  <a:fillRect/>
                </a:stretch>
              </p:blipFill>
              <p:spPr>
                <a:xfrm>
                  <a:off x="7491168" y="3541248"/>
                  <a:ext cx="147960" cy="132840"/>
                </a:xfrm>
                <a:prstGeom prst="rect">
                  <a:avLst/>
                </a:prstGeom>
              </p:spPr>
            </p:pic>
          </mc:Fallback>
        </mc:AlternateContent>
        <mc:AlternateContent xmlns:mc="http://schemas.openxmlformats.org/markup-compatibility/2006" xmlns:p14="http://schemas.microsoft.com/office/powerpoint/2010/main">
          <mc:Choice Requires="p14">
            <p:contentPart p14:bwMode="auto" r:id="rId471">
              <p14:nvContentPartPr>
                <p14:cNvPr id="42" name="Freihand 41">
                  <a:extLst>
                    <a:ext uri="{FF2B5EF4-FFF2-40B4-BE49-F238E27FC236}">
                      <a16:creationId xmlns:a16="http://schemas.microsoft.com/office/drawing/2014/main" id="{0D91A8AB-3DC5-4E20-BCCF-6D30865DD65B}"/>
                    </a:ext>
                  </a:extLst>
                </p14:cNvPr>
                <p14:cNvContentPartPr/>
                <p14:nvPr/>
              </p14:nvContentPartPr>
              <p14:xfrm>
                <a:off x="7697448" y="3555288"/>
                <a:ext cx="100800" cy="114840"/>
              </p14:xfrm>
            </p:contentPart>
          </mc:Choice>
          <mc:Fallback xmlns="">
            <p:pic>
              <p:nvPicPr>
                <p:cNvPr id="42" name="Freihand 41">
                  <a:extLst>
                    <a:ext uri="{FF2B5EF4-FFF2-40B4-BE49-F238E27FC236}">
                      <a16:creationId xmlns:a16="http://schemas.microsoft.com/office/drawing/2014/main" id="{0D91A8AB-3DC5-4E20-BCCF-6D30865DD65B}"/>
                    </a:ext>
                  </a:extLst>
                </p:cNvPr>
                <p:cNvPicPr/>
                <p:nvPr/>
              </p:nvPicPr>
              <p:blipFill>
                <a:blip r:embed="rId472"/>
                <a:stretch>
                  <a:fillRect/>
                </a:stretch>
              </p:blipFill>
              <p:spPr>
                <a:xfrm>
                  <a:off x="7693128" y="3550968"/>
                  <a:ext cx="109440" cy="123480"/>
                </a:xfrm>
                <a:prstGeom prst="rect">
                  <a:avLst/>
                </a:prstGeom>
              </p:spPr>
            </p:pic>
          </mc:Fallback>
        </mc:AlternateContent>
        <mc:AlternateContent xmlns:mc="http://schemas.openxmlformats.org/markup-compatibility/2006" xmlns:p14="http://schemas.microsoft.com/office/powerpoint/2010/main">
          <mc:Choice Requires="p14">
            <p:contentPart p14:bwMode="auto" r:id="rId473">
              <p14:nvContentPartPr>
                <p14:cNvPr id="45" name="Freihand 44">
                  <a:extLst>
                    <a:ext uri="{FF2B5EF4-FFF2-40B4-BE49-F238E27FC236}">
                      <a16:creationId xmlns:a16="http://schemas.microsoft.com/office/drawing/2014/main" id="{7C0DBD17-BA2C-41CF-A12F-A909D64B3F8D}"/>
                    </a:ext>
                  </a:extLst>
                </p14:cNvPr>
                <p14:cNvContentPartPr/>
                <p14:nvPr/>
              </p14:nvContentPartPr>
              <p14:xfrm>
                <a:off x="7860528" y="3539808"/>
                <a:ext cx="25200" cy="128520"/>
              </p14:xfrm>
            </p:contentPart>
          </mc:Choice>
          <mc:Fallback xmlns="">
            <p:pic>
              <p:nvPicPr>
                <p:cNvPr id="45" name="Freihand 44">
                  <a:extLst>
                    <a:ext uri="{FF2B5EF4-FFF2-40B4-BE49-F238E27FC236}">
                      <a16:creationId xmlns:a16="http://schemas.microsoft.com/office/drawing/2014/main" id="{7C0DBD17-BA2C-41CF-A12F-A909D64B3F8D}"/>
                    </a:ext>
                  </a:extLst>
                </p:cNvPr>
                <p:cNvPicPr/>
                <p:nvPr/>
              </p:nvPicPr>
              <p:blipFill>
                <a:blip r:embed="rId474"/>
                <a:stretch>
                  <a:fillRect/>
                </a:stretch>
              </p:blipFill>
              <p:spPr>
                <a:xfrm>
                  <a:off x="7856208" y="3535488"/>
                  <a:ext cx="33840" cy="137160"/>
                </a:xfrm>
                <a:prstGeom prst="rect">
                  <a:avLst/>
                </a:prstGeom>
              </p:spPr>
            </p:pic>
          </mc:Fallback>
        </mc:AlternateContent>
        <mc:AlternateContent xmlns:mc="http://schemas.openxmlformats.org/markup-compatibility/2006" xmlns:p14="http://schemas.microsoft.com/office/powerpoint/2010/main">
          <mc:Choice Requires="p14">
            <p:contentPart p14:bwMode="auto" r:id="rId475">
              <p14:nvContentPartPr>
                <p14:cNvPr id="46" name="Freihand 45">
                  <a:extLst>
                    <a:ext uri="{FF2B5EF4-FFF2-40B4-BE49-F238E27FC236}">
                      <a16:creationId xmlns:a16="http://schemas.microsoft.com/office/drawing/2014/main" id="{1E80C16B-85BE-4E2D-8E9D-CF008832211A}"/>
                    </a:ext>
                  </a:extLst>
                </p14:cNvPr>
                <p14:cNvContentPartPr/>
                <p14:nvPr/>
              </p14:nvContentPartPr>
              <p14:xfrm>
                <a:off x="7911648" y="3556728"/>
                <a:ext cx="61920" cy="130320"/>
              </p14:xfrm>
            </p:contentPart>
          </mc:Choice>
          <mc:Fallback xmlns="">
            <p:pic>
              <p:nvPicPr>
                <p:cNvPr id="46" name="Freihand 45">
                  <a:extLst>
                    <a:ext uri="{FF2B5EF4-FFF2-40B4-BE49-F238E27FC236}">
                      <a16:creationId xmlns:a16="http://schemas.microsoft.com/office/drawing/2014/main" id="{1E80C16B-85BE-4E2D-8E9D-CF008832211A}"/>
                    </a:ext>
                  </a:extLst>
                </p:cNvPr>
                <p:cNvPicPr/>
                <p:nvPr/>
              </p:nvPicPr>
              <p:blipFill>
                <a:blip r:embed="rId476"/>
                <a:stretch>
                  <a:fillRect/>
                </a:stretch>
              </p:blipFill>
              <p:spPr>
                <a:xfrm>
                  <a:off x="7907328" y="3552408"/>
                  <a:ext cx="70560" cy="138960"/>
                </a:xfrm>
                <a:prstGeom prst="rect">
                  <a:avLst/>
                </a:prstGeom>
              </p:spPr>
            </p:pic>
          </mc:Fallback>
        </mc:AlternateContent>
        <mc:AlternateContent xmlns:mc="http://schemas.openxmlformats.org/markup-compatibility/2006" xmlns:p14="http://schemas.microsoft.com/office/powerpoint/2010/main">
          <mc:Choice Requires="p14">
            <p:contentPart p14:bwMode="auto" r:id="rId477">
              <p14:nvContentPartPr>
                <p14:cNvPr id="47" name="Freihand 46">
                  <a:extLst>
                    <a:ext uri="{FF2B5EF4-FFF2-40B4-BE49-F238E27FC236}">
                      <a16:creationId xmlns:a16="http://schemas.microsoft.com/office/drawing/2014/main" id="{064604C4-0315-48D0-BB78-67049882478A}"/>
                    </a:ext>
                  </a:extLst>
                </p14:cNvPr>
                <p14:cNvContentPartPr/>
                <p14:nvPr/>
              </p14:nvContentPartPr>
              <p14:xfrm>
                <a:off x="8108568" y="3605688"/>
                <a:ext cx="142200" cy="24840"/>
              </p14:xfrm>
            </p:contentPart>
          </mc:Choice>
          <mc:Fallback xmlns="">
            <p:pic>
              <p:nvPicPr>
                <p:cNvPr id="47" name="Freihand 46">
                  <a:extLst>
                    <a:ext uri="{FF2B5EF4-FFF2-40B4-BE49-F238E27FC236}">
                      <a16:creationId xmlns:a16="http://schemas.microsoft.com/office/drawing/2014/main" id="{064604C4-0315-48D0-BB78-67049882478A}"/>
                    </a:ext>
                  </a:extLst>
                </p:cNvPr>
                <p:cNvPicPr/>
                <p:nvPr/>
              </p:nvPicPr>
              <p:blipFill>
                <a:blip r:embed="rId478"/>
                <a:stretch>
                  <a:fillRect/>
                </a:stretch>
              </p:blipFill>
              <p:spPr>
                <a:xfrm>
                  <a:off x="8104248" y="3601368"/>
                  <a:ext cx="150840" cy="33480"/>
                </a:xfrm>
                <a:prstGeom prst="rect">
                  <a:avLst/>
                </a:prstGeom>
              </p:spPr>
            </p:pic>
          </mc:Fallback>
        </mc:AlternateContent>
        <mc:AlternateContent xmlns:mc="http://schemas.openxmlformats.org/markup-compatibility/2006" xmlns:p14="http://schemas.microsoft.com/office/powerpoint/2010/main">
          <mc:Choice Requires="p14">
            <p:contentPart p14:bwMode="auto" r:id="rId479">
              <p14:nvContentPartPr>
                <p14:cNvPr id="48" name="Freihand 47">
                  <a:extLst>
                    <a:ext uri="{FF2B5EF4-FFF2-40B4-BE49-F238E27FC236}">
                      <a16:creationId xmlns:a16="http://schemas.microsoft.com/office/drawing/2014/main" id="{FF246972-57AC-41E8-9885-95D8DE84F32F}"/>
                    </a:ext>
                  </a:extLst>
                </p14:cNvPr>
                <p14:cNvContentPartPr/>
                <p14:nvPr/>
              </p14:nvContentPartPr>
              <p14:xfrm>
                <a:off x="8314848" y="3557448"/>
                <a:ext cx="119520" cy="120960"/>
              </p14:xfrm>
            </p:contentPart>
          </mc:Choice>
          <mc:Fallback xmlns="">
            <p:pic>
              <p:nvPicPr>
                <p:cNvPr id="48" name="Freihand 47">
                  <a:extLst>
                    <a:ext uri="{FF2B5EF4-FFF2-40B4-BE49-F238E27FC236}">
                      <a16:creationId xmlns:a16="http://schemas.microsoft.com/office/drawing/2014/main" id="{FF246972-57AC-41E8-9885-95D8DE84F32F}"/>
                    </a:ext>
                  </a:extLst>
                </p:cNvPr>
                <p:cNvPicPr/>
                <p:nvPr/>
              </p:nvPicPr>
              <p:blipFill>
                <a:blip r:embed="rId480"/>
                <a:stretch>
                  <a:fillRect/>
                </a:stretch>
              </p:blipFill>
              <p:spPr>
                <a:xfrm>
                  <a:off x="8310528" y="3553128"/>
                  <a:ext cx="128160" cy="129600"/>
                </a:xfrm>
                <a:prstGeom prst="rect">
                  <a:avLst/>
                </a:prstGeom>
              </p:spPr>
            </p:pic>
          </mc:Fallback>
        </mc:AlternateContent>
        <mc:AlternateContent xmlns:mc="http://schemas.openxmlformats.org/markup-compatibility/2006" xmlns:p14="http://schemas.microsoft.com/office/powerpoint/2010/main">
          <mc:Choice Requires="p14">
            <p:contentPart p14:bwMode="auto" r:id="rId481">
              <p14:nvContentPartPr>
                <p14:cNvPr id="49" name="Freihand 48">
                  <a:extLst>
                    <a:ext uri="{FF2B5EF4-FFF2-40B4-BE49-F238E27FC236}">
                      <a16:creationId xmlns:a16="http://schemas.microsoft.com/office/drawing/2014/main" id="{407BFC49-1CCF-4CD5-9EB0-C66F86F1CCBD}"/>
                    </a:ext>
                  </a:extLst>
                </p14:cNvPr>
                <p14:cNvContentPartPr/>
                <p14:nvPr/>
              </p14:nvContentPartPr>
              <p14:xfrm>
                <a:off x="8502408" y="3563208"/>
                <a:ext cx="136440" cy="99360"/>
              </p14:xfrm>
            </p:contentPart>
          </mc:Choice>
          <mc:Fallback xmlns="">
            <p:pic>
              <p:nvPicPr>
                <p:cNvPr id="49" name="Freihand 48">
                  <a:extLst>
                    <a:ext uri="{FF2B5EF4-FFF2-40B4-BE49-F238E27FC236}">
                      <a16:creationId xmlns:a16="http://schemas.microsoft.com/office/drawing/2014/main" id="{407BFC49-1CCF-4CD5-9EB0-C66F86F1CCBD}"/>
                    </a:ext>
                  </a:extLst>
                </p:cNvPr>
                <p:cNvPicPr/>
                <p:nvPr/>
              </p:nvPicPr>
              <p:blipFill>
                <a:blip r:embed="rId482"/>
                <a:stretch>
                  <a:fillRect/>
                </a:stretch>
              </p:blipFill>
              <p:spPr>
                <a:xfrm>
                  <a:off x="8498088" y="3558888"/>
                  <a:ext cx="145080" cy="108000"/>
                </a:xfrm>
                <a:prstGeom prst="rect">
                  <a:avLst/>
                </a:prstGeom>
              </p:spPr>
            </p:pic>
          </mc:Fallback>
        </mc:AlternateContent>
        <mc:AlternateContent xmlns:mc="http://schemas.openxmlformats.org/markup-compatibility/2006" xmlns:p14="http://schemas.microsoft.com/office/powerpoint/2010/main">
          <mc:Choice Requires="p14">
            <p:contentPart p14:bwMode="auto" r:id="rId483">
              <p14:nvContentPartPr>
                <p14:cNvPr id="50" name="Freihand 49">
                  <a:extLst>
                    <a:ext uri="{FF2B5EF4-FFF2-40B4-BE49-F238E27FC236}">
                      <a16:creationId xmlns:a16="http://schemas.microsoft.com/office/drawing/2014/main" id="{D362EB6E-4A1F-48F6-A5A6-6A3935E6F5E9}"/>
                    </a:ext>
                  </a:extLst>
                </p14:cNvPr>
                <p14:cNvContentPartPr/>
                <p14:nvPr/>
              </p14:nvContentPartPr>
              <p14:xfrm>
                <a:off x="8706888" y="3542328"/>
                <a:ext cx="21960" cy="136440"/>
              </p14:xfrm>
            </p:contentPart>
          </mc:Choice>
          <mc:Fallback xmlns="">
            <p:pic>
              <p:nvPicPr>
                <p:cNvPr id="50" name="Freihand 49">
                  <a:extLst>
                    <a:ext uri="{FF2B5EF4-FFF2-40B4-BE49-F238E27FC236}">
                      <a16:creationId xmlns:a16="http://schemas.microsoft.com/office/drawing/2014/main" id="{D362EB6E-4A1F-48F6-A5A6-6A3935E6F5E9}"/>
                    </a:ext>
                  </a:extLst>
                </p:cNvPr>
                <p:cNvPicPr/>
                <p:nvPr/>
              </p:nvPicPr>
              <p:blipFill>
                <a:blip r:embed="rId484"/>
                <a:stretch>
                  <a:fillRect/>
                </a:stretch>
              </p:blipFill>
              <p:spPr>
                <a:xfrm>
                  <a:off x="8702568" y="3538008"/>
                  <a:ext cx="30600" cy="145080"/>
                </a:xfrm>
                <a:prstGeom prst="rect">
                  <a:avLst/>
                </a:prstGeom>
              </p:spPr>
            </p:pic>
          </mc:Fallback>
        </mc:AlternateContent>
        <mc:AlternateContent xmlns:mc="http://schemas.openxmlformats.org/markup-compatibility/2006" xmlns:p14="http://schemas.microsoft.com/office/powerpoint/2010/main">
          <mc:Choice Requires="p14">
            <p:contentPart p14:bwMode="auto" r:id="rId485">
              <p14:nvContentPartPr>
                <p14:cNvPr id="51" name="Freihand 50">
                  <a:extLst>
                    <a:ext uri="{FF2B5EF4-FFF2-40B4-BE49-F238E27FC236}">
                      <a16:creationId xmlns:a16="http://schemas.microsoft.com/office/drawing/2014/main" id="{E443BEBB-FA75-4294-A29B-6B50EE7B5000}"/>
                    </a:ext>
                  </a:extLst>
                </p14:cNvPr>
                <p14:cNvContentPartPr/>
                <p14:nvPr/>
              </p14:nvContentPartPr>
              <p14:xfrm>
                <a:off x="8769528" y="3530448"/>
                <a:ext cx="118800" cy="182880"/>
              </p14:xfrm>
            </p:contentPart>
          </mc:Choice>
          <mc:Fallback xmlns="">
            <p:pic>
              <p:nvPicPr>
                <p:cNvPr id="51" name="Freihand 50">
                  <a:extLst>
                    <a:ext uri="{FF2B5EF4-FFF2-40B4-BE49-F238E27FC236}">
                      <a16:creationId xmlns:a16="http://schemas.microsoft.com/office/drawing/2014/main" id="{E443BEBB-FA75-4294-A29B-6B50EE7B5000}"/>
                    </a:ext>
                  </a:extLst>
                </p:cNvPr>
                <p:cNvPicPr/>
                <p:nvPr/>
              </p:nvPicPr>
              <p:blipFill>
                <a:blip r:embed="rId486"/>
                <a:stretch>
                  <a:fillRect/>
                </a:stretch>
              </p:blipFill>
              <p:spPr>
                <a:xfrm>
                  <a:off x="8765208" y="3526128"/>
                  <a:ext cx="127440" cy="191520"/>
                </a:xfrm>
                <a:prstGeom prst="rect">
                  <a:avLst/>
                </a:prstGeom>
              </p:spPr>
            </p:pic>
          </mc:Fallback>
        </mc:AlternateContent>
        <mc:AlternateContent xmlns:mc="http://schemas.openxmlformats.org/markup-compatibility/2006" xmlns:p14="http://schemas.microsoft.com/office/powerpoint/2010/main">
          <mc:Choice Requires="p14">
            <p:contentPart p14:bwMode="auto" r:id="rId487">
              <p14:nvContentPartPr>
                <p14:cNvPr id="52" name="Freihand 51">
                  <a:extLst>
                    <a:ext uri="{FF2B5EF4-FFF2-40B4-BE49-F238E27FC236}">
                      <a16:creationId xmlns:a16="http://schemas.microsoft.com/office/drawing/2014/main" id="{1A2E442A-D7E8-440B-AFF1-038D55E6A736}"/>
                    </a:ext>
                  </a:extLst>
                </p14:cNvPr>
                <p14:cNvContentPartPr/>
                <p14:nvPr/>
              </p14:nvContentPartPr>
              <p14:xfrm>
                <a:off x="8969328" y="3438648"/>
                <a:ext cx="116280" cy="193680"/>
              </p14:xfrm>
            </p:contentPart>
          </mc:Choice>
          <mc:Fallback xmlns="">
            <p:pic>
              <p:nvPicPr>
                <p:cNvPr id="52" name="Freihand 51">
                  <a:extLst>
                    <a:ext uri="{FF2B5EF4-FFF2-40B4-BE49-F238E27FC236}">
                      <a16:creationId xmlns:a16="http://schemas.microsoft.com/office/drawing/2014/main" id="{1A2E442A-D7E8-440B-AFF1-038D55E6A736}"/>
                    </a:ext>
                  </a:extLst>
                </p:cNvPr>
                <p:cNvPicPr/>
                <p:nvPr/>
              </p:nvPicPr>
              <p:blipFill>
                <a:blip r:embed="rId488"/>
                <a:stretch>
                  <a:fillRect/>
                </a:stretch>
              </p:blipFill>
              <p:spPr>
                <a:xfrm>
                  <a:off x="8965008" y="3434328"/>
                  <a:ext cx="124920" cy="202320"/>
                </a:xfrm>
                <a:prstGeom prst="rect">
                  <a:avLst/>
                </a:prstGeom>
              </p:spPr>
            </p:pic>
          </mc:Fallback>
        </mc:AlternateContent>
        <mc:AlternateContent xmlns:mc="http://schemas.openxmlformats.org/markup-compatibility/2006" xmlns:p14="http://schemas.microsoft.com/office/powerpoint/2010/main">
          <mc:Choice Requires="p14">
            <p:contentPart p14:bwMode="auto" r:id="rId489">
              <p14:nvContentPartPr>
                <p14:cNvPr id="53" name="Freihand 52">
                  <a:extLst>
                    <a:ext uri="{FF2B5EF4-FFF2-40B4-BE49-F238E27FC236}">
                      <a16:creationId xmlns:a16="http://schemas.microsoft.com/office/drawing/2014/main" id="{1F3F696A-9C68-4D7A-969B-4302A7B3E181}"/>
                    </a:ext>
                  </a:extLst>
                </p14:cNvPr>
                <p14:cNvContentPartPr/>
                <p14:nvPr/>
              </p14:nvContentPartPr>
              <p14:xfrm>
                <a:off x="8976168" y="3700368"/>
                <a:ext cx="31680" cy="24840"/>
              </p14:xfrm>
            </p:contentPart>
          </mc:Choice>
          <mc:Fallback xmlns="">
            <p:pic>
              <p:nvPicPr>
                <p:cNvPr id="53" name="Freihand 52">
                  <a:extLst>
                    <a:ext uri="{FF2B5EF4-FFF2-40B4-BE49-F238E27FC236}">
                      <a16:creationId xmlns:a16="http://schemas.microsoft.com/office/drawing/2014/main" id="{1F3F696A-9C68-4D7A-969B-4302A7B3E181}"/>
                    </a:ext>
                  </a:extLst>
                </p:cNvPr>
                <p:cNvPicPr/>
                <p:nvPr/>
              </p:nvPicPr>
              <p:blipFill>
                <a:blip r:embed="rId490"/>
                <a:stretch>
                  <a:fillRect/>
                </a:stretch>
              </p:blipFill>
              <p:spPr>
                <a:xfrm>
                  <a:off x="8971848" y="3696048"/>
                  <a:ext cx="40320" cy="33480"/>
                </a:xfrm>
                <a:prstGeom prst="rect">
                  <a:avLst/>
                </a:prstGeom>
              </p:spPr>
            </p:pic>
          </mc:Fallback>
        </mc:AlternateContent>
        <mc:AlternateContent xmlns:mc="http://schemas.openxmlformats.org/markup-compatibility/2006" xmlns:p14="http://schemas.microsoft.com/office/powerpoint/2010/main">
          <mc:Choice Requires="p14">
            <p:contentPart p14:bwMode="auto" r:id="rId491">
              <p14:nvContentPartPr>
                <p14:cNvPr id="292" name="Freihand 291">
                  <a:extLst>
                    <a:ext uri="{FF2B5EF4-FFF2-40B4-BE49-F238E27FC236}">
                      <a16:creationId xmlns:a16="http://schemas.microsoft.com/office/drawing/2014/main" id="{90F2E492-287F-41B2-99BF-30BC9E55E8E2}"/>
                    </a:ext>
                  </a:extLst>
                </p14:cNvPr>
                <p14:cNvContentPartPr/>
                <p14:nvPr/>
              </p14:nvContentPartPr>
              <p14:xfrm>
                <a:off x="7976448" y="3994848"/>
                <a:ext cx="164880" cy="181440"/>
              </p14:xfrm>
            </p:contentPart>
          </mc:Choice>
          <mc:Fallback xmlns="">
            <p:pic>
              <p:nvPicPr>
                <p:cNvPr id="292" name="Freihand 291">
                  <a:extLst>
                    <a:ext uri="{FF2B5EF4-FFF2-40B4-BE49-F238E27FC236}">
                      <a16:creationId xmlns:a16="http://schemas.microsoft.com/office/drawing/2014/main" id="{90F2E492-287F-41B2-99BF-30BC9E55E8E2}"/>
                    </a:ext>
                  </a:extLst>
                </p:cNvPr>
                <p:cNvPicPr/>
                <p:nvPr/>
              </p:nvPicPr>
              <p:blipFill>
                <a:blip r:embed="rId492"/>
                <a:stretch>
                  <a:fillRect/>
                </a:stretch>
              </p:blipFill>
              <p:spPr>
                <a:xfrm>
                  <a:off x="7972128" y="3990528"/>
                  <a:ext cx="173520" cy="190080"/>
                </a:xfrm>
                <a:prstGeom prst="rect">
                  <a:avLst/>
                </a:prstGeom>
              </p:spPr>
            </p:pic>
          </mc:Fallback>
        </mc:AlternateContent>
        <mc:AlternateContent xmlns:mc="http://schemas.openxmlformats.org/markup-compatibility/2006" xmlns:p14="http://schemas.microsoft.com/office/powerpoint/2010/main">
          <mc:Choice Requires="p14">
            <p:contentPart p14:bwMode="auto" r:id="rId493">
              <p14:nvContentPartPr>
                <p14:cNvPr id="293" name="Freihand 292">
                  <a:extLst>
                    <a:ext uri="{FF2B5EF4-FFF2-40B4-BE49-F238E27FC236}">
                      <a16:creationId xmlns:a16="http://schemas.microsoft.com/office/drawing/2014/main" id="{7CA67D1E-5F14-4C3A-B73C-77DCE0040414}"/>
                    </a:ext>
                  </a:extLst>
                </p14:cNvPr>
                <p14:cNvContentPartPr/>
                <p14:nvPr/>
              </p14:nvContentPartPr>
              <p14:xfrm>
                <a:off x="8248248" y="3993048"/>
                <a:ext cx="36000" cy="151560"/>
              </p14:xfrm>
            </p:contentPart>
          </mc:Choice>
          <mc:Fallback xmlns="">
            <p:pic>
              <p:nvPicPr>
                <p:cNvPr id="293" name="Freihand 292">
                  <a:extLst>
                    <a:ext uri="{FF2B5EF4-FFF2-40B4-BE49-F238E27FC236}">
                      <a16:creationId xmlns:a16="http://schemas.microsoft.com/office/drawing/2014/main" id="{7CA67D1E-5F14-4C3A-B73C-77DCE0040414}"/>
                    </a:ext>
                  </a:extLst>
                </p:cNvPr>
                <p:cNvPicPr/>
                <p:nvPr/>
              </p:nvPicPr>
              <p:blipFill>
                <a:blip r:embed="rId494"/>
                <a:stretch>
                  <a:fillRect/>
                </a:stretch>
              </p:blipFill>
              <p:spPr>
                <a:xfrm>
                  <a:off x="8243928" y="3988728"/>
                  <a:ext cx="44640" cy="160200"/>
                </a:xfrm>
                <a:prstGeom prst="rect">
                  <a:avLst/>
                </a:prstGeom>
              </p:spPr>
            </p:pic>
          </mc:Fallback>
        </mc:AlternateContent>
        <mc:AlternateContent xmlns:mc="http://schemas.openxmlformats.org/markup-compatibility/2006" xmlns:p14="http://schemas.microsoft.com/office/powerpoint/2010/main">
          <mc:Choice Requires="p14">
            <p:contentPart p14:bwMode="auto" r:id="rId495">
              <p14:nvContentPartPr>
                <p14:cNvPr id="294" name="Freihand 293">
                  <a:extLst>
                    <a:ext uri="{FF2B5EF4-FFF2-40B4-BE49-F238E27FC236}">
                      <a16:creationId xmlns:a16="http://schemas.microsoft.com/office/drawing/2014/main" id="{1E7EA0E7-13F8-4B5E-BAEC-8615DB72B175}"/>
                    </a:ext>
                  </a:extLst>
                </p14:cNvPr>
                <p14:cNvContentPartPr/>
                <p14:nvPr/>
              </p14:nvContentPartPr>
              <p14:xfrm>
                <a:off x="8199288" y="3974688"/>
                <a:ext cx="152640" cy="107640"/>
              </p14:xfrm>
            </p:contentPart>
          </mc:Choice>
          <mc:Fallback xmlns="">
            <p:pic>
              <p:nvPicPr>
                <p:cNvPr id="294" name="Freihand 293">
                  <a:extLst>
                    <a:ext uri="{FF2B5EF4-FFF2-40B4-BE49-F238E27FC236}">
                      <a16:creationId xmlns:a16="http://schemas.microsoft.com/office/drawing/2014/main" id="{1E7EA0E7-13F8-4B5E-BAEC-8615DB72B175}"/>
                    </a:ext>
                  </a:extLst>
                </p:cNvPr>
                <p:cNvPicPr/>
                <p:nvPr/>
              </p:nvPicPr>
              <p:blipFill>
                <a:blip r:embed="rId496"/>
                <a:stretch>
                  <a:fillRect/>
                </a:stretch>
              </p:blipFill>
              <p:spPr>
                <a:xfrm>
                  <a:off x="8194968" y="3970368"/>
                  <a:ext cx="161280" cy="116280"/>
                </a:xfrm>
                <a:prstGeom prst="rect">
                  <a:avLst/>
                </a:prstGeom>
              </p:spPr>
            </p:pic>
          </mc:Fallback>
        </mc:AlternateContent>
        <mc:AlternateContent xmlns:mc="http://schemas.openxmlformats.org/markup-compatibility/2006" xmlns:p14="http://schemas.microsoft.com/office/powerpoint/2010/main">
          <mc:Choice Requires="p14">
            <p:contentPart p14:bwMode="auto" r:id="rId497">
              <p14:nvContentPartPr>
                <p14:cNvPr id="295" name="Freihand 294">
                  <a:extLst>
                    <a:ext uri="{FF2B5EF4-FFF2-40B4-BE49-F238E27FC236}">
                      <a16:creationId xmlns:a16="http://schemas.microsoft.com/office/drawing/2014/main" id="{A4FA1CA1-22CC-4E8B-8F72-E847CD582CEF}"/>
                    </a:ext>
                  </a:extLst>
                </p14:cNvPr>
                <p14:cNvContentPartPr/>
                <p14:nvPr/>
              </p14:nvContentPartPr>
              <p14:xfrm>
                <a:off x="8394048" y="4018968"/>
                <a:ext cx="22680" cy="87480"/>
              </p14:xfrm>
            </p:contentPart>
          </mc:Choice>
          <mc:Fallback xmlns="">
            <p:pic>
              <p:nvPicPr>
                <p:cNvPr id="295" name="Freihand 294">
                  <a:extLst>
                    <a:ext uri="{FF2B5EF4-FFF2-40B4-BE49-F238E27FC236}">
                      <a16:creationId xmlns:a16="http://schemas.microsoft.com/office/drawing/2014/main" id="{A4FA1CA1-22CC-4E8B-8F72-E847CD582CEF}"/>
                    </a:ext>
                  </a:extLst>
                </p:cNvPr>
                <p:cNvPicPr/>
                <p:nvPr/>
              </p:nvPicPr>
              <p:blipFill>
                <a:blip r:embed="rId498"/>
                <a:stretch>
                  <a:fillRect/>
                </a:stretch>
              </p:blipFill>
              <p:spPr>
                <a:xfrm>
                  <a:off x="8389728" y="4014648"/>
                  <a:ext cx="31320" cy="96120"/>
                </a:xfrm>
                <a:prstGeom prst="rect">
                  <a:avLst/>
                </a:prstGeom>
              </p:spPr>
            </p:pic>
          </mc:Fallback>
        </mc:AlternateContent>
        <mc:AlternateContent xmlns:mc="http://schemas.openxmlformats.org/markup-compatibility/2006" xmlns:p14="http://schemas.microsoft.com/office/powerpoint/2010/main">
          <mc:Choice Requires="p14">
            <p:contentPart p14:bwMode="auto" r:id="rId499">
              <p14:nvContentPartPr>
                <p14:cNvPr id="296" name="Freihand 295">
                  <a:extLst>
                    <a:ext uri="{FF2B5EF4-FFF2-40B4-BE49-F238E27FC236}">
                      <a16:creationId xmlns:a16="http://schemas.microsoft.com/office/drawing/2014/main" id="{4F25F2C8-702F-41A6-B8EC-44B4B7BB7CD6}"/>
                    </a:ext>
                  </a:extLst>
                </p14:cNvPr>
                <p14:cNvContentPartPr/>
                <p14:nvPr/>
              </p14:nvContentPartPr>
              <p14:xfrm>
                <a:off x="8506728" y="3923568"/>
                <a:ext cx="171360" cy="239760"/>
              </p14:xfrm>
            </p:contentPart>
          </mc:Choice>
          <mc:Fallback xmlns="">
            <p:pic>
              <p:nvPicPr>
                <p:cNvPr id="296" name="Freihand 295">
                  <a:extLst>
                    <a:ext uri="{FF2B5EF4-FFF2-40B4-BE49-F238E27FC236}">
                      <a16:creationId xmlns:a16="http://schemas.microsoft.com/office/drawing/2014/main" id="{4F25F2C8-702F-41A6-B8EC-44B4B7BB7CD6}"/>
                    </a:ext>
                  </a:extLst>
                </p:cNvPr>
                <p:cNvPicPr/>
                <p:nvPr/>
              </p:nvPicPr>
              <p:blipFill>
                <a:blip r:embed="rId500"/>
                <a:stretch>
                  <a:fillRect/>
                </a:stretch>
              </p:blipFill>
              <p:spPr>
                <a:xfrm>
                  <a:off x="8502408" y="3919248"/>
                  <a:ext cx="180000" cy="248400"/>
                </a:xfrm>
                <a:prstGeom prst="rect">
                  <a:avLst/>
                </a:prstGeom>
              </p:spPr>
            </p:pic>
          </mc:Fallback>
        </mc:AlternateContent>
        <mc:AlternateContent xmlns:mc="http://schemas.openxmlformats.org/markup-compatibility/2006" xmlns:p14="http://schemas.microsoft.com/office/powerpoint/2010/main">
          <mc:Choice Requires="p14">
            <p:contentPart p14:bwMode="auto" r:id="rId501">
              <p14:nvContentPartPr>
                <p14:cNvPr id="297" name="Freihand 296">
                  <a:extLst>
                    <a:ext uri="{FF2B5EF4-FFF2-40B4-BE49-F238E27FC236}">
                      <a16:creationId xmlns:a16="http://schemas.microsoft.com/office/drawing/2014/main" id="{DFDD09DC-66CA-4FFF-A7B6-DCE38DC8135C}"/>
                    </a:ext>
                  </a:extLst>
                </p14:cNvPr>
                <p14:cNvContentPartPr/>
                <p14:nvPr/>
              </p14:nvContentPartPr>
              <p14:xfrm>
                <a:off x="8716968" y="4024368"/>
                <a:ext cx="73800" cy="123840"/>
              </p14:xfrm>
            </p:contentPart>
          </mc:Choice>
          <mc:Fallback xmlns="">
            <p:pic>
              <p:nvPicPr>
                <p:cNvPr id="297" name="Freihand 296">
                  <a:extLst>
                    <a:ext uri="{FF2B5EF4-FFF2-40B4-BE49-F238E27FC236}">
                      <a16:creationId xmlns:a16="http://schemas.microsoft.com/office/drawing/2014/main" id="{DFDD09DC-66CA-4FFF-A7B6-DCE38DC8135C}"/>
                    </a:ext>
                  </a:extLst>
                </p:cNvPr>
                <p:cNvPicPr/>
                <p:nvPr/>
              </p:nvPicPr>
              <p:blipFill>
                <a:blip r:embed="rId502"/>
                <a:stretch>
                  <a:fillRect/>
                </a:stretch>
              </p:blipFill>
              <p:spPr>
                <a:xfrm>
                  <a:off x="8712648" y="4020048"/>
                  <a:ext cx="82440" cy="132480"/>
                </a:xfrm>
                <a:prstGeom prst="rect">
                  <a:avLst/>
                </a:prstGeom>
              </p:spPr>
            </p:pic>
          </mc:Fallback>
        </mc:AlternateContent>
        <mc:AlternateContent xmlns:mc="http://schemas.openxmlformats.org/markup-compatibility/2006" xmlns:p14="http://schemas.microsoft.com/office/powerpoint/2010/main">
          <mc:Choice Requires="p14">
            <p:contentPart p14:bwMode="auto" r:id="rId503">
              <p14:nvContentPartPr>
                <p14:cNvPr id="298" name="Freihand 297">
                  <a:extLst>
                    <a:ext uri="{FF2B5EF4-FFF2-40B4-BE49-F238E27FC236}">
                      <a16:creationId xmlns:a16="http://schemas.microsoft.com/office/drawing/2014/main" id="{E4CDF2E0-5B75-4602-9151-C3BF5C76B2E5}"/>
                    </a:ext>
                  </a:extLst>
                </p14:cNvPr>
                <p14:cNvContentPartPr/>
                <p14:nvPr/>
              </p14:nvContentPartPr>
              <p14:xfrm>
                <a:off x="8787168" y="4018968"/>
                <a:ext cx="227520" cy="107280"/>
              </p14:xfrm>
            </p:contentPart>
          </mc:Choice>
          <mc:Fallback xmlns="">
            <p:pic>
              <p:nvPicPr>
                <p:cNvPr id="298" name="Freihand 297">
                  <a:extLst>
                    <a:ext uri="{FF2B5EF4-FFF2-40B4-BE49-F238E27FC236}">
                      <a16:creationId xmlns:a16="http://schemas.microsoft.com/office/drawing/2014/main" id="{E4CDF2E0-5B75-4602-9151-C3BF5C76B2E5}"/>
                    </a:ext>
                  </a:extLst>
                </p:cNvPr>
                <p:cNvPicPr/>
                <p:nvPr/>
              </p:nvPicPr>
              <p:blipFill>
                <a:blip r:embed="rId504"/>
                <a:stretch>
                  <a:fillRect/>
                </a:stretch>
              </p:blipFill>
              <p:spPr>
                <a:xfrm>
                  <a:off x="8782848" y="4014648"/>
                  <a:ext cx="236160" cy="115920"/>
                </a:xfrm>
                <a:prstGeom prst="rect">
                  <a:avLst/>
                </a:prstGeom>
              </p:spPr>
            </p:pic>
          </mc:Fallback>
        </mc:AlternateContent>
        <mc:AlternateContent xmlns:mc="http://schemas.openxmlformats.org/markup-compatibility/2006" xmlns:p14="http://schemas.microsoft.com/office/powerpoint/2010/main">
          <mc:Choice Requires="p14">
            <p:contentPart p14:bwMode="auto" r:id="rId505">
              <p14:nvContentPartPr>
                <p14:cNvPr id="299" name="Freihand 298">
                  <a:extLst>
                    <a:ext uri="{FF2B5EF4-FFF2-40B4-BE49-F238E27FC236}">
                      <a16:creationId xmlns:a16="http://schemas.microsoft.com/office/drawing/2014/main" id="{2C9E35B0-5822-4128-BF6C-93EA6E8D9F4E}"/>
                    </a:ext>
                  </a:extLst>
                </p14:cNvPr>
                <p14:cNvContentPartPr/>
                <p14:nvPr/>
              </p14:nvContentPartPr>
              <p14:xfrm>
                <a:off x="9067248" y="3936528"/>
                <a:ext cx="106200" cy="184680"/>
              </p14:xfrm>
            </p:contentPart>
          </mc:Choice>
          <mc:Fallback xmlns="">
            <p:pic>
              <p:nvPicPr>
                <p:cNvPr id="299" name="Freihand 298">
                  <a:extLst>
                    <a:ext uri="{FF2B5EF4-FFF2-40B4-BE49-F238E27FC236}">
                      <a16:creationId xmlns:a16="http://schemas.microsoft.com/office/drawing/2014/main" id="{2C9E35B0-5822-4128-BF6C-93EA6E8D9F4E}"/>
                    </a:ext>
                  </a:extLst>
                </p:cNvPr>
                <p:cNvPicPr/>
                <p:nvPr/>
              </p:nvPicPr>
              <p:blipFill>
                <a:blip r:embed="rId506"/>
                <a:stretch>
                  <a:fillRect/>
                </a:stretch>
              </p:blipFill>
              <p:spPr>
                <a:xfrm>
                  <a:off x="9062928" y="3932208"/>
                  <a:ext cx="114840" cy="193320"/>
                </a:xfrm>
                <a:prstGeom prst="rect">
                  <a:avLst/>
                </a:prstGeom>
              </p:spPr>
            </p:pic>
          </mc:Fallback>
        </mc:AlternateContent>
        <mc:AlternateContent xmlns:mc="http://schemas.openxmlformats.org/markup-compatibility/2006" xmlns:p14="http://schemas.microsoft.com/office/powerpoint/2010/main">
          <mc:Choice Requires="p14">
            <p:contentPart p14:bwMode="auto" r:id="rId507">
              <p14:nvContentPartPr>
                <p14:cNvPr id="300" name="Freihand 299">
                  <a:extLst>
                    <a:ext uri="{FF2B5EF4-FFF2-40B4-BE49-F238E27FC236}">
                      <a16:creationId xmlns:a16="http://schemas.microsoft.com/office/drawing/2014/main" id="{7CAAEF75-A4D3-4704-9459-E81F714C817A}"/>
                    </a:ext>
                  </a:extLst>
                </p14:cNvPr>
                <p14:cNvContentPartPr/>
                <p14:nvPr/>
              </p14:nvContentPartPr>
              <p14:xfrm>
                <a:off x="9301608" y="3913488"/>
                <a:ext cx="126720" cy="239040"/>
              </p14:xfrm>
            </p:contentPart>
          </mc:Choice>
          <mc:Fallback xmlns="">
            <p:pic>
              <p:nvPicPr>
                <p:cNvPr id="300" name="Freihand 299">
                  <a:extLst>
                    <a:ext uri="{FF2B5EF4-FFF2-40B4-BE49-F238E27FC236}">
                      <a16:creationId xmlns:a16="http://schemas.microsoft.com/office/drawing/2014/main" id="{7CAAEF75-A4D3-4704-9459-E81F714C817A}"/>
                    </a:ext>
                  </a:extLst>
                </p:cNvPr>
                <p:cNvPicPr/>
                <p:nvPr/>
              </p:nvPicPr>
              <p:blipFill>
                <a:blip r:embed="rId508"/>
                <a:stretch>
                  <a:fillRect/>
                </a:stretch>
              </p:blipFill>
              <p:spPr>
                <a:xfrm>
                  <a:off x="9297288" y="3909168"/>
                  <a:ext cx="135360" cy="247680"/>
                </a:xfrm>
                <a:prstGeom prst="rect">
                  <a:avLst/>
                </a:prstGeom>
              </p:spPr>
            </p:pic>
          </mc:Fallback>
        </mc:AlternateContent>
        <mc:AlternateContent xmlns:mc="http://schemas.openxmlformats.org/markup-compatibility/2006" xmlns:p14="http://schemas.microsoft.com/office/powerpoint/2010/main">
          <mc:Choice Requires="p14">
            <p:contentPart p14:bwMode="auto" r:id="rId509">
              <p14:nvContentPartPr>
                <p14:cNvPr id="301" name="Freihand 300">
                  <a:extLst>
                    <a:ext uri="{FF2B5EF4-FFF2-40B4-BE49-F238E27FC236}">
                      <a16:creationId xmlns:a16="http://schemas.microsoft.com/office/drawing/2014/main" id="{9DC13120-1D83-4147-9E49-9C6CBE7637A6}"/>
                    </a:ext>
                  </a:extLst>
                </p14:cNvPr>
                <p14:cNvContentPartPr/>
                <p14:nvPr/>
              </p14:nvContentPartPr>
              <p14:xfrm>
                <a:off x="9405648" y="4022568"/>
                <a:ext cx="70920" cy="72360"/>
              </p14:xfrm>
            </p:contentPart>
          </mc:Choice>
          <mc:Fallback xmlns="">
            <p:pic>
              <p:nvPicPr>
                <p:cNvPr id="301" name="Freihand 300">
                  <a:extLst>
                    <a:ext uri="{FF2B5EF4-FFF2-40B4-BE49-F238E27FC236}">
                      <a16:creationId xmlns:a16="http://schemas.microsoft.com/office/drawing/2014/main" id="{9DC13120-1D83-4147-9E49-9C6CBE7637A6}"/>
                    </a:ext>
                  </a:extLst>
                </p:cNvPr>
                <p:cNvPicPr/>
                <p:nvPr/>
              </p:nvPicPr>
              <p:blipFill>
                <a:blip r:embed="rId510"/>
                <a:stretch>
                  <a:fillRect/>
                </a:stretch>
              </p:blipFill>
              <p:spPr>
                <a:xfrm>
                  <a:off x="9401328" y="4018248"/>
                  <a:ext cx="79560" cy="81000"/>
                </a:xfrm>
                <a:prstGeom prst="rect">
                  <a:avLst/>
                </a:prstGeom>
              </p:spPr>
            </p:pic>
          </mc:Fallback>
        </mc:AlternateContent>
        <mc:AlternateContent xmlns:mc="http://schemas.openxmlformats.org/markup-compatibility/2006" xmlns:p14="http://schemas.microsoft.com/office/powerpoint/2010/main">
          <mc:Choice Requires="p14">
            <p:contentPart p14:bwMode="auto" r:id="rId511">
              <p14:nvContentPartPr>
                <p14:cNvPr id="302" name="Freihand 301">
                  <a:extLst>
                    <a:ext uri="{FF2B5EF4-FFF2-40B4-BE49-F238E27FC236}">
                      <a16:creationId xmlns:a16="http://schemas.microsoft.com/office/drawing/2014/main" id="{20DE9923-0F02-4E67-9758-BAC4F6EB9DB6}"/>
                    </a:ext>
                  </a:extLst>
                </p14:cNvPr>
                <p14:cNvContentPartPr/>
                <p14:nvPr/>
              </p14:nvContentPartPr>
              <p14:xfrm>
                <a:off x="9508968" y="4038408"/>
                <a:ext cx="69840" cy="58320"/>
              </p14:xfrm>
            </p:contentPart>
          </mc:Choice>
          <mc:Fallback xmlns="">
            <p:pic>
              <p:nvPicPr>
                <p:cNvPr id="302" name="Freihand 301">
                  <a:extLst>
                    <a:ext uri="{FF2B5EF4-FFF2-40B4-BE49-F238E27FC236}">
                      <a16:creationId xmlns:a16="http://schemas.microsoft.com/office/drawing/2014/main" id="{20DE9923-0F02-4E67-9758-BAC4F6EB9DB6}"/>
                    </a:ext>
                  </a:extLst>
                </p:cNvPr>
                <p:cNvPicPr/>
                <p:nvPr/>
              </p:nvPicPr>
              <p:blipFill>
                <a:blip r:embed="rId512"/>
                <a:stretch>
                  <a:fillRect/>
                </a:stretch>
              </p:blipFill>
              <p:spPr>
                <a:xfrm>
                  <a:off x="9504648" y="4034088"/>
                  <a:ext cx="78480" cy="66960"/>
                </a:xfrm>
                <a:prstGeom prst="rect">
                  <a:avLst/>
                </a:prstGeom>
              </p:spPr>
            </p:pic>
          </mc:Fallback>
        </mc:AlternateContent>
        <mc:AlternateContent xmlns:mc="http://schemas.openxmlformats.org/markup-compatibility/2006" xmlns:p14="http://schemas.microsoft.com/office/powerpoint/2010/main">
          <mc:Choice Requires="p14">
            <p:contentPart p14:bwMode="auto" r:id="rId513">
              <p14:nvContentPartPr>
                <p14:cNvPr id="303" name="Freihand 302">
                  <a:extLst>
                    <a:ext uri="{FF2B5EF4-FFF2-40B4-BE49-F238E27FC236}">
                      <a16:creationId xmlns:a16="http://schemas.microsoft.com/office/drawing/2014/main" id="{3F250AB8-6313-46D6-BD25-B20A891026BD}"/>
                    </a:ext>
                  </a:extLst>
                </p14:cNvPr>
                <p14:cNvContentPartPr/>
                <p14:nvPr/>
              </p14:nvContentPartPr>
              <p14:xfrm>
                <a:off x="9621648" y="3929688"/>
                <a:ext cx="76680" cy="173520"/>
              </p14:xfrm>
            </p:contentPart>
          </mc:Choice>
          <mc:Fallback xmlns="">
            <p:pic>
              <p:nvPicPr>
                <p:cNvPr id="303" name="Freihand 302">
                  <a:extLst>
                    <a:ext uri="{FF2B5EF4-FFF2-40B4-BE49-F238E27FC236}">
                      <a16:creationId xmlns:a16="http://schemas.microsoft.com/office/drawing/2014/main" id="{3F250AB8-6313-46D6-BD25-B20A891026BD}"/>
                    </a:ext>
                  </a:extLst>
                </p:cNvPr>
                <p:cNvPicPr/>
                <p:nvPr/>
              </p:nvPicPr>
              <p:blipFill>
                <a:blip r:embed="rId514"/>
                <a:stretch>
                  <a:fillRect/>
                </a:stretch>
              </p:blipFill>
              <p:spPr>
                <a:xfrm>
                  <a:off x="9617328" y="3925368"/>
                  <a:ext cx="85320" cy="182160"/>
                </a:xfrm>
                <a:prstGeom prst="rect">
                  <a:avLst/>
                </a:prstGeom>
              </p:spPr>
            </p:pic>
          </mc:Fallback>
        </mc:AlternateContent>
        <mc:AlternateContent xmlns:mc="http://schemas.openxmlformats.org/markup-compatibility/2006" xmlns:p14="http://schemas.microsoft.com/office/powerpoint/2010/main">
          <mc:Choice Requires="p14">
            <p:contentPart p14:bwMode="auto" r:id="rId515">
              <p14:nvContentPartPr>
                <p14:cNvPr id="304" name="Freihand 303">
                  <a:extLst>
                    <a:ext uri="{FF2B5EF4-FFF2-40B4-BE49-F238E27FC236}">
                      <a16:creationId xmlns:a16="http://schemas.microsoft.com/office/drawing/2014/main" id="{EA8254F4-46FF-407A-B001-6C8DF338A8ED}"/>
                    </a:ext>
                  </a:extLst>
                </p14:cNvPr>
                <p14:cNvContentPartPr/>
                <p14:nvPr/>
              </p14:nvContentPartPr>
              <p14:xfrm>
                <a:off x="9656928" y="4006728"/>
                <a:ext cx="280800" cy="92880"/>
              </p14:xfrm>
            </p:contentPart>
          </mc:Choice>
          <mc:Fallback xmlns="">
            <p:pic>
              <p:nvPicPr>
                <p:cNvPr id="304" name="Freihand 303">
                  <a:extLst>
                    <a:ext uri="{FF2B5EF4-FFF2-40B4-BE49-F238E27FC236}">
                      <a16:creationId xmlns:a16="http://schemas.microsoft.com/office/drawing/2014/main" id="{EA8254F4-46FF-407A-B001-6C8DF338A8ED}"/>
                    </a:ext>
                  </a:extLst>
                </p:cNvPr>
                <p:cNvPicPr/>
                <p:nvPr/>
              </p:nvPicPr>
              <p:blipFill>
                <a:blip r:embed="rId516"/>
                <a:stretch>
                  <a:fillRect/>
                </a:stretch>
              </p:blipFill>
              <p:spPr>
                <a:xfrm>
                  <a:off x="9652608" y="4002408"/>
                  <a:ext cx="289440" cy="101520"/>
                </a:xfrm>
                <a:prstGeom prst="rect">
                  <a:avLst/>
                </a:prstGeom>
              </p:spPr>
            </p:pic>
          </mc:Fallback>
        </mc:AlternateContent>
        <mc:AlternateContent xmlns:mc="http://schemas.openxmlformats.org/markup-compatibility/2006" xmlns:p14="http://schemas.microsoft.com/office/powerpoint/2010/main">
          <mc:Choice Requires="p14">
            <p:contentPart p14:bwMode="auto" r:id="rId517">
              <p14:nvContentPartPr>
                <p14:cNvPr id="306" name="Freihand 305">
                  <a:extLst>
                    <a:ext uri="{FF2B5EF4-FFF2-40B4-BE49-F238E27FC236}">
                      <a16:creationId xmlns:a16="http://schemas.microsoft.com/office/drawing/2014/main" id="{92F7005C-692A-40BB-BCD7-313B3CA33032}"/>
                    </a:ext>
                  </a:extLst>
                </p14:cNvPr>
                <p14:cNvContentPartPr/>
                <p14:nvPr/>
              </p14:nvContentPartPr>
              <p14:xfrm>
                <a:off x="10054728" y="4040208"/>
                <a:ext cx="162360" cy="27720"/>
              </p14:xfrm>
            </p:contentPart>
          </mc:Choice>
          <mc:Fallback xmlns="">
            <p:pic>
              <p:nvPicPr>
                <p:cNvPr id="306" name="Freihand 305">
                  <a:extLst>
                    <a:ext uri="{FF2B5EF4-FFF2-40B4-BE49-F238E27FC236}">
                      <a16:creationId xmlns:a16="http://schemas.microsoft.com/office/drawing/2014/main" id="{92F7005C-692A-40BB-BCD7-313B3CA33032}"/>
                    </a:ext>
                  </a:extLst>
                </p:cNvPr>
                <p:cNvPicPr/>
                <p:nvPr/>
              </p:nvPicPr>
              <p:blipFill>
                <a:blip r:embed="rId518"/>
                <a:stretch>
                  <a:fillRect/>
                </a:stretch>
              </p:blipFill>
              <p:spPr>
                <a:xfrm>
                  <a:off x="10050408" y="4035888"/>
                  <a:ext cx="171000" cy="36360"/>
                </a:xfrm>
                <a:prstGeom prst="rect">
                  <a:avLst/>
                </a:prstGeom>
              </p:spPr>
            </p:pic>
          </mc:Fallback>
        </mc:AlternateContent>
        <mc:AlternateContent xmlns:mc="http://schemas.openxmlformats.org/markup-compatibility/2006" xmlns:p14="http://schemas.microsoft.com/office/powerpoint/2010/main">
          <mc:Choice Requires="p14">
            <p:contentPart p14:bwMode="auto" r:id="rId519">
              <p14:nvContentPartPr>
                <p14:cNvPr id="307" name="Freihand 306">
                  <a:extLst>
                    <a:ext uri="{FF2B5EF4-FFF2-40B4-BE49-F238E27FC236}">
                      <a16:creationId xmlns:a16="http://schemas.microsoft.com/office/drawing/2014/main" id="{19E7088C-C514-4C2C-B754-59F9106EA62F}"/>
                    </a:ext>
                  </a:extLst>
                </p14:cNvPr>
                <p14:cNvContentPartPr/>
                <p14:nvPr/>
              </p14:nvContentPartPr>
              <p14:xfrm>
                <a:off x="10061928" y="4094568"/>
                <a:ext cx="151560" cy="5400"/>
              </p14:xfrm>
            </p:contentPart>
          </mc:Choice>
          <mc:Fallback xmlns="">
            <p:pic>
              <p:nvPicPr>
                <p:cNvPr id="307" name="Freihand 306">
                  <a:extLst>
                    <a:ext uri="{FF2B5EF4-FFF2-40B4-BE49-F238E27FC236}">
                      <a16:creationId xmlns:a16="http://schemas.microsoft.com/office/drawing/2014/main" id="{19E7088C-C514-4C2C-B754-59F9106EA62F}"/>
                    </a:ext>
                  </a:extLst>
                </p:cNvPr>
                <p:cNvPicPr/>
                <p:nvPr/>
              </p:nvPicPr>
              <p:blipFill>
                <a:blip r:embed="rId520"/>
                <a:stretch>
                  <a:fillRect/>
                </a:stretch>
              </p:blipFill>
              <p:spPr>
                <a:xfrm>
                  <a:off x="10057608" y="4090248"/>
                  <a:ext cx="160200" cy="14040"/>
                </a:xfrm>
                <a:prstGeom prst="rect">
                  <a:avLst/>
                </a:prstGeom>
              </p:spPr>
            </p:pic>
          </mc:Fallback>
        </mc:AlternateContent>
        <mc:AlternateContent xmlns:mc="http://schemas.openxmlformats.org/markup-compatibility/2006" xmlns:p14="http://schemas.microsoft.com/office/powerpoint/2010/main">
          <mc:Choice Requires="p14">
            <p:contentPart p14:bwMode="auto" r:id="rId521">
              <p14:nvContentPartPr>
                <p14:cNvPr id="308" name="Freihand 307">
                  <a:extLst>
                    <a:ext uri="{FF2B5EF4-FFF2-40B4-BE49-F238E27FC236}">
                      <a16:creationId xmlns:a16="http://schemas.microsoft.com/office/drawing/2014/main" id="{E776F821-532A-4C1C-AA7C-4CBABCFBDC47}"/>
                    </a:ext>
                  </a:extLst>
                </p14:cNvPr>
                <p14:cNvContentPartPr/>
                <p14:nvPr/>
              </p14:nvContentPartPr>
              <p14:xfrm>
                <a:off x="10339848" y="3958488"/>
                <a:ext cx="188640" cy="184320"/>
              </p14:xfrm>
            </p:contentPart>
          </mc:Choice>
          <mc:Fallback xmlns="">
            <p:pic>
              <p:nvPicPr>
                <p:cNvPr id="308" name="Freihand 307">
                  <a:extLst>
                    <a:ext uri="{FF2B5EF4-FFF2-40B4-BE49-F238E27FC236}">
                      <a16:creationId xmlns:a16="http://schemas.microsoft.com/office/drawing/2014/main" id="{E776F821-532A-4C1C-AA7C-4CBABCFBDC47}"/>
                    </a:ext>
                  </a:extLst>
                </p:cNvPr>
                <p:cNvPicPr/>
                <p:nvPr/>
              </p:nvPicPr>
              <p:blipFill>
                <a:blip r:embed="rId522"/>
                <a:stretch>
                  <a:fillRect/>
                </a:stretch>
              </p:blipFill>
              <p:spPr>
                <a:xfrm>
                  <a:off x="10335528" y="3954168"/>
                  <a:ext cx="197280" cy="192960"/>
                </a:xfrm>
                <a:prstGeom prst="rect">
                  <a:avLst/>
                </a:prstGeom>
              </p:spPr>
            </p:pic>
          </mc:Fallback>
        </mc:AlternateContent>
        <mc:AlternateContent xmlns:mc="http://schemas.openxmlformats.org/markup-compatibility/2006" xmlns:p14="http://schemas.microsoft.com/office/powerpoint/2010/main">
          <mc:Choice Requires="p14">
            <p:contentPart p14:bwMode="auto" r:id="rId523">
              <p14:nvContentPartPr>
                <p14:cNvPr id="309" name="Freihand 308">
                  <a:extLst>
                    <a:ext uri="{FF2B5EF4-FFF2-40B4-BE49-F238E27FC236}">
                      <a16:creationId xmlns:a16="http://schemas.microsoft.com/office/drawing/2014/main" id="{EFC1CDB1-D4E2-4D56-9148-D4605145A6DE}"/>
                    </a:ext>
                  </a:extLst>
                </p14:cNvPr>
                <p14:cNvContentPartPr/>
                <p14:nvPr/>
              </p14:nvContentPartPr>
              <p14:xfrm>
                <a:off x="10545408" y="4004928"/>
                <a:ext cx="34200" cy="117720"/>
              </p14:xfrm>
            </p:contentPart>
          </mc:Choice>
          <mc:Fallback xmlns="">
            <p:pic>
              <p:nvPicPr>
                <p:cNvPr id="309" name="Freihand 308">
                  <a:extLst>
                    <a:ext uri="{FF2B5EF4-FFF2-40B4-BE49-F238E27FC236}">
                      <a16:creationId xmlns:a16="http://schemas.microsoft.com/office/drawing/2014/main" id="{EFC1CDB1-D4E2-4D56-9148-D4605145A6DE}"/>
                    </a:ext>
                  </a:extLst>
                </p:cNvPr>
                <p:cNvPicPr/>
                <p:nvPr/>
              </p:nvPicPr>
              <p:blipFill>
                <a:blip r:embed="rId524"/>
                <a:stretch>
                  <a:fillRect/>
                </a:stretch>
              </p:blipFill>
              <p:spPr>
                <a:xfrm>
                  <a:off x="10541088" y="4000608"/>
                  <a:ext cx="42840" cy="126360"/>
                </a:xfrm>
                <a:prstGeom prst="rect">
                  <a:avLst/>
                </a:prstGeom>
              </p:spPr>
            </p:pic>
          </mc:Fallback>
        </mc:AlternateContent>
        <mc:AlternateContent xmlns:mc="http://schemas.openxmlformats.org/markup-compatibility/2006" xmlns:p14="http://schemas.microsoft.com/office/powerpoint/2010/main">
          <mc:Choice Requires="p14">
            <p:contentPart p14:bwMode="auto" r:id="rId525">
              <p14:nvContentPartPr>
                <p14:cNvPr id="310" name="Freihand 309">
                  <a:extLst>
                    <a:ext uri="{FF2B5EF4-FFF2-40B4-BE49-F238E27FC236}">
                      <a16:creationId xmlns:a16="http://schemas.microsoft.com/office/drawing/2014/main" id="{C064D2B1-A36A-48D4-BD98-CAF73DBD14B7}"/>
                    </a:ext>
                  </a:extLst>
                </p14:cNvPr>
                <p14:cNvContentPartPr/>
                <p14:nvPr/>
              </p14:nvContentPartPr>
              <p14:xfrm>
                <a:off x="10499688" y="4041648"/>
                <a:ext cx="136800" cy="36360"/>
              </p14:xfrm>
            </p:contentPart>
          </mc:Choice>
          <mc:Fallback xmlns="">
            <p:pic>
              <p:nvPicPr>
                <p:cNvPr id="310" name="Freihand 309">
                  <a:extLst>
                    <a:ext uri="{FF2B5EF4-FFF2-40B4-BE49-F238E27FC236}">
                      <a16:creationId xmlns:a16="http://schemas.microsoft.com/office/drawing/2014/main" id="{C064D2B1-A36A-48D4-BD98-CAF73DBD14B7}"/>
                    </a:ext>
                  </a:extLst>
                </p:cNvPr>
                <p:cNvPicPr/>
                <p:nvPr/>
              </p:nvPicPr>
              <p:blipFill>
                <a:blip r:embed="rId526"/>
                <a:stretch>
                  <a:fillRect/>
                </a:stretch>
              </p:blipFill>
              <p:spPr>
                <a:xfrm>
                  <a:off x="10495368" y="4037328"/>
                  <a:ext cx="145440" cy="45000"/>
                </a:xfrm>
                <a:prstGeom prst="rect">
                  <a:avLst/>
                </a:prstGeom>
              </p:spPr>
            </p:pic>
          </mc:Fallback>
        </mc:AlternateContent>
        <mc:AlternateContent xmlns:mc="http://schemas.openxmlformats.org/markup-compatibility/2006" xmlns:p14="http://schemas.microsoft.com/office/powerpoint/2010/main">
          <mc:Choice Requires="p14">
            <p:contentPart p14:bwMode="auto" r:id="rId527">
              <p14:nvContentPartPr>
                <p14:cNvPr id="311" name="Freihand 310">
                  <a:extLst>
                    <a:ext uri="{FF2B5EF4-FFF2-40B4-BE49-F238E27FC236}">
                      <a16:creationId xmlns:a16="http://schemas.microsoft.com/office/drawing/2014/main" id="{79FE83D1-F11E-48D1-AA72-86727BBB8193}"/>
                    </a:ext>
                  </a:extLst>
                </p14:cNvPr>
                <p14:cNvContentPartPr/>
                <p14:nvPr/>
              </p14:nvContentPartPr>
              <p14:xfrm>
                <a:off x="10768248" y="4008168"/>
                <a:ext cx="200160" cy="196920"/>
              </p14:xfrm>
            </p:contentPart>
          </mc:Choice>
          <mc:Fallback xmlns="">
            <p:pic>
              <p:nvPicPr>
                <p:cNvPr id="311" name="Freihand 310">
                  <a:extLst>
                    <a:ext uri="{FF2B5EF4-FFF2-40B4-BE49-F238E27FC236}">
                      <a16:creationId xmlns:a16="http://schemas.microsoft.com/office/drawing/2014/main" id="{79FE83D1-F11E-48D1-AA72-86727BBB8193}"/>
                    </a:ext>
                  </a:extLst>
                </p:cNvPr>
                <p:cNvPicPr/>
                <p:nvPr/>
              </p:nvPicPr>
              <p:blipFill>
                <a:blip r:embed="rId528"/>
                <a:stretch>
                  <a:fillRect/>
                </a:stretch>
              </p:blipFill>
              <p:spPr>
                <a:xfrm>
                  <a:off x="10763928" y="4003848"/>
                  <a:ext cx="208800" cy="205560"/>
                </a:xfrm>
                <a:prstGeom prst="rect">
                  <a:avLst/>
                </a:prstGeom>
              </p:spPr>
            </p:pic>
          </mc:Fallback>
        </mc:AlternateContent>
        <mc:AlternateContent xmlns:mc="http://schemas.openxmlformats.org/markup-compatibility/2006" xmlns:p14="http://schemas.microsoft.com/office/powerpoint/2010/main">
          <mc:Choice Requires="p14">
            <p:contentPart p14:bwMode="auto" r:id="rId529">
              <p14:nvContentPartPr>
                <p14:cNvPr id="312" name="Freihand 311">
                  <a:extLst>
                    <a:ext uri="{FF2B5EF4-FFF2-40B4-BE49-F238E27FC236}">
                      <a16:creationId xmlns:a16="http://schemas.microsoft.com/office/drawing/2014/main" id="{C8E558BF-7D07-4F27-ABA3-3ACFCBD64B35}"/>
                    </a:ext>
                  </a:extLst>
                </p14:cNvPr>
                <p14:cNvContentPartPr/>
                <p14:nvPr/>
              </p14:nvContentPartPr>
              <p14:xfrm>
                <a:off x="9993168" y="4035888"/>
                <a:ext cx="12240" cy="2160"/>
              </p14:xfrm>
            </p:contentPart>
          </mc:Choice>
          <mc:Fallback xmlns="">
            <p:pic>
              <p:nvPicPr>
                <p:cNvPr id="312" name="Freihand 311">
                  <a:extLst>
                    <a:ext uri="{FF2B5EF4-FFF2-40B4-BE49-F238E27FC236}">
                      <a16:creationId xmlns:a16="http://schemas.microsoft.com/office/drawing/2014/main" id="{C8E558BF-7D07-4F27-ABA3-3ACFCBD64B35}"/>
                    </a:ext>
                  </a:extLst>
                </p:cNvPr>
                <p:cNvPicPr/>
                <p:nvPr/>
              </p:nvPicPr>
              <p:blipFill>
                <a:blip r:embed="rId530"/>
                <a:stretch>
                  <a:fillRect/>
                </a:stretch>
              </p:blipFill>
              <p:spPr>
                <a:xfrm>
                  <a:off x="9988848" y="4031568"/>
                  <a:ext cx="20880" cy="10800"/>
                </a:xfrm>
                <a:prstGeom prst="rect">
                  <a:avLst/>
                </a:prstGeom>
              </p:spPr>
            </p:pic>
          </mc:Fallback>
        </mc:AlternateContent>
        <mc:AlternateContent xmlns:mc="http://schemas.openxmlformats.org/markup-compatibility/2006" xmlns:p14="http://schemas.microsoft.com/office/powerpoint/2010/main">
          <mc:Choice Requires="p14">
            <p:contentPart p14:bwMode="auto" r:id="rId531">
              <p14:nvContentPartPr>
                <p14:cNvPr id="313" name="Freihand 312">
                  <a:extLst>
                    <a:ext uri="{FF2B5EF4-FFF2-40B4-BE49-F238E27FC236}">
                      <a16:creationId xmlns:a16="http://schemas.microsoft.com/office/drawing/2014/main" id="{EA4EA9D5-7D7D-4404-823D-C6C6AA32F9F9}"/>
                    </a:ext>
                  </a:extLst>
                </p14:cNvPr>
                <p14:cNvContentPartPr/>
                <p14:nvPr/>
              </p14:nvContentPartPr>
              <p14:xfrm>
                <a:off x="9986328" y="4037688"/>
                <a:ext cx="18720" cy="54720"/>
              </p14:xfrm>
            </p:contentPart>
          </mc:Choice>
          <mc:Fallback xmlns="">
            <p:pic>
              <p:nvPicPr>
                <p:cNvPr id="313" name="Freihand 312">
                  <a:extLst>
                    <a:ext uri="{FF2B5EF4-FFF2-40B4-BE49-F238E27FC236}">
                      <a16:creationId xmlns:a16="http://schemas.microsoft.com/office/drawing/2014/main" id="{EA4EA9D5-7D7D-4404-823D-C6C6AA32F9F9}"/>
                    </a:ext>
                  </a:extLst>
                </p:cNvPr>
                <p:cNvPicPr/>
                <p:nvPr/>
              </p:nvPicPr>
              <p:blipFill>
                <a:blip r:embed="rId532"/>
                <a:stretch>
                  <a:fillRect/>
                </a:stretch>
              </p:blipFill>
              <p:spPr>
                <a:xfrm>
                  <a:off x="9982008" y="4033368"/>
                  <a:ext cx="27360" cy="63360"/>
                </a:xfrm>
                <a:prstGeom prst="rect">
                  <a:avLst/>
                </a:prstGeom>
              </p:spPr>
            </p:pic>
          </mc:Fallback>
        </mc:AlternateContent>
        <mc:AlternateContent xmlns:mc="http://schemas.openxmlformats.org/markup-compatibility/2006" xmlns:p14="http://schemas.microsoft.com/office/powerpoint/2010/main">
          <mc:Choice Requires="p14">
            <p:contentPart p14:bwMode="auto" r:id="rId533">
              <p14:nvContentPartPr>
                <p14:cNvPr id="314" name="Freihand 313">
                  <a:extLst>
                    <a:ext uri="{FF2B5EF4-FFF2-40B4-BE49-F238E27FC236}">
                      <a16:creationId xmlns:a16="http://schemas.microsoft.com/office/drawing/2014/main" id="{1CD4DF57-C30C-4703-A688-63D77D277911}"/>
                    </a:ext>
                  </a:extLst>
                </p14:cNvPr>
                <p14:cNvContentPartPr/>
                <p14:nvPr/>
              </p14:nvContentPartPr>
              <p14:xfrm>
                <a:off x="10981008" y="3968568"/>
                <a:ext cx="245520" cy="129600"/>
              </p14:xfrm>
            </p:contentPart>
          </mc:Choice>
          <mc:Fallback xmlns="">
            <p:pic>
              <p:nvPicPr>
                <p:cNvPr id="314" name="Freihand 313">
                  <a:extLst>
                    <a:ext uri="{FF2B5EF4-FFF2-40B4-BE49-F238E27FC236}">
                      <a16:creationId xmlns:a16="http://schemas.microsoft.com/office/drawing/2014/main" id="{1CD4DF57-C30C-4703-A688-63D77D277911}"/>
                    </a:ext>
                  </a:extLst>
                </p:cNvPr>
                <p:cNvPicPr/>
                <p:nvPr/>
              </p:nvPicPr>
              <p:blipFill>
                <a:blip r:embed="rId534"/>
                <a:stretch>
                  <a:fillRect/>
                </a:stretch>
              </p:blipFill>
              <p:spPr>
                <a:xfrm>
                  <a:off x="10976688" y="3964248"/>
                  <a:ext cx="254160" cy="138240"/>
                </a:xfrm>
                <a:prstGeom prst="rect">
                  <a:avLst/>
                </a:prstGeom>
              </p:spPr>
            </p:pic>
          </mc:Fallback>
        </mc:AlternateContent>
        <mc:AlternateContent xmlns:mc="http://schemas.openxmlformats.org/markup-compatibility/2006" xmlns:p14="http://schemas.microsoft.com/office/powerpoint/2010/main">
          <mc:Choice Requires="p14">
            <p:contentPart p14:bwMode="auto" r:id="rId535">
              <p14:nvContentPartPr>
                <p14:cNvPr id="315" name="Freihand 314">
                  <a:extLst>
                    <a:ext uri="{FF2B5EF4-FFF2-40B4-BE49-F238E27FC236}">
                      <a16:creationId xmlns:a16="http://schemas.microsoft.com/office/drawing/2014/main" id="{BC3BE76C-7FB2-4480-9E97-86B5C39D7685}"/>
                    </a:ext>
                  </a:extLst>
                </p14:cNvPr>
                <p14:cNvContentPartPr/>
                <p14:nvPr/>
              </p14:nvContentPartPr>
              <p14:xfrm>
                <a:off x="11292048" y="3881448"/>
                <a:ext cx="139680" cy="186840"/>
              </p14:xfrm>
            </p:contentPart>
          </mc:Choice>
          <mc:Fallback xmlns="">
            <p:pic>
              <p:nvPicPr>
                <p:cNvPr id="315" name="Freihand 314">
                  <a:extLst>
                    <a:ext uri="{FF2B5EF4-FFF2-40B4-BE49-F238E27FC236}">
                      <a16:creationId xmlns:a16="http://schemas.microsoft.com/office/drawing/2014/main" id="{BC3BE76C-7FB2-4480-9E97-86B5C39D7685}"/>
                    </a:ext>
                  </a:extLst>
                </p:cNvPr>
                <p:cNvPicPr/>
                <p:nvPr/>
              </p:nvPicPr>
              <p:blipFill>
                <a:blip r:embed="rId536"/>
                <a:stretch>
                  <a:fillRect/>
                </a:stretch>
              </p:blipFill>
              <p:spPr>
                <a:xfrm>
                  <a:off x="11287728" y="3877128"/>
                  <a:ext cx="148320" cy="195480"/>
                </a:xfrm>
                <a:prstGeom prst="rect">
                  <a:avLst/>
                </a:prstGeom>
              </p:spPr>
            </p:pic>
          </mc:Fallback>
        </mc:AlternateContent>
        <mc:AlternateContent xmlns:mc="http://schemas.openxmlformats.org/markup-compatibility/2006" xmlns:p14="http://schemas.microsoft.com/office/powerpoint/2010/main">
          <mc:Choice Requires="p14">
            <p:contentPart p14:bwMode="auto" r:id="rId537">
              <p14:nvContentPartPr>
                <p14:cNvPr id="316" name="Freihand 315">
                  <a:extLst>
                    <a:ext uri="{FF2B5EF4-FFF2-40B4-BE49-F238E27FC236}">
                      <a16:creationId xmlns:a16="http://schemas.microsoft.com/office/drawing/2014/main" id="{4B011448-1901-450B-A154-D3F94B5089F3}"/>
                    </a:ext>
                  </a:extLst>
                </p14:cNvPr>
                <p14:cNvContentPartPr/>
                <p14:nvPr/>
              </p14:nvContentPartPr>
              <p14:xfrm>
                <a:off x="11514888" y="3959568"/>
                <a:ext cx="112320" cy="77400"/>
              </p14:xfrm>
            </p:contentPart>
          </mc:Choice>
          <mc:Fallback xmlns="">
            <p:pic>
              <p:nvPicPr>
                <p:cNvPr id="316" name="Freihand 315">
                  <a:extLst>
                    <a:ext uri="{FF2B5EF4-FFF2-40B4-BE49-F238E27FC236}">
                      <a16:creationId xmlns:a16="http://schemas.microsoft.com/office/drawing/2014/main" id="{4B011448-1901-450B-A154-D3F94B5089F3}"/>
                    </a:ext>
                  </a:extLst>
                </p:cNvPr>
                <p:cNvPicPr/>
                <p:nvPr/>
              </p:nvPicPr>
              <p:blipFill>
                <a:blip r:embed="rId538"/>
                <a:stretch>
                  <a:fillRect/>
                </a:stretch>
              </p:blipFill>
              <p:spPr>
                <a:xfrm>
                  <a:off x="11510208" y="3955248"/>
                  <a:ext cx="120960" cy="86040"/>
                </a:xfrm>
                <a:prstGeom prst="rect">
                  <a:avLst/>
                </a:prstGeom>
              </p:spPr>
            </p:pic>
          </mc:Fallback>
        </mc:AlternateContent>
        <mc:AlternateContent xmlns:mc="http://schemas.openxmlformats.org/markup-compatibility/2006" xmlns:p14="http://schemas.microsoft.com/office/powerpoint/2010/main">
          <mc:Choice Requires="p14">
            <p:contentPart p14:bwMode="auto" r:id="rId539">
              <p14:nvContentPartPr>
                <p14:cNvPr id="318" name="Freihand 317">
                  <a:extLst>
                    <a:ext uri="{FF2B5EF4-FFF2-40B4-BE49-F238E27FC236}">
                      <a16:creationId xmlns:a16="http://schemas.microsoft.com/office/drawing/2014/main" id="{F6DA4474-BFF1-4A59-B192-D756FE21A425}"/>
                    </a:ext>
                  </a:extLst>
                </p14:cNvPr>
                <p14:cNvContentPartPr/>
                <p14:nvPr/>
              </p14:nvContentPartPr>
              <p14:xfrm>
                <a:off x="11594088" y="3871008"/>
                <a:ext cx="405360" cy="154800"/>
              </p14:xfrm>
            </p:contentPart>
          </mc:Choice>
          <mc:Fallback xmlns="">
            <p:pic>
              <p:nvPicPr>
                <p:cNvPr id="318" name="Freihand 317">
                  <a:extLst>
                    <a:ext uri="{FF2B5EF4-FFF2-40B4-BE49-F238E27FC236}">
                      <a16:creationId xmlns:a16="http://schemas.microsoft.com/office/drawing/2014/main" id="{F6DA4474-BFF1-4A59-B192-D756FE21A425}"/>
                    </a:ext>
                  </a:extLst>
                </p:cNvPr>
                <p:cNvPicPr/>
                <p:nvPr/>
              </p:nvPicPr>
              <p:blipFill>
                <a:blip r:embed="rId540"/>
                <a:stretch>
                  <a:fillRect/>
                </a:stretch>
              </p:blipFill>
              <p:spPr>
                <a:xfrm>
                  <a:off x="11589768" y="3866688"/>
                  <a:ext cx="414000" cy="163440"/>
                </a:xfrm>
                <a:prstGeom prst="rect">
                  <a:avLst/>
                </a:prstGeom>
              </p:spPr>
            </p:pic>
          </mc:Fallback>
        </mc:AlternateContent>
      </p:grpSp>
      <p:grpSp>
        <p:nvGrpSpPr>
          <p:cNvPr id="322" name="Gruppieren 321">
            <a:extLst>
              <a:ext uri="{FF2B5EF4-FFF2-40B4-BE49-F238E27FC236}">
                <a16:creationId xmlns:a16="http://schemas.microsoft.com/office/drawing/2014/main" id="{EB563FE2-3D4C-48F9-87F0-5B7253B1026C}"/>
              </a:ext>
            </a:extLst>
          </p:cNvPr>
          <p:cNvGrpSpPr/>
          <p:nvPr/>
        </p:nvGrpSpPr>
        <p:grpSpPr>
          <a:xfrm>
            <a:off x="3888648" y="5298048"/>
            <a:ext cx="369360" cy="199440"/>
            <a:chOff x="3888648" y="5298048"/>
            <a:chExt cx="369360" cy="199440"/>
          </a:xfrm>
        </p:grpSpPr>
        <mc:AlternateContent xmlns:mc="http://schemas.openxmlformats.org/markup-compatibility/2006" xmlns:p14="http://schemas.microsoft.com/office/powerpoint/2010/main">
          <mc:Choice Requires="p14">
            <p:contentPart p14:bwMode="auto" r:id="rId541">
              <p14:nvContentPartPr>
                <p14:cNvPr id="320" name="Freihand 319">
                  <a:extLst>
                    <a:ext uri="{FF2B5EF4-FFF2-40B4-BE49-F238E27FC236}">
                      <a16:creationId xmlns:a16="http://schemas.microsoft.com/office/drawing/2014/main" id="{6CFE814D-8817-4584-8A67-D9D0E94095EF}"/>
                    </a:ext>
                  </a:extLst>
                </p14:cNvPr>
                <p14:cNvContentPartPr/>
                <p14:nvPr/>
              </p14:nvContentPartPr>
              <p14:xfrm>
                <a:off x="3888648" y="5352408"/>
                <a:ext cx="268920" cy="43560"/>
              </p14:xfrm>
            </p:contentPart>
          </mc:Choice>
          <mc:Fallback xmlns="">
            <p:pic>
              <p:nvPicPr>
                <p:cNvPr id="320" name="Freihand 319">
                  <a:extLst>
                    <a:ext uri="{FF2B5EF4-FFF2-40B4-BE49-F238E27FC236}">
                      <a16:creationId xmlns:a16="http://schemas.microsoft.com/office/drawing/2014/main" id="{6CFE814D-8817-4584-8A67-D9D0E94095EF}"/>
                    </a:ext>
                  </a:extLst>
                </p:cNvPr>
                <p:cNvPicPr/>
                <p:nvPr/>
              </p:nvPicPr>
              <p:blipFill>
                <a:blip r:embed="rId542"/>
                <a:stretch>
                  <a:fillRect/>
                </a:stretch>
              </p:blipFill>
              <p:spPr>
                <a:xfrm>
                  <a:off x="3884328" y="5348088"/>
                  <a:ext cx="277560" cy="52200"/>
                </a:xfrm>
                <a:prstGeom prst="rect">
                  <a:avLst/>
                </a:prstGeom>
              </p:spPr>
            </p:pic>
          </mc:Fallback>
        </mc:AlternateContent>
        <mc:AlternateContent xmlns:mc="http://schemas.openxmlformats.org/markup-compatibility/2006" xmlns:p14="http://schemas.microsoft.com/office/powerpoint/2010/main">
          <mc:Choice Requires="p14">
            <p:contentPart p14:bwMode="auto" r:id="rId543">
              <p14:nvContentPartPr>
                <p14:cNvPr id="321" name="Freihand 320">
                  <a:extLst>
                    <a:ext uri="{FF2B5EF4-FFF2-40B4-BE49-F238E27FC236}">
                      <a16:creationId xmlns:a16="http://schemas.microsoft.com/office/drawing/2014/main" id="{048465F5-C50B-46E9-9413-AD4426E75F0F}"/>
                    </a:ext>
                  </a:extLst>
                </p14:cNvPr>
                <p14:cNvContentPartPr/>
                <p14:nvPr/>
              </p14:nvContentPartPr>
              <p14:xfrm>
                <a:off x="4102848" y="5298048"/>
                <a:ext cx="155160" cy="199440"/>
              </p14:xfrm>
            </p:contentPart>
          </mc:Choice>
          <mc:Fallback xmlns="">
            <p:pic>
              <p:nvPicPr>
                <p:cNvPr id="321" name="Freihand 320">
                  <a:extLst>
                    <a:ext uri="{FF2B5EF4-FFF2-40B4-BE49-F238E27FC236}">
                      <a16:creationId xmlns:a16="http://schemas.microsoft.com/office/drawing/2014/main" id="{048465F5-C50B-46E9-9413-AD4426E75F0F}"/>
                    </a:ext>
                  </a:extLst>
                </p:cNvPr>
                <p:cNvPicPr/>
                <p:nvPr/>
              </p:nvPicPr>
              <p:blipFill>
                <a:blip r:embed="rId544"/>
                <a:stretch>
                  <a:fillRect/>
                </a:stretch>
              </p:blipFill>
              <p:spPr>
                <a:xfrm>
                  <a:off x="4098528" y="5293728"/>
                  <a:ext cx="163800" cy="208080"/>
                </a:xfrm>
                <a:prstGeom prst="rect">
                  <a:avLst/>
                </a:prstGeom>
              </p:spPr>
            </p:pic>
          </mc:Fallback>
        </mc:AlternateContent>
      </p:grpSp>
      <p:grpSp>
        <p:nvGrpSpPr>
          <p:cNvPr id="335" name="Gruppieren 334">
            <a:extLst>
              <a:ext uri="{FF2B5EF4-FFF2-40B4-BE49-F238E27FC236}">
                <a16:creationId xmlns:a16="http://schemas.microsoft.com/office/drawing/2014/main" id="{09C17B51-30DC-4E3F-9DE4-77FA23DBDAFD}"/>
              </a:ext>
            </a:extLst>
          </p:cNvPr>
          <p:cNvGrpSpPr/>
          <p:nvPr/>
        </p:nvGrpSpPr>
        <p:grpSpPr>
          <a:xfrm>
            <a:off x="2005128" y="5178888"/>
            <a:ext cx="1343520" cy="420120"/>
            <a:chOff x="2005128" y="5178888"/>
            <a:chExt cx="1343520" cy="420120"/>
          </a:xfrm>
        </p:grpSpPr>
        <mc:AlternateContent xmlns:mc="http://schemas.openxmlformats.org/markup-compatibility/2006" xmlns:p14="http://schemas.microsoft.com/office/powerpoint/2010/main">
          <mc:Choice Requires="p14">
            <p:contentPart p14:bwMode="auto" r:id="rId545">
              <p14:nvContentPartPr>
                <p14:cNvPr id="323" name="Freihand 322">
                  <a:extLst>
                    <a:ext uri="{FF2B5EF4-FFF2-40B4-BE49-F238E27FC236}">
                      <a16:creationId xmlns:a16="http://schemas.microsoft.com/office/drawing/2014/main" id="{BCEC09D0-ADD4-44CC-B0A1-A3D561131B4C}"/>
                    </a:ext>
                  </a:extLst>
                </p14:cNvPr>
                <p14:cNvContentPartPr/>
                <p14:nvPr/>
              </p14:nvContentPartPr>
              <p14:xfrm>
                <a:off x="2005128" y="5225688"/>
                <a:ext cx="164520" cy="272160"/>
              </p14:xfrm>
            </p:contentPart>
          </mc:Choice>
          <mc:Fallback xmlns="">
            <p:pic>
              <p:nvPicPr>
                <p:cNvPr id="323" name="Freihand 322">
                  <a:extLst>
                    <a:ext uri="{FF2B5EF4-FFF2-40B4-BE49-F238E27FC236}">
                      <a16:creationId xmlns:a16="http://schemas.microsoft.com/office/drawing/2014/main" id="{BCEC09D0-ADD4-44CC-B0A1-A3D561131B4C}"/>
                    </a:ext>
                  </a:extLst>
                </p:cNvPr>
                <p:cNvPicPr/>
                <p:nvPr/>
              </p:nvPicPr>
              <p:blipFill>
                <a:blip r:embed="rId546"/>
                <a:stretch>
                  <a:fillRect/>
                </a:stretch>
              </p:blipFill>
              <p:spPr>
                <a:xfrm>
                  <a:off x="2000808" y="5221368"/>
                  <a:ext cx="173160" cy="280800"/>
                </a:xfrm>
                <a:prstGeom prst="rect">
                  <a:avLst/>
                </a:prstGeom>
              </p:spPr>
            </p:pic>
          </mc:Fallback>
        </mc:AlternateContent>
        <mc:AlternateContent xmlns:mc="http://schemas.openxmlformats.org/markup-compatibility/2006" xmlns:p14="http://schemas.microsoft.com/office/powerpoint/2010/main">
          <mc:Choice Requires="p14">
            <p:contentPart p14:bwMode="auto" r:id="rId547">
              <p14:nvContentPartPr>
                <p14:cNvPr id="324" name="Freihand 323">
                  <a:extLst>
                    <a:ext uri="{FF2B5EF4-FFF2-40B4-BE49-F238E27FC236}">
                      <a16:creationId xmlns:a16="http://schemas.microsoft.com/office/drawing/2014/main" id="{62B6B0D4-7D0B-4726-A4B1-C9C716825F68}"/>
                    </a:ext>
                  </a:extLst>
                </p14:cNvPr>
                <p14:cNvContentPartPr/>
                <p14:nvPr/>
              </p14:nvContentPartPr>
              <p14:xfrm>
                <a:off x="2206728" y="5241528"/>
                <a:ext cx="144720" cy="116280"/>
              </p14:xfrm>
            </p:contentPart>
          </mc:Choice>
          <mc:Fallback xmlns="">
            <p:pic>
              <p:nvPicPr>
                <p:cNvPr id="324" name="Freihand 323">
                  <a:extLst>
                    <a:ext uri="{FF2B5EF4-FFF2-40B4-BE49-F238E27FC236}">
                      <a16:creationId xmlns:a16="http://schemas.microsoft.com/office/drawing/2014/main" id="{62B6B0D4-7D0B-4726-A4B1-C9C716825F68}"/>
                    </a:ext>
                  </a:extLst>
                </p:cNvPr>
                <p:cNvPicPr/>
                <p:nvPr/>
              </p:nvPicPr>
              <p:blipFill>
                <a:blip r:embed="rId548"/>
                <a:stretch>
                  <a:fillRect/>
                </a:stretch>
              </p:blipFill>
              <p:spPr>
                <a:xfrm>
                  <a:off x="2202408" y="5237208"/>
                  <a:ext cx="153360" cy="124920"/>
                </a:xfrm>
                <a:prstGeom prst="rect">
                  <a:avLst/>
                </a:prstGeom>
              </p:spPr>
            </p:pic>
          </mc:Fallback>
        </mc:AlternateContent>
        <mc:AlternateContent xmlns:mc="http://schemas.openxmlformats.org/markup-compatibility/2006" xmlns:p14="http://schemas.microsoft.com/office/powerpoint/2010/main">
          <mc:Choice Requires="p14">
            <p:contentPart p14:bwMode="auto" r:id="rId549">
              <p14:nvContentPartPr>
                <p14:cNvPr id="325" name="Freihand 324">
                  <a:extLst>
                    <a:ext uri="{FF2B5EF4-FFF2-40B4-BE49-F238E27FC236}">
                      <a16:creationId xmlns:a16="http://schemas.microsoft.com/office/drawing/2014/main" id="{E758CF48-EE84-4F5C-9470-AE414FF692CF}"/>
                    </a:ext>
                  </a:extLst>
                </p14:cNvPr>
                <p14:cNvContentPartPr/>
                <p14:nvPr/>
              </p14:nvContentPartPr>
              <p14:xfrm>
                <a:off x="2370888" y="5256288"/>
                <a:ext cx="349200" cy="76320"/>
              </p14:xfrm>
            </p:contentPart>
          </mc:Choice>
          <mc:Fallback xmlns="">
            <p:pic>
              <p:nvPicPr>
                <p:cNvPr id="325" name="Freihand 324">
                  <a:extLst>
                    <a:ext uri="{FF2B5EF4-FFF2-40B4-BE49-F238E27FC236}">
                      <a16:creationId xmlns:a16="http://schemas.microsoft.com/office/drawing/2014/main" id="{E758CF48-EE84-4F5C-9470-AE414FF692CF}"/>
                    </a:ext>
                  </a:extLst>
                </p:cNvPr>
                <p:cNvPicPr/>
                <p:nvPr/>
              </p:nvPicPr>
              <p:blipFill>
                <a:blip r:embed="rId550"/>
                <a:stretch>
                  <a:fillRect/>
                </a:stretch>
              </p:blipFill>
              <p:spPr>
                <a:xfrm>
                  <a:off x="2366568" y="5251968"/>
                  <a:ext cx="357840" cy="84960"/>
                </a:xfrm>
                <a:prstGeom prst="rect">
                  <a:avLst/>
                </a:prstGeom>
              </p:spPr>
            </p:pic>
          </mc:Fallback>
        </mc:AlternateContent>
        <mc:AlternateContent xmlns:mc="http://schemas.openxmlformats.org/markup-compatibility/2006" xmlns:p14="http://schemas.microsoft.com/office/powerpoint/2010/main">
          <mc:Choice Requires="p14">
            <p:contentPart p14:bwMode="auto" r:id="rId551">
              <p14:nvContentPartPr>
                <p14:cNvPr id="326" name="Freihand 325">
                  <a:extLst>
                    <a:ext uri="{FF2B5EF4-FFF2-40B4-BE49-F238E27FC236}">
                      <a16:creationId xmlns:a16="http://schemas.microsoft.com/office/drawing/2014/main" id="{83505EA9-6860-458A-8645-1371B95714A6}"/>
                    </a:ext>
                  </a:extLst>
                </p14:cNvPr>
                <p14:cNvContentPartPr/>
                <p14:nvPr/>
              </p14:nvContentPartPr>
              <p14:xfrm>
                <a:off x="2751048" y="5260608"/>
                <a:ext cx="142560" cy="62640"/>
              </p14:xfrm>
            </p:contentPart>
          </mc:Choice>
          <mc:Fallback xmlns="">
            <p:pic>
              <p:nvPicPr>
                <p:cNvPr id="326" name="Freihand 325">
                  <a:extLst>
                    <a:ext uri="{FF2B5EF4-FFF2-40B4-BE49-F238E27FC236}">
                      <a16:creationId xmlns:a16="http://schemas.microsoft.com/office/drawing/2014/main" id="{83505EA9-6860-458A-8645-1371B95714A6}"/>
                    </a:ext>
                  </a:extLst>
                </p:cNvPr>
                <p:cNvPicPr/>
                <p:nvPr/>
              </p:nvPicPr>
              <p:blipFill>
                <a:blip r:embed="rId552"/>
                <a:stretch>
                  <a:fillRect/>
                </a:stretch>
              </p:blipFill>
              <p:spPr>
                <a:xfrm>
                  <a:off x="2746728" y="5256288"/>
                  <a:ext cx="151200" cy="71280"/>
                </a:xfrm>
                <a:prstGeom prst="rect">
                  <a:avLst/>
                </a:prstGeom>
              </p:spPr>
            </p:pic>
          </mc:Fallback>
        </mc:AlternateContent>
        <mc:AlternateContent xmlns:mc="http://schemas.openxmlformats.org/markup-compatibility/2006" xmlns:p14="http://schemas.microsoft.com/office/powerpoint/2010/main">
          <mc:Choice Requires="p14">
            <p:contentPart p14:bwMode="auto" r:id="rId553">
              <p14:nvContentPartPr>
                <p14:cNvPr id="327" name="Freihand 326">
                  <a:extLst>
                    <a:ext uri="{FF2B5EF4-FFF2-40B4-BE49-F238E27FC236}">
                      <a16:creationId xmlns:a16="http://schemas.microsoft.com/office/drawing/2014/main" id="{19AC04A4-5BA1-4009-A613-87CDF2002347}"/>
                    </a:ext>
                  </a:extLst>
                </p14:cNvPr>
                <p14:cNvContentPartPr/>
                <p14:nvPr/>
              </p14:nvContentPartPr>
              <p14:xfrm>
                <a:off x="2888928" y="5178888"/>
                <a:ext cx="249480" cy="181080"/>
              </p14:xfrm>
            </p:contentPart>
          </mc:Choice>
          <mc:Fallback xmlns="">
            <p:pic>
              <p:nvPicPr>
                <p:cNvPr id="327" name="Freihand 326">
                  <a:extLst>
                    <a:ext uri="{FF2B5EF4-FFF2-40B4-BE49-F238E27FC236}">
                      <a16:creationId xmlns:a16="http://schemas.microsoft.com/office/drawing/2014/main" id="{19AC04A4-5BA1-4009-A613-87CDF2002347}"/>
                    </a:ext>
                  </a:extLst>
                </p:cNvPr>
                <p:cNvPicPr/>
                <p:nvPr/>
              </p:nvPicPr>
              <p:blipFill>
                <a:blip r:embed="rId554"/>
                <a:stretch>
                  <a:fillRect/>
                </a:stretch>
              </p:blipFill>
              <p:spPr>
                <a:xfrm>
                  <a:off x="2884608" y="5174568"/>
                  <a:ext cx="258120" cy="189720"/>
                </a:xfrm>
                <a:prstGeom prst="rect">
                  <a:avLst/>
                </a:prstGeom>
              </p:spPr>
            </p:pic>
          </mc:Fallback>
        </mc:AlternateContent>
        <mc:AlternateContent xmlns:mc="http://schemas.openxmlformats.org/markup-compatibility/2006" xmlns:p14="http://schemas.microsoft.com/office/powerpoint/2010/main">
          <mc:Choice Requires="p14">
            <p:contentPart p14:bwMode="auto" r:id="rId555">
              <p14:nvContentPartPr>
                <p14:cNvPr id="328" name="Freihand 327">
                  <a:extLst>
                    <a:ext uri="{FF2B5EF4-FFF2-40B4-BE49-F238E27FC236}">
                      <a16:creationId xmlns:a16="http://schemas.microsoft.com/office/drawing/2014/main" id="{1EBDA8C0-653F-46EE-853B-21490C35AE66}"/>
                    </a:ext>
                  </a:extLst>
                </p14:cNvPr>
                <p14:cNvContentPartPr/>
                <p14:nvPr/>
              </p14:nvContentPartPr>
              <p14:xfrm>
                <a:off x="3118968" y="5219208"/>
                <a:ext cx="74880" cy="41400"/>
              </p14:xfrm>
            </p:contentPart>
          </mc:Choice>
          <mc:Fallback xmlns="">
            <p:pic>
              <p:nvPicPr>
                <p:cNvPr id="328" name="Freihand 327">
                  <a:extLst>
                    <a:ext uri="{FF2B5EF4-FFF2-40B4-BE49-F238E27FC236}">
                      <a16:creationId xmlns:a16="http://schemas.microsoft.com/office/drawing/2014/main" id="{1EBDA8C0-653F-46EE-853B-21490C35AE66}"/>
                    </a:ext>
                  </a:extLst>
                </p:cNvPr>
                <p:cNvPicPr/>
                <p:nvPr/>
              </p:nvPicPr>
              <p:blipFill>
                <a:blip r:embed="rId556"/>
                <a:stretch>
                  <a:fillRect/>
                </a:stretch>
              </p:blipFill>
              <p:spPr>
                <a:xfrm>
                  <a:off x="3114648" y="5214888"/>
                  <a:ext cx="83520" cy="50040"/>
                </a:xfrm>
                <a:prstGeom prst="rect">
                  <a:avLst/>
                </a:prstGeom>
              </p:spPr>
            </p:pic>
          </mc:Fallback>
        </mc:AlternateContent>
        <mc:AlternateContent xmlns:mc="http://schemas.openxmlformats.org/markup-compatibility/2006" xmlns:p14="http://schemas.microsoft.com/office/powerpoint/2010/main">
          <mc:Choice Requires="p14">
            <p:contentPart p14:bwMode="auto" r:id="rId557">
              <p14:nvContentPartPr>
                <p14:cNvPr id="329" name="Freihand 328">
                  <a:extLst>
                    <a:ext uri="{FF2B5EF4-FFF2-40B4-BE49-F238E27FC236}">
                      <a16:creationId xmlns:a16="http://schemas.microsoft.com/office/drawing/2014/main" id="{F3052DBE-F877-4FE7-B6A6-1679C3193FBC}"/>
                    </a:ext>
                  </a:extLst>
                </p14:cNvPr>
                <p14:cNvContentPartPr/>
                <p14:nvPr/>
              </p14:nvContentPartPr>
              <p14:xfrm>
                <a:off x="3210408" y="5278608"/>
                <a:ext cx="138240" cy="63720"/>
              </p14:xfrm>
            </p:contentPart>
          </mc:Choice>
          <mc:Fallback xmlns="">
            <p:pic>
              <p:nvPicPr>
                <p:cNvPr id="329" name="Freihand 328">
                  <a:extLst>
                    <a:ext uri="{FF2B5EF4-FFF2-40B4-BE49-F238E27FC236}">
                      <a16:creationId xmlns:a16="http://schemas.microsoft.com/office/drawing/2014/main" id="{F3052DBE-F877-4FE7-B6A6-1679C3193FBC}"/>
                    </a:ext>
                  </a:extLst>
                </p:cNvPr>
                <p:cNvPicPr/>
                <p:nvPr/>
              </p:nvPicPr>
              <p:blipFill>
                <a:blip r:embed="rId558"/>
                <a:stretch>
                  <a:fillRect/>
                </a:stretch>
              </p:blipFill>
              <p:spPr>
                <a:xfrm>
                  <a:off x="3206088" y="5274288"/>
                  <a:ext cx="146880" cy="72360"/>
                </a:xfrm>
                <a:prstGeom prst="rect">
                  <a:avLst/>
                </a:prstGeom>
              </p:spPr>
            </p:pic>
          </mc:Fallback>
        </mc:AlternateContent>
        <mc:AlternateContent xmlns:mc="http://schemas.openxmlformats.org/markup-compatibility/2006" xmlns:p14="http://schemas.microsoft.com/office/powerpoint/2010/main">
          <mc:Choice Requires="p14">
            <p:contentPart p14:bwMode="auto" r:id="rId559">
              <p14:nvContentPartPr>
                <p14:cNvPr id="330" name="Freihand 329">
                  <a:extLst>
                    <a:ext uri="{FF2B5EF4-FFF2-40B4-BE49-F238E27FC236}">
                      <a16:creationId xmlns:a16="http://schemas.microsoft.com/office/drawing/2014/main" id="{69B97A39-54F8-4C85-A6ED-859A9C664C53}"/>
                    </a:ext>
                  </a:extLst>
                </p14:cNvPr>
                <p14:cNvContentPartPr/>
                <p14:nvPr/>
              </p14:nvContentPartPr>
              <p14:xfrm>
                <a:off x="2455488" y="5453208"/>
                <a:ext cx="265320" cy="145800"/>
              </p14:xfrm>
            </p:contentPart>
          </mc:Choice>
          <mc:Fallback xmlns="">
            <p:pic>
              <p:nvPicPr>
                <p:cNvPr id="330" name="Freihand 329">
                  <a:extLst>
                    <a:ext uri="{FF2B5EF4-FFF2-40B4-BE49-F238E27FC236}">
                      <a16:creationId xmlns:a16="http://schemas.microsoft.com/office/drawing/2014/main" id="{69B97A39-54F8-4C85-A6ED-859A9C664C53}"/>
                    </a:ext>
                  </a:extLst>
                </p:cNvPr>
                <p:cNvPicPr/>
                <p:nvPr/>
              </p:nvPicPr>
              <p:blipFill>
                <a:blip r:embed="rId560"/>
                <a:stretch>
                  <a:fillRect/>
                </a:stretch>
              </p:blipFill>
              <p:spPr>
                <a:xfrm>
                  <a:off x="2451168" y="5448888"/>
                  <a:ext cx="273960" cy="154440"/>
                </a:xfrm>
                <a:prstGeom prst="rect">
                  <a:avLst/>
                </a:prstGeom>
              </p:spPr>
            </p:pic>
          </mc:Fallback>
        </mc:AlternateContent>
        <mc:AlternateContent xmlns:mc="http://schemas.openxmlformats.org/markup-compatibility/2006" xmlns:p14="http://schemas.microsoft.com/office/powerpoint/2010/main">
          <mc:Choice Requires="p14">
            <p:contentPart p14:bwMode="auto" r:id="rId561">
              <p14:nvContentPartPr>
                <p14:cNvPr id="331" name="Freihand 330">
                  <a:extLst>
                    <a:ext uri="{FF2B5EF4-FFF2-40B4-BE49-F238E27FC236}">
                      <a16:creationId xmlns:a16="http://schemas.microsoft.com/office/drawing/2014/main" id="{9DCB44CE-F735-4E42-9DE7-2E8199617D9C}"/>
                    </a:ext>
                  </a:extLst>
                </p14:cNvPr>
                <p14:cNvContentPartPr/>
                <p14:nvPr/>
              </p14:nvContentPartPr>
              <p14:xfrm>
                <a:off x="2772288" y="5497848"/>
                <a:ext cx="168480" cy="89640"/>
              </p14:xfrm>
            </p:contentPart>
          </mc:Choice>
          <mc:Fallback xmlns="">
            <p:pic>
              <p:nvPicPr>
                <p:cNvPr id="331" name="Freihand 330">
                  <a:extLst>
                    <a:ext uri="{FF2B5EF4-FFF2-40B4-BE49-F238E27FC236}">
                      <a16:creationId xmlns:a16="http://schemas.microsoft.com/office/drawing/2014/main" id="{9DCB44CE-F735-4E42-9DE7-2E8199617D9C}"/>
                    </a:ext>
                  </a:extLst>
                </p:cNvPr>
                <p:cNvPicPr/>
                <p:nvPr/>
              </p:nvPicPr>
              <p:blipFill>
                <a:blip r:embed="rId562"/>
                <a:stretch>
                  <a:fillRect/>
                </a:stretch>
              </p:blipFill>
              <p:spPr>
                <a:xfrm>
                  <a:off x="2767968" y="5493528"/>
                  <a:ext cx="177120" cy="98280"/>
                </a:xfrm>
                <a:prstGeom prst="rect">
                  <a:avLst/>
                </a:prstGeom>
              </p:spPr>
            </p:pic>
          </mc:Fallback>
        </mc:AlternateContent>
        <mc:AlternateContent xmlns:mc="http://schemas.openxmlformats.org/markup-compatibility/2006" xmlns:p14="http://schemas.microsoft.com/office/powerpoint/2010/main">
          <mc:Choice Requires="p14">
            <p:contentPart p14:bwMode="auto" r:id="rId563">
              <p14:nvContentPartPr>
                <p14:cNvPr id="332" name="Freihand 331">
                  <a:extLst>
                    <a:ext uri="{FF2B5EF4-FFF2-40B4-BE49-F238E27FC236}">
                      <a16:creationId xmlns:a16="http://schemas.microsoft.com/office/drawing/2014/main" id="{9BA92B59-5519-45CA-B2E2-2B5BDF0A4F60}"/>
                    </a:ext>
                  </a:extLst>
                </p14:cNvPr>
                <p14:cNvContentPartPr/>
                <p14:nvPr/>
              </p14:nvContentPartPr>
              <p14:xfrm>
                <a:off x="2887848" y="5509368"/>
                <a:ext cx="114840" cy="68040"/>
              </p14:xfrm>
            </p:contentPart>
          </mc:Choice>
          <mc:Fallback xmlns="">
            <p:pic>
              <p:nvPicPr>
                <p:cNvPr id="332" name="Freihand 331">
                  <a:extLst>
                    <a:ext uri="{FF2B5EF4-FFF2-40B4-BE49-F238E27FC236}">
                      <a16:creationId xmlns:a16="http://schemas.microsoft.com/office/drawing/2014/main" id="{9BA92B59-5519-45CA-B2E2-2B5BDF0A4F60}"/>
                    </a:ext>
                  </a:extLst>
                </p:cNvPr>
                <p:cNvPicPr/>
                <p:nvPr/>
              </p:nvPicPr>
              <p:blipFill>
                <a:blip r:embed="rId564"/>
                <a:stretch>
                  <a:fillRect/>
                </a:stretch>
              </p:blipFill>
              <p:spPr>
                <a:xfrm>
                  <a:off x="2883528" y="5505048"/>
                  <a:ext cx="123480" cy="76680"/>
                </a:xfrm>
                <a:prstGeom prst="rect">
                  <a:avLst/>
                </a:prstGeom>
              </p:spPr>
            </p:pic>
          </mc:Fallback>
        </mc:AlternateContent>
        <mc:AlternateContent xmlns:mc="http://schemas.openxmlformats.org/markup-compatibility/2006" xmlns:p14="http://schemas.microsoft.com/office/powerpoint/2010/main">
          <mc:Choice Requires="p14">
            <p:contentPart p14:bwMode="auto" r:id="rId565">
              <p14:nvContentPartPr>
                <p14:cNvPr id="333" name="Freihand 332">
                  <a:extLst>
                    <a:ext uri="{FF2B5EF4-FFF2-40B4-BE49-F238E27FC236}">
                      <a16:creationId xmlns:a16="http://schemas.microsoft.com/office/drawing/2014/main" id="{FD75CAC5-30F3-482F-8773-8D7B89F53C20}"/>
                    </a:ext>
                  </a:extLst>
                </p14:cNvPr>
                <p14:cNvContentPartPr/>
                <p14:nvPr/>
              </p14:nvContentPartPr>
              <p14:xfrm>
                <a:off x="3061368" y="5516568"/>
                <a:ext cx="99720" cy="70560"/>
              </p14:xfrm>
            </p:contentPart>
          </mc:Choice>
          <mc:Fallback xmlns="">
            <p:pic>
              <p:nvPicPr>
                <p:cNvPr id="333" name="Freihand 332">
                  <a:extLst>
                    <a:ext uri="{FF2B5EF4-FFF2-40B4-BE49-F238E27FC236}">
                      <a16:creationId xmlns:a16="http://schemas.microsoft.com/office/drawing/2014/main" id="{FD75CAC5-30F3-482F-8773-8D7B89F53C20}"/>
                    </a:ext>
                  </a:extLst>
                </p:cNvPr>
                <p:cNvPicPr/>
                <p:nvPr/>
              </p:nvPicPr>
              <p:blipFill>
                <a:blip r:embed="rId566"/>
                <a:stretch>
                  <a:fillRect/>
                </a:stretch>
              </p:blipFill>
              <p:spPr>
                <a:xfrm>
                  <a:off x="3057048" y="5512248"/>
                  <a:ext cx="108360" cy="792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567">
            <p14:nvContentPartPr>
              <p14:cNvPr id="399" name="Freihand 398">
                <a:extLst>
                  <a:ext uri="{FF2B5EF4-FFF2-40B4-BE49-F238E27FC236}">
                    <a16:creationId xmlns:a16="http://schemas.microsoft.com/office/drawing/2014/main" id="{AE1E2EC4-36B9-404C-8B56-98D1D867BB2D}"/>
                  </a:ext>
                </a:extLst>
              </p14:cNvPr>
              <p14:cNvContentPartPr/>
              <p14:nvPr/>
            </p14:nvContentPartPr>
            <p14:xfrm>
              <a:off x="469008" y="286848"/>
              <a:ext cx="3629880" cy="139680"/>
            </p14:xfrm>
          </p:contentPart>
        </mc:Choice>
        <mc:Fallback xmlns="">
          <p:pic>
            <p:nvPicPr>
              <p:cNvPr id="399" name="Freihand 398">
                <a:extLst>
                  <a:ext uri="{FF2B5EF4-FFF2-40B4-BE49-F238E27FC236}">
                    <a16:creationId xmlns:a16="http://schemas.microsoft.com/office/drawing/2014/main" id="{AE1E2EC4-36B9-404C-8B56-98D1D867BB2D}"/>
                  </a:ext>
                </a:extLst>
              </p:cNvPr>
              <p:cNvPicPr/>
              <p:nvPr/>
            </p:nvPicPr>
            <p:blipFill>
              <a:blip r:embed="rId568"/>
              <a:stretch>
                <a:fillRect/>
              </a:stretch>
            </p:blipFill>
            <p:spPr>
              <a:xfrm>
                <a:off x="464688" y="282528"/>
                <a:ext cx="3638520" cy="148320"/>
              </a:xfrm>
              <a:prstGeom prst="rect">
                <a:avLst/>
              </a:prstGeom>
            </p:spPr>
          </p:pic>
        </mc:Fallback>
      </mc:AlternateContent>
      <p:grpSp>
        <p:nvGrpSpPr>
          <p:cNvPr id="402" name="Gruppieren 401">
            <a:extLst>
              <a:ext uri="{FF2B5EF4-FFF2-40B4-BE49-F238E27FC236}">
                <a16:creationId xmlns:a16="http://schemas.microsoft.com/office/drawing/2014/main" id="{A64CBB4D-3254-44A1-9B27-0171DCA2ECD1}"/>
              </a:ext>
            </a:extLst>
          </p:cNvPr>
          <p:cNvGrpSpPr/>
          <p:nvPr/>
        </p:nvGrpSpPr>
        <p:grpSpPr>
          <a:xfrm>
            <a:off x="159048" y="34848"/>
            <a:ext cx="3862440" cy="800280"/>
            <a:chOff x="159048" y="34848"/>
            <a:chExt cx="3862440" cy="800280"/>
          </a:xfrm>
        </p:grpSpPr>
        <mc:AlternateContent xmlns:mc="http://schemas.openxmlformats.org/markup-compatibility/2006" xmlns:p14="http://schemas.microsoft.com/office/powerpoint/2010/main">
          <mc:Choice Requires="p14">
            <p:contentPart p14:bwMode="auto" r:id="rId569">
              <p14:nvContentPartPr>
                <p14:cNvPr id="336" name="Freihand 335">
                  <a:extLst>
                    <a:ext uri="{FF2B5EF4-FFF2-40B4-BE49-F238E27FC236}">
                      <a16:creationId xmlns:a16="http://schemas.microsoft.com/office/drawing/2014/main" id="{0E117EA6-223E-447B-890A-8A79DB146F77}"/>
                    </a:ext>
                  </a:extLst>
                </p14:cNvPr>
                <p14:cNvContentPartPr/>
                <p14:nvPr/>
              </p14:nvContentPartPr>
              <p14:xfrm>
                <a:off x="466128" y="110448"/>
                <a:ext cx="118440" cy="161280"/>
              </p14:xfrm>
            </p:contentPart>
          </mc:Choice>
          <mc:Fallback xmlns="">
            <p:pic>
              <p:nvPicPr>
                <p:cNvPr id="336" name="Freihand 335">
                  <a:extLst>
                    <a:ext uri="{FF2B5EF4-FFF2-40B4-BE49-F238E27FC236}">
                      <a16:creationId xmlns:a16="http://schemas.microsoft.com/office/drawing/2014/main" id="{0E117EA6-223E-447B-890A-8A79DB146F77}"/>
                    </a:ext>
                  </a:extLst>
                </p:cNvPr>
                <p:cNvPicPr/>
                <p:nvPr/>
              </p:nvPicPr>
              <p:blipFill>
                <a:blip r:embed="rId570"/>
                <a:stretch>
                  <a:fillRect/>
                </a:stretch>
              </p:blipFill>
              <p:spPr>
                <a:xfrm>
                  <a:off x="461808" y="106128"/>
                  <a:ext cx="127080" cy="169920"/>
                </a:xfrm>
                <a:prstGeom prst="rect">
                  <a:avLst/>
                </a:prstGeom>
              </p:spPr>
            </p:pic>
          </mc:Fallback>
        </mc:AlternateContent>
        <mc:AlternateContent xmlns:mc="http://schemas.openxmlformats.org/markup-compatibility/2006" xmlns:p14="http://schemas.microsoft.com/office/powerpoint/2010/main">
          <mc:Choice Requires="p14">
            <p:contentPart p14:bwMode="auto" r:id="rId571">
              <p14:nvContentPartPr>
                <p14:cNvPr id="337" name="Freihand 336">
                  <a:extLst>
                    <a:ext uri="{FF2B5EF4-FFF2-40B4-BE49-F238E27FC236}">
                      <a16:creationId xmlns:a16="http://schemas.microsoft.com/office/drawing/2014/main" id="{DA309106-7F41-415C-8FD4-D1EF5312DD60}"/>
                    </a:ext>
                  </a:extLst>
                </p14:cNvPr>
                <p14:cNvContentPartPr/>
                <p14:nvPr/>
              </p14:nvContentPartPr>
              <p14:xfrm>
                <a:off x="504288" y="196488"/>
                <a:ext cx="100800" cy="28800"/>
              </p14:xfrm>
            </p:contentPart>
          </mc:Choice>
          <mc:Fallback xmlns="">
            <p:pic>
              <p:nvPicPr>
                <p:cNvPr id="337" name="Freihand 336">
                  <a:extLst>
                    <a:ext uri="{FF2B5EF4-FFF2-40B4-BE49-F238E27FC236}">
                      <a16:creationId xmlns:a16="http://schemas.microsoft.com/office/drawing/2014/main" id="{DA309106-7F41-415C-8FD4-D1EF5312DD60}"/>
                    </a:ext>
                  </a:extLst>
                </p:cNvPr>
                <p:cNvPicPr/>
                <p:nvPr/>
              </p:nvPicPr>
              <p:blipFill>
                <a:blip r:embed="rId572"/>
                <a:stretch>
                  <a:fillRect/>
                </a:stretch>
              </p:blipFill>
              <p:spPr>
                <a:xfrm>
                  <a:off x="499968" y="192168"/>
                  <a:ext cx="109440" cy="37440"/>
                </a:xfrm>
                <a:prstGeom prst="rect">
                  <a:avLst/>
                </a:prstGeom>
              </p:spPr>
            </p:pic>
          </mc:Fallback>
        </mc:AlternateContent>
        <mc:AlternateContent xmlns:mc="http://schemas.openxmlformats.org/markup-compatibility/2006" xmlns:p14="http://schemas.microsoft.com/office/powerpoint/2010/main">
          <mc:Choice Requires="p14">
            <p:contentPart p14:bwMode="auto" r:id="rId573">
              <p14:nvContentPartPr>
                <p14:cNvPr id="338" name="Freihand 337">
                  <a:extLst>
                    <a:ext uri="{FF2B5EF4-FFF2-40B4-BE49-F238E27FC236}">
                      <a16:creationId xmlns:a16="http://schemas.microsoft.com/office/drawing/2014/main" id="{86B16E63-0125-41F3-AF69-0EF3129F2D7D}"/>
                    </a:ext>
                  </a:extLst>
                </p14:cNvPr>
                <p14:cNvContentPartPr/>
                <p14:nvPr/>
              </p14:nvContentPartPr>
              <p14:xfrm>
                <a:off x="622368" y="185328"/>
                <a:ext cx="97560" cy="93240"/>
              </p14:xfrm>
            </p:contentPart>
          </mc:Choice>
          <mc:Fallback xmlns="">
            <p:pic>
              <p:nvPicPr>
                <p:cNvPr id="338" name="Freihand 337">
                  <a:extLst>
                    <a:ext uri="{FF2B5EF4-FFF2-40B4-BE49-F238E27FC236}">
                      <a16:creationId xmlns:a16="http://schemas.microsoft.com/office/drawing/2014/main" id="{86B16E63-0125-41F3-AF69-0EF3129F2D7D}"/>
                    </a:ext>
                  </a:extLst>
                </p:cNvPr>
                <p:cNvPicPr/>
                <p:nvPr/>
              </p:nvPicPr>
              <p:blipFill>
                <a:blip r:embed="rId574"/>
                <a:stretch>
                  <a:fillRect/>
                </a:stretch>
              </p:blipFill>
              <p:spPr>
                <a:xfrm>
                  <a:off x="618048" y="181008"/>
                  <a:ext cx="106200" cy="101880"/>
                </a:xfrm>
                <a:prstGeom prst="rect">
                  <a:avLst/>
                </a:prstGeom>
              </p:spPr>
            </p:pic>
          </mc:Fallback>
        </mc:AlternateContent>
        <mc:AlternateContent xmlns:mc="http://schemas.openxmlformats.org/markup-compatibility/2006" xmlns:p14="http://schemas.microsoft.com/office/powerpoint/2010/main">
          <mc:Choice Requires="p14">
            <p:contentPart p14:bwMode="auto" r:id="rId575">
              <p14:nvContentPartPr>
                <p14:cNvPr id="340" name="Freihand 339">
                  <a:extLst>
                    <a:ext uri="{FF2B5EF4-FFF2-40B4-BE49-F238E27FC236}">
                      <a16:creationId xmlns:a16="http://schemas.microsoft.com/office/drawing/2014/main" id="{FE4BD5B6-26E1-47B6-AF40-FF4026040254}"/>
                    </a:ext>
                  </a:extLst>
                </p14:cNvPr>
                <p14:cNvContentPartPr/>
                <p14:nvPr/>
              </p14:nvContentPartPr>
              <p14:xfrm>
                <a:off x="707328" y="174888"/>
                <a:ext cx="17640" cy="111600"/>
              </p14:xfrm>
            </p:contentPart>
          </mc:Choice>
          <mc:Fallback xmlns="">
            <p:pic>
              <p:nvPicPr>
                <p:cNvPr id="340" name="Freihand 339">
                  <a:extLst>
                    <a:ext uri="{FF2B5EF4-FFF2-40B4-BE49-F238E27FC236}">
                      <a16:creationId xmlns:a16="http://schemas.microsoft.com/office/drawing/2014/main" id="{FE4BD5B6-26E1-47B6-AF40-FF4026040254}"/>
                    </a:ext>
                  </a:extLst>
                </p:cNvPr>
                <p:cNvPicPr/>
                <p:nvPr/>
              </p:nvPicPr>
              <p:blipFill>
                <a:blip r:embed="rId576"/>
                <a:stretch>
                  <a:fillRect/>
                </a:stretch>
              </p:blipFill>
              <p:spPr>
                <a:xfrm>
                  <a:off x="703008" y="170568"/>
                  <a:ext cx="26280" cy="120240"/>
                </a:xfrm>
                <a:prstGeom prst="rect">
                  <a:avLst/>
                </a:prstGeom>
              </p:spPr>
            </p:pic>
          </mc:Fallback>
        </mc:AlternateContent>
        <mc:AlternateContent xmlns:mc="http://schemas.openxmlformats.org/markup-compatibility/2006" xmlns:p14="http://schemas.microsoft.com/office/powerpoint/2010/main">
          <mc:Choice Requires="p14">
            <p:contentPart p14:bwMode="auto" r:id="rId577">
              <p14:nvContentPartPr>
                <p14:cNvPr id="341" name="Freihand 340">
                  <a:extLst>
                    <a:ext uri="{FF2B5EF4-FFF2-40B4-BE49-F238E27FC236}">
                      <a16:creationId xmlns:a16="http://schemas.microsoft.com/office/drawing/2014/main" id="{4849892D-2F0B-43AC-8F76-5EF4A493BC62}"/>
                    </a:ext>
                  </a:extLst>
                </p14:cNvPr>
                <p14:cNvContentPartPr/>
                <p14:nvPr/>
              </p14:nvContentPartPr>
              <p14:xfrm>
                <a:off x="746208" y="106488"/>
                <a:ext cx="94680" cy="135720"/>
              </p14:xfrm>
            </p:contentPart>
          </mc:Choice>
          <mc:Fallback xmlns="">
            <p:pic>
              <p:nvPicPr>
                <p:cNvPr id="341" name="Freihand 340">
                  <a:extLst>
                    <a:ext uri="{FF2B5EF4-FFF2-40B4-BE49-F238E27FC236}">
                      <a16:creationId xmlns:a16="http://schemas.microsoft.com/office/drawing/2014/main" id="{4849892D-2F0B-43AC-8F76-5EF4A493BC62}"/>
                    </a:ext>
                  </a:extLst>
                </p:cNvPr>
                <p:cNvPicPr/>
                <p:nvPr/>
              </p:nvPicPr>
              <p:blipFill>
                <a:blip r:embed="rId578"/>
                <a:stretch>
                  <a:fillRect/>
                </a:stretch>
              </p:blipFill>
              <p:spPr>
                <a:xfrm>
                  <a:off x="741888" y="102168"/>
                  <a:ext cx="103320" cy="144360"/>
                </a:xfrm>
                <a:prstGeom prst="rect">
                  <a:avLst/>
                </a:prstGeom>
              </p:spPr>
            </p:pic>
          </mc:Fallback>
        </mc:AlternateContent>
        <mc:AlternateContent xmlns:mc="http://schemas.openxmlformats.org/markup-compatibility/2006" xmlns:p14="http://schemas.microsoft.com/office/powerpoint/2010/main">
          <mc:Choice Requires="p14">
            <p:contentPart p14:bwMode="auto" r:id="rId579">
              <p14:nvContentPartPr>
                <p14:cNvPr id="342" name="Freihand 341">
                  <a:extLst>
                    <a:ext uri="{FF2B5EF4-FFF2-40B4-BE49-F238E27FC236}">
                      <a16:creationId xmlns:a16="http://schemas.microsoft.com/office/drawing/2014/main" id="{7879CC27-01A9-4D0D-8C25-69260353B3FA}"/>
                    </a:ext>
                  </a:extLst>
                </p14:cNvPr>
                <p14:cNvContentPartPr/>
                <p14:nvPr/>
              </p14:nvContentPartPr>
              <p14:xfrm>
                <a:off x="880488" y="192888"/>
                <a:ext cx="138960" cy="41040"/>
              </p14:xfrm>
            </p:contentPart>
          </mc:Choice>
          <mc:Fallback xmlns="">
            <p:pic>
              <p:nvPicPr>
                <p:cNvPr id="342" name="Freihand 341">
                  <a:extLst>
                    <a:ext uri="{FF2B5EF4-FFF2-40B4-BE49-F238E27FC236}">
                      <a16:creationId xmlns:a16="http://schemas.microsoft.com/office/drawing/2014/main" id="{7879CC27-01A9-4D0D-8C25-69260353B3FA}"/>
                    </a:ext>
                  </a:extLst>
                </p:cNvPr>
                <p:cNvPicPr/>
                <p:nvPr/>
              </p:nvPicPr>
              <p:blipFill>
                <a:blip r:embed="rId580"/>
                <a:stretch>
                  <a:fillRect/>
                </a:stretch>
              </p:blipFill>
              <p:spPr>
                <a:xfrm>
                  <a:off x="876168" y="188568"/>
                  <a:ext cx="147600" cy="49680"/>
                </a:xfrm>
                <a:prstGeom prst="rect">
                  <a:avLst/>
                </a:prstGeom>
              </p:spPr>
            </p:pic>
          </mc:Fallback>
        </mc:AlternateContent>
        <mc:AlternateContent xmlns:mc="http://schemas.openxmlformats.org/markup-compatibility/2006" xmlns:p14="http://schemas.microsoft.com/office/powerpoint/2010/main">
          <mc:Choice Requires="p14">
            <p:contentPart p14:bwMode="auto" r:id="rId581">
              <p14:nvContentPartPr>
                <p14:cNvPr id="343" name="Freihand 342">
                  <a:extLst>
                    <a:ext uri="{FF2B5EF4-FFF2-40B4-BE49-F238E27FC236}">
                      <a16:creationId xmlns:a16="http://schemas.microsoft.com/office/drawing/2014/main" id="{82504DF3-1AD6-46E9-9900-2779A0C927F7}"/>
                    </a:ext>
                  </a:extLst>
                </p14:cNvPr>
                <p14:cNvContentPartPr/>
                <p14:nvPr/>
              </p14:nvContentPartPr>
              <p14:xfrm>
                <a:off x="1056528" y="105048"/>
                <a:ext cx="168120" cy="136440"/>
              </p14:xfrm>
            </p:contentPart>
          </mc:Choice>
          <mc:Fallback xmlns="">
            <p:pic>
              <p:nvPicPr>
                <p:cNvPr id="343" name="Freihand 342">
                  <a:extLst>
                    <a:ext uri="{FF2B5EF4-FFF2-40B4-BE49-F238E27FC236}">
                      <a16:creationId xmlns:a16="http://schemas.microsoft.com/office/drawing/2014/main" id="{82504DF3-1AD6-46E9-9900-2779A0C927F7}"/>
                    </a:ext>
                  </a:extLst>
                </p:cNvPr>
                <p:cNvPicPr/>
                <p:nvPr/>
              </p:nvPicPr>
              <p:blipFill>
                <a:blip r:embed="rId582"/>
                <a:stretch>
                  <a:fillRect/>
                </a:stretch>
              </p:blipFill>
              <p:spPr>
                <a:xfrm>
                  <a:off x="1052208" y="100728"/>
                  <a:ext cx="176760" cy="145080"/>
                </a:xfrm>
                <a:prstGeom prst="rect">
                  <a:avLst/>
                </a:prstGeom>
              </p:spPr>
            </p:pic>
          </mc:Fallback>
        </mc:AlternateContent>
        <mc:AlternateContent xmlns:mc="http://schemas.openxmlformats.org/markup-compatibility/2006" xmlns:p14="http://schemas.microsoft.com/office/powerpoint/2010/main">
          <mc:Choice Requires="p14">
            <p:contentPart p14:bwMode="auto" r:id="rId583">
              <p14:nvContentPartPr>
                <p14:cNvPr id="344" name="Freihand 343">
                  <a:extLst>
                    <a:ext uri="{FF2B5EF4-FFF2-40B4-BE49-F238E27FC236}">
                      <a16:creationId xmlns:a16="http://schemas.microsoft.com/office/drawing/2014/main" id="{617B4150-7163-49D2-8A6A-5E26C3CD9FEA}"/>
                    </a:ext>
                  </a:extLst>
                </p14:cNvPr>
                <p14:cNvContentPartPr/>
                <p14:nvPr/>
              </p14:nvContentPartPr>
              <p14:xfrm>
                <a:off x="1222128" y="170928"/>
                <a:ext cx="159120" cy="82080"/>
              </p14:xfrm>
            </p:contentPart>
          </mc:Choice>
          <mc:Fallback xmlns="">
            <p:pic>
              <p:nvPicPr>
                <p:cNvPr id="344" name="Freihand 343">
                  <a:extLst>
                    <a:ext uri="{FF2B5EF4-FFF2-40B4-BE49-F238E27FC236}">
                      <a16:creationId xmlns:a16="http://schemas.microsoft.com/office/drawing/2014/main" id="{617B4150-7163-49D2-8A6A-5E26C3CD9FEA}"/>
                    </a:ext>
                  </a:extLst>
                </p:cNvPr>
                <p:cNvPicPr/>
                <p:nvPr/>
              </p:nvPicPr>
              <p:blipFill>
                <a:blip r:embed="rId584"/>
                <a:stretch>
                  <a:fillRect/>
                </a:stretch>
              </p:blipFill>
              <p:spPr>
                <a:xfrm>
                  <a:off x="1217808" y="166608"/>
                  <a:ext cx="167760" cy="90720"/>
                </a:xfrm>
                <a:prstGeom prst="rect">
                  <a:avLst/>
                </a:prstGeom>
              </p:spPr>
            </p:pic>
          </mc:Fallback>
        </mc:AlternateContent>
        <mc:AlternateContent xmlns:mc="http://schemas.openxmlformats.org/markup-compatibility/2006" xmlns:p14="http://schemas.microsoft.com/office/powerpoint/2010/main">
          <mc:Choice Requires="p14">
            <p:contentPart p14:bwMode="auto" r:id="rId585">
              <p14:nvContentPartPr>
                <p14:cNvPr id="345" name="Freihand 344">
                  <a:extLst>
                    <a:ext uri="{FF2B5EF4-FFF2-40B4-BE49-F238E27FC236}">
                      <a16:creationId xmlns:a16="http://schemas.microsoft.com/office/drawing/2014/main" id="{19A61C9B-B489-420D-8F92-5EDD6DA482E4}"/>
                    </a:ext>
                  </a:extLst>
                </p14:cNvPr>
                <p14:cNvContentPartPr/>
                <p14:nvPr/>
              </p14:nvContentPartPr>
              <p14:xfrm>
                <a:off x="1509408" y="192168"/>
                <a:ext cx="199800" cy="57600"/>
              </p14:xfrm>
            </p:contentPart>
          </mc:Choice>
          <mc:Fallback xmlns="">
            <p:pic>
              <p:nvPicPr>
                <p:cNvPr id="345" name="Freihand 344">
                  <a:extLst>
                    <a:ext uri="{FF2B5EF4-FFF2-40B4-BE49-F238E27FC236}">
                      <a16:creationId xmlns:a16="http://schemas.microsoft.com/office/drawing/2014/main" id="{19A61C9B-B489-420D-8F92-5EDD6DA482E4}"/>
                    </a:ext>
                  </a:extLst>
                </p:cNvPr>
                <p:cNvPicPr/>
                <p:nvPr/>
              </p:nvPicPr>
              <p:blipFill>
                <a:blip r:embed="rId586"/>
                <a:stretch>
                  <a:fillRect/>
                </a:stretch>
              </p:blipFill>
              <p:spPr>
                <a:xfrm>
                  <a:off x="1505088" y="187848"/>
                  <a:ext cx="208440" cy="66240"/>
                </a:xfrm>
                <a:prstGeom prst="rect">
                  <a:avLst/>
                </a:prstGeom>
              </p:spPr>
            </p:pic>
          </mc:Fallback>
        </mc:AlternateContent>
        <mc:AlternateContent xmlns:mc="http://schemas.openxmlformats.org/markup-compatibility/2006" xmlns:p14="http://schemas.microsoft.com/office/powerpoint/2010/main">
          <mc:Choice Requires="p14">
            <p:contentPart p14:bwMode="auto" r:id="rId587">
              <p14:nvContentPartPr>
                <p14:cNvPr id="346" name="Freihand 345">
                  <a:extLst>
                    <a:ext uri="{FF2B5EF4-FFF2-40B4-BE49-F238E27FC236}">
                      <a16:creationId xmlns:a16="http://schemas.microsoft.com/office/drawing/2014/main" id="{9A2E0132-3B2F-4047-A82B-E554DB9ABD23}"/>
                    </a:ext>
                  </a:extLst>
                </p14:cNvPr>
                <p14:cNvContentPartPr/>
                <p14:nvPr/>
              </p14:nvContentPartPr>
              <p14:xfrm>
                <a:off x="1747728" y="184968"/>
                <a:ext cx="84240" cy="68040"/>
              </p14:xfrm>
            </p:contentPart>
          </mc:Choice>
          <mc:Fallback xmlns="">
            <p:pic>
              <p:nvPicPr>
                <p:cNvPr id="346" name="Freihand 345">
                  <a:extLst>
                    <a:ext uri="{FF2B5EF4-FFF2-40B4-BE49-F238E27FC236}">
                      <a16:creationId xmlns:a16="http://schemas.microsoft.com/office/drawing/2014/main" id="{9A2E0132-3B2F-4047-A82B-E554DB9ABD23}"/>
                    </a:ext>
                  </a:extLst>
                </p:cNvPr>
                <p:cNvPicPr/>
                <p:nvPr/>
              </p:nvPicPr>
              <p:blipFill>
                <a:blip r:embed="rId588"/>
                <a:stretch>
                  <a:fillRect/>
                </a:stretch>
              </p:blipFill>
              <p:spPr>
                <a:xfrm>
                  <a:off x="1743408" y="180648"/>
                  <a:ext cx="92880" cy="76680"/>
                </a:xfrm>
                <a:prstGeom prst="rect">
                  <a:avLst/>
                </a:prstGeom>
              </p:spPr>
            </p:pic>
          </mc:Fallback>
        </mc:AlternateContent>
        <mc:AlternateContent xmlns:mc="http://schemas.openxmlformats.org/markup-compatibility/2006" xmlns:p14="http://schemas.microsoft.com/office/powerpoint/2010/main">
          <mc:Choice Requires="p14">
            <p:contentPart p14:bwMode="auto" r:id="rId589">
              <p14:nvContentPartPr>
                <p14:cNvPr id="347" name="Freihand 346">
                  <a:extLst>
                    <a:ext uri="{FF2B5EF4-FFF2-40B4-BE49-F238E27FC236}">
                      <a16:creationId xmlns:a16="http://schemas.microsoft.com/office/drawing/2014/main" id="{34A80665-C1F6-4312-9CF7-DF12A953D2CA}"/>
                    </a:ext>
                  </a:extLst>
                </p14:cNvPr>
                <p14:cNvContentPartPr/>
                <p14:nvPr/>
              </p14:nvContentPartPr>
              <p14:xfrm>
                <a:off x="1846008" y="184248"/>
                <a:ext cx="214560" cy="66240"/>
              </p14:xfrm>
            </p:contentPart>
          </mc:Choice>
          <mc:Fallback xmlns="">
            <p:pic>
              <p:nvPicPr>
                <p:cNvPr id="347" name="Freihand 346">
                  <a:extLst>
                    <a:ext uri="{FF2B5EF4-FFF2-40B4-BE49-F238E27FC236}">
                      <a16:creationId xmlns:a16="http://schemas.microsoft.com/office/drawing/2014/main" id="{34A80665-C1F6-4312-9CF7-DF12A953D2CA}"/>
                    </a:ext>
                  </a:extLst>
                </p:cNvPr>
                <p:cNvPicPr/>
                <p:nvPr/>
              </p:nvPicPr>
              <p:blipFill>
                <a:blip r:embed="rId590"/>
                <a:stretch>
                  <a:fillRect/>
                </a:stretch>
              </p:blipFill>
              <p:spPr>
                <a:xfrm>
                  <a:off x="1841688" y="179928"/>
                  <a:ext cx="223200" cy="74880"/>
                </a:xfrm>
                <a:prstGeom prst="rect">
                  <a:avLst/>
                </a:prstGeom>
              </p:spPr>
            </p:pic>
          </mc:Fallback>
        </mc:AlternateContent>
        <mc:AlternateContent xmlns:mc="http://schemas.openxmlformats.org/markup-compatibility/2006" xmlns:p14="http://schemas.microsoft.com/office/powerpoint/2010/main">
          <mc:Choice Requires="p14">
            <p:contentPart p14:bwMode="auto" r:id="rId591">
              <p14:nvContentPartPr>
                <p14:cNvPr id="349" name="Freihand 348">
                  <a:extLst>
                    <a:ext uri="{FF2B5EF4-FFF2-40B4-BE49-F238E27FC236}">
                      <a16:creationId xmlns:a16="http://schemas.microsoft.com/office/drawing/2014/main" id="{7E4D1DF7-7B41-4214-A409-7A6BD0E25B78}"/>
                    </a:ext>
                  </a:extLst>
                </p14:cNvPr>
                <p14:cNvContentPartPr/>
                <p14:nvPr/>
              </p14:nvContentPartPr>
              <p14:xfrm>
                <a:off x="2386728" y="134568"/>
                <a:ext cx="90720" cy="110520"/>
              </p14:xfrm>
            </p:contentPart>
          </mc:Choice>
          <mc:Fallback xmlns="">
            <p:pic>
              <p:nvPicPr>
                <p:cNvPr id="349" name="Freihand 348">
                  <a:extLst>
                    <a:ext uri="{FF2B5EF4-FFF2-40B4-BE49-F238E27FC236}">
                      <a16:creationId xmlns:a16="http://schemas.microsoft.com/office/drawing/2014/main" id="{7E4D1DF7-7B41-4214-A409-7A6BD0E25B78}"/>
                    </a:ext>
                  </a:extLst>
                </p:cNvPr>
                <p:cNvPicPr/>
                <p:nvPr/>
              </p:nvPicPr>
              <p:blipFill>
                <a:blip r:embed="rId592"/>
                <a:stretch>
                  <a:fillRect/>
                </a:stretch>
              </p:blipFill>
              <p:spPr>
                <a:xfrm>
                  <a:off x="2382408" y="130248"/>
                  <a:ext cx="99360" cy="119160"/>
                </a:xfrm>
                <a:prstGeom prst="rect">
                  <a:avLst/>
                </a:prstGeom>
              </p:spPr>
            </p:pic>
          </mc:Fallback>
        </mc:AlternateContent>
        <mc:AlternateContent xmlns:mc="http://schemas.openxmlformats.org/markup-compatibility/2006" xmlns:p14="http://schemas.microsoft.com/office/powerpoint/2010/main">
          <mc:Choice Requires="p14">
            <p:contentPart p14:bwMode="auto" r:id="rId593">
              <p14:nvContentPartPr>
                <p14:cNvPr id="350" name="Freihand 349">
                  <a:extLst>
                    <a:ext uri="{FF2B5EF4-FFF2-40B4-BE49-F238E27FC236}">
                      <a16:creationId xmlns:a16="http://schemas.microsoft.com/office/drawing/2014/main" id="{17B9F62F-0C4B-478A-84FF-4070F20F049B}"/>
                    </a:ext>
                  </a:extLst>
                </p14:cNvPr>
                <p14:cNvContentPartPr/>
                <p14:nvPr/>
              </p14:nvContentPartPr>
              <p14:xfrm>
                <a:off x="2349648" y="168408"/>
                <a:ext cx="141120" cy="67680"/>
              </p14:xfrm>
            </p:contentPart>
          </mc:Choice>
          <mc:Fallback xmlns="">
            <p:pic>
              <p:nvPicPr>
                <p:cNvPr id="350" name="Freihand 349">
                  <a:extLst>
                    <a:ext uri="{FF2B5EF4-FFF2-40B4-BE49-F238E27FC236}">
                      <a16:creationId xmlns:a16="http://schemas.microsoft.com/office/drawing/2014/main" id="{17B9F62F-0C4B-478A-84FF-4070F20F049B}"/>
                    </a:ext>
                  </a:extLst>
                </p:cNvPr>
                <p:cNvPicPr/>
                <p:nvPr/>
              </p:nvPicPr>
              <p:blipFill>
                <a:blip r:embed="rId594"/>
                <a:stretch>
                  <a:fillRect/>
                </a:stretch>
              </p:blipFill>
              <p:spPr>
                <a:xfrm>
                  <a:off x="2345328" y="164088"/>
                  <a:ext cx="149760" cy="76320"/>
                </a:xfrm>
                <a:prstGeom prst="rect">
                  <a:avLst/>
                </a:prstGeom>
              </p:spPr>
            </p:pic>
          </mc:Fallback>
        </mc:AlternateContent>
        <mc:AlternateContent xmlns:mc="http://schemas.openxmlformats.org/markup-compatibility/2006" xmlns:p14="http://schemas.microsoft.com/office/powerpoint/2010/main">
          <mc:Choice Requires="p14">
            <p:contentPart p14:bwMode="auto" r:id="rId595">
              <p14:nvContentPartPr>
                <p14:cNvPr id="351" name="Freihand 350">
                  <a:extLst>
                    <a:ext uri="{FF2B5EF4-FFF2-40B4-BE49-F238E27FC236}">
                      <a16:creationId xmlns:a16="http://schemas.microsoft.com/office/drawing/2014/main" id="{AE198528-E370-48E7-B3FD-B9BFC8D2A6AD}"/>
                    </a:ext>
                  </a:extLst>
                </p14:cNvPr>
                <p14:cNvContentPartPr/>
                <p14:nvPr/>
              </p14:nvContentPartPr>
              <p14:xfrm>
                <a:off x="2495808" y="210168"/>
                <a:ext cx="115560" cy="81000"/>
              </p14:xfrm>
            </p:contentPart>
          </mc:Choice>
          <mc:Fallback xmlns="">
            <p:pic>
              <p:nvPicPr>
                <p:cNvPr id="351" name="Freihand 350">
                  <a:extLst>
                    <a:ext uri="{FF2B5EF4-FFF2-40B4-BE49-F238E27FC236}">
                      <a16:creationId xmlns:a16="http://schemas.microsoft.com/office/drawing/2014/main" id="{AE198528-E370-48E7-B3FD-B9BFC8D2A6AD}"/>
                    </a:ext>
                  </a:extLst>
                </p:cNvPr>
                <p:cNvPicPr/>
                <p:nvPr/>
              </p:nvPicPr>
              <p:blipFill>
                <a:blip r:embed="rId596"/>
                <a:stretch>
                  <a:fillRect/>
                </a:stretch>
              </p:blipFill>
              <p:spPr>
                <a:xfrm>
                  <a:off x="2491488" y="205848"/>
                  <a:ext cx="124200" cy="89640"/>
                </a:xfrm>
                <a:prstGeom prst="rect">
                  <a:avLst/>
                </a:prstGeom>
              </p:spPr>
            </p:pic>
          </mc:Fallback>
        </mc:AlternateContent>
        <mc:AlternateContent xmlns:mc="http://schemas.openxmlformats.org/markup-compatibility/2006" xmlns:p14="http://schemas.microsoft.com/office/powerpoint/2010/main">
          <mc:Choice Requires="p14">
            <p:contentPart p14:bwMode="auto" r:id="rId597">
              <p14:nvContentPartPr>
                <p14:cNvPr id="352" name="Freihand 351">
                  <a:extLst>
                    <a:ext uri="{FF2B5EF4-FFF2-40B4-BE49-F238E27FC236}">
                      <a16:creationId xmlns:a16="http://schemas.microsoft.com/office/drawing/2014/main" id="{3771CDDB-BB58-46E3-AFCF-143EDCE26F3E}"/>
                    </a:ext>
                  </a:extLst>
                </p14:cNvPr>
                <p14:cNvContentPartPr/>
                <p14:nvPr/>
              </p14:nvContentPartPr>
              <p14:xfrm>
                <a:off x="2650608" y="166968"/>
                <a:ext cx="114120" cy="84600"/>
              </p14:xfrm>
            </p:contentPart>
          </mc:Choice>
          <mc:Fallback xmlns="">
            <p:pic>
              <p:nvPicPr>
                <p:cNvPr id="352" name="Freihand 351">
                  <a:extLst>
                    <a:ext uri="{FF2B5EF4-FFF2-40B4-BE49-F238E27FC236}">
                      <a16:creationId xmlns:a16="http://schemas.microsoft.com/office/drawing/2014/main" id="{3771CDDB-BB58-46E3-AFCF-143EDCE26F3E}"/>
                    </a:ext>
                  </a:extLst>
                </p:cNvPr>
                <p:cNvPicPr/>
                <p:nvPr/>
              </p:nvPicPr>
              <p:blipFill>
                <a:blip r:embed="rId598"/>
                <a:stretch>
                  <a:fillRect/>
                </a:stretch>
              </p:blipFill>
              <p:spPr>
                <a:xfrm>
                  <a:off x="2646288" y="162648"/>
                  <a:ext cx="122760" cy="93240"/>
                </a:xfrm>
                <a:prstGeom prst="rect">
                  <a:avLst/>
                </a:prstGeom>
              </p:spPr>
            </p:pic>
          </mc:Fallback>
        </mc:AlternateContent>
        <mc:AlternateContent xmlns:mc="http://schemas.openxmlformats.org/markup-compatibility/2006" xmlns:p14="http://schemas.microsoft.com/office/powerpoint/2010/main">
          <mc:Choice Requires="p14">
            <p:contentPart p14:bwMode="auto" r:id="rId599">
              <p14:nvContentPartPr>
                <p14:cNvPr id="353" name="Freihand 352">
                  <a:extLst>
                    <a:ext uri="{FF2B5EF4-FFF2-40B4-BE49-F238E27FC236}">
                      <a16:creationId xmlns:a16="http://schemas.microsoft.com/office/drawing/2014/main" id="{02A2AFAD-4F9E-48E1-97FA-3B9D3DA5B154}"/>
                    </a:ext>
                  </a:extLst>
                </p14:cNvPr>
                <p14:cNvContentPartPr/>
                <p14:nvPr/>
              </p14:nvContentPartPr>
              <p14:xfrm>
                <a:off x="2859768" y="152568"/>
                <a:ext cx="29160" cy="109440"/>
              </p14:xfrm>
            </p:contentPart>
          </mc:Choice>
          <mc:Fallback xmlns="">
            <p:pic>
              <p:nvPicPr>
                <p:cNvPr id="353" name="Freihand 352">
                  <a:extLst>
                    <a:ext uri="{FF2B5EF4-FFF2-40B4-BE49-F238E27FC236}">
                      <a16:creationId xmlns:a16="http://schemas.microsoft.com/office/drawing/2014/main" id="{02A2AFAD-4F9E-48E1-97FA-3B9D3DA5B154}"/>
                    </a:ext>
                  </a:extLst>
                </p:cNvPr>
                <p:cNvPicPr/>
                <p:nvPr/>
              </p:nvPicPr>
              <p:blipFill>
                <a:blip r:embed="rId600"/>
                <a:stretch>
                  <a:fillRect/>
                </a:stretch>
              </p:blipFill>
              <p:spPr>
                <a:xfrm>
                  <a:off x="2855448" y="148248"/>
                  <a:ext cx="37800" cy="118080"/>
                </a:xfrm>
                <a:prstGeom prst="rect">
                  <a:avLst/>
                </a:prstGeom>
              </p:spPr>
            </p:pic>
          </mc:Fallback>
        </mc:AlternateContent>
        <mc:AlternateContent xmlns:mc="http://schemas.openxmlformats.org/markup-compatibility/2006" xmlns:p14="http://schemas.microsoft.com/office/powerpoint/2010/main">
          <mc:Choice Requires="p14">
            <p:contentPart p14:bwMode="auto" r:id="rId601">
              <p14:nvContentPartPr>
                <p14:cNvPr id="354" name="Freihand 353">
                  <a:extLst>
                    <a:ext uri="{FF2B5EF4-FFF2-40B4-BE49-F238E27FC236}">
                      <a16:creationId xmlns:a16="http://schemas.microsoft.com/office/drawing/2014/main" id="{6330C0DF-FB83-4E4A-84CB-C7DC09C73CFA}"/>
                    </a:ext>
                  </a:extLst>
                </p14:cNvPr>
                <p14:cNvContentPartPr/>
                <p14:nvPr/>
              </p14:nvContentPartPr>
              <p14:xfrm>
                <a:off x="2817648" y="157248"/>
                <a:ext cx="112320" cy="93600"/>
              </p14:xfrm>
            </p:contentPart>
          </mc:Choice>
          <mc:Fallback xmlns="">
            <p:pic>
              <p:nvPicPr>
                <p:cNvPr id="354" name="Freihand 353">
                  <a:extLst>
                    <a:ext uri="{FF2B5EF4-FFF2-40B4-BE49-F238E27FC236}">
                      <a16:creationId xmlns:a16="http://schemas.microsoft.com/office/drawing/2014/main" id="{6330C0DF-FB83-4E4A-84CB-C7DC09C73CFA}"/>
                    </a:ext>
                  </a:extLst>
                </p:cNvPr>
                <p:cNvPicPr/>
                <p:nvPr/>
              </p:nvPicPr>
              <p:blipFill>
                <a:blip r:embed="rId602"/>
                <a:stretch>
                  <a:fillRect/>
                </a:stretch>
              </p:blipFill>
              <p:spPr>
                <a:xfrm>
                  <a:off x="2813328" y="152928"/>
                  <a:ext cx="120960" cy="102240"/>
                </a:xfrm>
                <a:prstGeom prst="rect">
                  <a:avLst/>
                </a:prstGeom>
              </p:spPr>
            </p:pic>
          </mc:Fallback>
        </mc:AlternateContent>
        <mc:AlternateContent xmlns:mc="http://schemas.openxmlformats.org/markup-compatibility/2006" xmlns:p14="http://schemas.microsoft.com/office/powerpoint/2010/main">
          <mc:Choice Requires="p14">
            <p:contentPart p14:bwMode="auto" r:id="rId603">
              <p14:nvContentPartPr>
                <p14:cNvPr id="355" name="Freihand 354">
                  <a:extLst>
                    <a:ext uri="{FF2B5EF4-FFF2-40B4-BE49-F238E27FC236}">
                      <a16:creationId xmlns:a16="http://schemas.microsoft.com/office/drawing/2014/main" id="{CBE9EA26-54CA-4E6B-86D1-302D004229C1}"/>
                    </a:ext>
                  </a:extLst>
                </p14:cNvPr>
                <p14:cNvContentPartPr/>
                <p14:nvPr/>
              </p14:nvContentPartPr>
              <p14:xfrm>
                <a:off x="2914848" y="260928"/>
                <a:ext cx="134640" cy="81360"/>
              </p14:xfrm>
            </p:contentPart>
          </mc:Choice>
          <mc:Fallback xmlns="">
            <p:pic>
              <p:nvPicPr>
                <p:cNvPr id="355" name="Freihand 354">
                  <a:extLst>
                    <a:ext uri="{FF2B5EF4-FFF2-40B4-BE49-F238E27FC236}">
                      <a16:creationId xmlns:a16="http://schemas.microsoft.com/office/drawing/2014/main" id="{CBE9EA26-54CA-4E6B-86D1-302D004229C1}"/>
                    </a:ext>
                  </a:extLst>
                </p:cNvPr>
                <p:cNvPicPr/>
                <p:nvPr/>
              </p:nvPicPr>
              <p:blipFill>
                <a:blip r:embed="rId604"/>
                <a:stretch>
                  <a:fillRect/>
                </a:stretch>
              </p:blipFill>
              <p:spPr>
                <a:xfrm>
                  <a:off x="2910528" y="256608"/>
                  <a:ext cx="143280" cy="90000"/>
                </a:xfrm>
                <a:prstGeom prst="rect">
                  <a:avLst/>
                </a:prstGeom>
              </p:spPr>
            </p:pic>
          </mc:Fallback>
        </mc:AlternateContent>
        <mc:AlternateContent xmlns:mc="http://schemas.openxmlformats.org/markup-compatibility/2006" xmlns:p14="http://schemas.microsoft.com/office/powerpoint/2010/main">
          <mc:Choice Requires="p14">
            <p:contentPart p14:bwMode="auto" r:id="rId605">
              <p14:nvContentPartPr>
                <p14:cNvPr id="356" name="Freihand 355">
                  <a:extLst>
                    <a:ext uri="{FF2B5EF4-FFF2-40B4-BE49-F238E27FC236}">
                      <a16:creationId xmlns:a16="http://schemas.microsoft.com/office/drawing/2014/main" id="{CDD1CF9F-37A4-4C24-9051-F0D4E5C0BAD2}"/>
                    </a:ext>
                  </a:extLst>
                </p14:cNvPr>
                <p14:cNvContentPartPr/>
                <p14:nvPr/>
              </p14:nvContentPartPr>
              <p14:xfrm>
                <a:off x="3057768" y="187848"/>
                <a:ext cx="141480" cy="95760"/>
              </p14:xfrm>
            </p:contentPart>
          </mc:Choice>
          <mc:Fallback xmlns="">
            <p:pic>
              <p:nvPicPr>
                <p:cNvPr id="356" name="Freihand 355">
                  <a:extLst>
                    <a:ext uri="{FF2B5EF4-FFF2-40B4-BE49-F238E27FC236}">
                      <a16:creationId xmlns:a16="http://schemas.microsoft.com/office/drawing/2014/main" id="{CDD1CF9F-37A4-4C24-9051-F0D4E5C0BAD2}"/>
                    </a:ext>
                  </a:extLst>
                </p:cNvPr>
                <p:cNvPicPr/>
                <p:nvPr/>
              </p:nvPicPr>
              <p:blipFill>
                <a:blip r:embed="rId606"/>
                <a:stretch>
                  <a:fillRect/>
                </a:stretch>
              </p:blipFill>
              <p:spPr>
                <a:xfrm>
                  <a:off x="3053448" y="183528"/>
                  <a:ext cx="150120" cy="104400"/>
                </a:xfrm>
                <a:prstGeom prst="rect">
                  <a:avLst/>
                </a:prstGeom>
              </p:spPr>
            </p:pic>
          </mc:Fallback>
        </mc:AlternateContent>
        <mc:AlternateContent xmlns:mc="http://schemas.openxmlformats.org/markup-compatibility/2006" xmlns:p14="http://schemas.microsoft.com/office/powerpoint/2010/main">
          <mc:Choice Requires="p14">
            <p:contentPart p14:bwMode="auto" r:id="rId607">
              <p14:nvContentPartPr>
                <p14:cNvPr id="357" name="Freihand 356">
                  <a:extLst>
                    <a:ext uri="{FF2B5EF4-FFF2-40B4-BE49-F238E27FC236}">
                      <a16:creationId xmlns:a16="http://schemas.microsoft.com/office/drawing/2014/main" id="{DD49E442-FAFB-4CB3-9199-7A7F372D9E8A}"/>
                    </a:ext>
                  </a:extLst>
                </p14:cNvPr>
                <p14:cNvContentPartPr/>
                <p14:nvPr/>
              </p14:nvContentPartPr>
              <p14:xfrm>
                <a:off x="3235968" y="150768"/>
                <a:ext cx="38880" cy="112680"/>
              </p14:xfrm>
            </p:contentPart>
          </mc:Choice>
          <mc:Fallback xmlns="">
            <p:pic>
              <p:nvPicPr>
                <p:cNvPr id="357" name="Freihand 356">
                  <a:extLst>
                    <a:ext uri="{FF2B5EF4-FFF2-40B4-BE49-F238E27FC236}">
                      <a16:creationId xmlns:a16="http://schemas.microsoft.com/office/drawing/2014/main" id="{DD49E442-FAFB-4CB3-9199-7A7F372D9E8A}"/>
                    </a:ext>
                  </a:extLst>
                </p:cNvPr>
                <p:cNvPicPr/>
                <p:nvPr/>
              </p:nvPicPr>
              <p:blipFill>
                <a:blip r:embed="rId608"/>
                <a:stretch>
                  <a:fillRect/>
                </a:stretch>
              </p:blipFill>
              <p:spPr>
                <a:xfrm>
                  <a:off x="3231648" y="146448"/>
                  <a:ext cx="47520" cy="121320"/>
                </a:xfrm>
                <a:prstGeom prst="rect">
                  <a:avLst/>
                </a:prstGeom>
              </p:spPr>
            </p:pic>
          </mc:Fallback>
        </mc:AlternateContent>
        <mc:AlternateContent xmlns:mc="http://schemas.openxmlformats.org/markup-compatibility/2006" xmlns:p14="http://schemas.microsoft.com/office/powerpoint/2010/main">
          <mc:Choice Requires="p14">
            <p:contentPart p14:bwMode="auto" r:id="rId609">
              <p14:nvContentPartPr>
                <p14:cNvPr id="358" name="Freihand 357">
                  <a:extLst>
                    <a:ext uri="{FF2B5EF4-FFF2-40B4-BE49-F238E27FC236}">
                      <a16:creationId xmlns:a16="http://schemas.microsoft.com/office/drawing/2014/main" id="{538163B3-DDC4-4BC9-92EA-4F782D83AB14}"/>
                    </a:ext>
                  </a:extLst>
                </p14:cNvPr>
                <p14:cNvContentPartPr/>
                <p14:nvPr/>
              </p14:nvContentPartPr>
              <p14:xfrm>
                <a:off x="3209688" y="173088"/>
                <a:ext cx="102240" cy="63720"/>
              </p14:xfrm>
            </p:contentPart>
          </mc:Choice>
          <mc:Fallback xmlns="">
            <p:pic>
              <p:nvPicPr>
                <p:cNvPr id="358" name="Freihand 357">
                  <a:extLst>
                    <a:ext uri="{FF2B5EF4-FFF2-40B4-BE49-F238E27FC236}">
                      <a16:creationId xmlns:a16="http://schemas.microsoft.com/office/drawing/2014/main" id="{538163B3-DDC4-4BC9-92EA-4F782D83AB14}"/>
                    </a:ext>
                  </a:extLst>
                </p:cNvPr>
                <p:cNvPicPr/>
                <p:nvPr/>
              </p:nvPicPr>
              <p:blipFill>
                <a:blip r:embed="rId610"/>
                <a:stretch>
                  <a:fillRect/>
                </a:stretch>
              </p:blipFill>
              <p:spPr>
                <a:xfrm>
                  <a:off x="3205368" y="168768"/>
                  <a:ext cx="110880" cy="72360"/>
                </a:xfrm>
                <a:prstGeom prst="rect">
                  <a:avLst/>
                </a:prstGeom>
              </p:spPr>
            </p:pic>
          </mc:Fallback>
        </mc:AlternateContent>
        <mc:AlternateContent xmlns:mc="http://schemas.openxmlformats.org/markup-compatibility/2006" xmlns:p14="http://schemas.microsoft.com/office/powerpoint/2010/main">
          <mc:Choice Requires="p14">
            <p:contentPart p14:bwMode="auto" r:id="rId611">
              <p14:nvContentPartPr>
                <p14:cNvPr id="359" name="Freihand 358">
                  <a:extLst>
                    <a:ext uri="{FF2B5EF4-FFF2-40B4-BE49-F238E27FC236}">
                      <a16:creationId xmlns:a16="http://schemas.microsoft.com/office/drawing/2014/main" id="{4B3FF388-BACD-4A93-8D5A-3E20DBFFC14C}"/>
                    </a:ext>
                  </a:extLst>
                </p14:cNvPr>
                <p14:cNvContentPartPr/>
                <p14:nvPr/>
              </p14:nvContentPartPr>
              <p14:xfrm>
                <a:off x="3290688" y="222768"/>
                <a:ext cx="84600" cy="97920"/>
              </p14:xfrm>
            </p:contentPart>
          </mc:Choice>
          <mc:Fallback xmlns="">
            <p:pic>
              <p:nvPicPr>
                <p:cNvPr id="359" name="Freihand 358">
                  <a:extLst>
                    <a:ext uri="{FF2B5EF4-FFF2-40B4-BE49-F238E27FC236}">
                      <a16:creationId xmlns:a16="http://schemas.microsoft.com/office/drawing/2014/main" id="{4B3FF388-BACD-4A93-8D5A-3E20DBFFC14C}"/>
                    </a:ext>
                  </a:extLst>
                </p:cNvPr>
                <p:cNvPicPr/>
                <p:nvPr/>
              </p:nvPicPr>
              <p:blipFill>
                <a:blip r:embed="rId612"/>
                <a:stretch>
                  <a:fillRect/>
                </a:stretch>
              </p:blipFill>
              <p:spPr>
                <a:xfrm>
                  <a:off x="3286368" y="218448"/>
                  <a:ext cx="93240" cy="106560"/>
                </a:xfrm>
                <a:prstGeom prst="rect">
                  <a:avLst/>
                </a:prstGeom>
              </p:spPr>
            </p:pic>
          </mc:Fallback>
        </mc:AlternateContent>
        <mc:AlternateContent xmlns:mc="http://schemas.openxmlformats.org/markup-compatibility/2006" xmlns:p14="http://schemas.microsoft.com/office/powerpoint/2010/main">
          <mc:Choice Requires="p14">
            <p:contentPart p14:bwMode="auto" r:id="rId613">
              <p14:nvContentPartPr>
                <p14:cNvPr id="360" name="Freihand 359">
                  <a:extLst>
                    <a:ext uri="{FF2B5EF4-FFF2-40B4-BE49-F238E27FC236}">
                      <a16:creationId xmlns:a16="http://schemas.microsoft.com/office/drawing/2014/main" id="{6F036C76-5036-40B6-9CB3-534B1AB61860}"/>
                    </a:ext>
                  </a:extLst>
                </p14:cNvPr>
                <p14:cNvContentPartPr/>
                <p14:nvPr/>
              </p14:nvContentPartPr>
              <p14:xfrm>
                <a:off x="3341448" y="112248"/>
                <a:ext cx="99000" cy="191160"/>
              </p14:xfrm>
            </p:contentPart>
          </mc:Choice>
          <mc:Fallback xmlns="">
            <p:pic>
              <p:nvPicPr>
                <p:cNvPr id="360" name="Freihand 359">
                  <a:extLst>
                    <a:ext uri="{FF2B5EF4-FFF2-40B4-BE49-F238E27FC236}">
                      <a16:creationId xmlns:a16="http://schemas.microsoft.com/office/drawing/2014/main" id="{6F036C76-5036-40B6-9CB3-534B1AB61860}"/>
                    </a:ext>
                  </a:extLst>
                </p:cNvPr>
                <p:cNvPicPr/>
                <p:nvPr/>
              </p:nvPicPr>
              <p:blipFill>
                <a:blip r:embed="rId614"/>
                <a:stretch>
                  <a:fillRect/>
                </a:stretch>
              </p:blipFill>
              <p:spPr>
                <a:xfrm>
                  <a:off x="3337128" y="107928"/>
                  <a:ext cx="107640" cy="199800"/>
                </a:xfrm>
                <a:prstGeom prst="rect">
                  <a:avLst/>
                </a:prstGeom>
              </p:spPr>
            </p:pic>
          </mc:Fallback>
        </mc:AlternateContent>
        <mc:AlternateContent xmlns:mc="http://schemas.openxmlformats.org/markup-compatibility/2006" xmlns:p14="http://schemas.microsoft.com/office/powerpoint/2010/main">
          <mc:Choice Requires="p14">
            <p:contentPart p14:bwMode="auto" r:id="rId615">
              <p14:nvContentPartPr>
                <p14:cNvPr id="361" name="Freihand 360">
                  <a:extLst>
                    <a:ext uri="{FF2B5EF4-FFF2-40B4-BE49-F238E27FC236}">
                      <a16:creationId xmlns:a16="http://schemas.microsoft.com/office/drawing/2014/main" id="{AB74F59C-86CB-4AD9-A8F8-787AA5491103}"/>
                    </a:ext>
                  </a:extLst>
                </p14:cNvPr>
                <p14:cNvContentPartPr/>
                <p14:nvPr/>
              </p14:nvContentPartPr>
              <p14:xfrm>
                <a:off x="2252448" y="68688"/>
                <a:ext cx="96480" cy="234000"/>
              </p14:xfrm>
            </p:contentPart>
          </mc:Choice>
          <mc:Fallback xmlns="">
            <p:pic>
              <p:nvPicPr>
                <p:cNvPr id="361" name="Freihand 360">
                  <a:extLst>
                    <a:ext uri="{FF2B5EF4-FFF2-40B4-BE49-F238E27FC236}">
                      <a16:creationId xmlns:a16="http://schemas.microsoft.com/office/drawing/2014/main" id="{AB74F59C-86CB-4AD9-A8F8-787AA5491103}"/>
                    </a:ext>
                  </a:extLst>
                </p:cNvPr>
                <p:cNvPicPr/>
                <p:nvPr/>
              </p:nvPicPr>
              <p:blipFill>
                <a:blip r:embed="rId616"/>
                <a:stretch>
                  <a:fillRect/>
                </a:stretch>
              </p:blipFill>
              <p:spPr>
                <a:xfrm>
                  <a:off x="2248128" y="64368"/>
                  <a:ext cx="105120" cy="242640"/>
                </a:xfrm>
                <a:prstGeom prst="rect">
                  <a:avLst/>
                </a:prstGeom>
              </p:spPr>
            </p:pic>
          </mc:Fallback>
        </mc:AlternateContent>
        <mc:AlternateContent xmlns:mc="http://schemas.openxmlformats.org/markup-compatibility/2006" xmlns:p14="http://schemas.microsoft.com/office/powerpoint/2010/main">
          <mc:Choice Requires="p14">
            <p:contentPart p14:bwMode="auto" r:id="rId617">
              <p14:nvContentPartPr>
                <p14:cNvPr id="362" name="Freihand 361">
                  <a:extLst>
                    <a:ext uri="{FF2B5EF4-FFF2-40B4-BE49-F238E27FC236}">
                      <a16:creationId xmlns:a16="http://schemas.microsoft.com/office/drawing/2014/main" id="{EB06B898-0F02-497B-AAC1-3CA49A1FEB82}"/>
                    </a:ext>
                  </a:extLst>
                </p14:cNvPr>
                <p14:cNvContentPartPr/>
                <p14:nvPr/>
              </p14:nvContentPartPr>
              <p14:xfrm>
                <a:off x="3508128" y="195048"/>
                <a:ext cx="360" cy="360"/>
              </p14:xfrm>
            </p:contentPart>
          </mc:Choice>
          <mc:Fallback xmlns="">
            <p:pic>
              <p:nvPicPr>
                <p:cNvPr id="362" name="Freihand 361">
                  <a:extLst>
                    <a:ext uri="{FF2B5EF4-FFF2-40B4-BE49-F238E27FC236}">
                      <a16:creationId xmlns:a16="http://schemas.microsoft.com/office/drawing/2014/main" id="{EB06B898-0F02-497B-AAC1-3CA49A1FEB82}"/>
                    </a:ext>
                  </a:extLst>
                </p:cNvPr>
                <p:cNvPicPr/>
                <p:nvPr/>
              </p:nvPicPr>
              <p:blipFill>
                <a:blip r:embed="rId83"/>
                <a:stretch>
                  <a:fillRect/>
                </a:stretch>
              </p:blipFill>
              <p:spPr>
                <a:xfrm>
                  <a:off x="3503808" y="190728"/>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618">
              <p14:nvContentPartPr>
                <p14:cNvPr id="363" name="Freihand 362">
                  <a:extLst>
                    <a:ext uri="{FF2B5EF4-FFF2-40B4-BE49-F238E27FC236}">
                      <a16:creationId xmlns:a16="http://schemas.microsoft.com/office/drawing/2014/main" id="{C67552B2-6C57-44CE-8AC0-37CD1754CD94}"/>
                    </a:ext>
                  </a:extLst>
                </p14:cNvPr>
                <p14:cNvContentPartPr/>
                <p14:nvPr/>
              </p14:nvContentPartPr>
              <p14:xfrm>
                <a:off x="3597408" y="57888"/>
                <a:ext cx="125280" cy="131400"/>
              </p14:xfrm>
            </p:contentPart>
          </mc:Choice>
          <mc:Fallback xmlns="">
            <p:pic>
              <p:nvPicPr>
                <p:cNvPr id="363" name="Freihand 362">
                  <a:extLst>
                    <a:ext uri="{FF2B5EF4-FFF2-40B4-BE49-F238E27FC236}">
                      <a16:creationId xmlns:a16="http://schemas.microsoft.com/office/drawing/2014/main" id="{C67552B2-6C57-44CE-8AC0-37CD1754CD94}"/>
                    </a:ext>
                  </a:extLst>
                </p:cNvPr>
                <p:cNvPicPr/>
                <p:nvPr/>
              </p:nvPicPr>
              <p:blipFill>
                <a:blip r:embed="rId619"/>
                <a:stretch>
                  <a:fillRect/>
                </a:stretch>
              </p:blipFill>
              <p:spPr>
                <a:xfrm>
                  <a:off x="3593088" y="53568"/>
                  <a:ext cx="133920" cy="140040"/>
                </a:xfrm>
                <a:prstGeom prst="rect">
                  <a:avLst/>
                </a:prstGeom>
              </p:spPr>
            </p:pic>
          </mc:Fallback>
        </mc:AlternateContent>
        <mc:AlternateContent xmlns:mc="http://schemas.openxmlformats.org/markup-compatibility/2006" xmlns:p14="http://schemas.microsoft.com/office/powerpoint/2010/main">
          <mc:Choice Requires="p14">
            <p:contentPart p14:bwMode="auto" r:id="rId620">
              <p14:nvContentPartPr>
                <p14:cNvPr id="364" name="Freihand 363">
                  <a:extLst>
                    <a:ext uri="{FF2B5EF4-FFF2-40B4-BE49-F238E27FC236}">
                      <a16:creationId xmlns:a16="http://schemas.microsoft.com/office/drawing/2014/main" id="{33E5C6C1-0725-432A-8990-970F85FE466A}"/>
                    </a:ext>
                  </a:extLst>
                </p14:cNvPr>
                <p14:cNvContentPartPr/>
                <p14:nvPr/>
              </p14:nvContentPartPr>
              <p14:xfrm>
                <a:off x="3582288" y="166248"/>
                <a:ext cx="189360" cy="30600"/>
              </p14:xfrm>
            </p:contentPart>
          </mc:Choice>
          <mc:Fallback xmlns="">
            <p:pic>
              <p:nvPicPr>
                <p:cNvPr id="364" name="Freihand 363">
                  <a:extLst>
                    <a:ext uri="{FF2B5EF4-FFF2-40B4-BE49-F238E27FC236}">
                      <a16:creationId xmlns:a16="http://schemas.microsoft.com/office/drawing/2014/main" id="{33E5C6C1-0725-432A-8990-970F85FE466A}"/>
                    </a:ext>
                  </a:extLst>
                </p:cNvPr>
                <p:cNvPicPr/>
                <p:nvPr/>
              </p:nvPicPr>
              <p:blipFill>
                <a:blip r:embed="rId621"/>
                <a:stretch>
                  <a:fillRect/>
                </a:stretch>
              </p:blipFill>
              <p:spPr>
                <a:xfrm>
                  <a:off x="3577968" y="161928"/>
                  <a:ext cx="198000" cy="39240"/>
                </a:xfrm>
                <a:prstGeom prst="rect">
                  <a:avLst/>
                </a:prstGeom>
              </p:spPr>
            </p:pic>
          </mc:Fallback>
        </mc:AlternateContent>
        <mc:AlternateContent xmlns:mc="http://schemas.openxmlformats.org/markup-compatibility/2006" xmlns:p14="http://schemas.microsoft.com/office/powerpoint/2010/main">
          <mc:Choice Requires="p14">
            <p:contentPart p14:bwMode="auto" r:id="rId622">
              <p14:nvContentPartPr>
                <p14:cNvPr id="365" name="Freihand 364">
                  <a:extLst>
                    <a:ext uri="{FF2B5EF4-FFF2-40B4-BE49-F238E27FC236}">
                      <a16:creationId xmlns:a16="http://schemas.microsoft.com/office/drawing/2014/main" id="{2AAB85A2-8437-47FF-B0EA-01C0B4474981}"/>
                    </a:ext>
                  </a:extLst>
                </p14:cNvPr>
                <p14:cNvContentPartPr/>
                <p14:nvPr/>
              </p14:nvContentPartPr>
              <p14:xfrm>
                <a:off x="3594528" y="222768"/>
                <a:ext cx="114840" cy="112320"/>
              </p14:xfrm>
            </p:contentPart>
          </mc:Choice>
          <mc:Fallback xmlns="">
            <p:pic>
              <p:nvPicPr>
                <p:cNvPr id="365" name="Freihand 364">
                  <a:extLst>
                    <a:ext uri="{FF2B5EF4-FFF2-40B4-BE49-F238E27FC236}">
                      <a16:creationId xmlns:a16="http://schemas.microsoft.com/office/drawing/2014/main" id="{2AAB85A2-8437-47FF-B0EA-01C0B4474981}"/>
                    </a:ext>
                  </a:extLst>
                </p:cNvPr>
                <p:cNvPicPr/>
                <p:nvPr/>
              </p:nvPicPr>
              <p:blipFill>
                <a:blip r:embed="rId623"/>
                <a:stretch>
                  <a:fillRect/>
                </a:stretch>
              </p:blipFill>
              <p:spPr>
                <a:xfrm>
                  <a:off x="3590208" y="218448"/>
                  <a:ext cx="123480" cy="120960"/>
                </a:xfrm>
                <a:prstGeom prst="rect">
                  <a:avLst/>
                </a:prstGeom>
              </p:spPr>
            </p:pic>
          </mc:Fallback>
        </mc:AlternateContent>
        <mc:AlternateContent xmlns:mc="http://schemas.openxmlformats.org/markup-compatibility/2006" xmlns:p14="http://schemas.microsoft.com/office/powerpoint/2010/main">
          <mc:Choice Requires="p14">
            <p:contentPart p14:bwMode="auto" r:id="rId624">
              <p14:nvContentPartPr>
                <p14:cNvPr id="367" name="Freihand 366">
                  <a:extLst>
                    <a:ext uri="{FF2B5EF4-FFF2-40B4-BE49-F238E27FC236}">
                      <a16:creationId xmlns:a16="http://schemas.microsoft.com/office/drawing/2014/main" id="{DAB20476-89D3-432D-9F26-A7C1636087B0}"/>
                    </a:ext>
                  </a:extLst>
                </p14:cNvPr>
                <p14:cNvContentPartPr/>
                <p14:nvPr/>
              </p14:nvContentPartPr>
              <p14:xfrm>
                <a:off x="468288" y="470088"/>
                <a:ext cx="78840" cy="176400"/>
              </p14:xfrm>
            </p:contentPart>
          </mc:Choice>
          <mc:Fallback xmlns="">
            <p:pic>
              <p:nvPicPr>
                <p:cNvPr id="367" name="Freihand 366">
                  <a:extLst>
                    <a:ext uri="{FF2B5EF4-FFF2-40B4-BE49-F238E27FC236}">
                      <a16:creationId xmlns:a16="http://schemas.microsoft.com/office/drawing/2014/main" id="{DAB20476-89D3-432D-9F26-A7C1636087B0}"/>
                    </a:ext>
                  </a:extLst>
                </p:cNvPr>
                <p:cNvPicPr/>
                <p:nvPr/>
              </p:nvPicPr>
              <p:blipFill>
                <a:blip r:embed="rId625"/>
                <a:stretch>
                  <a:fillRect/>
                </a:stretch>
              </p:blipFill>
              <p:spPr>
                <a:xfrm>
                  <a:off x="463968" y="465768"/>
                  <a:ext cx="87480" cy="185040"/>
                </a:xfrm>
                <a:prstGeom prst="rect">
                  <a:avLst/>
                </a:prstGeom>
              </p:spPr>
            </p:pic>
          </mc:Fallback>
        </mc:AlternateContent>
        <mc:AlternateContent xmlns:mc="http://schemas.openxmlformats.org/markup-compatibility/2006" xmlns:p14="http://schemas.microsoft.com/office/powerpoint/2010/main">
          <mc:Choice Requires="p14">
            <p:contentPart p14:bwMode="auto" r:id="rId626">
              <p14:nvContentPartPr>
                <p14:cNvPr id="368" name="Freihand 367">
                  <a:extLst>
                    <a:ext uri="{FF2B5EF4-FFF2-40B4-BE49-F238E27FC236}">
                      <a16:creationId xmlns:a16="http://schemas.microsoft.com/office/drawing/2014/main" id="{14CDFE5E-9EDE-4A6F-B3A7-C530CB2DED39}"/>
                    </a:ext>
                  </a:extLst>
                </p14:cNvPr>
                <p14:cNvContentPartPr/>
                <p14:nvPr/>
              </p14:nvContentPartPr>
              <p14:xfrm>
                <a:off x="592128" y="436608"/>
                <a:ext cx="81720" cy="81000"/>
              </p14:xfrm>
            </p:contentPart>
          </mc:Choice>
          <mc:Fallback xmlns="">
            <p:pic>
              <p:nvPicPr>
                <p:cNvPr id="368" name="Freihand 367">
                  <a:extLst>
                    <a:ext uri="{FF2B5EF4-FFF2-40B4-BE49-F238E27FC236}">
                      <a16:creationId xmlns:a16="http://schemas.microsoft.com/office/drawing/2014/main" id="{14CDFE5E-9EDE-4A6F-B3A7-C530CB2DED39}"/>
                    </a:ext>
                  </a:extLst>
                </p:cNvPr>
                <p:cNvPicPr/>
                <p:nvPr/>
              </p:nvPicPr>
              <p:blipFill>
                <a:blip r:embed="rId627"/>
                <a:stretch>
                  <a:fillRect/>
                </a:stretch>
              </p:blipFill>
              <p:spPr>
                <a:xfrm>
                  <a:off x="587808" y="432288"/>
                  <a:ext cx="90360" cy="89640"/>
                </a:xfrm>
                <a:prstGeom prst="rect">
                  <a:avLst/>
                </a:prstGeom>
              </p:spPr>
            </p:pic>
          </mc:Fallback>
        </mc:AlternateContent>
        <mc:AlternateContent xmlns:mc="http://schemas.openxmlformats.org/markup-compatibility/2006" xmlns:p14="http://schemas.microsoft.com/office/powerpoint/2010/main">
          <mc:Choice Requires="p14">
            <p:contentPart p14:bwMode="auto" r:id="rId628">
              <p14:nvContentPartPr>
                <p14:cNvPr id="369" name="Freihand 368">
                  <a:extLst>
                    <a:ext uri="{FF2B5EF4-FFF2-40B4-BE49-F238E27FC236}">
                      <a16:creationId xmlns:a16="http://schemas.microsoft.com/office/drawing/2014/main" id="{B58CF5E3-F1EB-4083-927C-F1E7CE69C52C}"/>
                    </a:ext>
                  </a:extLst>
                </p14:cNvPr>
                <p14:cNvContentPartPr/>
                <p14:nvPr/>
              </p14:nvContentPartPr>
              <p14:xfrm>
                <a:off x="673488" y="461088"/>
                <a:ext cx="242640" cy="62280"/>
              </p14:xfrm>
            </p:contentPart>
          </mc:Choice>
          <mc:Fallback xmlns="">
            <p:pic>
              <p:nvPicPr>
                <p:cNvPr id="369" name="Freihand 368">
                  <a:extLst>
                    <a:ext uri="{FF2B5EF4-FFF2-40B4-BE49-F238E27FC236}">
                      <a16:creationId xmlns:a16="http://schemas.microsoft.com/office/drawing/2014/main" id="{B58CF5E3-F1EB-4083-927C-F1E7CE69C52C}"/>
                    </a:ext>
                  </a:extLst>
                </p:cNvPr>
                <p:cNvPicPr/>
                <p:nvPr/>
              </p:nvPicPr>
              <p:blipFill>
                <a:blip r:embed="rId629"/>
                <a:stretch>
                  <a:fillRect/>
                </a:stretch>
              </p:blipFill>
              <p:spPr>
                <a:xfrm>
                  <a:off x="669168" y="456768"/>
                  <a:ext cx="251280" cy="70920"/>
                </a:xfrm>
                <a:prstGeom prst="rect">
                  <a:avLst/>
                </a:prstGeom>
              </p:spPr>
            </p:pic>
          </mc:Fallback>
        </mc:AlternateContent>
        <mc:AlternateContent xmlns:mc="http://schemas.openxmlformats.org/markup-compatibility/2006" xmlns:p14="http://schemas.microsoft.com/office/powerpoint/2010/main">
          <mc:Choice Requires="p14">
            <p:contentPart p14:bwMode="auto" r:id="rId630">
              <p14:nvContentPartPr>
                <p14:cNvPr id="370" name="Freihand 369">
                  <a:extLst>
                    <a:ext uri="{FF2B5EF4-FFF2-40B4-BE49-F238E27FC236}">
                      <a16:creationId xmlns:a16="http://schemas.microsoft.com/office/drawing/2014/main" id="{BA0F02B4-F960-4E04-935E-612AE5B1FDD7}"/>
                    </a:ext>
                  </a:extLst>
                </p14:cNvPr>
                <p14:cNvContentPartPr/>
                <p14:nvPr/>
              </p14:nvContentPartPr>
              <p14:xfrm>
                <a:off x="953928" y="456048"/>
                <a:ext cx="82440" cy="65160"/>
              </p14:xfrm>
            </p:contentPart>
          </mc:Choice>
          <mc:Fallback xmlns="">
            <p:pic>
              <p:nvPicPr>
                <p:cNvPr id="370" name="Freihand 369">
                  <a:extLst>
                    <a:ext uri="{FF2B5EF4-FFF2-40B4-BE49-F238E27FC236}">
                      <a16:creationId xmlns:a16="http://schemas.microsoft.com/office/drawing/2014/main" id="{BA0F02B4-F960-4E04-935E-612AE5B1FDD7}"/>
                    </a:ext>
                  </a:extLst>
                </p:cNvPr>
                <p:cNvPicPr/>
                <p:nvPr/>
              </p:nvPicPr>
              <p:blipFill>
                <a:blip r:embed="rId631"/>
                <a:stretch>
                  <a:fillRect/>
                </a:stretch>
              </p:blipFill>
              <p:spPr>
                <a:xfrm>
                  <a:off x="949608" y="451728"/>
                  <a:ext cx="91080" cy="73800"/>
                </a:xfrm>
                <a:prstGeom prst="rect">
                  <a:avLst/>
                </a:prstGeom>
              </p:spPr>
            </p:pic>
          </mc:Fallback>
        </mc:AlternateContent>
        <mc:AlternateContent xmlns:mc="http://schemas.openxmlformats.org/markup-compatibility/2006" xmlns:p14="http://schemas.microsoft.com/office/powerpoint/2010/main">
          <mc:Choice Requires="p14">
            <p:contentPart p14:bwMode="auto" r:id="rId632">
              <p14:nvContentPartPr>
                <p14:cNvPr id="371" name="Freihand 370">
                  <a:extLst>
                    <a:ext uri="{FF2B5EF4-FFF2-40B4-BE49-F238E27FC236}">
                      <a16:creationId xmlns:a16="http://schemas.microsoft.com/office/drawing/2014/main" id="{878EB489-0D3C-4D32-945B-AF057F833D55}"/>
                    </a:ext>
                  </a:extLst>
                </p14:cNvPr>
                <p14:cNvContentPartPr/>
                <p14:nvPr/>
              </p14:nvContentPartPr>
              <p14:xfrm>
                <a:off x="1035288" y="418968"/>
                <a:ext cx="146520" cy="97200"/>
              </p14:xfrm>
            </p:contentPart>
          </mc:Choice>
          <mc:Fallback xmlns="">
            <p:pic>
              <p:nvPicPr>
                <p:cNvPr id="371" name="Freihand 370">
                  <a:extLst>
                    <a:ext uri="{FF2B5EF4-FFF2-40B4-BE49-F238E27FC236}">
                      <a16:creationId xmlns:a16="http://schemas.microsoft.com/office/drawing/2014/main" id="{878EB489-0D3C-4D32-945B-AF057F833D55}"/>
                    </a:ext>
                  </a:extLst>
                </p:cNvPr>
                <p:cNvPicPr/>
                <p:nvPr/>
              </p:nvPicPr>
              <p:blipFill>
                <a:blip r:embed="rId633"/>
                <a:stretch>
                  <a:fillRect/>
                </a:stretch>
              </p:blipFill>
              <p:spPr>
                <a:xfrm>
                  <a:off x="1030968" y="414648"/>
                  <a:ext cx="155160" cy="105840"/>
                </a:xfrm>
                <a:prstGeom prst="rect">
                  <a:avLst/>
                </a:prstGeom>
              </p:spPr>
            </p:pic>
          </mc:Fallback>
        </mc:AlternateContent>
        <mc:AlternateContent xmlns:mc="http://schemas.openxmlformats.org/markup-compatibility/2006" xmlns:p14="http://schemas.microsoft.com/office/powerpoint/2010/main">
          <mc:Choice Requires="p14">
            <p:contentPart p14:bwMode="auto" r:id="rId634">
              <p14:nvContentPartPr>
                <p14:cNvPr id="372" name="Freihand 371">
                  <a:extLst>
                    <a:ext uri="{FF2B5EF4-FFF2-40B4-BE49-F238E27FC236}">
                      <a16:creationId xmlns:a16="http://schemas.microsoft.com/office/drawing/2014/main" id="{30A56F7F-9088-4AFF-B1EB-70E48D542700}"/>
                    </a:ext>
                  </a:extLst>
                </p14:cNvPr>
                <p14:cNvContentPartPr/>
                <p14:nvPr/>
              </p14:nvContentPartPr>
              <p14:xfrm>
                <a:off x="1187568" y="425808"/>
                <a:ext cx="63000" cy="40680"/>
              </p14:xfrm>
            </p:contentPart>
          </mc:Choice>
          <mc:Fallback xmlns="">
            <p:pic>
              <p:nvPicPr>
                <p:cNvPr id="372" name="Freihand 371">
                  <a:extLst>
                    <a:ext uri="{FF2B5EF4-FFF2-40B4-BE49-F238E27FC236}">
                      <a16:creationId xmlns:a16="http://schemas.microsoft.com/office/drawing/2014/main" id="{30A56F7F-9088-4AFF-B1EB-70E48D542700}"/>
                    </a:ext>
                  </a:extLst>
                </p:cNvPr>
                <p:cNvPicPr/>
                <p:nvPr/>
              </p:nvPicPr>
              <p:blipFill>
                <a:blip r:embed="rId635"/>
                <a:stretch>
                  <a:fillRect/>
                </a:stretch>
              </p:blipFill>
              <p:spPr>
                <a:xfrm>
                  <a:off x="1183248" y="421488"/>
                  <a:ext cx="71640" cy="49320"/>
                </a:xfrm>
                <a:prstGeom prst="rect">
                  <a:avLst/>
                </a:prstGeom>
              </p:spPr>
            </p:pic>
          </mc:Fallback>
        </mc:AlternateContent>
        <mc:AlternateContent xmlns:mc="http://schemas.openxmlformats.org/markup-compatibility/2006" xmlns:p14="http://schemas.microsoft.com/office/powerpoint/2010/main">
          <mc:Choice Requires="p14">
            <p:contentPart p14:bwMode="auto" r:id="rId636">
              <p14:nvContentPartPr>
                <p14:cNvPr id="373" name="Freihand 372">
                  <a:extLst>
                    <a:ext uri="{FF2B5EF4-FFF2-40B4-BE49-F238E27FC236}">
                      <a16:creationId xmlns:a16="http://schemas.microsoft.com/office/drawing/2014/main" id="{AC713BC3-31C5-4687-B142-D4487A424482}"/>
                    </a:ext>
                  </a:extLst>
                </p14:cNvPr>
                <p14:cNvContentPartPr/>
                <p14:nvPr/>
              </p14:nvContentPartPr>
              <p14:xfrm>
                <a:off x="1216008" y="476928"/>
                <a:ext cx="82440" cy="66960"/>
              </p14:xfrm>
            </p:contentPart>
          </mc:Choice>
          <mc:Fallback xmlns="">
            <p:pic>
              <p:nvPicPr>
                <p:cNvPr id="373" name="Freihand 372">
                  <a:extLst>
                    <a:ext uri="{FF2B5EF4-FFF2-40B4-BE49-F238E27FC236}">
                      <a16:creationId xmlns:a16="http://schemas.microsoft.com/office/drawing/2014/main" id="{AC713BC3-31C5-4687-B142-D4487A424482}"/>
                    </a:ext>
                  </a:extLst>
                </p:cNvPr>
                <p:cNvPicPr/>
                <p:nvPr/>
              </p:nvPicPr>
              <p:blipFill>
                <a:blip r:embed="rId637"/>
                <a:stretch>
                  <a:fillRect/>
                </a:stretch>
              </p:blipFill>
              <p:spPr>
                <a:xfrm>
                  <a:off x="1211688" y="472608"/>
                  <a:ext cx="91080" cy="75600"/>
                </a:xfrm>
                <a:prstGeom prst="rect">
                  <a:avLst/>
                </a:prstGeom>
              </p:spPr>
            </p:pic>
          </mc:Fallback>
        </mc:AlternateContent>
        <mc:AlternateContent xmlns:mc="http://schemas.openxmlformats.org/markup-compatibility/2006" xmlns:p14="http://schemas.microsoft.com/office/powerpoint/2010/main">
          <mc:Choice Requires="p14">
            <p:contentPart p14:bwMode="auto" r:id="rId638">
              <p14:nvContentPartPr>
                <p14:cNvPr id="374" name="Freihand 373">
                  <a:extLst>
                    <a:ext uri="{FF2B5EF4-FFF2-40B4-BE49-F238E27FC236}">
                      <a16:creationId xmlns:a16="http://schemas.microsoft.com/office/drawing/2014/main" id="{6956A53E-1C51-4399-AE57-BA769AD6E0E1}"/>
                    </a:ext>
                  </a:extLst>
                </p14:cNvPr>
                <p14:cNvContentPartPr/>
                <p14:nvPr/>
              </p14:nvContentPartPr>
              <p14:xfrm>
                <a:off x="1450008" y="491688"/>
                <a:ext cx="188640" cy="52920"/>
              </p14:xfrm>
            </p:contentPart>
          </mc:Choice>
          <mc:Fallback xmlns="">
            <p:pic>
              <p:nvPicPr>
                <p:cNvPr id="374" name="Freihand 373">
                  <a:extLst>
                    <a:ext uri="{FF2B5EF4-FFF2-40B4-BE49-F238E27FC236}">
                      <a16:creationId xmlns:a16="http://schemas.microsoft.com/office/drawing/2014/main" id="{6956A53E-1C51-4399-AE57-BA769AD6E0E1}"/>
                    </a:ext>
                  </a:extLst>
                </p:cNvPr>
                <p:cNvPicPr/>
                <p:nvPr/>
              </p:nvPicPr>
              <p:blipFill>
                <a:blip r:embed="rId639"/>
                <a:stretch>
                  <a:fillRect/>
                </a:stretch>
              </p:blipFill>
              <p:spPr>
                <a:xfrm>
                  <a:off x="1445688" y="487368"/>
                  <a:ext cx="197280" cy="61560"/>
                </a:xfrm>
                <a:prstGeom prst="rect">
                  <a:avLst/>
                </a:prstGeom>
              </p:spPr>
            </p:pic>
          </mc:Fallback>
        </mc:AlternateContent>
        <mc:AlternateContent xmlns:mc="http://schemas.openxmlformats.org/markup-compatibility/2006" xmlns:p14="http://schemas.microsoft.com/office/powerpoint/2010/main">
          <mc:Choice Requires="p14">
            <p:contentPart p14:bwMode="auto" r:id="rId640">
              <p14:nvContentPartPr>
                <p14:cNvPr id="375" name="Freihand 374">
                  <a:extLst>
                    <a:ext uri="{FF2B5EF4-FFF2-40B4-BE49-F238E27FC236}">
                      <a16:creationId xmlns:a16="http://schemas.microsoft.com/office/drawing/2014/main" id="{BF9B3426-3579-4204-A9FF-43A23FBF2F72}"/>
                    </a:ext>
                  </a:extLst>
                </p14:cNvPr>
                <p14:cNvContentPartPr/>
                <p14:nvPr/>
              </p14:nvContentPartPr>
              <p14:xfrm>
                <a:off x="1678968" y="481608"/>
                <a:ext cx="202680" cy="49320"/>
              </p14:xfrm>
            </p:contentPart>
          </mc:Choice>
          <mc:Fallback xmlns="">
            <p:pic>
              <p:nvPicPr>
                <p:cNvPr id="375" name="Freihand 374">
                  <a:extLst>
                    <a:ext uri="{FF2B5EF4-FFF2-40B4-BE49-F238E27FC236}">
                      <a16:creationId xmlns:a16="http://schemas.microsoft.com/office/drawing/2014/main" id="{BF9B3426-3579-4204-A9FF-43A23FBF2F72}"/>
                    </a:ext>
                  </a:extLst>
                </p:cNvPr>
                <p:cNvPicPr/>
                <p:nvPr/>
              </p:nvPicPr>
              <p:blipFill>
                <a:blip r:embed="rId641"/>
                <a:stretch>
                  <a:fillRect/>
                </a:stretch>
              </p:blipFill>
              <p:spPr>
                <a:xfrm>
                  <a:off x="1674648" y="477288"/>
                  <a:ext cx="211320" cy="57960"/>
                </a:xfrm>
                <a:prstGeom prst="rect">
                  <a:avLst/>
                </a:prstGeom>
              </p:spPr>
            </p:pic>
          </mc:Fallback>
        </mc:AlternateContent>
        <mc:AlternateContent xmlns:mc="http://schemas.openxmlformats.org/markup-compatibility/2006" xmlns:p14="http://schemas.microsoft.com/office/powerpoint/2010/main">
          <mc:Choice Requires="p14">
            <p:contentPart p14:bwMode="auto" r:id="rId642">
              <p14:nvContentPartPr>
                <p14:cNvPr id="376" name="Freihand 375">
                  <a:extLst>
                    <a:ext uri="{FF2B5EF4-FFF2-40B4-BE49-F238E27FC236}">
                      <a16:creationId xmlns:a16="http://schemas.microsoft.com/office/drawing/2014/main" id="{C5CC4108-78B8-47E2-A5FE-0EA441336E80}"/>
                    </a:ext>
                  </a:extLst>
                </p14:cNvPr>
                <p14:cNvContentPartPr/>
                <p14:nvPr/>
              </p14:nvContentPartPr>
              <p14:xfrm>
                <a:off x="2455488" y="465768"/>
                <a:ext cx="106920" cy="99000"/>
              </p14:xfrm>
            </p:contentPart>
          </mc:Choice>
          <mc:Fallback xmlns="">
            <p:pic>
              <p:nvPicPr>
                <p:cNvPr id="376" name="Freihand 375">
                  <a:extLst>
                    <a:ext uri="{FF2B5EF4-FFF2-40B4-BE49-F238E27FC236}">
                      <a16:creationId xmlns:a16="http://schemas.microsoft.com/office/drawing/2014/main" id="{C5CC4108-78B8-47E2-A5FE-0EA441336E80}"/>
                    </a:ext>
                  </a:extLst>
                </p:cNvPr>
                <p:cNvPicPr/>
                <p:nvPr/>
              </p:nvPicPr>
              <p:blipFill>
                <a:blip r:embed="rId643"/>
                <a:stretch>
                  <a:fillRect/>
                </a:stretch>
              </p:blipFill>
              <p:spPr>
                <a:xfrm>
                  <a:off x="2451168" y="461448"/>
                  <a:ext cx="115560" cy="107640"/>
                </a:xfrm>
                <a:prstGeom prst="rect">
                  <a:avLst/>
                </a:prstGeom>
              </p:spPr>
            </p:pic>
          </mc:Fallback>
        </mc:AlternateContent>
        <mc:AlternateContent xmlns:mc="http://schemas.openxmlformats.org/markup-compatibility/2006" xmlns:p14="http://schemas.microsoft.com/office/powerpoint/2010/main">
          <mc:Choice Requires="p14">
            <p:contentPart p14:bwMode="auto" r:id="rId644">
              <p14:nvContentPartPr>
                <p14:cNvPr id="377" name="Freihand 376">
                  <a:extLst>
                    <a:ext uri="{FF2B5EF4-FFF2-40B4-BE49-F238E27FC236}">
                      <a16:creationId xmlns:a16="http://schemas.microsoft.com/office/drawing/2014/main" id="{5A6392C8-28C1-424C-9620-8F93A9B7A564}"/>
                    </a:ext>
                  </a:extLst>
                </p14:cNvPr>
                <p14:cNvContentPartPr/>
                <p14:nvPr/>
              </p14:nvContentPartPr>
              <p14:xfrm>
                <a:off x="2463048" y="495288"/>
                <a:ext cx="125280" cy="73080"/>
              </p14:xfrm>
            </p:contentPart>
          </mc:Choice>
          <mc:Fallback xmlns="">
            <p:pic>
              <p:nvPicPr>
                <p:cNvPr id="377" name="Freihand 376">
                  <a:extLst>
                    <a:ext uri="{FF2B5EF4-FFF2-40B4-BE49-F238E27FC236}">
                      <a16:creationId xmlns:a16="http://schemas.microsoft.com/office/drawing/2014/main" id="{5A6392C8-28C1-424C-9620-8F93A9B7A564}"/>
                    </a:ext>
                  </a:extLst>
                </p:cNvPr>
                <p:cNvPicPr/>
                <p:nvPr/>
              </p:nvPicPr>
              <p:blipFill>
                <a:blip r:embed="rId645"/>
                <a:stretch>
                  <a:fillRect/>
                </a:stretch>
              </p:blipFill>
              <p:spPr>
                <a:xfrm>
                  <a:off x="2458728" y="490968"/>
                  <a:ext cx="133920" cy="81720"/>
                </a:xfrm>
                <a:prstGeom prst="rect">
                  <a:avLst/>
                </a:prstGeom>
              </p:spPr>
            </p:pic>
          </mc:Fallback>
        </mc:AlternateContent>
        <mc:AlternateContent xmlns:mc="http://schemas.openxmlformats.org/markup-compatibility/2006" xmlns:p14="http://schemas.microsoft.com/office/powerpoint/2010/main">
          <mc:Choice Requires="p14">
            <p:contentPart p14:bwMode="auto" r:id="rId646">
              <p14:nvContentPartPr>
                <p14:cNvPr id="380" name="Freihand 379">
                  <a:extLst>
                    <a:ext uri="{FF2B5EF4-FFF2-40B4-BE49-F238E27FC236}">
                      <a16:creationId xmlns:a16="http://schemas.microsoft.com/office/drawing/2014/main" id="{D4AAC8F8-2F61-496F-ABE1-5B7AF01093F7}"/>
                    </a:ext>
                  </a:extLst>
                </p14:cNvPr>
                <p14:cNvContentPartPr/>
                <p14:nvPr/>
              </p14:nvContentPartPr>
              <p14:xfrm>
                <a:off x="2575008" y="534888"/>
                <a:ext cx="68040" cy="72000"/>
              </p14:xfrm>
            </p:contentPart>
          </mc:Choice>
          <mc:Fallback xmlns="">
            <p:pic>
              <p:nvPicPr>
                <p:cNvPr id="380" name="Freihand 379">
                  <a:extLst>
                    <a:ext uri="{FF2B5EF4-FFF2-40B4-BE49-F238E27FC236}">
                      <a16:creationId xmlns:a16="http://schemas.microsoft.com/office/drawing/2014/main" id="{D4AAC8F8-2F61-496F-ABE1-5B7AF01093F7}"/>
                    </a:ext>
                  </a:extLst>
                </p:cNvPr>
                <p:cNvPicPr/>
                <p:nvPr/>
              </p:nvPicPr>
              <p:blipFill>
                <a:blip r:embed="rId647"/>
                <a:stretch>
                  <a:fillRect/>
                </a:stretch>
              </p:blipFill>
              <p:spPr>
                <a:xfrm>
                  <a:off x="2570688" y="530568"/>
                  <a:ext cx="76680" cy="80640"/>
                </a:xfrm>
                <a:prstGeom prst="rect">
                  <a:avLst/>
                </a:prstGeom>
              </p:spPr>
            </p:pic>
          </mc:Fallback>
        </mc:AlternateContent>
        <mc:AlternateContent xmlns:mc="http://schemas.openxmlformats.org/markup-compatibility/2006" xmlns:p14="http://schemas.microsoft.com/office/powerpoint/2010/main">
          <mc:Choice Requires="p14">
            <p:contentPart p14:bwMode="auto" r:id="rId648">
              <p14:nvContentPartPr>
                <p14:cNvPr id="382" name="Freihand 381">
                  <a:extLst>
                    <a:ext uri="{FF2B5EF4-FFF2-40B4-BE49-F238E27FC236}">
                      <a16:creationId xmlns:a16="http://schemas.microsoft.com/office/drawing/2014/main" id="{F7A4C700-7CA1-4D0E-94FB-AF85790CF8F6}"/>
                    </a:ext>
                  </a:extLst>
                </p14:cNvPr>
                <p14:cNvContentPartPr/>
                <p14:nvPr/>
              </p14:nvContentPartPr>
              <p14:xfrm>
                <a:off x="2678688" y="478008"/>
                <a:ext cx="22680" cy="7560"/>
              </p14:xfrm>
            </p:contentPart>
          </mc:Choice>
          <mc:Fallback xmlns="">
            <p:pic>
              <p:nvPicPr>
                <p:cNvPr id="382" name="Freihand 381">
                  <a:extLst>
                    <a:ext uri="{FF2B5EF4-FFF2-40B4-BE49-F238E27FC236}">
                      <a16:creationId xmlns:a16="http://schemas.microsoft.com/office/drawing/2014/main" id="{F7A4C700-7CA1-4D0E-94FB-AF85790CF8F6}"/>
                    </a:ext>
                  </a:extLst>
                </p:cNvPr>
                <p:cNvPicPr/>
                <p:nvPr/>
              </p:nvPicPr>
              <p:blipFill>
                <a:blip r:embed="rId649"/>
                <a:stretch>
                  <a:fillRect/>
                </a:stretch>
              </p:blipFill>
              <p:spPr>
                <a:xfrm>
                  <a:off x="2674368" y="473688"/>
                  <a:ext cx="31320" cy="16200"/>
                </a:xfrm>
                <a:prstGeom prst="rect">
                  <a:avLst/>
                </a:prstGeom>
              </p:spPr>
            </p:pic>
          </mc:Fallback>
        </mc:AlternateContent>
        <mc:AlternateContent xmlns:mc="http://schemas.openxmlformats.org/markup-compatibility/2006" xmlns:p14="http://schemas.microsoft.com/office/powerpoint/2010/main">
          <mc:Choice Requires="p14">
            <p:contentPart p14:bwMode="auto" r:id="rId650">
              <p14:nvContentPartPr>
                <p14:cNvPr id="383" name="Freihand 382">
                  <a:extLst>
                    <a:ext uri="{FF2B5EF4-FFF2-40B4-BE49-F238E27FC236}">
                      <a16:creationId xmlns:a16="http://schemas.microsoft.com/office/drawing/2014/main" id="{021C7476-F1A4-4214-ABE4-A806D202543D}"/>
                    </a:ext>
                  </a:extLst>
                </p14:cNvPr>
                <p14:cNvContentPartPr/>
                <p14:nvPr/>
              </p14:nvContentPartPr>
              <p14:xfrm>
                <a:off x="2782368" y="445248"/>
                <a:ext cx="84960" cy="106560"/>
              </p14:xfrm>
            </p:contentPart>
          </mc:Choice>
          <mc:Fallback xmlns="">
            <p:pic>
              <p:nvPicPr>
                <p:cNvPr id="383" name="Freihand 382">
                  <a:extLst>
                    <a:ext uri="{FF2B5EF4-FFF2-40B4-BE49-F238E27FC236}">
                      <a16:creationId xmlns:a16="http://schemas.microsoft.com/office/drawing/2014/main" id="{021C7476-F1A4-4214-ABE4-A806D202543D}"/>
                    </a:ext>
                  </a:extLst>
                </p:cNvPr>
                <p:cNvPicPr/>
                <p:nvPr/>
              </p:nvPicPr>
              <p:blipFill>
                <a:blip r:embed="rId651"/>
                <a:stretch>
                  <a:fillRect/>
                </a:stretch>
              </p:blipFill>
              <p:spPr>
                <a:xfrm>
                  <a:off x="2778048" y="440928"/>
                  <a:ext cx="93600" cy="115200"/>
                </a:xfrm>
                <a:prstGeom prst="rect">
                  <a:avLst/>
                </a:prstGeom>
              </p:spPr>
            </p:pic>
          </mc:Fallback>
        </mc:AlternateContent>
        <mc:AlternateContent xmlns:mc="http://schemas.openxmlformats.org/markup-compatibility/2006" xmlns:p14="http://schemas.microsoft.com/office/powerpoint/2010/main">
          <mc:Choice Requires="p14">
            <p:contentPart p14:bwMode="auto" r:id="rId652">
              <p14:nvContentPartPr>
                <p14:cNvPr id="384" name="Freihand 383">
                  <a:extLst>
                    <a:ext uri="{FF2B5EF4-FFF2-40B4-BE49-F238E27FC236}">
                      <a16:creationId xmlns:a16="http://schemas.microsoft.com/office/drawing/2014/main" id="{CFFD9828-71F2-4D13-B287-FF89FDDA7423}"/>
                    </a:ext>
                  </a:extLst>
                </p14:cNvPr>
                <p14:cNvContentPartPr/>
                <p14:nvPr/>
              </p14:nvContentPartPr>
              <p14:xfrm>
                <a:off x="2768328" y="483768"/>
                <a:ext cx="119160" cy="66960"/>
              </p14:xfrm>
            </p:contentPart>
          </mc:Choice>
          <mc:Fallback xmlns="">
            <p:pic>
              <p:nvPicPr>
                <p:cNvPr id="384" name="Freihand 383">
                  <a:extLst>
                    <a:ext uri="{FF2B5EF4-FFF2-40B4-BE49-F238E27FC236}">
                      <a16:creationId xmlns:a16="http://schemas.microsoft.com/office/drawing/2014/main" id="{CFFD9828-71F2-4D13-B287-FF89FDDA7423}"/>
                    </a:ext>
                  </a:extLst>
                </p:cNvPr>
                <p:cNvPicPr/>
                <p:nvPr/>
              </p:nvPicPr>
              <p:blipFill>
                <a:blip r:embed="rId653"/>
                <a:stretch>
                  <a:fillRect/>
                </a:stretch>
              </p:blipFill>
              <p:spPr>
                <a:xfrm>
                  <a:off x="2764008" y="479448"/>
                  <a:ext cx="127800" cy="75600"/>
                </a:xfrm>
                <a:prstGeom prst="rect">
                  <a:avLst/>
                </a:prstGeom>
              </p:spPr>
            </p:pic>
          </mc:Fallback>
        </mc:AlternateContent>
        <mc:AlternateContent xmlns:mc="http://schemas.openxmlformats.org/markup-compatibility/2006" xmlns:p14="http://schemas.microsoft.com/office/powerpoint/2010/main">
          <mc:Choice Requires="p14">
            <p:contentPart p14:bwMode="auto" r:id="rId654">
              <p14:nvContentPartPr>
                <p14:cNvPr id="385" name="Freihand 384">
                  <a:extLst>
                    <a:ext uri="{FF2B5EF4-FFF2-40B4-BE49-F238E27FC236}">
                      <a16:creationId xmlns:a16="http://schemas.microsoft.com/office/drawing/2014/main" id="{B5B781F8-A4D2-4BC5-9F69-17BF7A96318F}"/>
                    </a:ext>
                  </a:extLst>
                </p14:cNvPr>
                <p14:cNvContentPartPr/>
                <p14:nvPr/>
              </p14:nvContentPartPr>
              <p14:xfrm>
                <a:off x="2895048" y="547128"/>
                <a:ext cx="64440" cy="83880"/>
              </p14:xfrm>
            </p:contentPart>
          </mc:Choice>
          <mc:Fallback xmlns="">
            <p:pic>
              <p:nvPicPr>
                <p:cNvPr id="385" name="Freihand 384">
                  <a:extLst>
                    <a:ext uri="{FF2B5EF4-FFF2-40B4-BE49-F238E27FC236}">
                      <a16:creationId xmlns:a16="http://schemas.microsoft.com/office/drawing/2014/main" id="{B5B781F8-A4D2-4BC5-9F69-17BF7A96318F}"/>
                    </a:ext>
                  </a:extLst>
                </p:cNvPr>
                <p:cNvPicPr/>
                <p:nvPr/>
              </p:nvPicPr>
              <p:blipFill>
                <a:blip r:embed="rId655"/>
                <a:stretch>
                  <a:fillRect/>
                </a:stretch>
              </p:blipFill>
              <p:spPr>
                <a:xfrm>
                  <a:off x="2890728" y="542808"/>
                  <a:ext cx="73080" cy="92520"/>
                </a:xfrm>
                <a:prstGeom prst="rect">
                  <a:avLst/>
                </a:prstGeom>
              </p:spPr>
            </p:pic>
          </mc:Fallback>
        </mc:AlternateContent>
        <mc:AlternateContent xmlns:mc="http://schemas.openxmlformats.org/markup-compatibility/2006" xmlns:p14="http://schemas.microsoft.com/office/powerpoint/2010/main">
          <mc:Choice Requires="p14">
            <p:contentPart p14:bwMode="auto" r:id="rId656">
              <p14:nvContentPartPr>
                <p14:cNvPr id="386" name="Freihand 385">
                  <a:extLst>
                    <a:ext uri="{FF2B5EF4-FFF2-40B4-BE49-F238E27FC236}">
                      <a16:creationId xmlns:a16="http://schemas.microsoft.com/office/drawing/2014/main" id="{30769059-AF31-409E-8115-CF2626876602}"/>
                    </a:ext>
                  </a:extLst>
                </p14:cNvPr>
                <p14:cNvContentPartPr/>
                <p14:nvPr/>
              </p14:nvContentPartPr>
              <p14:xfrm>
                <a:off x="3051648" y="512928"/>
                <a:ext cx="9000" cy="11880"/>
              </p14:xfrm>
            </p:contentPart>
          </mc:Choice>
          <mc:Fallback xmlns="">
            <p:pic>
              <p:nvPicPr>
                <p:cNvPr id="386" name="Freihand 385">
                  <a:extLst>
                    <a:ext uri="{FF2B5EF4-FFF2-40B4-BE49-F238E27FC236}">
                      <a16:creationId xmlns:a16="http://schemas.microsoft.com/office/drawing/2014/main" id="{30769059-AF31-409E-8115-CF2626876602}"/>
                    </a:ext>
                  </a:extLst>
                </p:cNvPr>
                <p:cNvPicPr/>
                <p:nvPr/>
              </p:nvPicPr>
              <p:blipFill>
                <a:blip r:embed="rId657"/>
                <a:stretch>
                  <a:fillRect/>
                </a:stretch>
              </p:blipFill>
              <p:spPr>
                <a:xfrm>
                  <a:off x="3047328" y="508608"/>
                  <a:ext cx="17640" cy="20520"/>
                </a:xfrm>
                <a:prstGeom prst="rect">
                  <a:avLst/>
                </a:prstGeom>
              </p:spPr>
            </p:pic>
          </mc:Fallback>
        </mc:AlternateContent>
        <mc:AlternateContent xmlns:mc="http://schemas.openxmlformats.org/markup-compatibility/2006" xmlns:p14="http://schemas.microsoft.com/office/powerpoint/2010/main">
          <mc:Choice Requires="p14">
            <p:contentPart p14:bwMode="auto" r:id="rId658">
              <p14:nvContentPartPr>
                <p14:cNvPr id="387" name="Freihand 386">
                  <a:extLst>
                    <a:ext uri="{FF2B5EF4-FFF2-40B4-BE49-F238E27FC236}">
                      <a16:creationId xmlns:a16="http://schemas.microsoft.com/office/drawing/2014/main" id="{D92E9B3A-CE9C-4655-839A-0024900F965E}"/>
                    </a:ext>
                  </a:extLst>
                </p14:cNvPr>
                <p14:cNvContentPartPr/>
                <p14:nvPr/>
              </p14:nvContentPartPr>
              <p14:xfrm>
                <a:off x="3112128" y="488448"/>
                <a:ext cx="86040" cy="92520"/>
              </p14:xfrm>
            </p:contentPart>
          </mc:Choice>
          <mc:Fallback xmlns="">
            <p:pic>
              <p:nvPicPr>
                <p:cNvPr id="387" name="Freihand 386">
                  <a:extLst>
                    <a:ext uri="{FF2B5EF4-FFF2-40B4-BE49-F238E27FC236}">
                      <a16:creationId xmlns:a16="http://schemas.microsoft.com/office/drawing/2014/main" id="{D92E9B3A-CE9C-4655-839A-0024900F965E}"/>
                    </a:ext>
                  </a:extLst>
                </p:cNvPr>
                <p:cNvPicPr/>
                <p:nvPr/>
              </p:nvPicPr>
              <p:blipFill>
                <a:blip r:embed="rId659"/>
                <a:stretch>
                  <a:fillRect/>
                </a:stretch>
              </p:blipFill>
              <p:spPr>
                <a:xfrm>
                  <a:off x="3107808" y="484128"/>
                  <a:ext cx="94680" cy="101160"/>
                </a:xfrm>
                <a:prstGeom prst="rect">
                  <a:avLst/>
                </a:prstGeom>
              </p:spPr>
            </p:pic>
          </mc:Fallback>
        </mc:AlternateContent>
        <mc:AlternateContent xmlns:mc="http://schemas.openxmlformats.org/markup-compatibility/2006" xmlns:p14="http://schemas.microsoft.com/office/powerpoint/2010/main">
          <mc:Choice Requires="p14">
            <p:contentPart p14:bwMode="auto" r:id="rId660">
              <p14:nvContentPartPr>
                <p14:cNvPr id="388" name="Freihand 387">
                  <a:extLst>
                    <a:ext uri="{FF2B5EF4-FFF2-40B4-BE49-F238E27FC236}">
                      <a16:creationId xmlns:a16="http://schemas.microsoft.com/office/drawing/2014/main" id="{5E12282A-01A1-4267-8883-FAE95035DD9D}"/>
                    </a:ext>
                  </a:extLst>
                </p14:cNvPr>
                <p14:cNvContentPartPr/>
                <p14:nvPr/>
              </p14:nvContentPartPr>
              <p14:xfrm>
                <a:off x="3152088" y="548208"/>
                <a:ext cx="97200" cy="111600"/>
              </p14:xfrm>
            </p:contentPart>
          </mc:Choice>
          <mc:Fallback xmlns="">
            <p:pic>
              <p:nvPicPr>
                <p:cNvPr id="388" name="Freihand 387">
                  <a:extLst>
                    <a:ext uri="{FF2B5EF4-FFF2-40B4-BE49-F238E27FC236}">
                      <a16:creationId xmlns:a16="http://schemas.microsoft.com/office/drawing/2014/main" id="{5E12282A-01A1-4267-8883-FAE95035DD9D}"/>
                    </a:ext>
                  </a:extLst>
                </p:cNvPr>
                <p:cNvPicPr/>
                <p:nvPr/>
              </p:nvPicPr>
              <p:blipFill>
                <a:blip r:embed="rId661"/>
                <a:stretch>
                  <a:fillRect/>
                </a:stretch>
              </p:blipFill>
              <p:spPr>
                <a:xfrm>
                  <a:off x="3147768" y="543888"/>
                  <a:ext cx="105840" cy="120240"/>
                </a:xfrm>
                <a:prstGeom prst="rect">
                  <a:avLst/>
                </a:prstGeom>
              </p:spPr>
            </p:pic>
          </mc:Fallback>
        </mc:AlternateContent>
        <mc:AlternateContent xmlns:mc="http://schemas.openxmlformats.org/markup-compatibility/2006" xmlns:p14="http://schemas.microsoft.com/office/powerpoint/2010/main">
          <mc:Choice Requires="p14">
            <p:contentPart p14:bwMode="auto" r:id="rId662">
              <p14:nvContentPartPr>
                <p14:cNvPr id="390" name="Freihand 389">
                  <a:extLst>
                    <a:ext uri="{FF2B5EF4-FFF2-40B4-BE49-F238E27FC236}">
                      <a16:creationId xmlns:a16="http://schemas.microsoft.com/office/drawing/2014/main" id="{D519DB39-305A-401C-B5E4-A98187426D83}"/>
                    </a:ext>
                  </a:extLst>
                </p14:cNvPr>
                <p14:cNvContentPartPr/>
                <p14:nvPr/>
              </p14:nvContentPartPr>
              <p14:xfrm>
                <a:off x="2293848" y="433008"/>
                <a:ext cx="115560" cy="255960"/>
              </p14:xfrm>
            </p:contentPart>
          </mc:Choice>
          <mc:Fallback xmlns="">
            <p:pic>
              <p:nvPicPr>
                <p:cNvPr id="390" name="Freihand 389">
                  <a:extLst>
                    <a:ext uri="{FF2B5EF4-FFF2-40B4-BE49-F238E27FC236}">
                      <a16:creationId xmlns:a16="http://schemas.microsoft.com/office/drawing/2014/main" id="{D519DB39-305A-401C-B5E4-A98187426D83}"/>
                    </a:ext>
                  </a:extLst>
                </p:cNvPr>
                <p:cNvPicPr/>
                <p:nvPr/>
              </p:nvPicPr>
              <p:blipFill>
                <a:blip r:embed="rId663"/>
                <a:stretch>
                  <a:fillRect/>
                </a:stretch>
              </p:blipFill>
              <p:spPr>
                <a:xfrm>
                  <a:off x="2289528" y="428688"/>
                  <a:ext cx="124200" cy="264600"/>
                </a:xfrm>
                <a:prstGeom prst="rect">
                  <a:avLst/>
                </a:prstGeom>
              </p:spPr>
            </p:pic>
          </mc:Fallback>
        </mc:AlternateContent>
        <mc:AlternateContent xmlns:mc="http://schemas.openxmlformats.org/markup-compatibility/2006" xmlns:p14="http://schemas.microsoft.com/office/powerpoint/2010/main">
          <mc:Choice Requires="p14">
            <p:contentPart p14:bwMode="auto" r:id="rId664">
              <p14:nvContentPartPr>
                <p14:cNvPr id="391" name="Freihand 390">
                  <a:extLst>
                    <a:ext uri="{FF2B5EF4-FFF2-40B4-BE49-F238E27FC236}">
                      <a16:creationId xmlns:a16="http://schemas.microsoft.com/office/drawing/2014/main" id="{D5CB8E4B-9BFB-4E23-B9D9-C26F70606C00}"/>
                    </a:ext>
                  </a:extLst>
                </p14:cNvPr>
                <p14:cNvContentPartPr/>
                <p14:nvPr/>
              </p14:nvContentPartPr>
              <p14:xfrm>
                <a:off x="3227688" y="469728"/>
                <a:ext cx="109080" cy="255600"/>
              </p14:xfrm>
            </p:contentPart>
          </mc:Choice>
          <mc:Fallback xmlns="">
            <p:pic>
              <p:nvPicPr>
                <p:cNvPr id="391" name="Freihand 390">
                  <a:extLst>
                    <a:ext uri="{FF2B5EF4-FFF2-40B4-BE49-F238E27FC236}">
                      <a16:creationId xmlns:a16="http://schemas.microsoft.com/office/drawing/2014/main" id="{D5CB8E4B-9BFB-4E23-B9D9-C26F70606C00}"/>
                    </a:ext>
                  </a:extLst>
                </p:cNvPr>
                <p:cNvPicPr/>
                <p:nvPr/>
              </p:nvPicPr>
              <p:blipFill>
                <a:blip r:embed="rId665"/>
                <a:stretch>
                  <a:fillRect/>
                </a:stretch>
              </p:blipFill>
              <p:spPr>
                <a:xfrm>
                  <a:off x="3223368" y="465408"/>
                  <a:ext cx="117720" cy="264240"/>
                </a:xfrm>
                <a:prstGeom prst="rect">
                  <a:avLst/>
                </a:prstGeom>
              </p:spPr>
            </p:pic>
          </mc:Fallback>
        </mc:AlternateContent>
        <mc:AlternateContent xmlns:mc="http://schemas.openxmlformats.org/markup-compatibility/2006" xmlns:p14="http://schemas.microsoft.com/office/powerpoint/2010/main">
          <mc:Choice Requires="p14">
            <p:contentPart p14:bwMode="auto" r:id="rId666">
              <p14:nvContentPartPr>
                <p14:cNvPr id="393" name="Freihand 392">
                  <a:extLst>
                    <a:ext uri="{FF2B5EF4-FFF2-40B4-BE49-F238E27FC236}">
                      <a16:creationId xmlns:a16="http://schemas.microsoft.com/office/drawing/2014/main" id="{C8EE2001-C4CB-470D-A3A2-17FC60672142}"/>
                    </a:ext>
                  </a:extLst>
                </p14:cNvPr>
                <p14:cNvContentPartPr/>
                <p14:nvPr/>
              </p14:nvContentPartPr>
              <p14:xfrm>
                <a:off x="3523608" y="34848"/>
                <a:ext cx="283680" cy="373320"/>
              </p14:xfrm>
            </p:contentPart>
          </mc:Choice>
          <mc:Fallback xmlns="">
            <p:pic>
              <p:nvPicPr>
                <p:cNvPr id="393" name="Freihand 392">
                  <a:extLst>
                    <a:ext uri="{FF2B5EF4-FFF2-40B4-BE49-F238E27FC236}">
                      <a16:creationId xmlns:a16="http://schemas.microsoft.com/office/drawing/2014/main" id="{C8EE2001-C4CB-470D-A3A2-17FC60672142}"/>
                    </a:ext>
                  </a:extLst>
                </p:cNvPr>
                <p:cNvPicPr/>
                <p:nvPr/>
              </p:nvPicPr>
              <p:blipFill>
                <a:blip r:embed="rId667"/>
                <a:stretch>
                  <a:fillRect/>
                </a:stretch>
              </p:blipFill>
              <p:spPr>
                <a:xfrm>
                  <a:off x="3519288" y="30528"/>
                  <a:ext cx="292320" cy="381960"/>
                </a:xfrm>
                <a:prstGeom prst="rect">
                  <a:avLst/>
                </a:prstGeom>
              </p:spPr>
            </p:pic>
          </mc:Fallback>
        </mc:AlternateContent>
        <mc:AlternateContent xmlns:mc="http://schemas.openxmlformats.org/markup-compatibility/2006" xmlns:p14="http://schemas.microsoft.com/office/powerpoint/2010/main">
          <mc:Choice Requires="p14">
            <p:contentPart p14:bwMode="auto" r:id="rId668">
              <p14:nvContentPartPr>
                <p14:cNvPr id="395" name="Freihand 394">
                  <a:extLst>
                    <a:ext uri="{FF2B5EF4-FFF2-40B4-BE49-F238E27FC236}">
                      <a16:creationId xmlns:a16="http://schemas.microsoft.com/office/drawing/2014/main" id="{35EDC688-A093-4BDB-B831-4E417F69724D}"/>
                    </a:ext>
                  </a:extLst>
                </p14:cNvPr>
                <p14:cNvContentPartPr/>
                <p14:nvPr/>
              </p14:nvContentPartPr>
              <p14:xfrm>
                <a:off x="3293568" y="307008"/>
                <a:ext cx="92520" cy="89640"/>
              </p14:xfrm>
            </p:contentPart>
          </mc:Choice>
          <mc:Fallback xmlns="">
            <p:pic>
              <p:nvPicPr>
                <p:cNvPr id="395" name="Freihand 394">
                  <a:extLst>
                    <a:ext uri="{FF2B5EF4-FFF2-40B4-BE49-F238E27FC236}">
                      <a16:creationId xmlns:a16="http://schemas.microsoft.com/office/drawing/2014/main" id="{35EDC688-A093-4BDB-B831-4E417F69724D}"/>
                    </a:ext>
                  </a:extLst>
                </p:cNvPr>
                <p:cNvPicPr/>
                <p:nvPr/>
              </p:nvPicPr>
              <p:blipFill>
                <a:blip r:embed="rId669"/>
                <a:stretch>
                  <a:fillRect/>
                </a:stretch>
              </p:blipFill>
              <p:spPr>
                <a:xfrm>
                  <a:off x="3289248" y="302688"/>
                  <a:ext cx="101160" cy="98280"/>
                </a:xfrm>
                <a:prstGeom prst="rect">
                  <a:avLst/>
                </a:prstGeom>
              </p:spPr>
            </p:pic>
          </mc:Fallback>
        </mc:AlternateContent>
        <mc:AlternateContent xmlns:mc="http://schemas.openxmlformats.org/markup-compatibility/2006" xmlns:p14="http://schemas.microsoft.com/office/powerpoint/2010/main">
          <mc:Choice Requires="p14">
            <p:contentPart p14:bwMode="auto" r:id="rId670">
              <p14:nvContentPartPr>
                <p14:cNvPr id="396" name="Freihand 395">
                  <a:extLst>
                    <a:ext uri="{FF2B5EF4-FFF2-40B4-BE49-F238E27FC236}">
                      <a16:creationId xmlns:a16="http://schemas.microsoft.com/office/drawing/2014/main" id="{F0F6BF1B-CEE8-4EEB-B778-5A1E89A83CA6}"/>
                    </a:ext>
                  </a:extLst>
                </p14:cNvPr>
                <p14:cNvContentPartPr/>
                <p14:nvPr/>
              </p14:nvContentPartPr>
              <p14:xfrm>
                <a:off x="3314808" y="377928"/>
                <a:ext cx="99720" cy="39240"/>
              </p14:xfrm>
            </p:contentPart>
          </mc:Choice>
          <mc:Fallback xmlns="">
            <p:pic>
              <p:nvPicPr>
                <p:cNvPr id="396" name="Freihand 395">
                  <a:extLst>
                    <a:ext uri="{FF2B5EF4-FFF2-40B4-BE49-F238E27FC236}">
                      <a16:creationId xmlns:a16="http://schemas.microsoft.com/office/drawing/2014/main" id="{F0F6BF1B-CEE8-4EEB-B778-5A1E89A83CA6}"/>
                    </a:ext>
                  </a:extLst>
                </p:cNvPr>
                <p:cNvPicPr/>
                <p:nvPr/>
              </p:nvPicPr>
              <p:blipFill>
                <a:blip r:embed="rId671"/>
                <a:stretch>
                  <a:fillRect/>
                </a:stretch>
              </p:blipFill>
              <p:spPr>
                <a:xfrm>
                  <a:off x="3310488" y="373608"/>
                  <a:ext cx="108360" cy="47880"/>
                </a:xfrm>
                <a:prstGeom prst="rect">
                  <a:avLst/>
                </a:prstGeom>
              </p:spPr>
            </p:pic>
          </mc:Fallback>
        </mc:AlternateContent>
        <mc:AlternateContent xmlns:mc="http://schemas.openxmlformats.org/markup-compatibility/2006" xmlns:p14="http://schemas.microsoft.com/office/powerpoint/2010/main">
          <mc:Choice Requires="p14">
            <p:contentPart p14:bwMode="auto" r:id="rId672">
              <p14:nvContentPartPr>
                <p14:cNvPr id="397" name="Freihand 396">
                  <a:extLst>
                    <a:ext uri="{FF2B5EF4-FFF2-40B4-BE49-F238E27FC236}">
                      <a16:creationId xmlns:a16="http://schemas.microsoft.com/office/drawing/2014/main" id="{1CF00097-B774-4957-ACD1-AF9932E7C6DE}"/>
                    </a:ext>
                  </a:extLst>
                </p14:cNvPr>
                <p14:cNvContentPartPr/>
                <p14:nvPr/>
              </p14:nvContentPartPr>
              <p14:xfrm>
                <a:off x="3346488" y="411768"/>
                <a:ext cx="71280" cy="89640"/>
              </p14:xfrm>
            </p:contentPart>
          </mc:Choice>
          <mc:Fallback xmlns="">
            <p:pic>
              <p:nvPicPr>
                <p:cNvPr id="397" name="Freihand 396">
                  <a:extLst>
                    <a:ext uri="{FF2B5EF4-FFF2-40B4-BE49-F238E27FC236}">
                      <a16:creationId xmlns:a16="http://schemas.microsoft.com/office/drawing/2014/main" id="{1CF00097-B774-4957-ACD1-AF9932E7C6DE}"/>
                    </a:ext>
                  </a:extLst>
                </p:cNvPr>
                <p:cNvPicPr/>
                <p:nvPr/>
              </p:nvPicPr>
              <p:blipFill>
                <a:blip r:embed="rId673"/>
                <a:stretch>
                  <a:fillRect/>
                </a:stretch>
              </p:blipFill>
              <p:spPr>
                <a:xfrm>
                  <a:off x="3342168" y="407448"/>
                  <a:ext cx="79920" cy="98280"/>
                </a:xfrm>
                <a:prstGeom prst="rect">
                  <a:avLst/>
                </a:prstGeom>
              </p:spPr>
            </p:pic>
          </mc:Fallback>
        </mc:AlternateContent>
        <mc:AlternateContent xmlns:mc="http://schemas.openxmlformats.org/markup-compatibility/2006" xmlns:p14="http://schemas.microsoft.com/office/powerpoint/2010/main">
          <mc:Choice Requires="p14">
            <p:contentPart p14:bwMode="auto" r:id="rId674">
              <p14:nvContentPartPr>
                <p14:cNvPr id="401" name="Freihand 400">
                  <a:extLst>
                    <a:ext uri="{FF2B5EF4-FFF2-40B4-BE49-F238E27FC236}">
                      <a16:creationId xmlns:a16="http://schemas.microsoft.com/office/drawing/2014/main" id="{A94ECFC1-A852-49A1-AE8D-A81434B325B9}"/>
                    </a:ext>
                  </a:extLst>
                </p14:cNvPr>
                <p14:cNvContentPartPr/>
                <p14:nvPr/>
              </p14:nvContentPartPr>
              <p14:xfrm>
                <a:off x="159048" y="388728"/>
                <a:ext cx="3862440" cy="446400"/>
              </p14:xfrm>
            </p:contentPart>
          </mc:Choice>
          <mc:Fallback xmlns="">
            <p:pic>
              <p:nvPicPr>
                <p:cNvPr id="401" name="Freihand 400">
                  <a:extLst>
                    <a:ext uri="{FF2B5EF4-FFF2-40B4-BE49-F238E27FC236}">
                      <a16:creationId xmlns:a16="http://schemas.microsoft.com/office/drawing/2014/main" id="{A94ECFC1-A852-49A1-AE8D-A81434B325B9}"/>
                    </a:ext>
                  </a:extLst>
                </p:cNvPr>
                <p:cNvPicPr/>
                <p:nvPr/>
              </p:nvPicPr>
              <p:blipFill>
                <a:blip r:embed="rId675"/>
                <a:stretch>
                  <a:fillRect/>
                </a:stretch>
              </p:blipFill>
              <p:spPr>
                <a:xfrm>
                  <a:off x="154728" y="384408"/>
                  <a:ext cx="3871080" cy="455040"/>
                </a:xfrm>
                <a:prstGeom prst="rect">
                  <a:avLst/>
                </a:prstGeom>
              </p:spPr>
            </p:pic>
          </mc:Fallback>
        </mc:AlternateContent>
      </p:grpSp>
      <p:pic>
        <p:nvPicPr>
          <p:cNvPr id="403" name="Grafik 402">
            <a:extLst>
              <a:ext uri="{FF2B5EF4-FFF2-40B4-BE49-F238E27FC236}">
                <a16:creationId xmlns:a16="http://schemas.microsoft.com/office/drawing/2014/main" id="{A91E1D9C-52E7-4B8B-BF34-7F72C40BD1FC}"/>
              </a:ext>
            </a:extLst>
          </p:cNvPr>
          <p:cNvPicPr>
            <a:picLocks noChangeAspect="1"/>
          </p:cNvPicPr>
          <p:nvPr/>
        </p:nvPicPr>
        <p:blipFill>
          <a:blip r:embed="rId676"/>
          <a:stretch>
            <a:fillRect/>
          </a:stretch>
        </p:blipFill>
        <p:spPr>
          <a:xfrm>
            <a:off x="173133" y="4914282"/>
            <a:ext cx="3067050" cy="1733550"/>
          </a:xfrm>
          <a:prstGeom prst="rect">
            <a:avLst/>
          </a:prstGeom>
        </p:spPr>
      </p:pic>
      <mc:AlternateContent xmlns:mc="http://schemas.openxmlformats.org/markup-compatibility/2006">
        <mc:Choice xmlns:p14="http://schemas.microsoft.com/office/powerpoint/2010/main" Requires="p14">
          <p:contentPart p14:bwMode="auto" r:id="rId677">
            <p14:nvContentPartPr>
              <p14:cNvPr id="19" name="Freihand 18">
                <a:extLst>
                  <a:ext uri="{FF2B5EF4-FFF2-40B4-BE49-F238E27FC236}">
                    <a16:creationId xmlns:a16="http://schemas.microsoft.com/office/drawing/2014/main" id="{9DE18DD7-3901-485E-BB94-7B880DE491AD}"/>
                  </a:ext>
                </a:extLst>
              </p14:cNvPr>
              <p14:cNvContentPartPr/>
              <p14:nvPr/>
            </p14:nvContentPartPr>
            <p14:xfrm>
              <a:off x="3644568" y="1253088"/>
              <a:ext cx="761040" cy="1927800"/>
            </p14:xfrm>
          </p:contentPart>
        </mc:Choice>
        <mc:Fallback>
          <p:pic>
            <p:nvPicPr>
              <p:cNvPr id="19" name="Freihand 18">
                <a:extLst>
                  <a:ext uri="{FF2B5EF4-FFF2-40B4-BE49-F238E27FC236}">
                    <a16:creationId xmlns:a16="http://schemas.microsoft.com/office/drawing/2014/main" id="{9DE18DD7-3901-485E-BB94-7B880DE491AD}"/>
                  </a:ext>
                </a:extLst>
              </p:cNvPr>
              <p:cNvPicPr/>
              <p:nvPr/>
            </p:nvPicPr>
            <p:blipFill>
              <a:blip r:embed="rId678"/>
              <a:stretch>
                <a:fillRect/>
              </a:stretch>
            </p:blipFill>
            <p:spPr>
              <a:xfrm>
                <a:off x="3640248" y="1248768"/>
                <a:ext cx="769680" cy="1936440"/>
              </a:xfrm>
              <a:prstGeom prst="rect">
                <a:avLst/>
              </a:prstGeom>
            </p:spPr>
          </p:pic>
        </mc:Fallback>
      </mc:AlternateContent>
      <mc:AlternateContent xmlns:mc="http://schemas.openxmlformats.org/markup-compatibility/2006">
        <mc:Choice xmlns:p14="http://schemas.microsoft.com/office/powerpoint/2010/main" Requires="p14">
          <p:contentPart p14:bwMode="auto" r:id="rId679">
            <p14:nvContentPartPr>
              <p14:cNvPr id="21" name="Freihand 20">
                <a:extLst>
                  <a:ext uri="{FF2B5EF4-FFF2-40B4-BE49-F238E27FC236}">
                    <a16:creationId xmlns:a16="http://schemas.microsoft.com/office/drawing/2014/main" id="{7ECDFF1F-B18B-4202-A1D6-BA324E348A86}"/>
                  </a:ext>
                </a:extLst>
              </p14:cNvPr>
              <p14:cNvContentPartPr/>
              <p14:nvPr/>
            </p14:nvContentPartPr>
            <p14:xfrm>
              <a:off x="4618368" y="1898208"/>
              <a:ext cx="632160" cy="209880"/>
            </p14:xfrm>
          </p:contentPart>
        </mc:Choice>
        <mc:Fallback>
          <p:pic>
            <p:nvPicPr>
              <p:cNvPr id="21" name="Freihand 20">
                <a:extLst>
                  <a:ext uri="{FF2B5EF4-FFF2-40B4-BE49-F238E27FC236}">
                    <a16:creationId xmlns:a16="http://schemas.microsoft.com/office/drawing/2014/main" id="{7ECDFF1F-B18B-4202-A1D6-BA324E348A86}"/>
                  </a:ext>
                </a:extLst>
              </p:cNvPr>
              <p:cNvPicPr/>
              <p:nvPr/>
            </p:nvPicPr>
            <p:blipFill>
              <a:blip r:embed="rId680"/>
              <a:stretch>
                <a:fillRect/>
              </a:stretch>
            </p:blipFill>
            <p:spPr>
              <a:xfrm>
                <a:off x="4614048" y="1893888"/>
                <a:ext cx="640800" cy="218520"/>
              </a:xfrm>
              <a:prstGeom prst="rect">
                <a:avLst/>
              </a:prstGeom>
            </p:spPr>
          </p:pic>
        </mc:Fallback>
      </mc:AlternateContent>
      <mc:AlternateContent xmlns:mc="http://schemas.openxmlformats.org/markup-compatibility/2006">
        <mc:Choice xmlns:p14="http://schemas.microsoft.com/office/powerpoint/2010/main" Requires="p14">
          <p:contentPart p14:bwMode="auto" r:id="rId681">
            <p14:nvContentPartPr>
              <p14:cNvPr id="31" name="Freihand 30">
                <a:extLst>
                  <a:ext uri="{FF2B5EF4-FFF2-40B4-BE49-F238E27FC236}">
                    <a16:creationId xmlns:a16="http://schemas.microsoft.com/office/drawing/2014/main" id="{8B3969E8-1D78-426E-B139-A88B01DD86BF}"/>
                  </a:ext>
                </a:extLst>
              </p14:cNvPr>
              <p14:cNvContentPartPr/>
              <p14:nvPr/>
            </p14:nvContentPartPr>
            <p14:xfrm>
              <a:off x="983808" y="1862568"/>
              <a:ext cx="681840" cy="342720"/>
            </p14:xfrm>
          </p:contentPart>
        </mc:Choice>
        <mc:Fallback>
          <p:pic>
            <p:nvPicPr>
              <p:cNvPr id="31" name="Freihand 30">
                <a:extLst>
                  <a:ext uri="{FF2B5EF4-FFF2-40B4-BE49-F238E27FC236}">
                    <a16:creationId xmlns:a16="http://schemas.microsoft.com/office/drawing/2014/main" id="{8B3969E8-1D78-426E-B139-A88B01DD86BF}"/>
                  </a:ext>
                </a:extLst>
              </p:cNvPr>
              <p:cNvPicPr/>
              <p:nvPr/>
            </p:nvPicPr>
            <p:blipFill>
              <a:blip r:embed="rId682"/>
              <a:stretch>
                <a:fillRect/>
              </a:stretch>
            </p:blipFill>
            <p:spPr>
              <a:xfrm>
                <a:off x="979488" y="1858248"/>
                <a:ext cx="690480" cy="351360"/>
              </a:xfrm>
              <a:prstGeom prst="rect">
                <a:avLst/>
              </a:prstGeom>
            </p:spPr>
          </p:pic>
        </mc:Fallback>
      </mc:AlternateContent>
      <mc:AlternateContent xmlns:mc="http://schemas.openxmlformats.org/markup-compatibility/2006">
        <mc:Choice xmlns:p14="http://schemas.microsoft.com/office/powerpoint/2010/main" Requires="p14">
          <p:contentPart p14:bwMode="auto" r:id="rId683">
            <p14:nvContentPartPr>
              <p14:cNvPr id="43" name="Freihand 42">
                <a:extLst>
                  <a:ext uri="{FF2B5EF4-FFF2-40B4-BE49-F238E27FC236}">
                    <a16:creationId xmlns:a16="http://schemas.microsoft.com/office/drawing/2014/main" id="{B5ADFA38-DE13-4E35-B35D-453E6E6384CD}"/>
                  </a:ext>
                </a:extLst>
              </p14:cNvPr>
              <p14:cNvContentPartPr/>
              <p14:nvPr/>
            </p14:nvContentPartPr>
            <p14:xfrm>
              <a:off x="4565808" y="1063008"/>
              <a:ext cx="810360" cy="2067840"/>
            </p14:xfrm>
          </p:contentPart>
        </mc:Choice>
        <mc:Fallback>
          <p:pic>
            <p:nvPicPr>
              <p:cNvPr id="43" name="Freihand 42">
                <a:extLst>
                  <a:ext uri="{FF2B5EF4-FFF2-40B4-BE49-F238E27FC236}">
                    <a16:creationId xmlns:a16="http://schemas.microsoft.com/office/drawing/2014/main" id="{B5ADFA38-DE13-4E35-B35D-453E6E6384CD}"/>
                  </a:ext>
                </a:extLst>
              </p:cNvPr>
              <p:cNvPicPr/>
              <p:nvPr/>
            </p:nvPicPr>
            <p:blipFill>
              <a:blip r:embed="rId684"/>
              <a:stretch>
                <a:fillRect/>
              </a:stretch>
            </p:blipFill>
            <p:spPr>
              <a:xfrm>
                <a:off x="4561488" y="1058688"/>
                <a:ext cx="819000" cy="2076480"/>
              </a:xfrm>
              <a:prstGeom prst="rect">
                <a:avLst/>
              </a:prstGeom>
            </p:spPr>
          </p:pic>
        </mc:Fallback>
      </mc:AlternateContent>
      <mc:AlternateContent xmlns:mc="http://schemas.openxmlformats.org/markup-compatibility/2006">
        <mc:Choice xmlns:p14="http://schemas.microsoft.com/office/powerpoint/2010/main" Requires="p14">
          <p:contentPart p14:bwMode="auto" r:id="rId685">
            <p14:nvContentPartPr>
              <p14:cNvPr id="44" name="Freihand 43">
                <a:extLst>
                  <a:ext uri="{FF2B5EF4-FFF2-40B4-BE49-F238E27FC236}">
                    <a16:creationId xmlns:a16="http://schemas.microsoft.com/office/drawing/2014/main" id="{2737CC45-9A55-4B9B-8E16-C4C3F17ED5FA}"/>
                  </a:ext>
                </a:extLst>
              </p14:cNvPr>
              <p14:cNvContentPartPr/>
              <p14:nvPr/>
            </p14:nvContentPartPr>
            <p14:xfrm>
              <a:off x="5538168" y="1825848"/>
              <a:ext cx="618480" cy="1377360"/>
            </p14:xfrm>
          </p:contentPart>
        </mc:Choice>
        <mc:Fallback>
          <p:pic>
            <p:nvPicPr>
              <p:cNvPr id="44" name="Freihand 43">
                <a:extLst>
                  <a:ext uri="{FF2B5EF4-FFF2-40B4-BE49-F238E27FC236}">
                    <a16:creationId xmlns:a16="http://schemas.microsoft.com/office/drawing/2014/main" id="{2737CC45-9A55-4B9B-8E16-C4C3F17ED5FA}"/>
                  </a:ext>
                </a:extLst>
              </p:cNvPr>
              <p:cNvPicPr/>
              <p:nvPr/>
            </p:nvPicPr>
            <p:blipFill>
              <a:blip r:embed="rId686"/>
              <a:stretch>
                <a:fillRect/>
              </a:stretch>
            </p:blipFill>
            <p:spPr>
              <a:xfrm>
                <a:off x="5533848" y="1821528"/>
                <a:ext cx="627120" cy="1386000"/>
              </a:xfrm>
              <a:prstGeom prst="rect">
                <a:avLst/>
              </a:prstGeom>
            </p:spPr>
          </p:pic>
        </mc:Fallback>
      </mc:AlternateContent>
      <mc:AlternateContent xmlns:mc="http://schemas.openxmlformats.org/markup-compatibility/2006">
        <mc:Choice xmlns:p14="http://schemas.microsoft.com/office/powerpoint/2010/main" Requires="p14">
          <p:contentPart p14:bwMode="auto" r:id="rId687">
            <p14:nvContentPartPr>
              <p14:cNvPr id="54" name="Freihand 53">
                <a:extLst>
                  <a:ext uri="{FF2B5EF4-FFF2-40B4-BE49-F238E27FC236}">
                    <a16:creationId xmlns:a16="http://schemas.microsoft.com/office/drawing/2014/main" id="{35CDA231-7A4D-46D5-94D7-6CEC310A6B30}"/>
                  </a:ext>
                </a:extLst>
              </p14:cNvPr>
              <p14:cNvContentPartPr/>
              <p14:nvPr/>
            </p14:nvContentPartPr>
            <p14:xfrm>
              <a:off x="6288768" y="2190888"/>
              <a:ext cx="651240" cy="243360"/>
            </p14:xfrm>
          </p:contentPart>
        </mc:Choice>
        <mc:Fallback>
          <p:pic>
            <p:nvPicPr>
              <p:cNvPr id="54" name="Freihand 53">
                <a:extLst>
                  <a:ext uri="{FF2B5EF4-FFF2-40B4-BE49-F238E27FC236}">
                    <a16:creationId xmlns:a16="http://schemas.microsoft.com/office/drawing/2014/main" id="{35CDA231-7A4D-46D5-94D7-6CEC310A6B30}"/>
                  </a:ext>
                </a:extLst>
              </p:cNvPr>
              <p:cNvPicPr/>
              <p:nvPr/>
            </p:nvPicPr>
            <p:blipFill>
              <a:blip r:embed="rId688"/>
              <a:stretch>
                <a:fillRect/>
              </a:stretch>
            </p:blipFill>
            <p:spPr>
              <a:xfrm>
                <a:off x="6284448" y="2186568"/>
                <a:ext cx="659880" cy="252000"/>
              </a:xfrm>
              <a:prstGeom prst="rect">
                <a:avLst/>
              </a:prstGeom>
            </p:spPr>
          </p:pic>
        </mc:Fallback>
      </mc:AlternateContent>
      <p:grpSp>
        <p:nvGrpSpPr>
          <p:cNvPr id="110" name="Gruppieren 109">
            <a:extLst>
              <a:ext uri="{FF2B5EF4-FFF2-40B4-BE49-F238E27FC236}">
                <a16:creationId xmlns:a16="http://schemas.microsoft.com/office/drawing/2014/main" id="{A1E4BB31-34F0-43CD-BD22-0CEC31780824}"/>
              </a:ext>
            </a:extLst>
          </p:cNvPr>
          <p:cNvGrpSpPr/>
          <p:nvPr/>
        </p:nvGrpSpPr>
        <p:grpSpPr>
          <a:xfrm>
            <a:off x="1820088" y="1887048"/>
            <a:ext cx="1811160" cy="537120"/>
            <a:chOff x="1820088" y="1887048"/>
            <a:chExt cx="1811160" cy="537120"/>
          </a:xfrm>
        </p:grpSpPr>
        <mc:AlternateContent xmlns:mc="http://schemas.openxmlformats.org/markup-compatibility/2006">
          <mc:Choice xmlns:p14="http://schemas.microsoft.com/office/powerpoint/2010/main" Requires="p14">
            <p:contentPart p14:bwMode="auto" r:id="rId689">
              <p14:nvContentPartPr>
                <p14:cNvPr id="71" name="Freihand 70">
                  <a:extLst>
                    <a:ext uri="{FF2B5EF4-FFF2-40B4-BE49-F238E27FC236}">
                      <a16:creationId xmlns:a16="http://schemas.microsoft.com/office/drawing/2014/main" id="{754ECA60-1BE4-4B7F-91E0-ECF4B83326E1}"/>
                    </a:ext>
                  </a:extLst>
                </p14:cNvPr>
                <p14:cNvContentPartPr/>
                <p14:nvPr/>
              </p14:nvContentPartPr>
              <p14:xfrm>
                <a:off x="2644848" y="2203488"/>
                <a:ext cx="32400" cy="6480"/>
              </p14:xfrm>
            </p:contentPart>
          </mc:Choice>
          <mc:Fallback>
            <p:pic>
              <p:nvPicPr>
                <p:cNvPr id="71" name="Freihand 70">
                  <a:extLst>
                    <a:ext uri="{FF2B5EF4-FFF2-40B4-BE49-F238E27FC236}">
                      <a16:creationId xmlns:a16="http://schemas.microsoft.com/office/drawing/2014/main" id="{754ECA60-1BE4-4B7F-91E0-ECF4B83326E1}"/>
                    </a:ext>
                  </a:extLst>
                </p:cNvPr>
                <p:cNvPicPr/>
                <p:nvPr/>
              </p:nvPicPr>
              <p:blipFill>
                <a:blip r:embed="rId690"/>
                <a:stretch>
                  <a:fillRect/>
                </a:stretch>
              </p:blipFill>
              <p:spPr>
                <a:xfrm>
                  <a:off x="2640528" y="2199168"/>
                  <a:ext cx="41040" cy="15120"/>
                </a:xfrm>
                <a:prstGeom prst="rect">
                  <a:avLst/>
                </a:prstGeom>
              </p:spPr>
            </p:pic>
          </mc:Fallback>
        </mc:AlternateContent>
        <mc:AlternateContent xmlns:mc="http://schemas.openxmlformats.org/markup-compatibility/2006">
          <mc:Choice xmlns:p14="http://schemas.microsoft.com/office/powerpoint/2010/main" Requires="p14">
            <p:contentPart p14:bwMode="auto" r:id="rId691">
              <p14:nvContentPartPr>
                <p14:cNvPr id="82" name="Freihand 81">
                  <a:extLst>
                    <a:ext uri="{FF2B5EF4-FFF2-40B4-BE49-F238E27FC236}">
                      <a16:creationId xmlns:a16="http://schemas.microsoft.com/office/drawing/2014/main" id="{32E7407B-C606-4B60-8ECB-A74E08A75F73}"/>
                    </a:ext>
                  </a:extLst>
                </p14:cNvPr>
                <p14:cNvContentPartPr/>
                <p14:nvPr/>
              </p14:nvContentPartPr>
              <p14:xfrm>
                <a:off x="2541888" y="2217528"/>
                <a:ext cx="51120" cy="12960"/>
              </p14:xfrm>
            </p:contentPart>
          </mc:Choice>
          <mc:Fallback>
            <p:pic>
              <p:nvPicPr>
                <p:cNvPr id="82" name="Freihand 81">
                  <a:extLst>
                    <a:ext uri="{FF2B5EF4-FFF2-40B4-BE49-F238E27FC236}">
                      <a16:creationId xmlns:a16="http://schemas.microsoft.com/office/drawing/2014/main" id="{32E7407B-C606-4B60-8ECB-A74E08A75F73}"/>
                    </a:ext>
                  </a:extLst>
                </p:cNvPr>
                <p:cNvPicPr/>
                <p:nvPr/>
              </p:nvPicPr>
              <p:blipFill>
                <a:blip r:embed="rId692"/>
                <a:stretch>
                  <a:fillRect/>
                </a:stretch>
              </p:blipFill>
              <p:spPr>
                <a:xfrm>
                  <a:off x="2537568" y="2213208"/>
                  <a:ext cx="59760" cy="21600"/>
                </a:xfrm>
                <a:prstGeom prst="rect">
                  <a:avLst/>
                </a:prstGeom>
              </p:spPr>
            </p:pic>
          </mc:Fallback>
        </mc:AlternateContent>
        <mc:AlternateContent xmlns:mc="http://schemas.openxmlformats.org/markup-compatibility/2006">
          <mc:Choice xmlns:p14="http://schemas.microsoft.com/office/powerpoint/2010/main" Requires="p14">
            <p:contentPart p14:bwMode="auto" r:id="rId693">
              <p14:nvContentPartPr>
                <p14:cNvPr id="87" name="Freihand 86">
                  <a:extLst>
                    <a:ext uri="{FF2B5EF4-FFF2-40B4-BE49-F238E27FC236}">
                      <a16:creationId xmlns:a16="http://schemas.microsoft.com/office/drawing/2014/main" id="{3CDC1FFB-5D42-4C51-B7FE-F287F3BAE443}"/>
                    </a:ext>
                  </a:extLst>
                </p14:cNvPr>
                <p14:cNvContentPartPr/>
                <p14:nvPr/>
              </p14:nvContentPartPr>
              <p14:xfrm>
                <a:off x="2420208" y="2197368"/>
                <a:ext cx="416520" cy="226800"/>
              </p14:xfrm>
            </p:contentPart>
          </mc:Choice>
          <mc:Fallback>
            <p:pic>
              <p:nvPicPr>
                <p:cNvPr id="87" name="Freihand 86">
                  <a:extLst>
                    <a:ext uri="{FF2B5EF4-FFF2-40B4-BE49-F238E27FC236}">
                      <a16:creationId xmlns:a16="http://schemas.microsoft.com/office/drawing/2014/main" id="{3CDC1FFB-5D42-4C51-B7FE-F287F3BAE443}"/>
                    </a:ext>
                  </a:extLst>
                </p:cNvPr>
                <p:cNvPicPr/>
                <p:nvPr/>
              </p:nvPicPr>
              <p:blipFill>
                <a:blip r:embed="rId694"/>
                <a:stretch>
                  <a:fillRect/>
                </a:stretch>
              </p:blipFill>
              <p:spPr>
                <a:xfrm>
                  <a:off x="2415888" y="2193048"/>
                  <a:ext cx="425160" cy="235440"/>
                </a:xfrm>
                <a:prstGeom prst="rect">
                  <a:avLst/>
                </a:prstGeom>
              </p:spPr>
            </p:pic>
          </mc:Fallback>
        </mc:AlternateContent>
        <mc:AlternateContent xmlns:mc="http://schemas.openxmlformats.org/markup-compatibility/2006">
          <mc:Choice xmlns:p14="http://schemas.microsoft.com/office/powerpoint/2010/main" Requires="p14">
            <p:contentPart p14:bwMode="auto" r:id="rId695">
              <p14:nvContentPartPr>
                <p14:cNvPr id="90" name="Freihand 89">
                  <a:extLst>
                    <a:ext uri="{FF2B5EF4-FFF2-40B4-BE49-F238E27FC236}">
                      <a16:creationId xmlns:a16="http://schemas.microsoft.com/office/drawing/2014/main" id="{9E15EBCD-1B0B-4570-855F-83A9B7487109}"/>
                    </a:ext>
                  </a:extLst>
                </p14:cNvPr>
                <p14:cNvContentPartPr/>
                <p14:nvPr/>
              </p14:nvContentPartPr>
              <p14:xfrm>
                <a:off x="1820088" y="1891728"/>
                <a:ext cx="468360" cy="262440"/>
              </p14:xfrm>
            </p:contentPart>
          </mc:Choice>
          <mc:Fallback>
            <p:pic>
              <p:nvPicPr>
                <p:cNvPr id="90" name="Freihand 89">
                  <a:extLst>
                    <a:ext uri="{FF2B5EF4-FFF2-40B4-BE49-F238E27FC236}">
                      <a16:creationId xmlns:a16="http://schemas.microsoft.com/office/drawing/2014/main" id="{9E15EBCD-1B0B-4570-855F-83A9B7487109}"/>
                    </a:ext>
                  </a:extLst>
                </p:cNvPr>
                <p:cNvPicPr/>
                <p:nvPr/>
              </p:nvPicPr>
              <p:blipFill>
                <a:blip r:embed="rId696"/>
                <a:stretch>
                  <a:fillRect/>
                </a:stretch>
              </p:blipFill>
              <p:spPr>
                <a:xfrm>
                  <a:off x="1815768" y="1887408"/>
                  <a:ext cx="477000" cy="271080"/>
                </a:xfrm>
                <a:prstGeom prst="rect">
                  <a:avLst/>
                </a:prstGeom>
              </p:spPr>
            </p:pic>
          </mc:Fallback>
        </mc:AlternateContent>
        <mc:AlternateContent xmlns:mc="http://schemas.openxmlformats.org/markup-compatibility/2006">
          <mc:Choice xmlns:p14="http://schemas.microsoft.com/office/powerpoint/2010/main" Requires="p14">
            <p:contentPart p14:bwMode="auto" r:id="rId697">
              <p14:nvContentPartPr>
                <p14:cNvPr id="98" name="Freihand 97">
                  <a:extLst>
                    <a:ext uri="{FF2B5EF4-FFF2-40B4-BE49-F238E27FC236}">
                      <a16:creationId xmlns:a16="http://schemas.microsoft.com/office/drawing/2014/main" id="{6DDF3460-2A84-4BB2-B64D-0220D684F973}"/>
                    </a:ext>
                  </a:extLst>
                </p14:cNvPr>
                <p14:cNvContentPartPr/>
                <p14:nvPr/>
              </p14:nvContentPartPr>
              <p14:xfrm>
                <a:off x="3239928" y="2190528"/>
                <a:ext cx="391320" cy="195120"/>
              </p14:xfrm>
            </p:contentPart>
          </mc:Choice>
          <mc:Fallback>
            <p:pic>
              <p:nvPicPr>
                <p:cNvPr id="98" name="Freihand 97">
                  <a:extLst>
                    <a:ext uri="{FF2B5EF4-FFF2-40B4-BE49-F238E27FC236}">
                      <a16:creationId xmlns:a16="http://schemas.microsoft.com/office/drawing/2014/main" id="{6DDF3460-2A84-4BB2-B64D-0220D684F973}"/>
                    </a:ext>
                  </a:extLst>
                </p:cNvPr>
                <p:cNvPicPr/>
                <p:nvPr/>
              </p:nvPicPr>
              <p:blipFill>
                <a:blip r:embed="rId698"/>
                <a:stretch>
                  <a:fillRect/>
                </a:stretch>
              </p:blipFill>
              <p:spPr>
                <a:xfrm>
                  <a:off x="3235608" y="2186208"/>
                  <a:ext cx="399960" cy="203760"/>
                </a:xfrm>
                <a:prstGeom prst="rect">
                  <a:avLst/>
                </a:prstGeom>
              </p:spPr>
            </p:pic>
          </mc:Fallback>
        </mc:AlternateContent>
        <mc:AlternateContent xmlns:mc="http://schemas.openxmlformats.org/markup-compatibility/2006">
          <mc:Choice xmlns:p14="http://schemas.microsoft.com/office/powerpoint/2010/main" Requires="p14">
            <p:contentPart p14:bwMode="auto" r:id="rId699">
              <p14:nvContentPartPr>
                <p14:cNvPr id="107" name="Freihand 106">
                  <a:extLst>
                    <a:ext uri="{FF2B5EF4-FFF2-40B4-BE49-F238E27FC236}">
                      <a16:creationId xmlns:a16="http://schemas.microsoft.com/office/drawing/2014/main" id="{D3E02BAE-666E-4A8C-AEC3-7534B8C584A6}"/>
                    </a:ext>
                  </a:extLst>
                </p14:cNvPr>
                <p14:cNvContentPartPr/>
                <p14:nvPr/>
              </p14:nvContentPartPr>
              <p14:xfrm>
                <a:off x="2908008" y="1887048"/>
                <a:ext cx="209160" cy="238320"/>
              </p14:xfrm>
            </p:contentPart>
          </mc:Choice>
          <mc:Fallback>
            <p:pic>
              <p:nvPicPr>
                <p:cNvPr id="107" name="Freihand 106">
                  <a:extLst>
                    <a:ext uri="{FF2B5EF4-FFF2-40B4-BE49-F238E27FC236}">
                      <a16:creationId xmlns:a16="http://schemas.microsoft.com/office/drawing/2014/main" id="{D3E02BAE-666E-4A8C-AEC3-7534B8C584A6}"/>
                    </a:ext>
                  </a:extLst>
                </p:cNvPr>
                <p:cNvPicPr/>
                <p:nvPr/>
              </p:nvPicPr>
              <p:blipFill>
                <a:blip r:embed="rId700"/>
                <a:stretch>
                  <a:fillRect/>
                </a:stretch>
              </p:blipFill>
              <p:spPr>
                <a:xfrm>
                  <a:off x="2903688" y="1882728"/>
                  <a:ext cx="217800" cy="24696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701">
            <p14:nvContentPartPr>
              <p14:cNvPr id="131" name="Freihand 130">
                <a:extLst>
                  <a:ext uri="{FF2B5EF4-FFF2-40B4-BE49-F238E27FC236}">
                    <a16:creationId xmlns:a16="http://schemas.microsoft.com/office/drawing/2014/main" id="{65FD69C7-EB2C-4BC5-99AC-449B22B3A7BB}"/>
                  </a:ext>
                </a:extLst>
              </p14:cNvPr>
              <p14:cNvContentPartPr/>
              <p14:nvPr/>
            </p14:nvContentPartPr>
            <p14:xfrm>
              <a:off x="7123248" y="1893888"/>
              <a:ext cx="705600" cy="317160"/>
            </p14:xfrm>
          </p:contentPart>
        </mc:Choice>
        <mc:Fallback>
          <p:pic>
            <p:nvPicPr>
              <p:cNvPr id="131" name="Freihand 130">
                <a:extLst>
                  <a:ext uri="{FF2B5EF4-FFF2-40B4-BE49-F238E27FC236}">
                    <a16:creationId xmlns:a16="http://schemas.microsoft.com/office/drawing/2014/main" id="{65FD69C7-EB2C-4BC5-99AC-449B22B3A7BB}"/>
                  </a:ext>
                </a:extLst>
              </p:cNvPr>
              <p:cNvPicPr/>
              <p:nvPr/>
            </p:nvPicPr>
            <p:blipFill>
              <a:blip r:embed="rId702"/>
              <a:stretch>
                <a:fillRect/>
              </a:stretch>
            </p:blipFill>
            <p:spPr>
              <a:xfrm>
                <a:off x="7118928" y="1889568"/>
                <a:ext cx="714240" cy="325800"/>
              </a:xfrm>
              <a:prstGeom prst="rect">
                <a:avLst/>
              </a:prstGeom>
            </p:spPr>
          </p:pic>
        </mc:Fallback>
      </mc:AlternateContent>
      <mc:AlternateContent xmlns:mc="http://schemas.openxmlformats.org/markup-compatibility/2006">
        <mc:Choice xmlns:p14="http://schemas.microsoft.com/office/powerpoint/2010/main" Requires="p14">
          <p:contentPart p14:bwMode="auto" r:id="rId703">
            <p14:nvContentPartPr>
              <p14:cNvPr id="146" name="Freihand 145">
                <a:extLst>
                  <a:ext uri="{FF2B5EF4-FFF2-40B4-BE49-F238E27FC236}">
                    <a16:creationId xmlns:a16="http://schemas.microsoft.com/office/drawing/2014/main" id="{7038678C-0350-410B-A11E-FEEA723C3BBD}"/>
                  </a:ext>
                </a:extLst>
              </p14:cNvPr>
              <p14:cNvContentPartPr/>
              <p14:nvPr/>
            </p14:nvContentPartPr>
            <p14:xfrm>
              <a:off x="7151328" y="2195208"/>
              <a:ext cx="646560" cy="273960"/>
            </p14:xfrm>
          </p:contentPart>
        </mc:Choice>
        <mc:Fallback>
          <p:pic>
            <p:nvPicPr>
              <p:cNvPr id="146" name="Freihand 145">
                <a:extLst>
                  <a:ext uri="{FF2B5EF4-FFF2-40B4-BE49-F238E27FC236}">
                    <a16:creationId xmlns:a16="http://schemas.microsoft.com/office/drawing/2014/main" id="{7038678C-0350-410B-A11E-FEEA723C3BBD}"/>
                  </a:ext>
                </a:extLst>
              </p:cNvPr>
              <p:cNvPicPr/>
              <p:nvPr/>
            </p:nvPicPr>
            <p:blipFill>
              <a:blip r:embed="rId704"/>
              <a:stretch>
                <a:fillRect/>
              </a:stretch>
            </p:blipFill>
            <p:spPr>
              <a:xfrm>
                <a:off x="7147008" y="2190888"/>
                <a:ext cx="655200" cy="282600"/>
              </a:xfrm>
              <a:prstGeom prst="rect">
                <a:avLst/>
              </a:prstGeom>
            </p:spPr>
          </p:pic>
        </mc:Fallback>
      </mc:AlternateContent>
      <mc:AlternateContent xmlns:mc="http://schemas.openxmlformats.org/markup-compatibility/2006">
        <mc:Choice xmlns:p14="http://schemas.microsoft.com/office/powerpoint/2010/main" Requires="p14">
          <p:contentPart p14:bwMode="auto" r:id="rId705">
            <p14:nvContentPartPr>
              <p14:cNvPr id="161" name="Freihand 160">
                <a:extLst>
                  <a:ext uri="{FF2B5EF4-FFF2-40B4-BE49-F238E27FC236}">
                    <a16:creationId xmlns:a16="http://schemas.microsoft.com/office/drawing/2014/main" id="{53016689-033B-4394-9B57-B3B529B68B14}"/>
                  </a:ext>
                </a:extLst>
              </p14:cNvPr>
              <p14:cNvContentPartPr/>
              <p14:nvPr/>
            </p14:nvContentPartPr>
            <p14:xfrm>
              <a:off x="7157808" y="1921248"/>
              <a:ext cx="613080" cy="253080"/>
            </p14:xfrm>
          </p:contentPart>
        </mc:Choice>
        <mc:Fallback>
          <p:pic>
            <p:nvPicPr>
              <p:cNvPr id="161" name="Freihand 160">
                <a:extLst>
                  <a:ext uri="{FF2B5EF4-FFF2-40B4-BE49-F238E27FC236}">
                    <a16:creationId xmlns:a16="http://schemas.microsoft.com/office/drawing/2014/main" id="{53016689-033B-4394-9B57-B3B529B68B14}"/>
                  </a:ext>
                </a:extLst>
              </p:cNvPr>
              <p:cNvPicPr/>
              <p:nvPr/>
            </p:nvPicPr>
            <p:blipFill>
              <a:blip r:embed="rId706"/>
              <a:stretch>
                <a:fillRect/>
              </a:stretch>
            </p:blipFill>
            <p:spPr>
              <a:xfrm>
                <a:off x="7153488" y="1916928"/>
                <a:ext cx="621720" cy="261720"/>
              </a:xfrm>
              <a:prstGeom prst="rect">
                <a:avLst/>
              </a:prstGeom>
            </p:spPr>
          </p:pic>
        </mc:Fallback>
      </mc:AlternateContent>
      <p:grpSp>
        <p:nvGrpSpPr>
          <p:cNvPr id="187" name="Gruppieren 186">
            <a:extLst>
              <a:ext uri="{FF2B5EF4-FFF2-40B4-BE49-F238E27FC236}">
                <a16:creationId xmlns:a16="http://schemas.microsoft.com/office/drawing/2014/main" id="{ADEFEE4D-1B6C-4D3E-8CFC-FBD5A8C1C920}"/>
              </a:ext>
            </a:extLst>
          </p:cNvPr>
          <p:cNvGrpSpPr/>
          <p:nvPr/>
        </p:nvGrpSpPr>
        <p:grpSpPr>
          <a:xfrm>
            <a:off x="6305688" y="1894248"/>
            <a:ext cx="1470600" cy="570960"/>
            <a:chOff x="6305688" y="1894248"/>
            <a:chExt cx="1470600" cy="570960"/>
          </a:xfrm>
        </p:grpSpPr>
        <mc:AlternateContent xmlns:mc="http://schemas.openxmlformats.org/markup-compatibility/2006">
          <mc:Choice xmlns:p14="http://schemas.microsoft.com/office/powerpoint/2010/main" Requires="p14">
            <p:contentPart p14:bwMode="auto" r:id="rId707">
              <p14:nvContentPartPr>
                <p14:cNvPr id="117" name="Freihand 116">
                  <a:extLst>
                    <a:ext uri="{FF2B5EF4-FFF2-40B4-BE49-F238E27FC236}">
                      <a16:creationId xmlns:a16="http://schemas.microsoft.com/office/drawing/2014/main" id="{40715273-6679-4911-85CD-891A6D6BA271}"/>
                    </a:ext>
                  </a:extLst>
                </p14:cNvPr>
                <p14:cNvContentPartPr/>
                <p14:nvPr/>
              </p14:nvContentPartPr>
              <p14:xfrm>
                <a:off x="7067808" y="1894248"/>
                <a:ext cx="708480" cy="275400"/>
              </p14:xfrm>
            </p:contentPart>
          </mc:Choice>
          <mc:Fallback>
            <p:pic>
              <p:nvPicPr>
                <p:cNvPr id="117" name="Freihand 116">
                  <a:extLst>
                    <a:ext uri="{FF2B5EF4-FFF2-40B4-BE49-F238E27FC236}">
                      <a16:creationId xmlns:a16="http://schemas.microsoft.com/office/drawing/2014/main" id="{40715273-6679-4911-85CD-891A6D6BA271}"/>
                    </a:ext>
                  </a:extLst>
                </p:cNvPr>
                <p:cNvPicPr/>
                <p:nvPr/>
              </p:nvPicPr>
              <p:blipFill>
                <a:blip r:embed="rId708"/>
                <a:stretch>
                  <a:fillRect/>
                </a:stretch>
              </p:blipFill>
              <p:spPr>
                <a:xfrm>
                  <a:off x="7063488" y="1889928"/>
                  <a:ext cx="717120" cy="284040"/>
                </a:xfrm>
                <a:prstGeom prst="rect">
                  <a:avLst/>
                </a:prstGeom>
              </p:spPr>
            </p:pic>
          </mc:Fallback>
        </mc:AlternateContent>
        <mc:AlternateContent xmlns:mc="http://schemas.openxmlformats.org/markup-compatibility/2006">
          <mc:Choice xmlns:p14="http://schemas.microsoft.com/office/powerpoint/2010/main" Requires="p14">
            <p:contentPart p14:bwMode="auto" r:id="rId709">
              <p14:nvContentPartPr>
                <p14:cNvPr id="119" name="Freihand 118">
                  <a:extLst>
                    <a:ext uri="{FF2B5EF4-FFF2-40B4-BE49-F238E27FC236}">
                      <a16:creationId xmlns:a16="http://schemas.microsoft.com/office/drawing/2014/main" id="{A29E2A82-F6A9-42CA-BC6F-BFE8C4656D45}"/>
                    </a:ext>
                  </a:extLst>
                </p14:cNvPr>
                <p14:cNvContentPartPr/>
                <p14:nvPr/>
              </p14:nvContentPartPr>
              <p14:xfrm>
                <a:off x="6370128" y="1903248"/>
                <a:ext cx="534240" cy="276120"/>
              </p14:xfrm>
            </p:contentPart>
          </mc:Choice>
          <mc:Fallback>
            <p:pic>
              <p:nvPicPr>
                <p:cNvPr id="119" name="Freihand 118">
                  <a:extLst>
                    <a:ext uri="{FF2B5EF4-FFF2-40B4-BE49-F238E27FC236}">
                      <a16:creationId xmlns:a16="http://schemas.microsoft.com/office/drawing/2014/main" id="{A29E2A82-F6A9-42CA-BC6F-BFE8C4656D45}"/>
                    </a:ext>
                  </a:extLst>
                </p:cNvPr>
                <p:cNvPicPr/>
                <p:nvPr/>
              </p:nvPicPr>
              <p:blipFill>
                <a:blip r:embed="rId710"/>
                <a:stretch>
                  <a:fillRect/>
                </a:stretch>
              </p:blipFill>
              <p:spPr>
                <a:xfrm>
                  <a:off x="6365808" y="1898928"/>
                  <a:ext cx="542880" cy="284760"/>
                </a:xfrm>
                <a:prstGeom prst="rect">
                  <a:avLst/>
                </a:prstGeom>
              </p:spPr>
            </p:pic>
          </mc:Fallback>
        </mc:AlternateContent>
        <mc:AlternateContent xmlns:mc="http://schemas.openxmlformats.org/markup-compatibility/2006">
          <mc:Choice xmlns:p14="http://schemas.microsoft.com/office/powerpoint/2010/main" Requires="p14">
            <p:contentPart p14:bwMode="auto" r:id="rId711">
              <p14:nvContentPartPr>
                <p14:cNvPr id="182" name="Freihand 181">
                  <a:extLst>
                    <a:ext uri="{FF2B5EF4-FFF2-40B4-BE49-F238E27FC236}">
                      <a16:creationId xmlns:a16="http://schemas.microsoft.com/office/drawing/2014/main" id="{C0568E94-96C9-409B-8B2A-0DE0ECE22005}"/>
                    </a:ext>
                  </a:extLst>
                </p14:cNvPr>
                <p14:cNvContentPartPr/>
                <p14:nvPr/>
              </p14:nvContentPartPr>
              <p14:xfrm>
                <a:off x="6305688" y="2198448"/>
                <a:ext cx="594000" cy="266760"/>
              </p14:xfrm>
            </p:contentPart>
          </mc:Choice>
          <mc:Fallback>
            <p:pic>
              <p:nvPicPr>
                <p:cNvPr id="182" name="Freihand 181">
                  <a:extLst>
                    <a:ext uri="{FF2B5EF4-FFF2-40B4-BE49-F238E27FC236}">
                      <a16:creationId xmlns:a16="http://schemas.microsoft.com/office/drawing/2014/main" id="{C0568E94-96C9-409B-8B2A-0DE0ECE22005}"/>
                    </a:ext>
                  </a:extLst>
                </p:cNvPr>
                <p:cNvPicPr/>
                <p:nvPr/>
              </p:nvPicPr>
              <p:blipFill>
                <a:blip r:embed="rId712"/>
                <a:stretch>
                  <a:fillRect/>
                </a:stretch>
              </p:blipFill>
              <p:spPr>
                <a:xfrm>
                  <a:off x="6301368" y="2194128"/>
                  <a:ext cx="602640" cy="27540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713">
            <p14:nvContentPartPr>
              <p14:cNvPr id="190" name="Freihand 189">
                <a:extLst>
                  <a:ext uri="{FF2B5EF4-FFF2-40B4-BE49-F238E27FC236}">
                    <a16:creationId xmlns:a16="http://schemas.microsoft.com/office/drawing/2014/main" id="{6C21B6E4-8F2C-44E7-ADE2-7976FB783D0C}"/>
                  </a:ext>
                </a:extLst>
              </p14:cNvPr>
              <p14:cNvContentPartPr/>
              <p14:nvPr/>
            </p14:nvContentPartPr>
            <p14:xfrm>
              <a:off x="3702168" y="1927008"/>
              <a:ext cx="669240" cy="250560"/>
            </p14:xfrm>
          </p:contentPart>
        </mc:Choice>
        <mc:Fallback>
          <p:pic>
            <p:nvPicPr>
              <p:cNvPr id="190" name="Freihand 189">
                <a:extLst>
                  <a:ext uri="{FF2B5EF4-FFF2-40B4-BE49-F238E27FC236}">
                    <a16:creationId xmlns:a16="http://schemas.microsoft.com/office/drawing/2014/main" id="{6C21B6E4-8F2C-44E7-ADE2-7976FB783D0C}"/>
                  </a:ext>
                </a:extLst>
              </p:cNvPr>
              <p:cNvPicPr/>
              <p:nvPr/>
            </p:nvPicPr>
            <p:blipFill>
              <a:blip r:embed="rId714"/>
              <a:stretch>
                <a:fillRect/>
              </a:stretch>
            </p:blipFill>
            <p:spPr>
              <a:xfrm>
                <a:off x="3697848" y="1922688"/>
                <a:ext cx="677880" cy="259200"/>
              </a:xfrm>
              <a:prstGeom prst="rect">
                <a:avLst/>
              </a:prstGeom>
            </p:spPr>
          </p:pic>
        </mc:Fallback>
      </mc:AlternateContent>
    </p:spTree>
    <p:extLst>
      <p:ext uri="{BB962C8B-B14F-4D97-AF65-F5344CB8AC3E}">
        <p14:creationId xmlns:p14="http://schemas.microsoft.com/office/powerpoint/2010/main" val="40949093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43774" y="104181"/>
            <a:ext cx="11622656" cy="744941"/>
          </a:xfrm>
          <a:prstGeom prst="rect">
            <a:avLst/>
          </a:prstGeom>
          <a:noFill/>
          <a:ln>
            <a:noFill/>
          </a:ln>
        </p:spPr>
        <p:txBody>
          <a:bodyPr lIns="81646" tIns="40823" rIns="81646" bIns="40823" anchor="ctr" anchorCtr="1"/>
          <a:lstStyle/>
          <a:p>
            <a:pPr algn="ctr">
              <a:lnSpc>
                <a:spcPct val="100000"/>
              </a:lnSpc>
            </a:pPr>
            <a:r>
              <a:rPr lang="de-DE" sz="2540" b="1">
                <a:solidFill>
                  <a:srgbClr val="000000"/>
                </a:solidFill>
                <a:latin typeface="Arial"/>
              </a:rPr>
              <a:t>Nominal and real economic growth (Germany)</a:t>
            </a:r>
            <a:endParaRPr sz="2540" dirty="0"/>
          </a:p>
        </p:txBody>
      </p:sp>
      <p:sp>
        <p:nvSpPr>
          <p:cNvPr id="8" name="Textfeld 7"/>
          <p:cNvSpPr txBox="1"/>
          <p:nvPr/>
        </p:nvSpPr>
        <p:spPr>
          <a:xfrm>
            <a:off x="732013" y="5978027"/>
            <a:ext cx="1550424" cy="343620"/>
          </a:xfrm>
          <a:prstGeom prst="rect">
            <a:avLst/>
          </a:prstGeom>
          <a:noFill/>
        </p:spPr>
        <p:txBody>
          <a:bodyPr wrap="none" rtlCol="0">
            <a:spAutoFit/>
          </a:bodyPr>
          <a:lstStyle/>
          <a:p>
            <a:r>
              <a:rPr lang="de-DE" sz="1633"/>
              <a:t>Source: </a:t>
            </a:r>
            <a:r>
              <a:rPr lang="de-DE" sz="1633" dirty="0" err="1"/>
              <a:t>Destatis</a:t>
            </a:r>
            <a:endParaRPr lang="de-DE" sz="1633" dirty="0"/>
          </a:p>
        </p:txBody>
      </p:sp>
      <p:sp>
        <p:nvSpPr>
          <p:cNvPr id="9" name="Rechteck 8">
            <a:extLst>
              <a:ext uri="{FF2B5EF4-FFF2-40B4-BE49-F238E27FC236}">
                <a16:creationId xmlns:a16="http://schemas.microsoft.com/office/drawing/2014/main" id="{6DB5B233-2936-469F-8350-0DDB4656A9DA}"/>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4" name="Grafik 3">
            <a:extLst>
              <a:ext uri="{FF2B5EF4-FFF2-40B4-BE49-F238E27FC236}">
                <a16:creationId xmlns:a16="http://schemas.microsoft.com/office/drawing/2014/main" id="{B61561DA-8BE9-6B7E-F466-E3C574C9A182}"/>
              </a:ext>
            </a:extLst>
          </p:cNvPr>
          <p:cNvPicPr>
            <a:picLocks noChangeAspect="1"/>
          </p:cNvPicPr>
          <p:nvPr/>
        </p:nvPicPr>
        <p:blipFill>
          <a:blip r:embed="rId3"/>
          <a:stretch>
            <a:fillRect/>
          </a:stretch>
        </p:blipFill>
        <p:spPr>
          <a:xfrm>
            <a:off x="425570" y="849122"/>
            <a:ext cx="7619654" cy="4794032"/>
          </a:xfrm>
          <a:prstGeom prst="rect">
            <a:avLst/>
          </a:prstGeom>
        </p:spPr>
      </p:pic>
      <mc:AlternateContent xmlns:mc="http://schemas.openxmlformats.org/markup-compatibility/2006">
        <mc:Choice xmlns:p14="http://schemas.microsoft.com/office/powerpoint/2010/main" Requires="p14">
          <p:contentPart p14:bwMode="auto" r:id="rId4">
            <p14:nvContentPartPr>
              <p14:cNvPr id="2" name="Freihand 1">
                <a:extLst>
                  <a:ext uri="{FF2B5EF4-FFF2-40B4-BE49-F238E27FC236}">
                    <a16:creationId xmlns:a16="http://schemas.microsoft.com/office/drawing/2014/main" id="{3B02AF62-A49D-4529-A9C0-FDF805D445F3}"/>
                  </a:ext>
                </a:extLst>
              </p14:cNvPr>
              <p14:cNvContentPartPr/>
              <p14:nvPr/>
            </p14:nvContentPartPr>
            <p14:xfrm>
              <a:off x="2789208" y="5015088"/>
              <a:ext cx="3138120" cy="586080"/>
            </p14:xfrm>
          </p:contentPart>
        </mc:Choice>
        <mc:Fallback>
          <p:pic>
            <p:nvPicPr>
              <p:cNvPr id="2" name="Freihand 1">
                <a:extLst>
                  <a:ext uri="{FF2B5EF4-FFF2-40B4-BE49-F238E27FC236}">
                    <a16:creationId xmlns:a16="http://schemas.microsoft.com/office/drawing/2014/main" id="{3B02AF62-A49D-4529-A9C0-FDF805D445F3}"/>
                  </a:ext>
                </a:extLst>
              </p:cNvPr>
              <p:cNvPicPr/>
              <p:nvPr/>
            </p:nvPicPr>
            <p:blipFill>
              <a:blip r:embed="rId5"/>
              <a:stretch>
                <a:fillRect/>
              </a:stretch>
            </p:blipFill>
            <p:spPr>
              <a:xfrm>
                <a:off x="2784888" y="5010768"/>
                <a:ext cx="3146760" cy="594720"/>
              </a:xfrm>
              <a:prstGeom prst="rect">
                <a:avLst/>
              </a:prstGeom>
            </p:spPr>
          </p:pic>
        </mc:Fallback>
      </mc:AlternateContent>
      <mc:AlternateContent xmlns:mc="http://schemas.openxmlformats.org/markup-compatibility/2006">
        <mc:Choice xmlns:p14="http://schemas.microsoft.com/office/powerpoint/2010/main" Requires="p14">
          <p:contentPart p14:bwMode="auto" r:id="rId6">
            <p14:nvContentPartPr>
              <p14:cNvPr id="47" name="Freihand 46">
                <a:extLst>
                  <a:ext uri="{FF2B5EF4-FFF2-40B4-BE49-F238E27FC236}">
                    <a16:creationId xmlns:a16="http://schemas.microsoft.com/office/drawing/2014/main" id="{AE1E84BB-C1A5-46E5-9E0E-398813172A9F}"/>
                  </a:ext>
                </a:extLst>
              </p14:cNvPr>
              <p14:cNvContentPartPr/>
              <p14:nvPr/>
            </p14:nvContentPartPr>
            <p14:xfrm>
              <a:off x="6661728" y="1029168"/>
              <a:ext cx="724680" cy="1704240"/>
            </p14:xfrm>
          </p:contentPart>
        </mc:Choice>
        <mc:Fallback>
          <p:pic>
            <p:nvPicPr>
              <p:cNvPr id="47" name="Freihand 46">
                <a:extLst>
                  <a:ext uri="{FF2B5EF4-FFF2-40B4-BE49-F238E27FC236}">
                    <a16:creationId xmlns:a16="http://schemas.microsoft.com/office/drawing/2014/main" id="{AE1E84BB-C1A5-46E5-9E0E-398813172A9F}"/>
                  </a:ext>
                </a:extLst>
              </p:cNvPr>
              <p:cNvPicPr/>
              <p:nvPr/>
            </p:nvPicPr>
            <p:blipFill>
              <a:blip r:embed="rId7"/>
              <a:stretch>
                <a:fillRect/>
              </a:stretch>
            </p:blipFill>
            <p:spPr>
              <a:xfrm>
                <a:off x="6657408" y="1024848"/>
                <a:ext cx="733320" cy="1712880"/>
              </a:xfrm>
              <a:prstGeom prst="rect">
                <a:avLst/>
              </a:prstGeom>
            </p:spPr>
          </p:pic>
        </mc:Fallback>
      </mc:AlternateContent>
      <mc:AlternateContent xmlns:mc="http://schemas.openxmlformats.org/markup-compatibility/2006">
        <mc:Choice xmlns:p14="http://schemas.microsoft.com/office/powerpoint/2010/main" Requires="p14">
          <p:contentPart p14:bwMode="auto" r:id="rId8">
            <p14:nvContentPartPr>
              <p14:cNvPr id="49" name="Freihand 48">
                <a:extLst>
                  <a:ext uri="{FF2B5EF4-FFF2-40B4-BE49-F238E27FC236}">
                    <a16:creationId xmlns:a16="http://schemas.microsoft.com/office/drawing/2014/main" id="{8BB9DE73-EF0C-4187-A0B9-4D84A6C23DAF}"/>
                  </a:ext>
                </a:extLst>
              </p14:cNvPr>
              <p14:cNvContentPartPr/>
              <p14:nvPr/>
            </p14:nvContentPartPr>
            <p14:xfrm>
              <a:off x="6982848" y="3167568"/>
              <a:ext cx="794520" cy="194760"/>
            </p14:xfrm>
          </p:contentPart>
        </mc:Choice>
        <mc:Fallback>
          <p:pic>
            <p:nvPicPr>
              <p:cNvPr id="49" name="Freihand 48">
                <a:extLst>
                  <a:ext uri="{FF2B5EF4-FFF2-40B4-BE49-F238E27FC236}">
                    <a16:creationId xmlns:a16="http://schemas.microsoft.com/office/drawing/2014/main" id="{8BB9DE73-EF0C-4187-A0B9-4D84A6C23DAF}"/>
                  </a:ext>
                </a:extLst>
              </p:cNvPr>
              <p:cNvPicPr/>
              <p:nvPr/>
            </p:nvPicPr>
            <p:blipFill>
              <a:blip r:embed="rId9"/>
              <a:stretch>
                <a:fillRect/>
              </a:stretch>
            </p:blipFill>
            <p:spPr>
              <a:xfrm>
                <a:off x="6978528" y="3163248"/>
                <a:ext cx="803160" cy="203400"/>
              </a:xfrm>
              <a:prstGeom prst="rect">
                <a:avLst/>
              </a:prstGeom>
            </p:spPr>
          </p:pic>
        </mc:Fallback>
      </mc:AlternateContent>
      <mc:AlternateContent xmlns:mc="http://schemas.openxmlformats.org/markup-compatibility/2006">
        <mc:Choice xmlns:p14="http://schemas.microsoft.com/office/powerpoint/2010/main" Requires="p14">
          <p:contentPart p14:bwMode="auto" r:id="rId10">
            <p14:nvContentPartPr>
              <p14:cNvPr id="50" name="Freihand 49">
                <a:extLst>
                  <a:ext uri="{FF2B5EF4-FFF2-40B4-BE49-F238E27FC236}">
                    <a16:creationId xmlns:a16="http://schemas.microsoft.com/office/drawing/2014/main" id="{357ABB1D-5A82-45DE-AC9C-0DCF81BFD7C0}"/>
                  </a:ext>
                </a:extLst>
              </p14:cNvPr>
              <p14:cNvContentPartPr/>
              <p14:nvPr/>
            </p14:nvContentPartPr>
            <p14:xfrm>
              <a:off x="7043688" y="3195288"/>
              <a:ext cx="698040" cy="308880"/>
            </p14:xfrm>
          </p:contentPart>
        </mc:Choice>
        <mc:Fallback>
          <p:pic>
            <p:nvPicPr>
              <p:cNvPr id="50" name="Freihand 49">
                <a:extLst>
                  <a:ext uri="{FF2B5EF4-FFF2-40B4-BE49-F238E27FC236}">
                    <a16:creationId xmlns:a16="http://schemas.microsoft.com/office/drawing/2014/main" id="{357ABB1D-5A82-45DE-AC9C-0DCF81BFD7C0}"/>
                  </a:ext>
                </a:extLst>
              </p:cNvPr>
              <p:cNvPicPr/>
              <p:nvPr/>
            </p:nvPicPr>
            <p:blipFill>
              <a:blip r:embed="rId11"/>
              <a:stretch>
                <a:fillRect/>
              </a:stretch>
            </p:blipFill>
            <p:spPr>
              <a:xfrm>
                <a:off x="7039368" y="3190968"/>
                <a:ext cx="706680" cy="317520"/>
              </a:xfrm>
              <a:prstGeom prst="rect">
                <a:avLst/>
              </a:prstGeom>
            </p:spPr>
          </p:pic>
        </mc:Fallback>
      </mc:AlternateContent>
      <mc:AlternateContent xmlns:mc="http://schemas.openxmlformats.org/markup-compatibility/2006">
        <mc:Choice xmlns:p14="http://schemas.microsoft.com/office/powerpoint/2010/main" Requires="p14">
          <p:contentPart p14:bwMode="auto" r:id="rId12">
            <p14:nvContentPartPr>
              <p14:cNvPr id="97" name="Freihand 96">
                <a:extLst>
                  <a:ext uri="{FF2B5EF4-FFF2-40B4-BE49-F238E27FC236}">
                    <a16:creationId xmlns:a16="http://schemas.microsoft.com/office/drawing/2014/main" id="{01443708-D0A1-468D-8AA4-1B71D0A0286A}"/>
                  </a:ext>
                </a:extLst>
              </p14:cNvPr>
              <p14:cNvContentPartPr/>
              <p14:nvPr/>
            </p14:nvContentPartPr>
            <p14:xfrm>
              <a:off x="1583208" y="2354328"/>
              <a:ext cx="292320" cy="345240"/>
            </p14:xfrm>
          </p:contentPart>
        </mc:Choice>
        <mc:Fallback>
          <p:pic>
            <p:nvPicPr>
              <p:cNvPr id="97" name="Freihand 96">
                <a:extLst>
                  <a:ext uri="{FF2B5EF4-FFF2-40B4-BE49-F238E27FC236}">
                    <a16:creationId xmlns:a16="http://schemas.microsoft.com/office/drawing/2014/main" id="{01443708-D0A1-468D-8AA4-1B71D0A0286A}"/>
                  </a:ext>
                </a:extLst>
              </p:cNvPr>
              <p:cNvPicPr/>
              <p:nvPr/>
            </p:nvPicPr>
            <p:blipFill>
              <a:blip r:embed="rId13"/>
              <a:stretch>
                <a:fillRect/>
              </a:stretch>
            </p:blipFill>
            <p:spPr>
              <a:xfrm>
                <a:off x="1578888" y="2350008"/>
                <a:ext cx="300960" cy="353880"/>
              </a:xfrm>
              <a:prstGeom prst="rect">
                <a:avLst/>
              </a:prstGeom>
            </p:spPr>
          </p:pic>
        </mc:Fallback>
      </mc:AlternateContent>
      <p:grpSp>
        <p:nvGrpSpPr>
          <p:cNvPr id="211" name="Gruppieren 210">
            <a:extLst>
              <a:ext uri="{FF2B5EF4-FFF2-40B4-BE49-F238E27FC236}">
                <a16:creationId xmlns:a16="http://schemas.microsoft.com/office/drawing/2014/main" id="{5DB945A3-78EF-43B9-823B-41757AA3D290}"/>
              </a:ext>
            </a:extLst>
          </p:cNvPr>
          <p:cNvGrpSpPr/>
          <p:nvPr/>
        </p:nvGrpSpPr>
        <p:grpSpPr>
          <a:xfrm>
            <a:off x="226728" y="648648"/>
            <a:ext cx="11538720" cy="4786920"/>
            <a:chOff x="226728" y="648648"/>
            <a:chExt cx="11538720" cy="4786920"/>
          </a:xfrm>
        </p:grpSpPr>
        <mc:AlternateContent xmlns:mc="http://schemas.openxmlformats.org/markup-compatibility/2006">
          <mc:Choice xmlns:p14="http://schemas.microsoft.com/office/powerpoint/2010/main" Requires="p14">
            <p:contentPart p14:bwMode="auto" r:id="rId14">
              <p14:nvContentPartPr>
                <p14:cNvPr id="3" name="Freihand 2">
                  <a:extLst>
                    <a:ext uri="{FF2B5EF4-FFF2-40B4-BE49-F238E27FC236}">
                      <a16:creationId xmlns:a16="http://schemas.microsoft.com/office/drawing/2014/main" id="{AFFBB1C6-034E-4E19-ADCD-BBA15E5B361F}"/>
                    </a:ext>
                  </a:extLst>
                </p14:cNvPr>
                <p14:cNvContentPartPr/>
                <p14:nvPr/>
              </p14:nvContentPartPr>
              <p14:xfrm>
                <a:off x="3937248" y="1826928"/>
                <a:ext cx="262440" cy="568800"/>
              </p14:xfrm>
            </p:contentPart>
          </mc:Choice>
          <mc:Fallback>
            <p:pic>
              <p:nvPicPr>
                <p:cNvPr id="3" name="Freihand 2">
                  <a:extLst>
                    <a:ext uri="{FF2B5EF4-FFF2-40B4-BE49-F238E27FC236}">
                      <a16:creationId xmlns:a16="http://schemas.microsoft.com/office/drawing/2014/main" id="{AFFBB1C6-034E-4E19-ADCD-BBA15E5B361F}"/>
                    </a:ext>
                  </a:extLst>
                </p:cNvPr>
                <p:cNvPicPr/>
                <p:nvPr/>
              </p:nvPicPr>
              <p:blipFill>
                <a:blip r:embed="rId15"/>
                <a:stretch>
                  <a:fillRect/>
                </a:stretch>
              </p:blipFill>
              <p:spPr>
                <a:xfrm>
                  <a:off x="3932928" y="1822608"/>
                  <a:ext cx="271080" cy="577440"/>
                </a:xfrm>
                <a:prstGeom prst="rect">
                  <a:avLst/>
                </a:prstGeom>
              </p:spPr>
            </p:pic>
          </mc:Fallback>
        </mc:AlternateContent>
        <mc:AlternateContent xmlns:mc="http://schemas.openxmlformats.org/markup-compatibility/2006">
          <mc:Choice xmlns:p14="http://schemas.microsoft.com/office/powerpoint/2010/main" Requires="p14">
            <p:contentPart p14:bwMode="auto" r:id="rId16">
              <p14:nvContentPartPr>
                <p14:cNvPr id="5" name="Freihand 4">
                  <a:extLst>
                    <a:ext uri="{FF2B5EF4-FFF2-40B4-BE49-F238E27FC236}">
                      <a16:creationId xmlns:a16="http://schemas.microsoft.com/office/drawing/2014/main" id="{714CBBE0-495D-4AF6-A607-0633543B635E}"/>
                    </a:ext>
                  </a:extLst>
                </p14:cNvPr>
                <p14:cNvContentPartPr/>
                <p14:nvPr/>
              </p14:nvContentPartPr>
              <p14:xfrm>
                <a:off x="4218408" y="1770408"/>
                <a:ext cx="228600" cy="630000"/>
              </p14:xfrm>
            </p:contentPart>
          </mc:Choice>
          <mc:Fallback>
            <p:pic>
              <p:nvPicPr>
                <p:cNvPr id="5" name="Freihand 4">
                  <a:extLst>
                    <a:ext uri="{FF2B5EF4-FFF2-40B4-BE49-F238E27FC236}">
                      <a16:creationId xmlns:a16="http://schemas.microsoft.com/office/drawing/2014/main" id="{714CBBE0-495D-4AF6-A607-0633543B635E}"/>
                    </a:ext>
                  </a:extLst>
                </p:cNvPr>
                <p:cNvPicPr/>
                <p:nvPr/>
              </p:nvPicPr>
              <p:blipFill>
                <a:blip r:embed="rId17"/>
                <a:stretch>
                  <a:fillRect/>
                </a:stretch>
              </p:blipFill>
              <p:spPr>
                <a:xfrm>
                  <a:off x="4214088" y="1766088"/>
                  <a:ext cx="237240" cy="638640"/>
                </a:xfrm>
                <a:prstGeom prst="rect">
                  <a:avLst/>
                </a:prstGeom>
              </p:spPr>
            </p:pic>
          </mc:Fallback>
        </mc:AlternateContent>
        <mc:AlternateContent xmlns:mc="http://schemas.openxmlformats.org/markup-compatibility/2006">
          <mc:Choice xmlns:p14="http://schemas.microsoft.com/office/powerpoint/2010/main" Requires="p14">
            <p:contentPart p14:bwMode="auto" r:id="rId18">
              <p14:nvContentPartPr>
                <p14:cNvPr id="7" name="Freihand 6">
                  <a:extLst>
                    <a:ext uri="{FF2B5EF4-FFF2-40B4-BE49-F238E27FC236}">
                      <a16:creationId xmlns:a16="http://schemas.microsoft.com/office/drawing/2014/main" id="{EA11F573-3CDD-49BA-9423-3122B5F4D8F3}"/>
                    </a:ext>
                  </a:extLst>
                </p14:cNvPr>
                <p14:cNvContentPartPr/>
                <p14:nvPr/>
              </p14:nvContentPartPr>
              <p14:xfrm>
                <a:off x="3248208" y="1914768"/>
                <a:ext cx="275760" cy="773280"/>
              </p14:xfrm>
            </p:contentPart>
          </mc:Choice>
          <mc:Fallback>
            <p:pic>
              <p:nvPicPr>
                <p:cNvPr id="7" name="Freihand 6">
                  <a:extLst>
                    <a:ext uri="{FF2B5EF4-FFF2-40B4-BE49-F238E27FC236}">
                      <a16:creationId xmlns:a16="http://schemas.microsoft.com/office/drawing/2014/main" id="{EA11F573-3CDD-49BA-9423-3122B5F4D8F3}"/>
                    </a:ext>
                  </a:extLst>
                </p:cNvPr>
                <p:cNvPicPr/>
                <p:nvPr/>
              </p:nvPicPr>
              <p:blipFill>
                <a:blip r:embed="rId19"/>
                <a:stretch>
                  <a:fillRect/>
                </a:stretch>
              </p:blipFill>
              <p:spPr>
                <a:xfrm>
                  <a:off x="3243888" y="1910448"/>
                  <a:ext cx="284400" cy="781920"/>
                </a:xfrm>
                <a:prstGeom prst="rect">
                  <a:avLst/>
                </a:prstGeom>
              </p:spPr>
            </p:pic>
          </mc:Fallback>
        </mc:AlternateContent>
        <mc:AlternateContent xmlns:mc="http://schemas.openxmlformats.org/markup-compatibility/2006">
          <mc:Choice xmlns:p14="http://schemas.microsoft.com/office/powerpoint/2010/main" Requires="p14">
            <p:contentPart p14:bwMode="auto" r:id="rId20">
              <p14:nvContentPartPr>
                <p14:cNvPr id="11" name="Freihand 10">
                  <a:extLst>
                    <a:ext uri="{FF2B5EF4-FFF2-40B4-BE49-F238E27FC236}">
                      <a16:creationId xmlns:a16="http://schemas.microsoft.com/office/drawing/2014/main" id="{F4899925-A2FE-440C-955E-FF20708DCBAB}"/>
                    </a:ext>
                  </a:extLst>
                </p14:cNvPr>
                <p14:cNvContentPartPr/>
                <p14:nvPr/>
              </p14:nvContentPartPr>
              <p14:xfrm>
                <a:off x="3693528" y="1159848"/>
                <a:ext cx="299520" cy="378720"/>
              </p14:xfrm>
            </p:contentPart>
          </mc:Choice>
          <mc:Fallback>
            <p:pic>
              <p:nvPicPr>
                <p:cNvPr id="11" name="Freihand 10">
                  <a:extLst>
                    <a:ext uri="{FF2B5EF4-FFF2-40B4-BE49-F238E27FC236}">
                      <a16:creationId xmlns:a16="http://schemas.microsoft.com/office/drawing/2014/main" id="{F4899925-A2FE-440C-955E-FF20708DCBAB}"/>
                    </a:ext>
                  </a:extLst>
                </p:cNvPr>
                <p:cNvPicPr/>
                <p:nvPr/>
              </p:nvPicPr>
              <p:blipFill>
                <a:blip r:embed="rId21"/>
                <a:stretch>
                  <a:fillRect/>
                </a:stretch>
              </p:blipFill>
              <p:spPr>
                <a:xfrm>
                  <a:off x="3689208" y="1155528"/>
                  <a:ext cx="308160" cy="387360"/>
                </a:xfrm>
                <a:prstGeom prst="rect">
                  <a:avLst/>
                </a:prstGeom>
              </p:spPr>
            </p:pic>
          </mc:Fallback>
        </mc:AlternateContent>
        <mc:AlternateContent xmlns:mc="http://schemas.openxmlformats.org/markup-compatibility/2006">
          <mc:Choice xmlns:p14="http://schemas.microsoft.com/office/powerpoint/2010/main" Requires="p14">
            <p:contentPart p14:bwMode="auto" r:id="rId22">
              <p14:nvContentPartPr>
                <p14:cNvPr id="12" name="Freihand 11">
                  <a:extLst>
                    <a:ext uri="{FF2B5EF4-FFF2-40B4-BE49-F238E27FC236}">
                      <a16:creationId xmlns:a16="http://schemas.microsoft.com/office/drawing/2014/main" id="{F6186057-041E-483D-98F2-9310F47B7975}"/>
                    </a:ext>
                  </a:extLst>
                </p14:cNvPr>
                <p14:cNvContentPartPr/>
                <p14:nvPr/>
              </p14:nvContentPartPr>
              <p14:xfrm>
                <a:off x="3556008" y="1289448"/>
                <a:ext cx="261360" cy="356040"/>
              </p14:xfrm>
            </p:contentPart>
          </mc:Choice>
          <mc:Fallback>
            <p:pic>
              <p:nvPicPr>
                <p:cNvPr id="12" name="Freihand 11">
                  <a:extLst>
                    <a:ext uri="{FF2B5EF4-FFF2-40B4-BE49-F238E27FC236}">
                      <a16:creationId xmlns:a16="http://schemas.microsoft.com/office/drawing/2014/main" id="{F6186057-041E-483D-98F2-9310F47B7975}"/>
                    </a:ext>
                  </a:extLst>
                </p:cNvPr>
                <p:cNvPicPr/>
                <p:nvPr/>
              </p:nvPicPr>
              <p:blipFill>
                <a:blip r:embed="rId23"/>
                <a:stretch>
                  <a:fillRect/>
                </a:stretch>
              </p:blipFill>
              <p:spPr>
                <a:xfrm>
                  <a:off x="3551688" y="1285128"/>
                  <a:ext cx="270000" cy="364680"/>
                </a:xfrm>
                <a:prstGeom prst="rect">
                  <a:avLst/>
                </a:prstGeom>
              </p:spPr>
            </p:pic>
          </mc:Fallback>
        </mc:AlternateContent>
        <mc:AlternateContent xmlns:mc="http://schemas.openxmlformats.org/markup-compatibility/2006">
          <mc:Choice xmlns:p14="http://schemas.microsoft.com/office/powerpoint/2010/main" Requires="p14">
            <p:contentPart p14:bwMode="auto" r:id="rId24">
              <p14:nvContentPartPr>
                <p14:cNvPr id="14" name="Freihand 13">
                  <a:extLst>
                    <a:ext uri="{FF2B5EF4-FFF2-40B4-BE49-F238E27FC236}">
                      <a16:creationId xmlns:a16="http://schemas.microsoft.com/office/drawing/2014/main" id="{07A732EB-8188-41BA-B69A-D164F708EC0E}"/>
                    </a:ext>
                  </a:extLst>
                </p14:cNvPr>
                <p14:cNvContentPartPr/>
                <p14:nvPr/>
              </p14:nvContentPartPr>
              <p14:xfrm>
                <a:off x="4000608" y="892008"/>
                <a:ext cx="155520" cy="147600"/>
              </p14:xfrm>
            </p:contentPart>
          </mc:Choice>
          <mc:Fallback>
            <p:pic>
              <p:nvPicPr>
                <p:cNvPr id="14" name="Freihand 13">
                  <a:extLst>
                    <a:ext uri="{FF2B5EF4-FFF2-40B4-BE49-F238E27FC236}">
                      <a16:creationId xmlns:a16="http://schemas.microsoft.com/office/drawing/2014/main" id="{07A732EB-8188-41BA-B69A-D164F708EC0E}"/>
                    </a:ext>
                  </a:extLst>
                </p:cNvPr>
                <p:cNvPicPr/>
                <p:nvPr/>
              </p:nvPicPr>
              <p:blipFill>
                <a:blip r:embed="rId25"/>
                <a:stretch>
                  <a:fillRect/>
                </a:stretch>
              </p:blipFill>
              <p:spPr>
                <a:xfrm>
                  <a:off x="3996288" y="887688"/>
                  <a:ext cx="164160" cy="156240"/>
                </a:xfrm>
                <a:prstGeom prst="rect">
                  <a:avLst/>
                </a:prstGeom>
              </p:spPr>
            </p:pic>
          </mc:Fallback>
        </mc:AlternateContent>
        <mc:AlternateContent xmlns:mc="http://schemas.openxmlformats.org/markup-compatibility/2006">
          <mc:Choice xmlns:p14="http://schemas.microsoft.com/office/powerpoint/2010/main" Requires="p14">
            <p:contentPart p14:bwMode="auto" r:id="rId26">
              <p14:nvContentPartPr>
                <p14:cNvPr id="15" name="Freihand 14">
                  <a:extLst>
                    <a:ext uri="{FF2B5EF4-FFF2-40B4-BE49-F238E27FC236}">
                      <a16:creationId xmlns:a16="http://schemas.microsoft.com/office/drawing/2014/main" id="{C1E7317A-8AE1-481B-8B4D-2FD1B734F84E}"/>
                    </a:ext>
                  </a:extLst>
                </p14:cNvPr>
                <p14:cNvContentPartPr/>
                <p14:nvPr/>
              </p14:nvContentPartPr>
              <p14:xfrm>
                <a:off x="4205088" y="882288"/>
                <a:ext cx="425520" cy="133200"/>
              </p14:xfrm>
            </p:contentPart>
          </mc:Choice>
          <mc:Fallback>
            <p:pic>
              <p:nvPicPr>
                <p:cNvPr id="15" name="Freihand 14">
                  <a:extLst>
                    <a:ext uri="{FF2B5EF4-FFF2-40B4-BE49-F238E27FC236}">
                      <a16:creationId xmlns:a16="http://schemas.microsoft.com/office/drawing/2014/main" id="{C1E7317A-8AE1-481B-8B4D-2FD1B734F84E}"/>
                    </a:ext>
                  </a:extLst>
                </p:cNvPr>
                <p:cNvPicPr/>
                <p:nvPr/>
              </p:nvPicPr>
              <p:blipFill>
                <a:blip r:embed="rId27"/>
                <a:stretch>
                  <a:fillRect/>
                </a:stretch>
              </p:blipFill>
              <p:spPr>
                <a:xfrm>
                  <a:off x="4200768" y="877968"/>
                  <a:ext cx="434160" cy="141840"/>
                </a:xfrm>
                <a:prstGeom prst="rect">
                  <a:avLst/>
                </a:prstGeom>
              </p:spPr>
            </p:pic>
          </mc:Fallback>
        </mc:AlternateContent>
        <mc:AlternateContent xmlns:mc="http://schemas.openxmlformats.org/markup-compatibility/2006">
          <mc:Choice xmlns:p14="http://schemas.microsoft.com/office/powerpoint/2010/main" Requires="p14">
            <p:contentPart p14:bwMode="auto" r:id="rId28">
              <p14:nvContentPartPr>
                <p14:cNvPr id="16" name="Freihand 15">
                  <a:extLst>
                    <a:ext uri="{FF2B5EF4-FFF2-40B4-BE49-F238E27FC236}">
                      <a16:creationId xmlns:a16="http://schemas.microsoft.com/office/drawing/2014/main" id="{2BD97DD9-D608-48C5-8F27-45C4C525F08A}"/>
                    </a:ext>
                  </a:extLst>
                </p14:cNvPr>
                <p14:cNvContentPartPr/>
                <p14:nvPr/>
              </p14:nvContentPartPr>
              <p14:xfrm>
                <a:off x="4632048" y="805608"/>
                <a:ext cx="245880" cy="353160"/>
              </p14:xfrm>
            </p:contentPart>
          </mc:Choice>
          <mc:Fallback>
            <p:pic>
              <p:nvPicPr>
                <p:cNvPr id="16" name="Freihand 15">
                  <a:extLst>
                    <a:ext uri="{FF2B5EF4-FFF2-40B4-BE49-F238E27FC236}">
                      <a16:creationId xmlns:a16="http://schemas.microsoft.com/office/drawing/2014/main" id="{2BD97DD9-D608-48C5-8F27-45C4C525F08A}"/>
                    </a:ext>
                  </a:extLst>
                </p:cNvPr>
                <p:cNvPicPr/>
                <p:nvPr/>
              </p:nvPicPr>
              <p:blipFill>
                <a:blip r:embed="rId29"/>
                <a:stretch>
                  <a:fillRect/>
                </a:stretch>
              </p:blipFill>
              <p:spPr>
                <a:xfrm>
                  <a:off x="4627728" y="801288"/>
                  <a:ext cx="254520" cy="361800"/>
                </a:xfrm>
                <a:prstGeom prst="rect">
                  <a:avLst/>
                </a:prstGeom>
              </p:spPr>
            </p:pic>
          </mc:Fallback>
        </mc:AlternateContent>
        <mc:AlternateContent xmlns:mc="http://schemas.openxmlformats.org/markup-compatibility/2006">
          <mc:Choice xmlns:p14="http://schemas.microsoft.com/office/powerpoint/2010/main" Requires="p14">
            <p:contentPart p14:bwMode="auto" r:id="rId30">
              <p14:nvContentPartPr>
                <p14:cNvPr id="18" name="Freihand 17">
                  <a:extLst>
                    <a:ext uri="{FF2B5EF4-FFF2-40B4-BE49-F238E27FC236}">
                      <a16:creationId xmlns:a16="http://schemas.microsoft.com/office/drawing/2014/main" id="{B3BA2DB9-5562-463D-AC6F-948271B2E4CB}"/>
                    </a:ext>
                  </a:extLst>
                </p14:cNvPr>
                <p14:cNvContentPartPr/>
                <p14:nvPr/>
              </p14:nvContentPartPr>
              <p14:xfrm>
                <a:off x="4978728" y="851688"/>
                <a:ext cx="112680" cy="114120"/>
              </p14:xfrm>
            </p:contentPart>
          </mc:Choice>
          <mc:Fallback>
            <p:pic>
              <p:nvPicPr>
                <p:cNvPr id="18" name="Freihand 17">
                  <a:extLst>
                    <a:ext uri="{FF2B5EF4-FFF2-40B4-BE49-F238E27FC236}">
                      <a16:creationId xmlns:a16="http://schemas.microsoft.com/office/drawing/2014/main" id="{B3BA2DB9-5562-463D-AC6F-948271B2E4CB}"/>
                    </a:ext>
                  </a:extLst>
                </p:cNvPr>
                <p:cNvPicPr/>
                <p:nvPr/>
              </p:nvPicPr>
              <p:blipFill>
                <a:blip r:embed="rId31"/>
                <a:stretch>
                  <a:fillRect/>
                </a:stretch>
              </p:blipFill>
              <p:spPr>
                <a:xfrm>
                  <a:off x="4974408" y="847368"/>
                  <a:ext cx="121320" cy="122760"/>
                </a:xfrm>
                <a:prstGeom prst="rect">
                  <a:avLst/>
                </a:prstGeom>
              </p:spPr>
            </p:pic>
          </mc:Fallback>
        </mc:AlternateContent>
        <mc:AlternateContent xmlns:mc="http://schemas.openxmlformats.org/markup-compatibility/2006">
          <mc:Choice xmlns:p14="http://schemas.microsoft.com/office/powerpoint/2010/main" Requires="p14">
            <p:contentPart p14:bwMode="auto" r:id="rId32">
              <p14:nvContentPartPr>
                <p14:cNvPr id="19" name="Freihand 18">
                  <a:extLst>
                    <a:ext uri="{FF2B5EF4-FFF2-40B4-BE49-F238E27FC236}">
                      <a16:creationId xmlns:a16="http://schemas.microsoft.com/office/drawing/2014/main" id="{F85AF007-4425-4693-B8DF-A94231418AFB}"/>
                    </a:ext>
                  </a:extLst>
                </p14:cNvPr>
                <p14:cNvContentPartPr/>
                <p14:nvPr/>
              </p14:nvContentPartPr>
              <p14:xfrm>
                <a:off x="5116248" y="882648"/>
                <a:ext cx="281160" cy="76680"/>
              </p14:xfrm>
            </p:contentPart>
          </mc:Choice>
          <mc:Fallback>
            <p:pic>
              <p:nvPicPr>
                <p:cNvPr id="19" name="Freihand 18">
                  <a:extLst>
                    <a:ext uri="{FF2B5EF4-FFF2-40B4-BE49-F238E27FC236}">
                      <a16:creationId xmlns:a16="http://schemas.microsoft.com/office/drawing/2014/main" id="{F85AF007-4425-4693-B8DF-A94231418AFB}"/>
                    </a:ext>
                  </a:extLst>
                </p:cNvPr>
                <p:cNvPicPr/>
                <p:nvPr/>
              </p:nvPicPr>
              <p:blipFill>
                <a:blip r:embed="rId33"/>
                <a:stretch>
                  <a:fillRect/>
                </a:stretch>
              </p:blipFill>
              <p:spPr>
                <a:xfrm>
                  <a:off x="5111928" y="878328"/>
                  <a:ext cx="289800" cy="85320"/>
                </a:xfrm>
                <a:prstGeom prst="rect">
                  <a:avLst/>
                </a:prstGeom>
              </p:spPr>
            </p:pic>
          </mc:Fallback>
        </mc:AlternateContent>
        <mc:AlternateContent xmlns:mc="http://schemas.openxmlformats.org/markup-compatibility/2006">
          <mc:Choice xmlns:p14="http://schemas.microsoft.com/office/powerpoint/2010/main" Requires="p14">
            <p:contentPart p14:bwMode="auto" r:id="rId34">
              <p14:nvContentPartPr>
                <p14:cNvPr id="20" name="Freihand 19">
                  <a:extLst>
                    <a:ext uri="{FF2B5EF4-FFF2-40B4-BE49-F238E27FC236}">
                      <a16:creationId xmlns:a16="http://schemas.microsoft.com/office/drawing/2014/main" id="{14ADD89E-6379-4715-8896-6011AE78E00B}"/>
                    </a:ext>
                  </a:extLst>
                </p14:cNvPr>
                <p14:cNvContentPartPr/>
                <p14:nvPr/>
              </p14:nvContentPartPr>
              <p14:xfrm>
                <a:off x="5441328" y="883368"/>
                <a:ext cx="168480" cy="76320"/>
              </p14:xfrm>
            </p:contentPart>
          </mc:Choice>
          <mc:Fallback>
            <p:pic>
              <p:nvPicPr>
                <p:cNvPr id="20" name="Freihand 19">
                  <a:extLst>
                    <a:ext uri="{FF2B5EF4-FFF2-40B4-BE49-F238E27FC236}">
                      <a16:creationId xmlns:a16="http://schemas.microsoft.com/office/drawing/2014/main" id="{14ADD89E-6379-4715-8896-6011AE78E00B}"/>
                    </a:ext>
                  </a:extLst>
                </p:cNvPr>
                <p:cNvPicPr/>
                <p:nvPr/>
              </p:nvPicPr>
              <p:blipFill>
                <a:blip r:embed="rId35"/>
                <a:stretch>
                  <a:fillRect/>
                </a:stretch>
              </p:blipFill>
              <p:spPr>
                <a:xfrm>
                  <a:off x="5437008" y="879048"/>
                  <a:ext cx="177120" cy="84960"/>
                </a:xfrm>
                <a:prstGeom prst="rect">
                  <a:avLst/>
                </a:prstGeom>
              </p:spPr>
            </p:pic>
          </mc:Fallback>
        </mc:AlternateContent>
        <mc:AlternateContent xmlns:mc="http://schemas.openxmlformats.org/markup-compatibility/2006">
          <mc:Choice xmlns:p14="http://schemas.microsoft.com/office/powerpoint/2010/main" Requires="p14">
            <p:contentPart p14:bwMode="auto" r:id="rId36">
              <p14:nvContentPartPr>
                <p14:cNvPr id="21" name="Freihand 20">
                  <a:extLst>
                    <a:ext uri="{FF2B5EF4-FFF2-40B4-BE49-F238E27FC236}">
                      <a16:creationId xmlns:a16="http://schemas.microsoft.com/office/drawing/2014/main" id="{9655623C-83B8-40A3-ACBC-3241BF5BCDB7}"/>
                    </a:ext>
                  </a:extLst>
                </p14:cNvPr>
                <p14:cNvContentPartPr/>
                <p14:nvPr/>
              </p14:nvContentPartPr>
              <p14:xfrm>
                <a:off x="5590728" y="806328"/>
                <a:ext cx="29880" cy="12240"/>
              </p14:xfrm>
            </p:contentPart>
          </mc:Choice>
          <mc:Fallback>
            <p:pic>
              <p:nvPicPr>
                <p:cNvPr id="21" name="Freihand 20">
                  <a:extLst>
                    <a:ext uri="{FF2B5EF4-FFF2-40B4-BE49-F238E27FC236}">
                      <a16:creationId xmlns:a16="http://schemas.microsoft.com/office/drawing/2014/main" id="{9655623C-83B8-40A3-ACBC-3241BF5BCDB7}"/>
                    </a:ext>
                  </a:extLst>
                </p:cNvPr>
                <p:cNvPicPr/>
                <p:nvPr/>
              </p:nvPicPr>
              <p:blipFill>
                <a:blip r:embed="rId37"/>
                <a:stretch>
                  <a:fillRect/>
                </a:stretch>
              </p:blipFill>
              <p:spPr>
                <a:xfrm>
                  <a:off x="5586408" y="802008"/>
                  <a:ext cx="38520" cy="20880"/>
                </a:xfrm>
                <a:prstGeom prst="rect">
                  <a:avLst/>
                </a:prstGeom>
              </p:spPr>
            </p:pic>
          </mc:Fallback>
        </mc:AlternateContent>
        <mc:AlternateContent xmlns:mc="http://schemas.openxmlformats.org/markup-compatibility/2006">
          <mc:Choice xmlns:p14="http://schemas.microsoft.com/office/powerpoint/2010/main" Requires="p14">
            <p:contentPart p14:bwMode="auto" r:id="rId38">
              <p14:nvContentPartPr>
                <p14:cNvPr id="22" name="Freihand 21">
                  <a:extLst>
                    <a:ext uri="{FF2B5EF4-FFF2-40B4-BE49-F238E27FC236}">
                      <a16:creationId xmlns:a16="http://schemas.microsoft.com/office/drawing/2014/main" id="{3B368A3C-9FAC-430D-9A6C-C52B0FD73DCA}"/>
                    </a:ext>
                  </a:extLst>
                </p14:cNvPr>
                <p14:cNvContentPartPr/>
                <p14:nvPr/>
              </p14:nvContentPartPr>
              <p14:xfrm>
                <a:off x="5637888" y="745848"/>
                <a:ext cx="240480" cy="199080"/>
              </p14:xfrm>
            </p:contentPart>
          </mc:Choice>
          <mc:Fallback>
            <p:pic>
              <p:nvPicPr>
                <p:cNvPr id="22" name="Freihand 21">
                  <a:extLst>
                    <a:ext uri="{FF2B5EF4-FFF2-40B4-BE49-F238E27FC236}">
                      <a16:creationId xmlns:a16="http://schemas.microsoft.com/office/drawing/2014/main" id="{3B368A3C-9FAC-430D-9A6C-C52B0FD73DCA}"/>
                    </a:ext>
                  </a:extLst>
                </p:cNvPr>
                <p:cNvPicPr/>
                <p:nvPr/>
              </p:nvPicPr>
              <p:blipFill>
                <a:blip r:embed="rId39"/>
                <a:stretch>
                  <a:fillRect/>
                </a:stretch>
              </p:blipFill>
              <p:spPr>
                <a:xfrm>
                  <a:off x="5633568" y="741528"/>
                  <a:ext cx="249120" cy="207720"/>
                </a:xfrm>
                <a:prstGeom prst="rect">
                  <a:avLst/>
                </a:prstGeom>
              </p:spPr>
            </p:pic>
          </mc:Fallback>
        </mc:AlternateContent>
        <mc:AlternateContent xmlns:mc="http://schemas.openxmlformats.org/markup-compatibility/2006">
          <mc:Choice xmlns:p14="http://schemas.microsoft.com/office/powerpoint/2010/main" Requires="p14">
            <p:contentPart p14:bwMode="auto" r:id="rId40">
              <p14:nvContentPartPr>
                <p14:cNvPr id="23" name="Freihand 22">
                  <a:extLst>
                    <a:ext uri="{FF2B5EF4-FFF2-40B4-BE49-F238E27FC236}">
                      <a16:creationId xmlns:a16="http://schemas.microsoft.com/office/drawing/2014/main" id="{E5D49FE8-B331-4C91-8032-BFD5D98A3E2A}"/>
                    </a:ext>
                  </a:extLst>
                </p14:cNvPr>
                <p14:cNvContentPartPr/>
                <p14:nvPr/>
              </p14:nvContentPartPr>
              <p14:xfrm>
                <a:off x="5961528" y="853488"/>
                <a:ext cx="221400" cy="210240"/>
              </p14:xfrm>
            </p:contentPart>
          </mc:Choice>
          <mc:Fallback>
            <p:pic>
              <p:nvPicPr>
                <p:cNvPr id="23" name="Freihand 22">
                  <a:extLst>
                    <a:ext uri="{FF2B5EF4-FFF2-40B4-BE49-F238E27FC236}">
                      <a16:creationId xmlns:a16="http://schemas.microsoft.com/office/drawing/2014/main" id="{E5D49FE8-B331-4C91-8032-BFD5D98A3E2A}"/>
                    </a:ext>
                  </a:extLst>
                </p:cNvPr>
                <p:cNvPicPr/>
                <p:nvPr/>
              </p:nvPicPr>
              <p:blipFill>
                <a:blip r:embed="rId41"/>
                <a:stretch>
                  <a:fillRect/>
                </a:stretch>
              </p:blipFill>
              <p:spPr>
                <a:xfrm>
                  <a:off x="5957208" y="849168"/>
                  <a:ext cx="230040" cy="218880"/>
                </a:xfrm>
                <a:prstGeom prst="rect">
                  <a:avLst/>
                </a:prstGeom>
              </p:spPr>
            </p:pic>
          </mc:Fallback>
        </mc:AlternateContent>
        <mc:AlternateContent xmlns:mc="http://schemas.openxmlformats.org/markup-compatibility/2006">
          <mc:Choice xmlns:p14="http://schemas.microsoft.com/office/powerpoint/2010/main" Requires="p14">
            <p:contentPart p14:bwMode="auto" r:id="rId42">
              <p14:nvContentPartPr>
                <p14:cNvPr id="24" name="Freihand 23">
                  <a:extLst>
                    <a:ext uri="{FF2B5EF4-FFF2-40B4-BE49-F238E27FC236}">
                      <a16:creationId xmlns:a16="http://schemas.microsoft.com/office/drawing/2014/main" id="{E6065D75-46A9-4DA3-836E-14EC9B9DDF94}"/>
                    </a:ext>
                  </a:extLst>
                </p14:cNvPr>
                <p14:cNvContentPartPr/>
                <p14:nvPr/>
              </p14:nvContentPartPr>
              <p14:xfrm>
                <a:off x="6185088" y="858888"/>
                <a:ext cx="304560" cy="95040"/>
              </p14:xfrm>
            </p:contentPart>
          </mc:Choice>
          <mc:Fallback>
            <p:pic>
              <p:nvPicPr>
                <p:cNvPr id="24" name="Freihand 23">
                  <a:extLst>
                    <a:ext uri="{FF2B5EF4-FFF2-40B4-BE49-F238E27FC236}">
                      <a16:creationId xmlns:a16="http://schemas.microsoft.com/office/drawing/2014/main" id="{E6065D75-46A9-4DA3-836E-14EC9B9DDF94}"/>
                    </a:ext>
                  </a:extLst>
                </p:cNvPr>
                <p:cNvPicPr/>
                <p:nvPr/>
              </p:nvPicPr>
              <p:blipFill>
                <a:blip r:embed="rId43"/>
                <a:stretch>
                  <a:fillRect/>
                </a:stretch>
              </p:blipFill>
              <p:spPr>
                <a:xfrm>
                  <a:off x="6180768" y="854568"/>
                  <a:ext cx="313200" cy="103680"/>
                </a:xfrm>
                <a:prstGeom prst="rect">
                  <a:avLst/>
                </a:prstGeom>
              </p:spPr>
            </p:pic>
          </mc:Fallback>
        </mc:AlternateContent>
        <mc:AlternateContent xmlns:mc="http://schemas.openxmlformats.org/markup-compatibility/2006">
          <mc:Choice xmlns:p14="http://schemas.microsoft.com/office/powerpoint/2010/main" Requires="p14">
            <p:contentPart p14:bwMode="auto" r:id="rId44">
              <p14:nvContentPartPr>
                <p14:cNvPr id="25" name="Freihand 24">
                  <a:extLst>
                    <a:ext uri="{FF2B5EF4-FFF2-40B4-BE49-F238E27FC236}">
                      <a16:creationId xmlns:a16="http://schemas.microsoft.com/office/drawing/2014/main" id="{3F6D575F-4BE9-4293-B903-28A29393519C}"/>
                    </a:ext>
                  </a:extLst>
                </p14:cNvPr>
                <p14:cNvContentPartPr/>
                <p14:nvPr/>
              </p14:nvContentPartPr>
              <p14:xfrm>
                <a:off x="6518448" y="770688"/>
                <a:ext cx="150840" cy="155160"/>
              </p14:xfrm>
            </p:contentPart>
          </mc:Choice>
          <mc:Fallback>
            <p:pic>
              <p:nvPicPr>
                <p:cNvPr id="25" name="Freihand 24">
                  <a:extLst>
                    <a:ext uri="{FF2B5EF4-FFF2-40B4-BE49-F238E27FC236}">
                      <a16:creationId xmlns:a16="http://schemas.microsoft.com/office/drawing/2014/main" id="{3F6D575F-4BE9-4293-B903-28A29393519C}"/>
                    </a:ext>
                  </a:extLst>
                </p:cNvPr>
                <p:cNvPicPr/>
                <p:nvPr/>
              </p:nvPicPr>
              <p:blipFill>
                <a:blip r:embed="rId45"/>
                <a:stretch>
                  <a:fillRect/>
                </a:stretch>
              </p:blipFill>
              <p:spPr>
                <a:xfrm>
                  <a:off x="6514128" y="766368"/>
                  <a:ext cx="159480" cy="163800"/>
                </a:xfrm>
                <a:prstGeom prst="rect">
                  <a:avLst/>
                </a:prstGeom>
              </p:spPr>
            </p:pic>
          </mc:Fallback>
        </mc:AlternateContent>
        <mc:AlternateContent xmlns:mc="http://schemas.openxmlformats.org/markup-compatibility/2006">
          <mc:Choice xmlns:p14="http://schemas.microsoft.com/office/powerpoint/2010/main" Requires="p14">
            <p:contentPart p14:bwMode="auto" r:id="rId46">
              <p14:nvContentPartPr>
                <p14:cNvPr id="27" name="Freihand 26">
                  <a:extLst>
                    <a:ext uri="{FF2B5EF4-FFF2-40B4-BE49-F238E27FC236}">
                      <a16:creationId xmlns:a16="http://schemas.microsoft.com/office/drawing/2014/main" id="{2DBFC378-391E-44B6-952D-1A9A5A47596C}"/>
                    </a:ext>
                  </a:extLst>
                </p14:cNvPr>
                <p14:cNvContentPartPr/>
                <p14:nvPr/>
              </p14:nvContentPartPr>
              <p14:xfrm>
                <a:off x="6776928" y="718128"/>
                <a:ext cx="257760" cy="221400"/>
              </p14:xfrm>
            </p:contentPart>
          </mc:Choice>
          <mc:Fallback>
            <p:pic>
              <p:nvPicPr>
                <p:cNvPr id="27" name="Freihand 26">
                  <a:extLst>
                    <a:ext uri="{FF2B5EF4-FFF2-40B4-BE49-F238E27FC236}">
                      <a16:creationId xmlns:a16="http://schemas.microsoft.com/office/drawing/2014/main" id="{2DBFC378-391E-44B6-952D-1A9A5A47596C}"/>
                    </a:ext>
                  </a:extLst>
                </p:cNvPr>
                <p:cNvPicPr/>
                <p:nvPr/>
              </p:nvPicPr>
              <p:blipFill>
                <a:blip r:embed="rId47"/>
                <a:stretch>
                  <a:fillRect/>
                </a:stretch>
              </p:blipFill>
              <p:spPr>
                <a:xfrm>
                  <a:off x="6772608" y="713808"/>
                  <a:ext cx="266400" cy="230040"/>
                </a:xfrm>
                <a:prstGeom prst="rect">
                  <a:avLst/>
                </a:prstGeom>
              </p:spPr>
            </p:pic>
          </mc:Fallback>
        </mc:AlternateContent>
        <mc:AlternateContent xmlns:mc="http://schemas.openxmlformats.org/markup-compatibility/2006">
          <mc:Choice xmlns:p14="http://schemas.microsoft.com/office/powerpoint/2010/main" Requires="p14">
            <p:contentPart p14:bwMode="auto" r:id="rId48">
              <p14:nvContentPartPr>
                <p14:cNvPr id="28" name="Freihand 27">
                  <a:extLst>
                    <a:ext uri="{FF2B5EF4-FFF2-40B4-BE49-F238E27FC236}">
                      <a16:creationId xmlns:a16="http://schemas.microsoft.com/office/drawing/2014/main" id="{57637C84-CF74-43E1-A711-CDBBA7731F2F}"/>
                    </a:ext>
                  </a:extLst>
                </p14:cNvPr>
                <p14:cNvContentPartPr/>
                <p14:nvPr/>
              </p14:nvContentPartPr>
              <p14:xfrm>
                <a:off x="7063128" y="805248"/>
                <a:ext cx="70200" cy="69840"/>
              </p14:xfrm>
            </p:contentPart>
          </mc:Choice>
          <mc:Fallback>
            <p:pic>
              <p:nvPicPr>
                <p:cNvPr id="28" name="Freihand 27">
                  <a:extLst>
                    <a:ext uri="{FF2B5EF4-FFF2-40B4-BE49-F238E27FC236}">
                      <a16:creationId xmlns:a16="http://schemas.microsoft.com/office/drawing/2014/main" id="{57637C84-CF74-43E1-A711-CDBBA7731F2F}"/>
                    </a:ext>
                  </a:extLst>
                </p:cNvPr>
                <p:cNvPicPr/>
                <p:nvPr/>
              </p:nvPicPr>
              <p:blipFill>
                <a:blip r:embed="rId49"/>
                <a:stretch>
                  <a:fillRect/>
                </a:stretch>
              </p:blipFill>
              <p:spPr>
                <a:xfrm>
                  <a:off x="7058808" y="800928"/>
                  <a:ext cx="78840" cy="78480"/>
                </a:xfrm>
                <a:prstGeom prst="rect">
                  <a:avLst/>
                </a:prstGeom>
              </p:spPr>
            </p:pic>
          </mc:Fallback>
        </mc:AlternateContent>
        <mc:AlternateContent xmlns:mc="http://schemas.openxmlformats.org/markup-compatibility/2006">
          <mc:Choice xmlns:p14="http://schemas.microsoft.com/office/powerpoint/2010/main" Requires="p14">
            <p:contentPart p14:bwMode="auto" r:id="rId50">
              <p14:nvContentPartPr>
                <p14:cNvPr id="29" name="Freihand 28">
                  <a:extLst>
                    <a:ext uri="{FF2B5EF4-FFF2-40B4-BE49-F238E27FC236}">
                      <a16:creationId xmlns:a16="http://schemas.microsoft.com/office/drawing/2014/main" id="{CA8235F6-66F6-4992-98BF-97943E016AA1}"/>
                    </a:ext>
                  </a:extLst>
                </p14:cNvPr>
                <p14:cNvContentPartPr/>
                <p14:nvPr/>
              </p14:nvContentPartPr>
              <p14:xfrm>
                <a:off x="7170768" y="807768"/>
                <a:ext cx="82440" cy="89640"/>
              </p14:xfrm>
            </p:contentPart>
          </mc:Choice>
          <mc:Fallback>
            <p:pic>
              <p:nvPicPr>
                <p:cNvPr id="29" name="Freihand 28">
                  <a:extLst>
                    <a:ext uri="{FF2B5EF4-FFF2-40B4-BE49-F238E27FC236}">
                      <a16:creationId xmlns:a16="http://schemas.microsoft.com/office/drawing/2014/main" id="{CA8235F6-66F6-4992-98BF-97943E016AA1}"/>
                    </a:ext>
                  </a:extLst>
                </p:cNvPr>
                <p:cNvPicPr/>
                <p:nvPr/>
              </p:nvPicPr>
              <p:blipFill>
                <a:blip r:embed="rId51"/>
                <a:stretch>
                  <a:fillRect/>
                </a:stretch>
              </p:blipFill>
              <p:spPr>
                <a:xfrm>
                  <a:off x="7166448" y="803448"/>
                  <a:ext cx="91080" cy="98280"/>
                </a:xfrm>
                <a:prstGeom prst="rect">
                  <a:avLst/>
                </a:prstGeom>
              </p:spPr>
            </p:pic>
          </mc:Fallback>
        </mc:AlternateContent>
        <mc:AlternateContent xmlns:mc="http://schemas.openxmlformats.org/markup-compatibility/2006">
          <mc:Choice xmlns:p14="http://schemas.microsoft.com/office/powerpoint/2010/main" Requires="p14">
            <p:contentPart p14:bwMode="auto" r:id="rId52">
              <p14:nvContentPartPr>
                <p14:cNvPr id="30" name="Freihand 29">
                  <a:extLst>
                    <a:ext uri="{FF2B5EF4-FFF2-40B4-BE49-F238E27FC236}">
                      <a16:creationId xmlns:a16="http://schemas.microsoft.com/office/drawing/2014/main" id="{A8D96A08-599C-421C-A894-31B60F16D18F}"/>
                    </a:ext>
                  </a:extLst>
                </p14:cNvPr>
                <p14:cNvContentPartPr/>
                <p14:nvPr/>
              </p14:nvContentPartPr>
              <p14:xfrm>
                <a:off x="7369128" y="811008"/>
                <a:ext cx="198000" cy="119160"/>
              </p14:xfrm>
            </p:contentPart>
          </mc:Choice>
          <mc:Fallback>
            <p:pic>
              <p:nvPicPr>
                <p:cNvPr id="30" name="Freihand 29">
                  <a:extLst>
                    <a:ext uri="{FF2B5EF4-FFF2-40B4-BE49-F238E27FC236}">
                      <a16:creationId xmlns:a16="http://schemas.microsoft.com/office/drawing/2014/main" id="{A8D96A08-599C-421C-A894-31B60F16D18F}"/>
                    </a:ext>
                  </a:extLst>
                </p:cNvPr>
                <p:cNvPicPr/>
                <p:nvPr/>
              </p:nvPicPr>
              <p:blipFill>
                <a:blip r:embed="rId53"/>
                <a:stretch>
                  <a:fillRect/>
                </a:stretch>
              </p:blipFill>
              <p:spPr>
                <a:xfrm>
                  <a:off x="7364808" y="806688"/>
                  <a:ext cx="206640" cy="127800"/>
                </a:xfrm>
                <a:prstGeom prst="rect">
                  <a:avLst/>
                </a:prstGeom>
              </p:spPr>
            </p:pic>
          </mc:Fallback>
        </mc:AlternateContent>
        <mc:AlternateContent xmlns:mc="http://schemas.openxmlformats.org/markup-compatibility/2006">
          <mc:Choice xmlns:p14="http://schemas.microsoft.com/office/powerpoint/2010/main" Requires="p14">
            <p:contentPart p14:bwMode="auto" r:id="rId54">
              <p14:nvContentPartPr>
                <p14:cNvPr id="32" name="Freihand 31">
                  <a:extLst>
                    <a:ext uri="{FF2B5EF4-FFF2-40B4-BE49-F238E27FC236}">
                      <a16:creationId xmlns:a16="http://schemas.microsoft.com/office/drawing/2014/main" id="{B3726BA5-75AE-496D-95B5-5FFB3FD54AA0}"/>
                    </a:ext>
                  </a:extLst>
                </p14:cNvPr>
                <p14:cNvContentPartPr/>
                <p14:nvPr/>
              </p14:nvContentPartPr>
              <p14:xfrm>
                <a:off x="7766208" y="812448"/>
                <a:ext cx="183240" cy="124560"/>
              </p14:xfrm>
            </p:contentPart>
          </mc:Choice>
          <mc:Fallback>
            <p:pic>
              <p:nvPicPr>
                <p:cNvPr id="32" name="Freihand 31">
                  <a:extLst>
                    <a:ext uri="{FF2B5EF4-FFF2-40B4-BE49-F238E27FC236}">
                      <a16:creationId xmlns:a16="http://schemas.microsoft.com/office/drawing/2014/main" id="{B3726BA5-75AE-496D-95B5-5FFB3FD54AA0}"/>
                    </a:ext>
                  </a:extLst>
                </p:cNvPr>
                <p:cNvPicPr/>
                <p:nvPr/>
              </p:nvPicPr>
              <p:blipFill>
                <a:blip r:embed="rId55"/>
                <a:stretch>
                  <a:fillRect/>
                </a:stretch>
              </p:blipFill>
              <p:spPr>
                <a:xfrm>
                  <a:off x="7761888" y="808128"/>
                  <a:ext cx="191880" cy="133200"/>
                </a:xfrm>
                <a:prstGeom prst="rect">
                  <a:avLst/>
                </a:prstGeom>
              </p:spPr>
            </p:pic>
          </mc:Fallback>
        </mc:AlternateContent>
        <mc:AlternateContent xmlns:mc="http://schemas.openxmlformats.org/markup-compatibility/2006">
          <mc:Choice xmlns:p14="http://schemas.microsoft.com/office/powerpoint/2010/main" Requires="p14">
            <p:contentPart p14:bwMode="auto" r:id="rId56">
              <p14:nvContentPartPr>
                <p14:cNvPr id="33" name="Freihand 32">
                  <a:extLst>
                    <a:ext uri="{FF2B5EF4-FFF2-40B4-BE49-F238E27FC236}">
                      <a16:creationId xmlns:a16="http://schemas.microsoft.com/office/drawing/2014/main" id="{D0925C39-DE0C-4556-965A-38B6D99D9FE3}"/>
                    </a:ext>
                  </a:extLst>
                </p14:cNvPr>
                <p14:cNvContentPartPr/>
                <p14:nvPr/>
              </p14:nvContentPartPr>
              <p14:xfrm>
                <a:off x="7946928" y="739368"/>
                <a:ext cx="205920" cy="170280"/>
              </p14:xfrm>
            </p:contentPart>
          </mc:Choice>
          <mc:Fallback>
            <p:pic>
              <p:nvPicPr>
                <p:cNvPr id="33" name="Freihand 32">
                  <a:extLst>
                    <a:ext uri="{FF2B5EF4-FFF2-40B4-BE49-F238E27FC236}">
                      <a16:creationId xmlns:a16="http://schemas.microsoft.com/office/drawing/2014/main" id="{D0925C39-DE0C-4556-965A-38B6D99D9FE3}"/>
                    </a:ext>
                  </a:extLst>
                </p:cNvPr>
                <p:cNvPicPr/>
                <p:nvPr/>
              </p:nvPicPr>
              <p:blipFill>
                <a:blip r:embed="rId57"/>
                <a:stretch>
                  <a:fillRect/>
                </a:stretch>
              </p:blipFill>
              <p:spPr>
                <a:xfrm>
                  <a:off x="7942608" y="735048"/>
                  <a:ext cx="214560" cy="178920"/>
                </a:xfrm>
                <a:prstGeom prst="rect">
                  <a:avLst/>
                </a:prstGeom>
              </p:spPr>
            </p:pic>
          </mc:Fallback>
        </mc:AlternateContent>
        <mc:AlternateContent xmlns:mc="http://schemas.openxmlformats.org/markup-compatibility/2006">
          <mc:Choice xmlns:p14="http://schemas.microsoft.com/office/powerpoint/2010/main" Requires="p14">
            <p:contentPart p14:bwMode="auto" r:id="rId58">
              <p14:nvContentPartPr>
                <p14:cNvPr id="35" name="Freihand 34">
                  <a:extLst>
                    <a:ext uri="{FF2B5EF4-FFF2-40B4-BE49-F238E27FC236}">
                      <a16:creationId xmlns:a16="http://schemas.microsoft.com/office/drawing/2014/main" id="{268FFE5D-F6C9-4D1A-8CC4-317B921FB5DE}"/>
                    </a:ext>
                  </a:extLst>
                </p14:cNvPr>
                <p14:cNvContentPartPr/>
                <p14:nvPr/>
              </p14:nvContentPartPr>
              <p14:xfrm>
                <a:off x="8253648" y="831168"/>
                <a:ext cx="258840" cy="258480"/>
              </p14:xfrm>
            </p:contentPart>
          </mc:Choice>
          <mc:Fallback>
            <p:pic>
              <p:nvPicPr>
                <p:cNvPr id="35" name="Freihand 34">
                  <a:extLst>
                    <a:ext uri="{FF2B5EF4-FFF2-40B4-BE49-F238E27FC236}">
                      <a16:creationId xmlns:a16="http://schemas.microsoft.com/office/drawing/2014/main" id="{268FFE5D-F6C9-4D1A-8CC4-317B921FB5DE}"/>
                    </a:ext>
                  </a:extLst>
                </p:cNvPr>
                <p:cNvPicPr/>
                <p:nvPr/>
              </p:nvPicPr>
              <p:blipFill>
                <a:blip r:embed="rId59"/>
                <a:stretch>
                  <a:fillRect/>
                </a:stretch>
              </p:blipFill>
              <p:spPr>
                <a:xfrm>
                  <a:off x="8249328" y="826848"/>
                  <a:ext cx="267480" cy="267120"/>
                </a:xfrm>
                <a:prstGeom prst="rect">
                  <a:avLst/>
                </a:prstGeom>
              </p:spPr>
            </p:pic>
          </mc:Fallback>
        </mc:AlternateContent>
        <mc:AlternateContent xmlns:mc="http://schemas.openxmlformats.org/markup-compatibility/2006">
          <mc:Choice xmlns:p14="http://schemas.microsoft.com/office/powerpoint/2010/main" Requires="p14">
            <p:contentPart p14:bwMode="auto" r:id="rId60">
              <p14:nvContentPartPr>
                <p14:cNvPr id="36" name="Freihand 35">
                  <a:extLst>
                    <a:ext uri="{FF2B5EF4-FFF2-40B4-BE49-F238E27FC236}">
                      <a16:creationId xmlns:a16="http://schemas.microsoft.com/office/drawing/2014/main" id="{976E82B6-B674-4A0D-9329-BE12BEC4250E}"/>
                    </a:ext>
                  </a:extLst>
                </p14:cNvPr>
                <p14:cNvContentPartPr/>
                <p14:nvPr/>
              </p14:nvContentPartPr>
              <p14:xfrm>
                <a:off x="8495208" y="832968"/>
                <a:ext cx="332640" cy="111600"/>
              </p14:xfrm>
            </p:contentPart>
          </mc:Choice>
          <mc:Fallback>
            <p:pic>
              <p:nvPicPr>
                <p:cNvPr id="36" name="Freihand 35">
                  <a:extLst>
                    <a:ext uri="{FF2B5EF4-FFF2-40B4-BE49-F238E27FC236}">
                      <a16:creationId xmlns:a16="http://schemas.microsoft.com/office/drawing/2014/main" id="{976E82B6-B674-4A0D-9329-BE12BEC4250E}"/>
                    </a:ext>
                  </a:extLst>
                </p:cNvPr>
                <p:cNvPicPr/>
                <p:nvPr/>
              </p:nvPicPr>
              <p:blipFill>
                <a:blip r:embed="rId61"/>
                <a:stretch>
                  <a:fillRect/>
                </a:stretch>
              </p:blipFill>
              <p:spPr>
                <a:xfrm>
                  <a:off x="8490888" y="828648"/>
                  <a:ext cx="341280" cy="120240"/>
                </a:xfrm>
                <a:prstGeom prst="rect">
                  <a:avLst/>
                </a:prstGeom>
              </p:spPr>
            </p:pic>
          </mc:Fallback>
        </mc:AlternateContent>
        <mc:AlternateContent xmlns:mc="http://schemas.openxmlformats.org/markup-compatibility/2006">
          <mc:Choice xmlns:p14="http://schemas.microsoft.com/office/powerpoint/2010/main" Requires="p14">
            <p:contentPart p14:bwMode="auto" r:id="rId62">
              <p14:nvContentPartPr>
                <p14:cNvPr id="37" name="Freihand 36">
                  <a:extLst>
                    <a:ext uri="{FF2B5EF4-FFF2-40B4-BE49-F238E27FC236}">
                      <a16:creationId xmlns:a16="http://schemas.microsoft.com/office/drawing/2014/main" id="{C3C9F693-4E2B-4363-B201-2871986075A9}"/>
                    </a:ext>
                  </a:extLst>
                </p14:cNvPr>
                <p14:cNvContentPartPr/>
                <p14:nvPr/>
              </p14:nvContentPartPr>
              <p14:xfrm>
                <a:off x="8864208" y="730728"/>
                <a:ext cx="209880" cy="184320"/>
              </p14:xfrm>
            </p:contentPart>
          </mc:Choice>
          <mc:Fallback>
            <p:pic>
              <p:nvPicPr>
                <p:cNvPr id="37" name="Freihand 36">
                  <a:extLst>
                    <a:ext uri="{FF2B5EF4-FFF2-40B4-BE49-F238E27FC236}">
                      <a16:creationId xmlns:a16="http://schemas.microsoft.com/office/drawing/2014/main" id="{C3C9F693-4E2B-4363-B201-2871986075A9}"/>
                    </a:ext>
                  </a:extLst>
                </p:cNvPr>
                <p:cNvPicPr/>
                <p:nvPr/>
              </p:nvPicPr>
              <p:blipFill>
                <a:blip r:embed="rId63"/>
                <a:stretch>
                  <a:fillRect/>
                </a:stretch>
              </p:blipFill>
              <p:spPr>
                <a:xfrm>
                  <a:off x="8859888" y="726408"/>
                  <a:ext cx="218520" cy="192960"/>
                </a:xfrm>
                <a:prstGeom prst="rect">
                  <a:avLst/>
                </a:prstGeom>
              </p:spPr>
            </p:pic>
          </mc:Fallback>
        </mc:AlternateContent>
        <mc:AlternateContent xmlns:mc="http://schemas.openxmlformats.org/markup-compatibility/2006">
          <mc:Choice xmlns:p14="http://schemas.microsoft.com/office/powerpoint/2010/main" Requires="p14">
            <p:contentPart p14:bwMode="auto" r:id="rId64">
              <p14:nvContentPartPr>
                <p14:cNvPr id="38" name="Freihand 37">
                  <a:extLst>
                    <a:ext uri="{FF2B5EF4-FFF2-40B4-BE49-F238E27FC236}">
                      <a16:creationId xmlns:a16="http://schemas.microsoft.com/office/drawing/2014/main" id="{E5C700EB-74D7-4EA8-AE44-19746BE34724}"/>
                    </a:ext>
                  </a:extLst>
                </p14:cNvPr>
                <p14:cNvContentPartPr/>
                <p14:nvPr/>
              </p14:nvContentPartPr>
              <p14:xfrm>
                <a:off x="9261288" y="825408"/>
                <a:ext cx="72000" cy="132480"/>
              </p14:xfrm>
            </p:contentPart>
          </mc:Choice>
          <mc:Fallback>
            <p:pic>
              <p:nvPicPr>
                <p:cNvPr id="38" name="Freihand 37">
                  <a:extLst>
                    <a:ext uri="{FF2B5EF4-FFF2-40B4-BE49-F238E27FC236}">
                      <a16:creationId xmlns:a16="http://schemas.microsoft.com/office/drawing/2014/main" id="{E5C700EB-74D7-4EA8-AE44-19746BE34724}"/>
                    </a:ext>
                  </a:extLst>
                </p:cNvPr>
                <p:cNvPicPr/>
                <p:nvPr/>
              </p:nvPicPr>
              <p:blipFill>
                <a:blip r:embed="rId65"/>
                <a:stretch>
                  <a:fillRect/>
                </a:stretch>
              </p:blipFill>
              <p:spPr>
                <a:xfrm>
                  <a:off x="9256968" y="821088"/>
                  <a:ext cx="80640" cy="141120"/>
                </a:xfrm>
                <a:prstGeom prst="rect">
                  <a:avLst/>
                </a:prstGeom>
              </p:spPr>
            </p:pic>
          </mc:Fallback>
        </mc:AlternateContent>
        <mc:AlternateContent xmlns:mc="http://schemas.openxmlformats.org/markup-compatibility/2006">
          <mc:Choice xmlns:p14="http://schemas.microsoft.com/office/powerpoint/2010/main" Requires="p14">
            <p:contentPart p14:bwMode="auto" r:id="rId66">
              <p14:nvContentPartPr>
                <p14:cNvPr id="39" name="Freihand 38">
                  <a:extLst>
                    <a:ext uri="{FF2B5EF4-FFF2-40B4-BE49-F238E27FC236}">
                      <a16:creationId xmlns:a16="http://schemas.microsoft.com/office/drawing/2014/main" id="{1544A884-B4C7-4E17-B94A-A9986142BC9E}"/>
                    </a:ext>
                  </a:extLst>
                </p14:cNvPr>
                <p14:cNvContentPartPr/>
                <p14:nvPr/>
              </p14:nvContentPartPr>
              <p14:xfrm>
                <a:off x="9350568" y="718488"/>
                <a:ext cx="340920" cy="195480"/>
              </p14:xfrm>
            </p:contentPart>
          </mc:Choice>
          <mc:Fallback>
            <p:pic>
              <p:nvPicPr>
                <p:cNvPr id="39" name="Freihand 38">
                  <a:extLst>
                    <a:ext uri="{FF2B5EF4-FFF2-40B4-BE49-F238E27FC236}">
                      <a16:creationId xmlns:a16="http://schemas.microsoft.com/office/drawing/2014/main" id="{1544A884-B4C7-4E17-B94A-A9986142BC9E}"/>
                    </a:ext>
                  </a:extLst>
                </p:cNvPr>
                <p:cNvPicPr/>
                <p:nvPr/>
              </p:nvPicPr>
              <p:blipFill>
                <a:blip r:embed="rId67"/>
                <a:stretch>
                  <a:fillRect/>
                </a:stretch>
              </p:blipFill>
              <p:spPr>
                <a:xfrm>
                  <a:off x="9346248" y="714168"/>
                  <a:ext cx="349560" cy="204120"/>
                </a:xfrm>
                <a:prstGeom prst="rect">
                  <a:avLst/>
                </a:prstGeom>
              </p:spPr>
            </p:pic>
          </mc:Fallback>
        </mc:AlternateContent>
        <mc:AlternateContent xmlns:mc="http://schemas.openxmlformats.org/markup-compatibility/2006">
          <mc:Choice xmlns:p14="http://schemas.microsoft.com/office/powerpoint/2010/main" Requires="p14">
            <p:contentPart p14:bwMode="auto" r:id="rId68">
              <p14:nvContentPartPr>
                <p14:cNvPr id="40" name="Freihand 39">
                  <a:extLst>
                    <a:ext uri="{FF2B5EF4-FFF2-40B4-BE49-F238E27FC236}">
                      <a16:creationId xmlns:a16="http://schemas.microsoft.com/office/drawing/2014/main" id="{DDB02505-371B-45BE-9607-9C69B3139F66}"/>
                    </a:ext>
                  </a:extLst>
                </p14:cNvPr>
                <p14:cNvContentPartPr/>
                <p14:nvPr/>
              </p14:nvContentPartPr>
              <p14:xfrm>
                <a:off x="9725688" y="761328"/>
                <a:ext cx="113040" cy="118080"/>
              </p14:xfrm>
            </p:contentPart>
          </mc:Choice>
          <mc:Fallback>
            <p:pic>
              <p:nvPicPr>
                <p:cNvPr id="40" name="Freihand 39">
                  <a:extLst>
                    <a:ext uri="{FF2B5EF4-FFF2-40B4-BE49-F238E27FC236}">
                      <a16:creationId xmlns:a16="http://schemas.microsoft.com/office/drawing/2014/main" id="{DDB02505-371B-45BE-9607-9C69B3139F66}"/>
                    </a:ext>
                  </a:extLst>
                </p:cNvPr>
                <p:cNvPicPr/>
                <p:nvPr/>
              </p:nvPicPr>
              <p:blipFill>
                <a:blip r:embed="rId69"/>
                <a:stretch>
                  <a:fillRect/>
                </a:stretch>
              </p:blipFill>
              <p:spPr>
                <a:xfrm>
                  <a:off x="9721368" y="757008"/>
                  <a:ext cx="121680" cy="126720"/>
                </a:xfrm>
                <a:prstGeom prst="rect">
                  <a:avLst/>
                </a:prstGeom>
              </p:spPr>
            </p:pic>
          </mc:Fallback>
        </mc:AlternateContent>
        <mc:AlternateContent xmlns:mc="http://schemas.openxmlformats.org/markup-compatibility/2006">
          <mc:Choice xmlns:p14="http://schemas.microsoft.com/office/powerpoint/2010/main" Requires="p14">
            <p:contentPart p14:bwMode="auto" r:id="rId70">
              <p14:nvContentPartPr>
                <p14:cNvPr id="42" name="Freihand 41">
                  <a:extLst>
                    <a:ext uri="{FF2B5EF4-FFF2-40B4-BE49-F238E27FC236}">
                      <a16:creationId xmlns:a16="http://schemas.microsoft.com/office/drawing/2014/main" id="{F96884BA-8A85-49E8-9E90-94E7DC7BEA78}"/>
                    </a:ext>
                  </a:extLst>
                </p14:cNvPr>
                <p14:cNvContentPartPr/>
                <p14:nvPr/>
              </p14:nvContentPartPr>
              <p14:xfrm>
                <a:off x="6692688" y="943848"/>
                <a:ext cx="622800" cy="2133360"/>
              </p14:xfrm>
            </p:contentPart>
          </mc:Choice>
          <mc:Fallback>
            <p:pic>
              <p:nvPicPr>
                <p:cNvPr id="42" name="Freihand 41">
                  <a:extLst>
                    <a:ext uri="{FF2B5EF4-FFF2-40B4-BE49-F238E27FC236}">
                      <a16:creationId xmlns:a16="http://schemas.microsoft.com/office/drawing/2014/main" id="{F96884BA-8A85-49E8-9E90-94E7DC7BEA78}"/>
                    </a:ext>
                  </a:extLst>
                </p:cNvPr>
                <p:cNvPicPr/>
                <p:nvPr/>
              </p:nvPicPr>
              <p:blipFill>
                <a:blip r:embed="rId71"/>
                <a:stretch>
                  <a:fillRect/>
                </a:stretch>
              </p:blipFill>
              <p:spPr>
                <a:xfrm>
                  <a:off x="6688368" y="939528"/>
                  <a:ext cx="631440" cy="2142000"/>
                </a:xfrm>
                <a:prstGeom prst="rect">
                  <a:avLst/>
                </a:prstGeom>
              </p:spPr>
            </p:pic>
          </mc:Fallback>
        </mc:AlternateContent>
        <mc:AlternateContent xmlns:mc="http://schemas.openxmlformats.org/markup-compatibility/2006">
          <mc:Choice xmlns:p14="http://schemas.microsoft.com/office/powerpoint/2010/main" Requires="p14">
            <p:contentPart p14:bwMode="auto" r:id="rId72">
              <p14:nvContentPartPr>
                <p14:cNvPr id="44" name="Freihand 43">
                  <a:extLst>
                    <a:ext uri="{FF2B5EF4-FFF2-40B4-BE49-F238E27FC236}">
                      <a16:creationId xmlns:a16="http://schemas.microsoft.com/office/drawing/2014/main" id="{B11BBC04-B772-4047-968C-0111F2BF46D1}"/>
                    </a:ext>
                  </a:extLst>
                </p14:cNvPr>
                <p14:cNvContentPartPr/>
                <p14:nvPr/>
              </p14:nvContentPartPr>
              <p14:xfrm>
                <a:off x="7022088" y="2512728"/>
                <a:ext cx="291600" cy="195840"/>
              </p14:xfrm>
            </p:contentPart>
          </mc:Choice>
          <mc:Fallback>
            <p:pic>
              <p:nvPicPr>
                <p:cNvPr id="44" name="Freihand 43">
                  <a:extLst>
                    <a:ext uri="{FF2B5EF4-FFF2-40B4-BE49-F238E27FC236}">
                      <a16:creationId xmlns:a16="http://schemas.microsoft.com/office/drawing/2014/main" id="{B11BBC04-B772-4047-968C-0111F2BF46D1}"/>
                    </a:ext>
                  </a:extLst>
                </p:cNvPr>
                <p:cNvPicPr/>
                <p:nvPr/>
              </p:nvPicPr>
              <p:blipFill>
                <a:blip r:embed="rId73"/>
                <a:stretch>
                  <a:fillRect/>
                </a:stretch>
              </p:blipFill>
              <p:spPr>
                <a:xfrm>
                  <a:off x="7017768" y="2508408"/>
                  <a:ext cx="300240" cy="204480"/>
                </a:xfrm>
                <a:prstGeom prst="rect">
                  <a:avLst/>
                </a:prstGeom>
              </p:spPr>
            </p:pic>
          </mc:Fallback>
        </mc:AlternateContent>
        <mc:AlternateContent xmlns:mc="http://schemas.openxmlformats.org/markup-compatibility/2006">
          <mc:Choice xmlns:p14="http://schemas.microsoft.com/office/powerpoint/2010/main" Requires="p14">
            <p:contentPart p14:bwMode="auto" r:id="rId74">
              <p14:nvContentPartPr>
                <p14:cNvPr id="45" name="Freihand 44">
                  <a:extLst>
                    <a:ext uri="{FF2B5EF4-FFF2-40B4-BE49-F238E27FC236}">
                      <a16:creationId xmlns:a16="http://schemas.microsoft.com/office/drawing/2014/main" id="{05A009BD-3EA9-441E-9E2A-4E330D9249C8}"/>
                    </a:ext>
                  </a:extLst>
                </p14:cNvPr>
                <p14:cNvContentPartPr/>
                <p14:nvPr/>
              </p14:nvContentPartPr>
              <p14:xfrm>
                <a:off x="6781968" y="1051128"/>
                <a:ext cx="599400" cy="624240"/>
              </p14:xfrm>
            </p:contentPart>
          </mc:Choice>
          <mc:Fallback>
            <p:pic>
              <p:nvPicPr>
                <p:cNvPr id="45" name="Freihand 44">
                  <a:extLst>
                    <a:ext uri="{FF2B5EF4-FFF2-40B4-BE49-F238E27FC236}">
                      <a16:creationId xmlns:a16="http://schemas.microsoft.com/office/drawing/2014/main" id="{05A009BD-3EA9-441E-9E2A-4E330D9249C8}"/>
                    </a:ext>
                  </a:extLst>
                </p:cNvPr>
                <p:cNvPicPr/>
                <p:nvPr/>
              </p:nvPicPr>
              <p:blipFill>
                <a:blip r:embed="rId75"/>
                <a:stretch>
                  <a:fillRect/>
                </a:stretch>
              </p:blipFill>
              <p:spPr>
                <a:xfrm>
                  <a:off x="6777648" y="1046808"/>
                  <a:ext cx="608040" cy="632880"/>
                </a:xfrm>
                <a:prstGeom prst="rect">
                  <a:avLst/>
                </a:prstGeom>
              </p:spPr>
            </p:pic>
          </mc:Fallback>
        </mc:AlternateContent>
        <mc:AlternateContent xmlns:mc="http://schemas.openxmlformats.org/markup-compatibility/2006">
          <mc:Choice xmlns:p14="http://schemas.microsoft.com/office/powerpoint/2010/main" Requires="p14">
            <p:contentPart p14:bwMode="auto" r:id="rId76">
              <p14:nvContentPartPr>
                <p14:cNvPr id="51" name="Freihand 50">
                  <a:extLst>
                    <a:ext uri="{FF2B5EF4-FFF2-40B4-BE49-F238E27FC236}">
                      <a16:creationId xmlns:a16="http://schemas.microsoft.com/office/drawing/2014/main" id="{16F1941A-6252-48D3-8675-4EE0F0E9F980}"/>
                    </a:ext>
                  </a:extLst>
                </p14:cNvPr>
                <p14:cNvContentPartPr/>
                <p14:nvPr/>
              </p14:nvContentPartPr>
              <p14:xfrm>
                <a:off x="7595208" y="1606608"/>
                <a:ext cx="492840" cy="201240"/>
              </p14:xfrm>
            </p:contentPart>
          </mc:Choice>
          <mc:Fallback>
            <p:pic>
              <p:nvPicPr>
                <p:cNvPr id="51" name="Freihand 50">
                  <a:extLst>
                    <a:ext uri="{FF2B5EF4-FFF2-40B4-BE49-F238E27FC236}">
                      <a16:creationId xmlns:a16="http://schemas.microsoft.com/office/drawing/2014/main" id="{16F1941A-6252-48D3-8675-4EE0F0E9F980}"/>
                    </a:ext>
                  </a:extLst>
                </p:cNvPr>
                <p:cNvPicPr/>
                <p:nvPr/>
              </p:nvPicPr>
              <p:blipFill>
                <a:blip r:embed="rId77"/>
                <a:stretch>
                  <a:fillRect/>
                </a:stretch>
              </p:blipFill>
              <p:spPr>
                <a:xfrm>
                  <a:off x="7590888" y="1602288"/>
                  <a:ext cx="501480" cy="209880"/>
                </a:xfrm>
                <a:prstGeom prst="rect">
                  <a:avLst/>
                </a:prstGeom>
              </p:spPr>
            </p:pic>
          </mc:Fallback>
        </mc:AlternateContent>
        <mc:AlternateContent xmlns:mc="http://schemas.openxmlformats.org/markup-compatibility/2006">
          <mc:Choice xmlns:p14="http://schemas.microsoft.com/office/powerpoint/2010/main" Requires="p14">
            <p:contentPart p14:bwMode="auto" r:id="rId78">
              <p14:nvContentPartPr>
                <p14:cNvPr id="52" name="Freihand 51">
                  <a:extLst>
                    <a:ext uri="{FF2B5EF4-FFF2-40B4-BE49-F238E27FC236}">
                      <a16:creationId xmlns:a16="http://schemas.microsoft.com/office/drawing/2014/main" id="{6BAD1525-450A-4B08-B3DD-AFA878B16A2B}"/>
                    </a:ext>
                  </a:extLst>
                </p14:cNvPr>
                <p14:cNvContentPartPr/>
                <p14:nvPr/>
              </p14:nvContentPartPr>
              <p14:xfrm>
                <a:off x="7479648" y="1565928"/>
                <a:ext cx="394560" cy="312480"/>
              </p14:xfrm>
            </p:contentPart>
          </mc:Choice>
          <mc:Fallback>
            <p:pic>
              <p:nvPicPr>
                <p:cNvPr id="52" name="Freihand 51">
                  <a:extLst>
                    <a:ext uri="{FF2B5EF4-FFF2-40B4-BE49-F238E27FC236}">
                      <a16:creationId xmlns:a16="http://schemas.microsoft.com/office/drawing/2014/main" id="{6BAD1525-450A-4B08-B3DD-AFA878B16A2B}"/>
                    </a:ext>
                  </a:extLst>
                </p:cNvPr>
                <p:cNvPicPr/>
                <p:nvPr/>
              </p:nvPicPr>
              <p:blipFill>
                <a:blip r:embed="rId79"/>
                <a:stretch>
                  <a:fillRect/>
                </a:stretch>
              </p:blipFill>
              <p:spPr>
                <a:xfrm>
                  <a:off x="7475328" y="1561608"/>
                  <a:ext cx="403200" cy="321120"/>
                </a:xfrm>
                <a:prstGeom prst="rect">
                  <a:avLst/>
                </a:prstGeom>
              </p:spPr>
            </p:pic>
          </mc:Fallback>
        </mc:AlternateContent>
        <mc:AlternateContent xmlns:mc="http://schemas.openxmlformats.org/markup-compatibility/2006">
          <mc:Choice xmlns:p14="http://schemas.microsoft.com/office/powerpoint/2010/main" Requires="p14">
            <p:contentPart p14:bwMode="auto" r:id="rId80">
              <p14:nvContentPartPr>
                <p14:cNvPr id="53" name="Freihand 52">
                  <a:extLst>
                    <a:ext uri="{FF2B5EF4-FFF2-40B4-BE49-F238E27FC236}">
                      <a16:creationId xmlns:a16="http://schemas.microsoft.com/office/drawing/2014/main" id="{5C9C0545-BE7B-4179-B1DB-5D8317658CDC}"/>
                    </a:ext>
                  </a:extLst>
                </p14:cNvPr>
                <p14:cNvContentPartPr/>
                <p14:nvPr/>
              </p14:nvContentPartPr>
              <p14:xfrm>
                <a:off x="8379648" y="1477368"/>
                <a:ext cx="97560" cy="213120"/>
              </p14:xfrm>
            </p:contentPart>
          </mc:Choice>
          <mc:Fallback>
            <p:pic>
              <p:nvPicPr>
                <p:cNvPr id="53" name="Freihand 52">
                  <a:extLst>
                    <a:ext uri="{FF2B5EF4-FFF2-40B4-BE49-F238E27FC236}">
                      <a16:creationId xmlns:a16="http://schemas.microsoft.com/office/drawing/2014/main" id="{5C9C0545-BE7B-4179-B1DB-5D8317658CDC}"/>
                    </a:ext>
                  </a:extLst>
                </p:cNvPr>
                <p:cNvPicPr/>
                <p:nvPr/>
              </p:nvPicPr>
              <p:blipFill>
                <a:blip r:embed="rId81"/>
                <a:stretch>
                  <a:fillRect/>
                </a:stretch>
              </p:blipFill>
              <p:spPr>
                <a:xfrm>
                  <a:off x="8375328" y="1473048"/>
                  <a:ext cx="106200" cy="221760"/>
                </a:xfrm>
                <a:prstGeom prst="rect">
                  <a:avLst/>
                </a:prstGeom>
              </p:spPr>
            </p:pic>
          </mc:Fallback>
        </mc:AlternateContent>
        <mc:AlternateContent xmlns:mc="http://schemas.openxmlformats.org/markup-compatibility/2006">
          <mc:Choice xmlns:p14="http://schemas.microsoft.com/office/powerpoint/2010/main" Requires="p14">
            <p:contentPart p14:bwMode="auto" r:id="rId82">
              <p14:nvContentPartPr>
                <p14:cNvPr id="54" name="Freihand 53">
                  <a:extLst>
                    <a:ext uri="{FF2B5EF4-FFF2-40B4-BE49-F238E27FC236}">
                      <a16:creationId xmlns:a16="http://schemas.microsoft.com/office/drawing/2014/main" id="{FEF84060-27C4-4D39-B8B1-348AAE231797}"/>
                    </a:ext>
                  </a:extLst>
                </p14:cNvPr>
                <p14:cNvContentPartPr/>
                <p14:nvPr/>
              </p14:nvContentPartPr>
              <p14:xfrm>
                <a:off x="8539848" y="1480968"/>
                <a:ext cx="457560" cy="289800"/>
              </p14:xfrm>
            </p:contentPart>
          </mc:Choice>
          <mc:Fallback>
            <p:pic>
              <p:nvPicPr>
                <p:cNvPr id="54" name="Freihand 53">
                  <a:extLst>
                    <a:ext uri="{FF2B5EF4-FFF2-40B4-BE49-F238E27FC236}">
                      <a16:creationId xmlns:a16="http://schemas.microsoft.com/office/drawing/2014/main" id="{FEF84060-27C4-4D39-B8B1-348AAE231797}"/>
                    </a:ext>
                  </a:extLst>
                </p:cNvPr>
                <p:cNvPicPr/>
                <p:nvPr/>
              </p:nvPicPr>
              <p:blipFill>
                <a:blip r:embed="rId83"/>
                <a:stretch>
                  <a:fillRect/>
                </a:stretch>
              </p:blipFill>
              <p:spPr>
                <a:xfrm>
                  <a:off x="8535528" y="1476648"/>
                  <a:ext cx="466200" cy="298440"/>
                </a:xfrm>
                <a:prstGeom prst="rect">
                  <a:avLst/>
                </a:prstGeom>
              </p:spPr>
            </p:pic>
          </mc:Fallback>
        </mc:AlternateContent>
        <mc:AlternateContent xmlns:mc="http://schemas.openxmlformats.org/markup-compatibility/2006">
          <mc:Choice xmlns:p14="http://schemas.microsoft.com/office/powerpoint/2010/main" Requires="p14">
            <p:contentPart p14:bwMode="auto" r:id="rId84">
              <p14:nvContentPartPr>
                <p14:cNvPr id="55" name="Freihand 54">
                  <a:extLst>
                    <a:ext uri="{FF2B5EF4-FFF2-40B4-BE49-F238E27FC236}">
                      <a16:creationId xmlns:a16="http://schemas.microsoft.com/office/drawing/2014/main" id="{11EE0095-E11A-4100-86F3-54B934FC1818}"/>
                    </a:ext>
                  </a:extLst>
                </p14:cNvPr>
                <p14:cNvContentPartPr/>
                <p14:nvPr/>
              </p14:nvContentPartPr>
              <p14:xfrm>
                <a:off x="9077688" y="1291248"/>
                <a:ext cx="211320" cy="228960"/>
              </p14:xfrm>
            </p:contentPart>
          </mc:Choice>
          <mc:Fallback>
            <p:pic>
              <p:nvPicPr>
                <p:cNvPr id="55" name="Freihand 54">
                  <a:extLst>
                    <a:ext uri="{FF2B5EF4-FFF2-40B4-BE49-F238E27FC236}">
                      <a16:creationId xmlns:a16="http://schemas.microsoft.com/office/drawing/2014/main" id="{11EE0095-E11A-4100-86F3-54B934FC1818}"/>
                    </a:ext>
                  </a:extLst>
                </p:cNvPr>
                <p:cNvPicPr/>
                <p:nvPr/>
              </p:nvPicPr>
              <p:blipFill>
                <a:blip r:embed="rId85"/>
                <a:stretch>
                  <a:fillRect/>
                </a:stretch>
              </p:blipFill>
              <p:spPr>
                <a:xfrm>
                  <a:off x="9073368" y="1286928"/>
                  <a:ext cx="219960" cy="237600"/>
                </a:xfrm>
                <a:prstGeom prst="rect">
                  <a:avLst/>
                </a:prstGeom>
              </p:spPr>
            </p:pic>
          </mc:Fallback>
        </mc:AlternateContent>
        <mc:AlternateContent xmlns:mc="http://schemas.openxmlformats.org/markup-compatibility/2006">
          <mc:Choice xmlns:p14="http://schemas.microsoft.com/office/powerpoint/2010/main" Requires="p14">
            <p:contentPart p14:bwMode="auto" r:id="rId86">
              <p14:nvContentPartPr>
                <p14:cNvPr id="56" name="Freihand 55">
                  <a:extLst>
                    <a:ext uri="{FF2B5EF4-FFF2-40B4-BE49-F238E27FC236}">
                      <a16:creationId xmlns:a16="http://schemas.microsoft.com/office/drawing/2014/main" id="{0F6DB29B-37F5-4573-B63B-C0157B9A4894}"/>
                    </a:ext>
                  </a:extLst>
                </p14:cNvPr>
                <p14:cNvContentPartPr/>
                <p14:nvPr/>
              </p14:nvContentPartPr>
              <p14:xfrm>
                <a:off x="9272448" y="1332648"/>
                <a:ext cx="39600" cy="52560"/>
              </p14:xfrm>
            </p:contentPart>
          </mc:Choice>
          <mc:Fallback>
            <p:pic>
              <p:nvPicPr>
                <p:cNvPr id="56" name="Freihand 55">
                  <a:extLst>
                    <a:ext uri="{FF2B5EF4-FFF2-40B4-BE49-F238E27FC236}">
                      <a16:creationId xmlns:a16="http://schemas.microsoft.com/office/drawing/2014/main" id="{0F6DB29B-37F5-4573-B63B-C0157B9A4894}"/>
                    </a:ext>
                  </a:extLst>
                </p:cNvPr>
                <p:cNvPicPr/>
                <p:nvPr/>
              </p:nvPicPr>
              <p:blipFill>
                <a:blip r:embed="rId87"/>
                <a:stretch>
                  <a:fillRect/>
                </a:stretch>
              </p:blipFill>
              <p:spPr>
                <a:xfrm>
                  <a:off x="9268128" y="1328328"/>
                  <a:ext cx="48240" cy="61200"/>
                </a:xfrm>
                <a:prstGeom prst="rect">
                  <a:avLst/>
                </a:prstGeom>
              </p:spPr>
            </p:pic>
          </mc:Fallback>
        </mc:AlternateContent>
        <mc:AlternateContent xmlns:mc="http://schemas.openxmlformats.org/markup-compatibility/2006">
          <mc:Choice xmlns:p14="http://schemas.microsoft.com/office/powerpoint/2010/main" Requires="p14">
            <p:contentPart p14:bwMode="auto" r:id="rId88">
              <p14:nvContentPartPr>
                <p14:cNvPr id="57" name="Freihand 56">
                  <a:extLst>
                    <a:ext uri="{FF2B5EF4-FFF2-40B4-BE49-F238E27FC236}">
                      <a16:creationId xmlns:a16="http://schemas.microsoft.com/office/drawing/2014/main" id="{E2182429-FA10-474A-A3DF-5E4E8F6A8D66}"/>
                    </a:ext>
                  </a:extLst>
                </p14:cNvPr>
                <p14:cNvContentPartPr/>
                <p14:nvPr/>
              </p14:nvContentPartPr>
              <p14:xfrm>
                <a:off x="9347688" y="1217448"/>
                <a:ext cx="243720" cy="482400"/>
              </p14:xfrm>
            </p:contentPart>
          </mc:Choice>
          <mc:Fallback>
            <p:pic>
              <p:nvPicPr>
                <p:cNvPr id="57" name="Freihand 56">
                  <a:extLst>
                    <a:ext uri="{FF2B5EF4-FFF2-40B4-BE49-F238E27FC236}">
                      <a16:creationId xmlns:a16="http://schemas.microsoft.com/office/drawing/2014/main" id="{E2182429-FA10-474A-A3DF-5E4E8F6A8D66}"/>
                    </a:ext>
                  </a:extLst>
                </p:cNvPr>
                <p:cNvPicPr/>
                <p:nvPr/>
              </p:nvPicPr>
              <p:blipFill>
                <a:blip r:embed="rId89"/>
                <a:stretch>
                  <a:fillRect/>
                </a:stretch>
              </p:blipFill>
              <p:spPr>
                <a:xfrm>
                  <a:off x="9343368" y="1213128"/>
                  <a:ext cx="252360" cy="491040"/>
                </a:xfrm>
                <a:prstGeom prst="rect">
                  <a:avLst/>
                </a:prstGeom>
              </p:spPr>
            </p:pic>
          </mc:Fallback>
        </mc:AlternateContent>
        <mc:AlternateContent xmlns:mc="http://schemas.openxmlformats.org/markup-compatibility/2006">
          <mc:Choice xmlns:p14="http://schemas.microsoft.com/office/powerpoint/2010/main" Requires="p14">
            <p:contentPart p14:bwMode="auto" r:id="rId90">
              <p14:nvContentPartPr>
                <p14:cNvPr id="59" name="Freihand 58">
                  <a:extLst>
                    <a:ext uri="{FF2B5EF4-FFF2-40B4-BE49-F238E27FC236}">
                      <a16:creationId xmlns:a16="http://schemas.microsoft.com/office/drawing/2014/main" id="{149C51C8-FCB5-44C8-AA1F-D189D4BCF74E}"/>
                    </a:ext>
                  </a:extLst>
                </p14:cNvPr>
                <p14:cNvContentPartPr/>
                <p14:nvPr/>
              </p14:nvContentPartPr>
              <p14:xfrm>
                <a:off x="9762048" y="1287648"/>
                <a:ext cx="165960" cy="115560"/>
              </p14:xfrm>
            </p:contentPart>
          </mc:Choice>
          <mc:Fallback>
            <p:pic>
              <p:nvPicPr>
                <p:cNvPr id="59" name="Freihand 58">
                  <a:extLst>
                    <a:ext uri="{FF2B5EF4-FFF2-40B4-BE49-F238E27FC236}">
                      <a16:creationId xmlns:a16="http://schemas.microsoft.com/office/drawing/2014/main" id="{149C51C8-FCB5-44C8-AA1F-D189D4BCF74E}"/>
                    </a:ext>
                  </a:extLst>
                </p:cNvPr>
                <p:cNvPicPr/>
                <p:nvPr/>
              </p:nvPicPr>
              <p:blipFill>
                <a:blip r:embed="rId91"/>
                <a:stretch>
                  <a:fillRect/>
                </a:stretch>
              </p:blipFill>
              <p:spPr>
                <a:xfrm>
                  <a:off x="9757728" y="1283328"/>
                  <a:ext cx="174600" cy="124200"/>
                </a:xfrm>
                <a:prstGeom prst="rect">
                  <a:avLst/>
                </a:prstGeom>
              </p:spPr>
            </p:pic>
          </mc:Fallback>
        </mc:AlternateContent>
        <mc:AlternateContent xmlns:mc="http://schemas.openxmlformats.org/markup-compatibility/2006">
          <mc:Choice xmlns:p14="http://schemas.microsoft.com/office/powerpoint/2010/main" Requires="p14">
            <p:contentPart p14:bwMode="auto" r:id="rId92">
              <p14:nvContentPartPr>
                <p14:cNvPr id="60" name="Freihand 59">
                  <a:extLst>
                    <a:ext uri="{FF2B5EF4-FFF2-40B4-BE49-F238E27FC236}">
                      <a16:creationId xmlns:a16="http://schemas.microsoft.com/office/drawing/2014/main" id="{CDAAE19D-5848-43B0-A377-8CA20BE00B7A}"/>
                    </a:ext>
                  </a:extLst>
                </p14:cNvPr>
                <p14:cNvContentPartPr/>
                <p14:nvPr/>
              </p14:nvContentPartPr>
              <p14:xfrm>
                <a:off x="9936648" y="1271808"/>
                <a:ext cx="298800" cy="97920"/>
              </p14:xfrm>
            </p:contentPart>
          </mc:Choice>
          <mc:Fallback>
            <p:pic>
              <p:nvPicPr>
                <p:cNvPr id="60" name="Freihand 59">
                  <a:extLst>
                    <a:ext uri="{FF2B5EF4-FFF2-40B4-BE49-F238E27FC236}">
                      <a16:creationId xmlns:a16="http://schemas.microsoft.com/office/drawing/2014/main" id="{CDAAE19D-5848-43B0-A377-8CA20BE00B7A}"/>
                    </a:ext>
                  </a:extLst>
                </p:cNvPr>
                <p:cNvPicPr/>
                <p:nvPr/>
              </p:nvPicPr>
              <p:blipFill>
                <a:blip r:embed="rId93"/>
                <a:stretch>
                  <a:fillRect/>
                </a:stretch>
              </p:blipFill>
              <p:spPr>
                <a:xfrm>
                  <a:off x="9932328" y="1267488"/>
                  <a:ext cx="307440" cy="106560"/>
                </a:xfrm>
                <a:prstGeom prst="rect">
                  <a:avLst/>
                </a:prstGeom>
              </p:spPr>
            </p:pic>
          </mc:Fallback>
        </mc:AlternateContent>
        <mc:AlternateContent xmlns:mc="http://schemas.openxmlformats.org/markup-compatibility/2006">
          <mc:Choice xmlns:p14="http://schemas.microsoft.com/office/powerpoint/2010/main" Requires="p14">
            <p:contentPart p14:bwMode="auto" r:id="rId94">
              <p14:nvContentPartPr>
                <p14:cNvPr id="61" name="Freihand 60">
                  <a:extLst>
                    <a:ext uri="{FF2B5EF4-FFF2-40B4-BE49-F238E27FC236}">
                      <a16:creationId xmlns:a16="http://schemas.microsoft.com/office/drawing/2014/main" id="{8841DEA6-0F94-4D4B-91D2-25B67A2DFDFA}"/>
                    </a:ext>
                  </a:extLst>
                </p14:cNvPr>
                <p14:cNvContentPartPr/>
                <p14:nvPr/>
              </p14:nvContentPartPr>
              <p14:xfrm>
                <a:off x="10315368" y="1236528"/>
                <a:ext cx="203400" cy="51840"/>
              </p14:xfrm>
            </p:contentPart>
          </mc:Choice>
          <mc:Fallback>
            <p:pic>
              <p:nvPicPr>
                <p:cNvPr id="61" name="Freihand 60">
                  <a:extLst>
                    <a:ext uri="{FF2B5EF4-FFF2-40B4-BE49-F238E27FC236}">
                      <a16:creationId xmlns:a16="http://schemas.microsoft.com/office/drawing/2014/main" id="{8841DEA6-0F94-4D4B-91D2-25B67A2DFDFA}"/>
                    </a:ext>
                  </a:extLst>
                </p:cNvPr>
                <p:cNvPicPr/>
                <p:nvPr/>
              </p:nvPicPr>
              <p:blipFill>
                <a:blip r:embed="rId95"/>
                <a:stretch>
                  <a:fillRect/>
                </a:stretch>
              </p:blipFill>
              <p:spPr>
                <a:xfrm>
                  <a:off x="10311048" y="1232208"/>
                  <a:ext cx="212040" cy="60480"/>
                </a:xfrm>
                <a:prstGeom prst="rect">
                  <a:avLst/>
                </a:prstGeom>
              </p:spPr>
            </p:pic>
          </mc:Fallback>
        </mc:AlternateContent>
        <mc:AlternateContent xmlns:mc="http://schemas.openxmlformats.org/markup-compatibility/2006">
          <mc:Choice xmlns:p14="http://schemas.microsoft.com/office/powerpoint/2010/main" Requires="p14">
            <p:contentPart p14:bwMode="auto" r:id="rId96">
              <p14:nvContentPartPr>
                <p14:cNvPr id="62" name="Freihand 61">
                  <a:extLst>
                    <a:ext uri="{FF2B5EF4-FFF2-40B4-BE49-F238E27FC236}">
                      <a16:creationId xmlns:a16="http://schemas.microsoft.com/office/drawing/2014/main" id="{E9A39DA2-83CA-4F60-8104-B6C251E52DF2}"/>
                    </a:ext>
                  </a:extLst>
                </p14:cNvPr>
                <p14:cNvContentPartPr/>
                <p14:nvPr/>
              </p14:nvContentPartPr>
              <p14:xfrm>
                <a:off x="10474848" y="1142568"/>
                <a:ext cx="55440" cy="29520"/>
              </p14:xfrm>
            </p:contentPart>
          </mc:Choice>
          <mc:Fallback>
            <p:pic>
              <p:nvPicPr>
                <p:cNvPr id="62" name="Freihand 61">
                  <a:extLst>
                    <a:ext uri="{FF2B5EF4-FFF2-40B4-BE49-F238E27FC236}">
                      <a16:creationId xmlns:a16="http://schemas.microsoft.com/office/drawing/2014/main" id="{E9A39DA2-83CA-4F60-8104-B6C251E52DF2}"/>
                    </a:ext>
                  </a:extLst>
                </p:cNvPr>
                <p:cNvPicPr/>
                <p:nvPr/>
              </p:nvPicPr>
              <p:blipFill>
                <a:blip r:embed="rId97"/>
                <a:stretch>
                  <a:fillRect/>
                </a:stretch>
              </p:blipFill>
              <p:spPr>
                <a:xfrm>
                  <a:off x="10470528" y="1138248"/>
                  <a:ext cx="64080" cy="38160"/>
                </a:xfrm>
                <a:prstGeom prst="rect">
                  <a:avLst/>
                </a:prstGeom>
              </p:spPr>
            </p:pic>
          </mc:Fallback>
        </mc:AlternateContent>
        <mc:AlternateContent xmlns:mc="http://schemas.openxmlformats.org/markup-compatibility/2006">
          <mc:Choice xmlns:p14="http://schemas.microsoft.com/office/powerpoint/2010/main" Requires="p14">
            <p:contentPart p14:bwMode="auto" r:id="rId98">
              <p14:nvContentPartPr>
                <p14:cNvPr id="63" name="Freihand 62">
                  <a:extLst>
                    <a:ext uri="{FF2B5EF4-FFF2-40B4-BE49-F238E27FC236}">
                      <a16:creationId xmlns:a16="http://schemas.microsoft.com/office/drawing/2014/main" id="{47715C6D-C1F3-4979-A5BE-E682B3C15CE9}"/>
                    </a:ext>
                  </a:extLst>
                </p14:cNvPr>
                <p14:cNvContentPartPr/>
                <p14:nvPr/>
              </p14:nvContentPartPr>
              <p14:xfrm>
                <a:off x="10545048" y="1025568"/>
                <a:ext cx="266760" cy="224640"/>
              </p14:xfrm>
            </p:contentPart>
          </mc:Choice>
          <mc:Fallback>
            <p:pic>
              <p:nvPicPr>
                <p:cNvPr id="63" name="Freihand 62">
                  <a:extLst>
                    <a:ext uri="{FF2B5EF4-FFF2-40B4-BE49-F238E27FC236}">
                      <a16:creationId xmlns:a16="http://schemas.microsoft.com/office/drawing/2014/main" id="{47715C6D-C1F3-4979-A5BE-E682B3C15CE9}"/>
                    </a:ext>
                  </a:extLst>
                </p:cNvPr>
                <p:cNvPicPr/>
                <p:nvPr/>
              </p:nvPicPr>
              <p:blipFill>
                <a:blip r:embed="rId99"/>
                <a:stretch>
                  <a:fillRect/>
                </a:stretch>
              </p:blipFill>
              <p:spPr>
                <a:xfrm>
                  <a:off x="10540728" y="1021248"/>
                  <a:ext cx="275400" cy="233280"/>
                </a:xfrm>
                <a:prstGeom prst="rect">
                  <a:avLst/>
                </a:prstGeom>
              </p:spPr>
            </p:pic>
          </mc:Fallback>
        </mc:AlternateContent>
        <mc:AlternateContent xmlns:mc="http://schemas.openxmlformats.org/markup-compatibility/2006">
          <mc:Choice xmlns:p14="http://schemas.microsoft.com/office/powerpoint/2010/main" Requires="p14">
            <p:contentPart p14:bwMode="auto" r:id="rId100">
              <p14:nvContentPartPr>
                <p14:cNvPr id="65" name="Freihand 64">
                  <a:extLst>
                    <a:ext uri="{FF2B5EF4-FFF2-40B4-BE49-F238E27FC236}">
                      <a16:creationId xmlns:a16="http://schemas.microsoft.com/office/drawing/2014/main" id="{4026C96C-EBCE-45EC-9C9B-C27FD0E977BB}"/>
                    </a:ext>
                  </a:extLst>
                </p14:cNvPr>
                <p14:cNvContentPartPr/>
                <p14:nvPr/>
              </p14:nvContentPartPr>
              <p14:xfrm>
                <a:off x="10919808" y="1034568"/>
                <a:ext cx="171000" cy="292680"/>
              </p14:xfrm>
            </p:contentPart>
          </mc:Choice>
          <mc:Fallback>
            <p:pic>
              <p:nvPicPr>
                <p:cNvPr id="65" name="Freihand 64">
                  <a:extLst>
                    <a:ext uri="{FF2B5EF4-FFF2-40B4-BE49-F238E27FC236}">
                      <a16:creationId xmlns:a16="http://schemas.microsoft.com/office/drawing/2014/main" id="{4026C96C-EBCE-45EC-9C9B-C27FD0E977BB}"/>
                    </a:ext>
                  </a:extLst>
                </p:cNvPr>
                <p:cNvPicPr/>
                <p:nvPr/>
              </p:nvPicPr>
              <p:blipFill>
                <a:blip r:embed="rId101"/>
                <a:stretch>
                  <a:fillRect/>
                </a:stretch>
              </p:blipFill>
              <p:spPr>
                <a:xfrm>
                  <a:off x="10915488" y="1030248"/>
                  <a:ext cx="179640" cy="301320"/>
                </a:xfrm>
                <a:prstGeom prst="rect">
                  <a:avLst/>
                </a:prstGeom>
              </p:spPr>
            </p:pic>
          </mc:Fallback>
        </mc:AlternateContent>
        <mc:AlternateContent xmlns:mc="http://schemas.openxmlformats.org/markup-compatibility/2006">
          <mc:Choice xmlns:p14="http://schemas.microsoft.com/office/powerpoint/2010/main" Requires="p14">
            <p:contentPart p14:bwMode="auto" r:id="rId102">
              <p14:nvContentPartPr>
                <p14:cNvPr id="66" name="Freihand 65">
                  <a:extLst>
                    <a:ext uri="{FF2B5EF4-FFF2-40B4-BE49-F238E27FC236}">
                      <a16:creationId xmlns:a16="http://schemas.microsoft.com/office/drawing/2014/main" id="{5403A896-46DE-47DB-BFAE-45E195CA59B1}"/>
                    </a:ext>
                  </a:extLst>
                </p14:cNvPr>
                <p14:cNvContentPartPr/>
                <p14:nvPr/>
              </p14:nvContentPartPr>
              <p14:xfrm>
                <a:off x="11099808" y="963648"/>
                <a:ext cx="253800" cy="144360"/>
              </p14:xfrm>
            </p:contentPart>
          </mc:Choice>
          <mc:Fallback>
            <p:pic>
              <p:nvPicPr>
                <p:cNvPr id="66" name="Freihand 65">
                  <a:extLst>
                    <a:ext uri="{FF2B5EF4-FFF2-40B4-BE49-F238E27FC236}">
                      <a16:creationId xmlns:a16="http://schemas.microsoft.com/office/drawing/2014/main" id="{5403A896-46DE-47DB-BFAE-45E195CA59B1}"/>
                    </a:ext>
                  </a:extLst>
                </p:cNvPr>
                <p:cNvPicPr/>
                <p:nvPr/>
              </p:nvPicPr>
              <p:blipFill>
                <a:blip r:embed="rId103"/>
                <a:stretch>
                  <a:fillRect/>
                </a:stretch>
              </p:blipFill>
              <p:spPr>
                <a:xfrm>
                  <a:off x="11095488" y="959328"/>
                  <a:ext cx="262440" cy="153000"/>
                </a:xfrm>
                <a:prstGeom prst="rect">
                  <a:avLst/>
                </a:prstGeom>
              </p:spPr>
            </p:pic>
          </mc:Fallback>
        </mc:AlternateContent>
        <mc:AlternateContent xmlns:mc="http://schemas.openxmlformats.org/markup-compatibility/2006">
          <mc:Choice xmlns:p14="http://schemas.microsoft.com/office/powerpoint/2010/main" Requires="p14">
            <p:contentPart p14:bwMode="auto" r:id="rId104">
              <p14:nvContentPartPr>
                <p14:cNvPr id="67" name="Freihand 66">
                  <a:extLst>
                    <a:ext uri="{FF2B5EF4-FFF2-40B4-BE49-F238E27FC236}">
                      <a16:creationId xmlns:a16="http://schemas.microsoft.com/office/drawing/2014/main" id="{2B156DAB-C50C-469D-B602-CDA401866E68}"/>
                    </a:ext>
                  </a:extLst>
                </p14:cNvPr>
                <p14:cNvContentPartPr/>
                <p14:nvPr/>
              </p14:nvContentPartPr>
              <p14:xfrm>
                <a:off x="11405448" y="814248"/>
                <a:ext cx="144000" cy="210600"/>
              </p14:xfrm>
            </p:contentPart>
          </mc:Choice>
          <mc:Fallback>
            <p:pic>
              <p:nvPicPr>
                <p:cNvPr id="67" name="Freihand 66">
                  <a:extLst>
                    <a:ext uri="{FF2B5EF4-FFF2-40B4-BE49-F238E27FC236}">
                      <a16:creationId xmlns:a16="http://schemas.microsoft.com/office/drawing/2014/main" id="{2B156DAB-C50C-469D-B602-CDA401866E68}"/>
                    </a:ext>
                  </a:extLst>
                </p:cNvPr>
                <p:cNvPicPr/>
                <p:nvPr/>
              </p:nvPicPr>
              <p:blipFill>
                <a:blip r:embed="rId105"/>
                <a:stretch>
                  <a:fillRect/>
                </a:stretch>
              </p:blipFill>
              <p:spPr>
                <a:xfrm>
                  <a:off x="11401128" y="809928"/>
                  <a:ext cx="152640" cy="219240"/>
                </a:xfrm>
                <a:prstGeom prst="rect">
                  <a:avLst/>
                </a:prstGeom>
              </p:spPr>
            </p:pic>
          </mc:Fallback>
        </mc:AlternateContent>
        <mc:AlternateContent xmlns:mc="http://schemas.openxmlformats.org/markup-compatibility/2006">
          <mc:Choice xmlns:p14="http://schemas.microsoft.com/office/powerpoint/2010/main" Requires="p14">
            <p:contentPart p14:bwMode="auto" r:id="rId106">
              <p14:nvContentPartPr>
                <p14:cNvPr id="68" name="Freihand 67">
                  <a:extLst>
                    <a:ext uri="{FF2B5EF4-FFF2-40B4-BE49-F238E27FC236}">
                      <a16:creationId xmlns:a16="http://schemas.microsoft.com/office/drawing/2014/main" id="{31443154-0FBE-45CF-8A70-FE465B260438}"/>
                    </a:ext>
                  </a:extLst>
                </p14:cNvPr>
                <p14:cNvContentPartPr/>
                <p14:nvPr/>
              </p14:nvContentPartPr>
              <p14:xfrm>
                <a:off x="10905048" y="1357128"/>
                <a:ext cx="111240" cy="150120"/>
              </p14:xfrm>
            </p:contentPart>
          </mc:Choice>
          <mc:Fallback>
            <p:pic>
              <p:nvPicPr>
                <p:cNvPr id="68" name="Freihand 67">
                  <a:extLst>
                    <a:ext uri="{FF2B5EF4-FFF2-40B4-BE49-F238E27FC236}">
                      <a16:creationId xmlns:a16="http://schemas.microsoft.com/office/drawing/2014/main" id="{31443154-0FBE-45CF-8A70-FE465B260438}"/>
                    </a:ext>
                  </a:extLst>
                </p:cNvPr>
                <p:cNvPicPr/>
                <p:nvPr/>
              </p:nvPicPr>
              <p:blipFill>
                <a:blip r:embed="rId107"/>
                <a:stretch>
                  <a:fillRect/>
                </a:stretch>
              </p:blipFill>
              <p:spPr>
                <a:xfrm>
                  <a:off x="10900728" y="1352808"/>
                  <a:ext cx="119880" cy="158760"/>
                </a:xfrm>
                <a:prstGeom prst="rect">
                  <a:avLst/>
                </a:prstGeom>
              </p:spPr>
            </p:pic>
          </mc:Fallback>
        </mc:AlternateContent>
        <mc:AlternateContent xmlns:mc="http://schemas.openxmlformats.org/markup-compatibility/2006">
          <mc:Choice xmlns:p14="http://schemas.microsoft.com/office/powerpoint/2010/main" Requires="p14">
            <p:contentPart p14:bwMode="auto" r:id="rId108">
              <p14:nvContentPartPr>
                <p14:cNvPr id="69" name="Freihand 68">
                  <a:extLst>
                    <a:ext uri="{FF2B5EF4-FFF2-40B4-BE49-F238E27FC236}">
                      <a16:creationId xmlns:a16="http://schemas.microsoft.com/office/drawing/2014/main" id="{C37D00DD-3519-4422-A3CD-E8F099FFC016}"/>
                    </a:ext>
                  </a:extLst>
                </p14:cNvPr>
                <p14:cNvContentPartPr/>
                <p14:nvPr/>
              </p14:nvContentPartPr>
              <p14:xfrm>
                <a:off x="11036808" y="1204848"/>
                <a:ext cx="312480" cy="228960"/>
              </p14:xfrm>
            </p:contentPart>
          </mc:Choice>
          <mc:Fallback>
            <p:pic>
              <p:nvPicPr>
                <p:cNvPr id="69" name="Freihand 68">
                  <a:extLst>
                    <a:ext uri="{FF2B5EF4-FFF2-40B4-BE49-F238E27FC236}">
                      <a16:creationId xmlns:a16="http://schemas.microsoft.com/office/drawing/2014/main" id="{C37D00DD-3519-4422-A3CD-E8F099FFC016}"/>
                    </a:ext>
                  </a:extLst>
                </p:cNvPr>
                <p:cNvPicPr/>
                <p:nvPr/>
              </p:nvPicPr>
              <p:blipFill>
                <a:blip r:embed="rId109"/>
                <a:stretch>
                  <a:fillRect/>
                </a:stretch>
              </p:blipFill>
              <p:spPr>
                <a:xfrm>
                  <a:off x="11032488" y="1200528"/>
                  <a:ext cx="321120" cy="237600"/>
                </a:xfrm>
                <a:prstGeom prst="rect">
                  <a:avLst/>
                </a:prstGeom>
              </p:spPr>
            </p:pic>
          </mc:Fallback>
        </mc:AlternateContent>
        <mc:AlternateContent xmlns:mc="http://schemas.openxmlformats.org/markup-compatibility/2006">
          <mc:Choice xmlns:p14="http://schemas.microsoft.com/office/powerpoint/2010/main" Requires="p14">
            <p:contentPart p14:bwMode="auto" r:id="rId110">
              <p14:nvContentPartPr>
                <p14:cNvPr id="70" name="Freihand 69">
                  <a:extLst>
                    <a:ext uri="{FF2B5EF4-FFF2-40B4-BE49-F238E27FC236}">
                      <a16:creationId xmlns:a16="http://schemas.microsoft.com/office/drawing/2014/main" id="{EA345626-D78C-4343-85E4-88A738313113}"/>
                    </a:ext>
                  </a:extLst>
                </p14:cNvPr>
                <p14:cNvContentPartPr/>
                <p14:nvPr/>
              </p14:nvContentPartPr>
              <p14:xfrm>
                <a:off x="11349288" y="1234368"/>
                <a:ext cx="92160" cy="136080"/>
              </p14:xfrm>
            </p:contentPart>
          </mc:Choice>
          <mc:Fallback>
            <p:pic>
              <p:nvPicPr>
                <p:cNvPr id="70" name="Freihand 69">
                  <a:extLst>
                    <a:ext uri="{FF2B5EF4-FFF2-40B4-BE49-F238E27FC236}">
                      <a16:creationId xmlns:a16="http://schemas.microsoft.com/office/drawing/2014/main" id="{EA345626-D78C-4343-85E4-88A738313113}"/>
                    </a:ext>
                  </a:extLst>
                </p:cNvPr>
                <p:cNvPicPr/>
                <p:nvPr/>
              </p:nvPicPr>
              <p:blipFill>
                <a:blip r:embed="rId111"/>
                <a:stretch>
                  <a:fillRect/>
                </a:stretch>
              </p:blipFill>
              <p:spPr>
                <a:xfrm>
                  <a:off x="11344968" y="1230048"/>
                  <a:ext cx="100800" cy="144720"/>
                </a:xfrm>
                <a:prstGeom prst="rect">
                  <a:avLst/>
                </a:prstGeom>
              </p:spPr>
            </p:pic>
          </mc:Fallback>
        </mc:AlternateContent>
        <mc:AlternateContent xmlns:mc="http://schemas.openxmlformats.org/markup-compatibility/2006">
          <mc:Choice xmlns:p14="http://schemas.microsoft.com/office/powerpoint/2010/main" Requires="p14">
            <p:contentPart p14:bwMode="auto" r:id="rId112">
              <p14:nvContentPartPr>
                <p14:cNvPr id="71" name="Freihand 70">
                  <a:extLst>
                    <a:ext uri="{FF2B5EF4-FFF2-40B4-BE49-F238E27FC236}">
                      <a16:creationId xmlns:a16="http://schemas.microsoft.com/office/drawing/2014/main" id="{55C69136-E1C2-40E7-817D-9E0FA4977B8F}"/>
                    </a:ext>
                  </a:extLst>
                </p14:cNvPr>
                <p14:cNvContentPartPr/>
                <p14:nvPr/>
              </p14:nvContentPartPr>
              <p14:xfrm>
                <a:off x="9998928" y="1856088"/>
                <a:ext cx="190080" cy="153000"/>
              </p14:xfrm>
            </p:contentPart>
          </mc:Choice>
          <mc:Fallback>
            <p:pic>
              <p:nvPicPr>
                <p:cNvPr id="71" name="Freihand 70">
                  <a:extLst>
                    <a:ext uri="{FF2B5EF4-FFF2-40B4-BE49-F238E27FC236}">
                      <a16:creationId xmlns:a16="http://schemas.microsoft.com/office/drawing/2014/main" id="{55C69136-E1C2-40E7-817D-9E0FA4977B8F}"/>
                    </a:ext>
                  </a:extLst>
                </p:cNvPr>
                <p:cNvPicPr/>
                <p:nvPr/>
              </p:nvPicPr>
              <p:blipFill>
                <a:blip r:embed="rId113"/>
                <a:stretch>
                  <a:fillRect/>
                </a:stretch>
              </p:blipFill>
              <p:spPr>
                <a:xfrm>
                  <a:off x="9994608" y="1851768"/>
                  <a:ext cx="198720" cy="161640"/>
                </a:xfrm>
                <a:prstGeom prst="rect">
                  <a:avLst/>
                </a:prstGeom>
              </p:spPr>
            </p:pic>
          </mc:Fallback>
        </mc:AlternateContent>
        <mc:AlternateContent xmlns:mc="http://schemas.openxmlformats.org/markup-compatibility/2006">
          <mc:Choice xmlns:p14="http://schemas.microsoft.com/office/powerpoint/2010/main" Requires="p14">
            <p:contentPart p14:bwMode="auto" r:id="rId114">
              <p14:nvContentPartPr>
                <p14:cNvPr id="72" name="Freihand 71">
                  <a:extLst>
                    <a:ext uri="{FF2B5EF4-FFF2-40B4-BE49-F238E27FC236}">
                      <a16:creationId xmlns:a16="http://schemas.microsoft.com/office/drawing/2014/main" id="{758002DC-10AD-4C4D-8C06-45FEE00D8EE4}"/>
                    </a:ext>
                  </a:extLst>
                </p14:cNvPr>
                <p14:cNvContentPartPr/>
                <p14:nvPr/>
              </p14:nvContentPartPr>
              <p14:xfrm>
                <a:off x="10209888" y="1810728"/>
                <a:ext cx="132120" cy="127440"/>
              </p14:xfrm>
            </p:contentPart>
          </mc:Choice>
          <mc:Fallback>
            <p:pic>
              <p:nvPicPr>
                <p:cNvPr id="72" name="Freihand 71">
                  <a:extLst>
                    <a:ext uri="{FF2B5EF4-FFF2-40B4-BE49-F238E27FC236}">
                      <a16:creationId xmlns:a16="http://schemas.microsoft.com/office/drawing/2014/main" id="{758002DC-10AD-4C4D-8C06-45FEE00D8EE4}"/>
                    </a:ext>
                  </a:extLst>
                </p:cNvPr>
                <p:cNvPicPr/>
                <p:nvPr/>
              </p:nvPicPr>
              <p:blipFill>
                <a:blip r:embed="rId115"/>
                <a:stretch>
                  <a:fillRect/>
                </a:stretch>
              </p:blipFill>
              <p:spPr>
                <a:xfrm>
                  <a:off x="10205568" y="1806408"/>
                  <a:ext cx="140760" cy="136080"/>
                </a:xfrm>
                <a:prstGeom prst="rect">
                  <a:avLst/>
                </a:prstGeom>
              </p:spPr>
            </p:pic>
          </mc:Fallback>
        </mc:AlternateContent>
        <mc:AlternateContent xmlns:mc="http://schemas.openxmlformats.org/markup-compatibility/2006">
          <mc:Choice xmlns:p14="http://schemas.microsoft.com/office/powerpoint/2010/main" Requires="p14">
            <p:contentPart p14:bwMode="auto" r:id="rId116">
              <p14:nvContentPartPr>
                <p14:cNvPr id="73" name="Freihand 72">
                  <a:extLst>
                    <a:ext uri="{FF2B5EF4-FFF2-40B4-BE49-F238E27FC236}">
                      <a16:creationId xmlns:a16="http://schemas.microsoft.com/office/drawing/2014/main" id="{F6DE9E53-3F53-4C4F-8949-D823F19ACD80}"/>
                    </a:ext>
                  </a:extLst>
                </p14:cNvPr>
                <p14:cNvContentPartPr/>
                <p14:nvPr/>
              </p14:nvContentPartPr>
              <p14:xfrm>
                <a:off x="7036128" y="3137328"/>
                <a:ext cx="667800" cy="404280"/>
              </p14:xfrm>
            </p:contentPart>
          </mc:Choice>
          <mc:Fallback>
            <p:pic>
              <p:nvPicPr>
                <p:cNvPr id="73" name="Freihand 72">
                  <a:extLst>
                    <a:ext uri="{FF2B5EF4-FFF2-40B4-BE49-F238E27FC236}">
                      <a16:creationId xmlns:a16="http://schemas.microsoft.com/office/drawing/2014/main" id="{F6DE9E53-3F53-4C4F-8949-D823F19ACD80}"/>
                    </a:ext>
                  </a:extLst>
                </p:cNvPr>
                <p:cNvPicPr/>
                <p:nvPr/>
              </p:nvPicPr>
              <p:blipFill>
                <a:blip r:embed="rId117"/>
                <a:stretch>
                  <a:fillRect/>
                </a:stretch>
              </p:blipFill>
              <p:spPr>
                <a:xfrm>
                  <a:off x="7031808" y="3133008"/>
                  <a:ext cx="676440" cy="412920"/>
                </a:xfrm>
                <a:prstGeom prst="rect">
                  <a:avLst/>
                </a:prstGeom>
              </p:spPr>
            </p:pic>
          </mc:Fallback>
        </mc:AlternateContent>
        <mc:AlternateContent xmlns:mc="http://schemas.openxmlformats.org/markup-compatibility/2006">
          <mc:Choice xmlns:p14="http://schemas.microsoft.com/office/powerpoint/2010/main" Requires="p14">
            <p:contentPart p14:bwMode="auto" r:id="rId118">
              <p14:nvContentPartPr>
                <p14:cNvPr id="74" name="Freihand 73">
                  <a:extLst>
                    <a:ext uri="{FF2B5EF4-FFF2-40B4-BE49-F238E27FC236}">
                      <a16:creationId xmlns:a16="http://schemas.microsoft.com/office/drawing/2014/main" id="{6490F744-A0CA-4F12-860C-B5896525537B}"/>
                    </a:ext>
                  </a:extLst>
                </p14:cNvPr>
                <p14:cNvContentPartPr/>
                <p14:nvPr/>
              </p14:nvContentPartPr>
              <p14:xfrm>
                <a:off x="7986168" y="3251448"/>
                <a:ext cx="50400" cy="1800"/>
              </p14:xfrm>
            </p:contentPart>
          </mc:Choice>
          <mc:Fallback>
            <p:pic>
              <p:nvPicPr>
                <p:cNvPr id="74" name="Freihand 73">
                  <a:extLst>
                    <a:ext uri="{FF2B5EF4-FFF2-40B4-BE49-F238E27FC236}">
                      <a16:creationId xmlns:a16="http://schemas.microsoft.com/office/drawing/2014/main" id="{6490F744-A0CA-4F12-860C-B5896525537B}"/>
                    </a:ext>
                  </a:extLst>
                </p:cNvPr>
                <p:cNvPicPr/>
                <p:nvPr/>
              </p:nvPicPr>
              <p:blipFill>
                <a:blip r:embed="rId119"/>
                <a:stretch>
                  <a:fillRect/>
                </a:stretch>
              </p:blipFill>
              <p:spPr>
                <a:xfrm>
                  <a:off x="7981848" y="3247128"/>
                  <a:ext cx="59040" cy="10440"/>
                </a:xfrm>
                <a:prstGeom prst="rect">
                  <a:avLst/>
                </a:prstGeom>
              </p:spPr>
            </p:pic>
          </mc:Fallback>
        </mc:AlternateContent>
        <mc:AlternateContent xmlns:mc="http://schemas.openxmlformats.org/markup-compatibility/2006">
          <mc:Choice xmlns:p14="http://schemas.microsoft.com/office/powerpoint/2010/main" Requires="p14">
            <p:contentPart p14:bwMode="auto" r:id="rId120">
              <p14:nvContentPartPr>
                <p14:cNvPr id="75" name="Freihand 74">
                  <a:extLst>
                    <a:ext uri="{FF2B5EF4-FFF2-40B4-BE49-F238E27FC236}">
                      <a16:creationId xmlns:a16="http://schemas.microsoft.com/office/drawing/2014/main" id="{142A8191-096D-449A-B37A-70D088CFCAA2}"/>
                    </a:ext>
                  </a:extLst>
                </p14:cNvPr>
                <p14:cNvContentPartPr/>
                <p14:nvPr/>
              </p14:nvContentPartPr>
              <p14:xfrm>
                <a:off x="7863408" y="2527848"/>
                <a:ext cx="1728720" cy="734400"/>
              </p14:xfrm>
            </p:contentPart>
          </mc:Choice>
          <mc:Fallback>
            <p:pic>
              <p:nvPicPr>
                <p:cNvPr id="75" name="Freihand 74">
                  <a:extLst>
                    <a:ext uri="{FF2B5EF4-FFF2-40B4-BE49-F238E27FC236}">
                      <a16:creationId xmlns:a16="http://schemas.microsoft.com/office/drawing/2014/main" id="{142A8191-096D-449A-B37A-70D088CFCAA2}"/>
                    </a:ext>
                  </a:extLst>
                </p:cNvPr>
                <p:cNvPicPr/>
                <p:nvPr/>
              </p:nvPicPr>
              <p:blipFill>
                <a:blip r:embed="rId121"/>
                <a:stretch>
                  <a:fillRect/>
                </a:stretch>
              </p:blipFill>
              <p:spPr>
                <a:xfrm>
                  <a:off x="7859088" y="2523528"/>
                  <a:ext cx="1737360" cy="743040"/>
                </a:xfrm>
                <a:prstGeom prst="rect">
                  <a:avLst/>
                </a:prstGeom>
              </p:spPr>
            </p:pic>
          </mc:Fallback>
        </mc:AlternateContent>
        <mc:AlternateContent xmlns:mc="http://schemas.openxmlformats.org/markup-compatibility/2006">
          <mc:Choice xmlns:p14="http://schemas.microsoft.com/office/powerpoint/2010/main" Requires="p14">
            <p:contentPart p14:bwMode="auto" r:id="rId122">
              <p14:nvContentPartPr>
                <p14:cNvPr id="76" name="Freihand 75">
                  <a:extLst>
                    <a:ext uri="{FF2B5EF4-FFF2-40B4-BE49-F238E27FC236}">
                      <a16:creationId xmlns:a16="http://schemas.microsoft.com/office/drawing/2014/main" id="{0B47B91F-B9F9-4F10-9951-98804A6F1538}"/>
                    </a:ext>
                  </a:extLst>
                </p14:cNvPr>
                <p14:cNvContentPartPr/>
                <p14:nvPr/>
              </p14:nvContentPartPr>
              <p14:xfrm>
                <a:off x="7750728" y="3115728"/>
                <a:ext cx="335520" cy="185400"/>
              </p14:xfrm>
            </p:contentPart>
          </mc:Choice>
          <mc:Fallback>
            <p:pic>
              <p:nvPicPr>
                <p:cNvPr id="76" name="Freihand 75">
                  <a:extLst>
                    <a:ext uri="{FF2B5EF4-FFF2-40B4-BE49-F238E27FC236}">
                      <a16:creationId xmlns:a16="http://schemas.microsoft.com/office/drawing/2014/main" id="{0B47B91F-B9F9-4F10-9951-98804A6F1538}"/>
                    </a:ext>
                  </a:extLst>
                </p:cNvPr>
                <p:cNvPicPr/>
                <p:nvPr/>
              </p:nvPicPr>
              <p:blipFill>
                <a:blip r:embed="rId123"/>
                <a:stretch>
                  <a:fillRect/>
                </a:stretch>
              </p:blipFill>
              <p:spPr>
                <a:xfrm>
                  <a:off x="7746408" y="3111408"/>
                  <a:ext cx="344160" cy="194040"/>
                </a:xfrm>
                <a:prstGeom prst="rect">
                  <a:avLst/>
                </a:prstGeom>
              </p:spPr>
            </p:pic>
          </mc:Fallback>
        </mc:AlternateContent>
        <mc:AlternateContent xmlns:mc="http://schemas.openxmlformats.org/markup-compatibility/2006">
          <mc:Choice xmlns:p14="http://schemas.microsoft.com/office/powerpoint/2010/main" Requires="p14">
            <p:contentPart p14:bwMode="auto" r:id="rId124">
              <p14:nvContentPartPr>
                <p14:cNvPr id="80" name="Freihand 79">
                  <a:extLst>
                    <a:ext uri="{FF2B5EF4-FFF2-40B4-BE49-F238E27FC236}">
                      <a16:creationId xmlns:a16="http://schemas.microsoft.com/office/drawing/2014/main" id="{6966B36A-4C2B-4939-9F3F-FAC57E0D1D55}"/>
                    </a:ext>
                  </a:extLst>
                </p14:cNvPr>
                <p14:cNvContentPartPr/>
                <p14:nvPr/>
              </p14:nvContentPartPr>
              <p14:xfrm>
                <a:off x="9755928" y="2351808"/>
                <a:ext cx="126000" cy="191880"/>
              </p14:xfrm>
            </p:contentPart>
          </mc:Choice>
          <mc:Fallback>
            <p:pic>
              <p:nvPicPr>
                <p:cNvPr id="80" name="Freihand 79">
                  <a:extLst>
                    <a:ext uri="{FF2B5EF4-FFF2-40B4-BE49-F238E27FC236}">
                      <a16:creationId xmlns:a16="http://schemas.microsoft.com/office/drawing/2014/main" id="{6966B36A-4C2B-4939-9F3F-FAC57E0D1D55}"/>
                    </a:ext>
                  </a:extLst>
                </p:cNvPr>
                <p:cNvPicPr/>
                <p:nvPr/>
              </p:nvPicPr>
              <p:blipFill>
                <a:blip r:embed="rId125"/>
                <a:stretch>
                  <a:fillRect/>
                </a:stretch>
              </p:blipFill>
              <p:spPr>
                <a:xfrm>
                  <a:off x="9751608" y="2347488"/>
                  <a:ext cx="134640" cy="200520"/>
                </a:xfrm>
                <a:prstGeom prst="rect">
                  <a:avLst/>
                </a:prstGeom>
              </p:spPr>
            </p:pic>
          </mc:Fallback>
        </mc:AlternateContent>
        <mc:AlternateContent xmlns:mc="http://schemas.openxmlformats.org/markup-compatibility/2006">
          <mc:Choice xmlns:p14="http://schemas.microsoft.com/office/powerpoint/2010/main" Requires="p14">
            <p:contentPart p14:bwMode="auto" r:id="rId126">
              <p14:nvContentPartPr>
                <p14:cNvPr id="81" name="Freihand 80">
                  <a:extLst>
                    <a:ext uri="{FF2B5EF4-FFF2-40B4-BE49-F238E27FC236}">
                      <a16:creationId xmlns:a16="http://schemas.microsoft.com/office/drawing/2014/main" id="{C1884FC3-91AD-4091-B6F5-DBAD15489273}"/>
                    </a:ext>
                  </a:extLst>
                </p14:cNvPr>
                <p14:cNvContentPartPr/>
                <p14:nvPr/>
              </p14:nvContentPartPr>
              <p14:xfrm>
                <a:off x="9926208" y="2248128"/>
                <a:ext cx="435960" cy="192600"/>
              </p14:xfrm>
            </p:contentPart>
          </mc:Choice>
          <mc:Fallback>
            <p:pic>
              <p:nvPicPr>
                <p:cNvPr id="81" name="Freihand 80">
                  <a:extLst>
                    <a:ext uri="{FF2B5EF4-FFF2-40B4-BE49-F238E27FC236}">
                      <a16:creationId xmlns:a16="http://schemas.microsoft.com/office/drawing/2014/main" id="{C1884FC3-91AD-4091-B6F5-DBAD15489273}"/>
                    </a:ext>
                  </a:extLst>
                </p:cNvPr>
                <p:cNvPicPr/>
                <p:nvPr/>
              </p:nvPicPr>
              <p:blipFill>
                <a:blip r:embed="rId127"/>
                <a:stretch>
                  <a:fillRect/>
                </a:stretch>
              </p:blipFill>
              <p:spPr>
                <a:xfrm>
                  <a:off x="9921888" y="2243808"/>
                  <a:ext cx="444600" cy="201240"/>
                </a:xfrm>
                <a:prstGeom prst="rect">
                  <a:avLst/>
                </a:prstGeom>
              </p:spPr>
            </p:pic>
          </mc:Fallback>
        </mc:AlternateContent>
        <mc:AlternateContent xmlns:mc="http://schemas.openxmlformats.org/markup-compatibility/2006">
          <mc:Choice xmlns:p14="http://schemas.microsoft.com/office/powerpoint/2010/main" Requires="p14">
            <p:contentPart p14:bwMode="auto" r:id="rId128">
              <p14:nvContentPartPr>
                <p14:cNvPr id="82" name="Freihand 81">
                  <a:extLst>
                    <a:ext uri="{FF2B5EF4-FFF2-40B4-BE49-F238E27FC236}">
                      <a16:creationId xmlns:a16="http://schemas.microsoft.com/office/drawing/2014/main" id="{6BE652F5-AF02-43C3-B13F-02060A3DE6F6}"/>
                    </a:ext>
                  </a:extLst>
                </p14:cNvPr>
                <p14:cNvContentPartPr/>
                <p14:nvPr/>
              </p14:nvContentPartPr>
              <p14:xfrm>
                <a:off x="10532448" y="2132568"/>
                <a:ext cx="146880" cy="174600"/>
              </p14:xfrm>
            </p:contentPart>
          </mc:Choice>
          <mc:Fallback>
            <p:pic>
              <p:nvPicPr>
                <p:cNvPr id="82" name="Freihand 81">
                  <a:extLst>
                    <a:ext uri="{FF2B5EF4-FFF2-40B4-BE49-F238E27FC236}">
                      <a16:creationId xmlns:a16="http://schemas.microsoft.com/office/drawing/2014/main" id="{6BE652F5-AF02-43C3-B13F-02060A3DE6F6}"/>
                    </a:ext>
                  </a:extLst>
                </p:cNvPr>
                <p:cNvPicPr/>
                <p:nvPr/>
              </p:nvPicPr>
              <p:blipFill>
                <a:blip r:embed="rId129"/>
                <a:stretch>
                  <a:fillRect/>
                </a:stretch>
              </p:blipFill>
              <p:spPr>
                <a:xfrm>
                  <a:off x="10528128" y="2128248"/>
                  <a:ext cx="155520" cy="183240"/>
                </a:xfrm>
                <a:prstGeom prst="rect">
                  <a:avLst/>
                </a:prstGeom>
              </p:spPr>
            </p:pic>
          </mc:Fallback>
        </mc:AlternateContent>
        <mc:AlternateContent xmlns:mc="http://schemas.openxmlformats.org/markup-compatibility/2006">
          <mc:Choice xmlns:p14="http://schemas.microsoft.com/office/powerpoint/2010/main" Requires="p14">
            <p:contentPart p14:bwMode="auto" r:id="rId130">
              <p14:nvContentPartPr>
                <p14:cNvPr id="83" name="Freihand 82">
                  <a:extLst>
                    <a:ext uri="{FF2B5EF4-FFF2-40B4-BE49-F238E27FC236}">
                      <a16:creationId xmlns:a16="http://schemas.microsoft.com/office/drawing/2014/main" id="{07670D6F-B7B5-4933-BB9B-08E4D4903FA9}"/>
                    </a:ext>
                  </a:extLst>
                </p14:cNvPr>
                <p14:cNvContentPartPr/>
                <p14:nvPr/>
              </p14:nvContentPartPr>
              <p14:xfrm>
                <a:off x="10705608" y="2061648"/>
                <a:ext cx="66600" cy="119520"/>
              </p14:xfrm>
            </p:contentPart>
          </mc:Choice>
          <mc:Fallback>
            <p:pic>
              <p:nvPicPr>
                <p:cNvPr id="83" name="Freihand 82">
                  <a:extLst>
                    <a:ext uri="{FF2B5EF4-FFF2-40B4-BE49-F238E27FC236}">
                      <a16:creationId xmlns:a16="http://schemas.microsoft.com/office/drawing/2014/main" id="{07670D6F-B7B5-4933-BB9B-08E4D4903FA9}"/>
                    </a:ext>
                  </a:extLst>
                </p:cNvPr>
                <p:cNvPicPr/>
                <p:nvPr/>
              </p:nvPicPr>
              <p:blipFill>
                <a:blip r:embed="rId131"/>
                <a:stretch>
                  <a:fillRect/>
                </a:stretch>
              </p:blipFill>
              <p:spPr>
                <a:xfrm>
                  <a:off x="10701288" y="2057328"/>
                  <a:ext cx="75240" cy="128160"/>
                </a:xfrm>
                <a:prstGeom prst="rect">
                  <a:avLst/>
                </a:prstGeom>
              </p:spPr>
            </p:pic>
          </mc:Fallback>
        </mc:AlternateContent>
        <mc:AlternateContent xmlns:mc="http://schemas.openxmlformats.org/markup-compatibility/2006">
          <mc:Choice xmlns:p14="http://schemas.microsoft.com/office/powerpoint/2010/main" Requires="p14">
            <p:contentPart p14:bwMode="auto" r:id="rId132">
              <p14:nvContentPartPr>
                <p14:cNvPr id="84" name="Freihand 83">
                  <a:extLst>
                    <a:ext uri="{FF2B5EF4-FFF2-40B4-BE49-F238E27FC236}">
                      <a16:creationId xmlns:a16="http://schemas.microsoft.com/office/drawing/2014/main" id="{78447D83-868A-4468-9ABC-65A90D5DD92F}"/>
                    </a:ext>
                  </a:extLst>
                </p14:cNvPr>
                <p14:cNvContentPartPr/>
                <p14:nvPr/>
              </p14:nvContentPartPr>
              <p14:xfrm>
                <a:off x="10804248" y="2056968"/>
                <a:ext cx="95040" cy="278280"/>
              </p14:xfrm>
            </p:contentPart>
          </mc:Choice>
          <mc:Fallback>
            <p:pic>
              <p:nvPicPr>
                <p:cNvPr id="84" name="Freihand 83">
                  <a:extLst>
                    <a:ext uri="{FF2B5EF4-FFF2-40B4-BE49-F238E27FC236}">
                      <a16:creationId xmlns:a16="http://schemas.microsoft.com/office/drawing/2014/main" id="{78447D83-868A-4468-9ABC-65A90D5DD92F}"/>
                    </a:ext>
                  </a:extLst>
                </p:cNvPr>
                <p:cNvPicPr/>
                <p:nvPr/>
              </p:nvPicPr>
              <p:blipFill>
                <a:blip r:embed="rId133"/>
                <a:stretch>
                  <a:fillRect/>
                </a:stretch>
              </p:blipFill>
              <p:spPr>
                <a:xfrm>
                  <a:off x="10799928" y="2052648"/>
                  <a:ext cx="103680" cy="286920"/>
                </a:xfrm>
                <a:prstGeom prst="rect">
                  <a:avLst/>
                </a:prstGeom>
              </p:spPr>
            </p:pic>
          </mc:Fallback>
        </mc:AlternateContent>
        <mc:AlternateContent xmlns:mc="http://schemas.openxmlformats.org/markup-compatibility/2006">
          <mc:Choice xmlns:p14="http://schemas.microsoft.com/office/powerpoint/2010/main" Requires="p14">
            <p:contentPart p14:bwMode="auto" r:id="rId134">
              <p14:nvContentPartPr>
                <p14:cNvPr id="85" name="Freihand 84">
                  <a:extLst>
                    <a:ext uri="{FF2B5EF4-FFF2-40B4-BE49-F238E27FC236}">
                      <a16:creationId xmlns:a16="http://schemas.microsoft.com/office/drawing/2014/main" id="{1EFCC07C-FD3A-4277-B674-0078555E7E1C}"/>
                    </a:ext>
                  </a:extLst>
                </p14:cNvPr>
                <p14:cNvContentPartPr/>
                <p14:nvPr/>
              </p14:nvContentPartPr>
              <p14:xfrm>
                <a:off x="10900368" y="1840608"/>
                <a:ext cx="367200" cy="271800"/>
              </p14:xfrm>
            </p:contentPart>
          </mc:Choice>
          <mc:Fallback>
            <p:pic>
              <p:nvPicPr>
                <p:cNvPr id="85" name="Freihand 84">
                  <a:extLst>
                    <a:ext uri="{FF2B5EF4-FFF2-40B4-BE49-F238E27FC236}">
                      <a16:creationId xmlns:a16="http://schemas.microsoft.com/office/drawing/2014/main" id="{1EFCC07C-FD3A-4277-B674-0078555E7E1C}"/>
                    </a:ext>
                  </a:extLst>
                </p:cNvPr>
                <p:cNvPicPr/>
                <p:nvPr/>
              </p:nvPicPr>
              <p:blipFill>
                <a:blip r:embed="rId135"/>
                <a:stretch>
                  <a:fillRect/>
                </a:stretch>
              </p:blipFill>
              <p:spPr>
                <a:xfrm>
                  <a:off x="10896048" y="1836288"/>
                  <a:ext cx="375840" cy="280440"/>
                </a:xfrm>
                <a:prstGeom prst="rect">
                  <a:avLst/>
                </a:prstGeom>
              </p:spPr>
            </p:pic>
          </mc:Fallback>
        </mc:AlternateContent>
        <mc:AlternateContent xmlns:mc="http://schemas.openxmlformats.org/markup-compatibility/2006">
          <mc:Choice xmlns:p14="http://schemas.microsoft.com/office/powerpoint/2010/main" Requires="p14">
            <p:contentPart p14:bwMode="auto" r:id="rId136">
              <p14:nvContentPartPr>
                <p14:cNvPr id="86" name="Freihand 85">
                  <a:extLst>
                    <a:ext uri="{FF2B5EF4-FFF2-40B4-BE49-F238E27FC236}">
                      <a16:creationId xmlns:a16="http://schemas.microsoft.com/office/drawing/2014/main" id="{E0C525D1-975B-4765-A8A1-8E8C456BC6E5}"/>
                    </a:ext>
                  </a:extLst>
                </p14:cNvPr>
                <p14:cNvContentPartPr/>
                <p14:nvPr/>
              </p14:nvContentPartPr>
              <p14:xfrm>
                <a:off x="11239488" y="1830888"/>
                <a:ext cx="199800" cy="160560"/>
              </p14:xfrm>
            </p:contentPart>
          </mc:Choice>
          <mc:Fallback>
            <p:pic>
              <p:nvPicPr>
                <p:cNvPr id="86" name="Freihand 85">
                  <a:extLst>
                    <a:ext uri="{FF2B5EF4-FFF2-40B4-BE49-F238E27FC236}">
                      <a16:creationId xmlns:a16="http://schemas.microsoft.com/office/drawing/2014/main" id="{E0C525D1-975B-4765-A8A1-8E8C456BC6E5}"/>
                    </a:ext>
                  </a:extLst>
                </p:cNvPr>
                <p:cNvPicPr/>
                <p:nvPr/>
              </p:nvPicPr>
              <p:blipFill>
                <a:blip r:embed="rId137"/>
                <a:stretch>
                  <a:fillRect/>
                </a:stretch>
              </p:blipFill>
              <p:spPr>
                <a:xfrm>
                  <a:off x="11235168" y="1826568"/>
                  <a:ext cx="208440" cy="169200"/>
                </a:xfrm>
                <a:prstGeom prst="rect">
                  <a:avLst/>
                </a:prstGeom>
              </p:spPr>
            </p:pic>
          </mc:Fallback>
        </mc:AlternateContent>
        <mc:AlternateContent xmlns:mc="http://schemas.openxmlformats.org/markup-compatibility/2006">
          <mc:Choice xmlns:p14="http://schemas.microsoft.com/office/powerpoint/2010/main" Requires="p14">
            <p:contentPart p14:bwMode="auto" r:id="rId138">
              <p14:nvContentPartPr>
                <p14:cNvPr id="87" name="Freihand 86">
                  <a:extLst>
                    <a:ext uri="{FF2B5EF4-FFF2-40B4-BE49-F238E27FC236}">
                      <a16:creationId xmlns:a16="http://schemas.microsoft.com/office/drawing/2014/main" id="{491B4924-BE6F-4BF2-926B-FE820C7DCC51}"/>
                    </a:ext>
                  </a:extLst>
                </p14:cNvPr>
                <p14:cNvContentPartPr/>
                <p14:nvPr/>
              </p14:nvContentPartPr>
              <p14:xfrm>
                <a:off x="11181888" y="1766088"/>
                <a:ext cx="360" cy="360"/>
              </p14:xfrm>
            </p:contentPart>
          </mc:Choice>
          <mc:Fallback>
            <p:pic>
              <p:nvPicPr>
                <p:cNvPr id="87" name="Freihand 86">
                  <a:extLst>
                    <a:ext uri="{FF2B5EF4-FFF2-40B4-BE49-F238E27FC236}">
                      <a16:creationId xmlns:a16="http://schemas.microsoft.com/office/drawing/2014/main" id="{491B4924-BE6F-4BF2-926B-FE820C7DCC51}"/>
                    </a:ext>
                  </a:extLst>
                </p:cNvPr>
                <p:cNvPicPr/>
                <p:nvPr/>
              </p:nvPicPr>
              <p:blipFill>
                <a:blip r:embed="rId139"/>
                <a:stretch>
                  <a:fillRect/>
                </a:stretch>
              </p:blipFill>
              <p:spPr>
                <a:xfrm>
                  <a:off x="11177568" y="1761768"/>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140">
              <p14:nvContentPartPr>
                <p14:cNvPr id="89" name="Freihand 88">
                  <a:extLst>
                    <a:ext uri="{FF2B5EF4-FFF2-40B4-BE49-F238E27FC236}">
                      <a16:creationId xmlns:a16="http://schemas.microsoft.com/office/drawing/2014/main" id="{FFAEB962-3445-4044-B8A8-5C43C478D0D7}"/>
                    </a:ext>
                  </a:extLst>
                </p14:cNvPr>
                <p14:cNvContentPartPr/>
                <p14:nvPr/>
              </p14:nvContentPartPr>
              <p14:xfrm>
                <a:off x="9929808" y="2677968"/>
                <a:ext cx="220680" cy="231480"/>
              </p14:xfrm>
            </p:contentPart>
          </mc:Choice>
          <mc:Fallback>
            <p:pic>
              <p:nvPicPr>
                <p:cNvPr id="89" name="Freihand 88">
                  <a:extLst>
                    <a:ext uri="{FF2B5EF4-FFF2-40B4-BE49-F238E27FC236}">
                      <a16:creationId xmlns:a16="http://schemas.microsoft.com/office/drawing/2014/main" id="{FFAEB962-3445-4044-B8A8-5C43C478D0D7}"/>
                    </a:ext>
                  </a:extLst>
                </p:cNvPr>
                <p:cNvPicPr/>
                <p:nvPr/>
              </p:nvPicPr>
              <p:blipFill>
                <a:blip r:embed="rId141"/>
                <a:stretch>
                  <a:fillRect/>
                </a:stretch>
              </p:blipFill>
              <p:spPr>
                <a:xfrm>
                  <a:off x="9925488" y="2673648"/>
                  <a:ext cx="229320" cy="240120"/>
                </a:xfrm>
                <a:prstGeom prst="rect">
                  <a:avLst/>
                </a:prstGeom>
              </p:spPr>
            </p:pic>
          </mc:Fallback>
        </mc:AlternateContent>
        <mc:AlternateContent xmlns:mc="http://schemas.openxmlformats.org/markup-compatibility/2006">
          <mc:Choice xmlns:p14="http://schemas.microsoft.com/office/powerpoint/2010/main" Requires="p14">
            <p:contentPart p14:bwMode="auto" r:id="rId142">
              <p14:nvContentPartPr>
                <p14:cNvPr id="90" name="Freihand 89">
                  <a:extLst>
                    <a:ext uri="{FF2B5EF4-FFF2-40B4-BE49-F238E27FC236}">
                      <a16:creationId xmlns:a16="http://schemas.microsoft.com/office/drawing/2014/main" id="{6DFE1812-4001-40A5-B314-C0F5D1080F80}"/>
                    </a:ext>
                  </a:extLst>
                </p14:cNvPr>
                <p14:cNvContentPartPr/>
                <p14:nvPr/>
              </p14:nvContentPartPr>
              <p14:xfrm>
                <a:off x="10154448" y="2542248"/>
                <a:ext cx="229680" cy="235080"/>
              </p14:xfrm>
            </p:contentPart>
          </mc:Choice>
          <mc:Fallback>
            <p:pic>
              <p:nvPicPr>
                <p:cNvPr id="90" name="Freihand 89">
                  <a:extLst>
                    <a:ext uri="{FF2B5EF4-FFF2-40B4-BE49-F238E27FC236}">
                      <a16:creationId xmlns:a16="http://schemas.microsoft.com/office/drawing/2014/main" id="{6DFE1812-4001-40A5-B314-C0F5D1080F80}"/>
                    </a:ext>
                  </a:extLst>
                </p:cNvPr>
                <p:cNvPicPr/>
                <p:nvPr/>
              </p:nvPicPr>
              <p:blipFill>
                <a:blip r:embed="rId143"/>
                <a:stretch>
                  <a:fillRect/>
                </a:stretch>
              </p:blipFill>
              <p:spPr>
                <a:xfrm>
                  <a:off x="10150128" y="2537928"/>
                  <a:ext cx="238320" cy="243720"/>
                </a:xfrm>
                <a:prstGeom prst="rect">
                  <a:avLst/>
                </a:prstGeom>
              </p:spPr>
            </p:pic>
          </mc:Fallback>
        </mc:AlternateContent>
        <mc:AlternateContent xmlns:mc="http://schemas.openxmlformats.org/markup-compatibility/2006">
          <mc:Choice xmlns:p14="http://schemas.microsoft.com/office/powerpoint/2010/main" Requires="p14">
            <p:contentPart p14:bwMode="auto" r:id="rId144">
              <p14:nvContentPartPr>
                <p14:cNvPr id="91" name="Freihand 90">
                  <a:extLst>
                    <a:ext uri="{FF2B5EF4-FFF2-40B4-BE49-F238E27FC236}">
                      <a16:creationId xmlns:a16="http://schemas.microsoft.com/office/drawing/2014/main" id="{1CA5483E-062E-45C3-AB8F-9F3EA8863195}"/>
                    </a:ext>
                  </a:extLst>
                </p14:cNvPr>
                <p14:cNvContentPartPr/>
                <p14:nvPr/>
              </p14:nvContentPartPr>
              <p14:xfrm>
                <a:off x="10526328" y="2509488"/>
                <a:ext cx="223920" cy="313200"/>
              </p14:xfrm>
            </p:contentPart>
          </mc:Choice>
          <mc:Fallback>
            <p:pic>
              <p:nvPicPr>
                <p:cNvPr id="91" name="Freihand 90">
                  <a:extLst>
                    <a:ext uri="{FF2B5EF4-FFF2-40B4-BE49-F238E27FC236}">
                      <a16:creationId xmlns:a16="http://schemas.microsoft.com/office/drawing/2014/main" id="{1CA5483E-062E-45C3-AB8F-9F3EA8863195}"/>
                    </a:ext>
                  </a:extLst>
                </p:cNvPr>
                <p:cNvPicPr/>
                <p:nvPr/>
              </p:nvPicPr>
              <p:blipFill>
                <a:blip r:embed="rId145"/>
                <a:stretch>
                  <a:fillRect/>
                </a:stretch>
              </p:blipFill>
              <p:spPr>
                <a:xfrm>
                  <a:off x="10522008" y="2505168"/>
                  <a:ext cx="232560" cy="321840"/>
                </a:xfrm>
                <a:prstGeom prst="rect">
                  <a:avLst/>
                </a:prstGeom>
              </p:spPr>
            </p:pic>
          </mc:Fallback>
        </mc:AlternateContent>
        <mc:AlternateContent xmlns:mc="http://schemas.openxmlformats.org/markup-compatibility/2006">
          <mc:Choice xmlns:p14="http://schemas.microsoft.com/office/powerpoint/2010/main" Requires="p14">
            <p:contentPart p14:bwMode="auto" r:id="rId146">
              <p14:nvContentPartPr>
                <p14:cNvPr id="92" name="Freihand 91">
                  <a:extLst>
                    <a:ext uri="{FF2B5EF4-FFF2-40B4-BE49-F238E27FC236}">
                      <a16:creationId xmlns:a16="http://schemas.microsoft.com/office/drawing/2014/main" id="{0498D4F8-AE58-41CA-8EDF-3E7C757A1F31}"/>
                    </a:ext>
                  </a:extLst>
                </p14:cNvPr>
                <p14:cNvContentPartPr/>
                <p14:nvPr/>
              </p14:nvContentPartPr>
              <p14:xfrm>
                <a:off x="10778688" y="2367288"/>
                <a:ext cx="267120" cy="198000"/>
              </p14:xfrm>
            </p:contentPart>
          </mc:Choice>
          <mc:Fallback>
            <p:pic>
              <p:nvPicPr>
                <p:cNvPr id="92" name="Freihand 91">
                  <a:extLst>
                    <a:ext uri="{FF2B5EF4-FFF2-40B4-BE49-F238E27FC236}">
                      <a16:creationId xmlns:a16="http://schemas.microsoft.com/office/drawing/2014/main" id="{0498D4F8-AE58-41CA-8EDF-3E7C757A1F31}"/>
                    </a:ext>
                  </a:extLst>
                </p:cNvPr>
                <p:cNvPicPr/>
                <p:nvPr/>
              </p:nvPicPr>
              <p:blipFill>
                <a:blip r:embed="rId147"/>
                <a:stretch>
                  <a:fillRect/>
                </a:stretch>
              </p:blipFill>
              <p:spPr>
                <a:xfrm>
                  <a:off x="10774368" y="2362968"/>
                  <a:ext cx="275760" cy="206640"/>
                </a:xfrm>
                <a:prstGeom prst="rect">
                  <a:avLst/>
                </a:prstGeom>
              </p:spPr>
            </p:pic>
          </mc:Fallback>
        </mc:AlternateContent>
        <mc:AlternateContent xmlns:mc="http://schemas.openxmlformats.org/markup-compatibility/2006">
          <mc:Choice xmlns:p14="http://schemas.microsoft.com/office/powerpoint/2010/main" Requires="p14">
            <p:contentPart p14:bwMode="auto" r:id="rId148">
              <p14:nvContentPartPr>
                <p14:cNvPr id="93" name="Freihand 92">
                  <a:extLst>
                    <a:ext uri="{FF2B5EF4-FFF2-40B4-BE49-F238E27FC236}">
                      <a16:creationId xmlns:a16="http://schemas.microsoft.com/office/drawing/2014/main" id="{EA6B48E1-2FD9-45D2-8CA1-755B407146B2}"/>
                    </a:ext>
                  </a:extLst>
                </p14:cNvPr>
                <p14:cNvContentPartPr/>
                <p14:nvPr/>
              </p14:nvContentPartPr>
              <p14:xfrm>
                <a:off x="11061288" y="2212488"/>
                <a:ext cx="138600" cy="212040"/>
              </p14:xfrm>
            </p:contentPart>
          </mc:Choice>
          <mc:Fallback>
            <p:pic>
              <p:nvPicPr>
                <p:cNvPr id="93" name="Freihand 92">
                  <a:extLst>
                    <a:ext uri="{FF2B5EF4-FFF2-40B4-BE49-F238E27FC236}">
                      <a16:creationId xmlns:a16="http://schemas.microsoft.com/office/drawing/2014/main" id="{EA6B48E1-2FD9-45D2-8CA1-755B407146B2}"/>
                    </a:ext>
                  </a:extLst>
                </p:cNvPr>
                <p:cNvPicPr/>
                <p:nvPr/>
              </p:nvPicPr>
              <p:blipFill>
                <a:blip r:embed="rId149"/>
                <a:stretch>
                  <a:fillRect/>
                </a:stretch>
              </p:blipFill>
              <p:spPr>
                <a:xfrm>
                  <a:off x="11056968" y="2208168"/>
                  <a:ext cx="147240" cy="220680"/>
                </a:xfrm>
                <a:prstGeom prst="rect">
                  <a:avLst/>
                </a:prstGeom>
              </p:spPr>
            </p:pic>
          </mc:Fallback>
        </mc:AlternateContent>
        <mc:AlternateContent xmlns:mc="http://schemas.openxmlformats.org/markup-compatibility/2006">
          <mc:Choice xmlns:p14="http://schemas.microsoft.com/office/powerpoint/2010/main" Requires="p14">
            <p:contentPart p14:bwMode="auto" r:id="rId150">
              <p14:nvContentPartPr>
                <p14:cNvPr id="94" name="Freihand 93">
                  <a:extLst>
                    <a:ext uri="{FF2B5EF4-FFF2-40B4-BE49-F238E27FC236}">
                      <a16:creationId xmlns:a16="http://schemas.microsoft.com/office/drawing/2014/main" id="{CA9791A4-0D17-4042-9D12-BFDB7AD30EB9}"/>
                    </a:ext>
                  </a:extLst>
                </p14:cNvPr>
                <p14:cNvContentPartPr/>
                <p14:nvPr/>
              </p14:nvContentPartPr>
              <p14:xfrm>
                <a:off x="11303208" y="2048328"/>
                <a:ext cx="338040" cy="309240"/>
              </p14:xfrm>
            </p:contentPart>
          </mc:Choice>
          <mc:Fallback>
            <p:pic>
              <p:nvPicPr>
                <p:cNvPr id="94" name="Freihand 93">
                  <a:extLst>
                    <a:ext uri="{FF2B5EF4-FFF2-40B4-BE49-F238E27FC236}">
                      <a16:creationId xmlns:a16="http://schemas.microsoft.com/office/drawing/2014/main" id="{CA9791A4-0D17-4042-9D12-BFDB7AD30EB9}"/>
                    </a:ext>
                  </a:extLst>
                </p:cNvPr>
                <p:cNvPicPr/>
                <p:nvPr/>
              </p:nvPicPr>
              <p:blipFill>
                <a:blip r:embed="rId151"/>
                <a:stretch>
                  <a:fillRect/>
                </a:stretch>
              </p:blipFill>
              <p:spPr>
                <a:xfrm>
                  <a:off x="11298888" y="2044008"/>
                  <a:ext cx="346680" cy="317880"/>
                </a:xfrm>
                <a:prstGeom prst="rect">
                  <a:avLst/>
                </a:prstGeom>
              </p:spPr>
            </p:pic>
          </mc:Fallback>
        </mc:AlternateContent>
        <mc:AlternateContent xmlns:mc="http://schemas.openxmlformats.org/markup-compatibility/2006">
          <mc:Choice xmlns:p14="http://schemas.microsoft.com/office/powerpoint/2010/main" Requires="p14">
            <p:contentPart p14:bwMode="auto" r:id="rId152">
              <p14:nvContentPartPr>
                <p14:cNvPr id="95" name="Freihand 94">
                  <a:extLst>
                    <a:ext uri="{FF2B5EF4-FFF2-40B4-BE49-F238E27FC236}">
                      <a16:creationId xmlns:a16="http://schemas.microsoft.com/office/drawing/2014/main" id="{0286CA1C-D71F-43F0-B735-C433D672A5A9}"/>
                    </a:ext>
                  </a:extLst>
                </p14:cNvPr>
                <p14:cNvContentPartPr/>
                <p14:nvPr/>
              </p14:nvContentPartPr>
              <p14:xfrm>
                <a:off x="11682648" y="2064528"/>
                <a:ext cx="82800" cy="153720"/>
              </p14:xfrm>
            </p:contentPart>
          </mc:Choice>
          <mc:Fallback>
            <p:pic>
              <p:nvPicPr>
                <p:cNvPr id="95" name="Freihand 94">
                  <a:extLst>
                    <a:ext uri="{FF2B5EF4-FFF2-40B4-BE49-F238E27FC236}">
                      <a16:creationId xmlns:a16="http://schemas.microsoft.com/office/drawing/2014/main" id="{0286CA1C-D71F-43F0-B735-C433D672A5A9}"/>
                    </a:ext>
                  </a:extLst>
                </p:cNvPr>
                <p:cNvPicPr/>
                <p:nvPr/>
              </p:nvPicPr>
              <p:blipFill>
                <a:blip r:embed="rId153"/>
                <a:stretch>
                  <a:fillRect/>
                </a:stretch>
              </p:blipFill>
              <p:spPr>
                <a:xfrm>
                  <a:off x="11678328" y="2060208"/>
                  <a:ext cx="91440" cy="162360"/>
                </a:xfrm>
                <a:prstGeom prst="rect">
                  <a:avLst/>
                </a:prstGeom>
              </p:spPr>
            </p:pic>
          </mc:Fallback>
        </mc:AlternateContent>
        <mc:AlternateContent xmlns:mc="http://schemas.openxmlformats.org/markup-compatibility/2006">
          <mc:Choice xmlns:p14="http://schemas.microsoft.com/office/powerpoint/2010/main" Requires="p14">
            <p:contentPart p14:bwMode="auto" r:id="rId154">
              <p14:nvContentPartPr>
                <p14:cNvPr id="98" name="Freihand 97">
                  <a:extLst>
                    <a:ext uri="{FF2B5EF4-FFF2-40B4-BE49-F238E27FC236}">
                      <a16:creationId xmlns:a16="http://schemas.microsoft.com/office/drawing/2014/main" id="{C03B1628-F1F5-4876-BF64-B8C847F01475}"/>
                    </a:ext>
                  </a:extLst>
                </p14:cNvPr>
                <p14:cNvContentPartPr/>
                <p14:nvPr/>
              </p14:nvContentPartPr>
              <p14:xfrm>
                <a:off x="1527408" y="1944648"/>
                <a:ext cx="103320" cy="313920"/>
              </p14:xfrm>
            </p:contentPart>
          </mc:Choice>
          <mc:Fallback>
            <p:pic>
              <p:nvPicPr>
                <p:cNvPr id="98" name="Freihand 97">
                  <a:extLst>
                    <a:ext uri="{FF2B5EF4-FFF2-40B4-BE49-F238E27FC236}">
                      <a16:creationId xmlns:a16="http://schemas.microsoft.com/office/drawing/2014/main" id="{C03B1628-F1F5-4876-BF64-B8C847F01475}"/>
                    </a:ext>
                  </a:extLst>
                </p:cNvPr>
                <p:cNvPicPr/>
                <p:nvPr/>
              </p:nvPicPr>
              <p:blipFill>
                <a:blip r:embed="rId155"/>
                <a:stretch>
                  <a:fillRect/>
                </a:stretch>
              </p:blipFill>
              <p:spPr>
                <a:xfrm>
                  <a:off x="1523088" y="1940328"/>
                  <a:ext cx="111960" cy="322560"/>
                </a:xfrm>
                <a:prstGeom prst="rect">
                  <a:avLst/>
                </a:prstGeom>
              </p:spPr>
            </p:pic>
          </mc:Fallback>
        </mc:AlternateContent>
        <mc:AlternateContent xmlns:mc="http://schemas.openxmlformats.org/markup-compatibility/2006">
          <mc:Choice xmlns:p14="http://schemas.microsoft.com/office/powerpoint/2010/main" Requires="p14">
            <p:contentPart p14:bwMode="auto" r:id="rId156">
              <p14:nvContentPartPr>
                <p14:cNvPr id="99" name="Freihand 98">
                  <a:extLst>
                    <a:ext uri="{FF2B5EF4-FFF2-40B4-BE49-F238E27FC236}">
                      <a16:creationId xmlns:a16="http://schemas.microsoft.com/office/drawing/2014/main" id="{A8C4FF2A-3707-4CB1-B1DF-734A2244DBFF}"/>
                    </a:ext>
                  </a:extLst>
                </p14:cNvPr>
                <p14:cNvContentPartPr/>
                <p14:nvPr/>
              </p14:nvContentPartPr>
              <p14:xfrm>
                <a:off x="1546488" y="2076408"/>
                <a:ext cx="158400" cy="302400"/>
              </p14:xfrm>
            </p:contentPart>
          </mc:Choice>
          <mc:Fallback>
            <p:pic>
              <p:nvPicPr>
                <p:cNvPr id="99" name="Freihand 98">
                  <a:extLst>
                    <a:ext uri="{FF2B5EF4-FFF2-40B4-BE49-F238E27FC236}">
                      <a16:creationId xmlns:a16="http://schemas.microsoft.com/office/drawing/2014/main" id="{A8C4FF2A-3707-4CB1-B1DF-734A2244DBFF}"/>
                    </a:ext>
                  </a:extLst>
                </p:cNvPr>
                <p:cNvPicPr/>
                <p:nvPr/>
              </p:nvPicPr>
              <p:blipFill>
                <a:blip r:embed="rId157"/>
                <a:stretch>
                  <a:fillRect/>
                </a:stretch>
              </p:blipFill>
              <p:spPr>
                <a:xfrm>
                  <a:off x="1542168" y="2072088"/>
                  <a:ext cx="167040" cy="311040"/>
                </a:xfrm>
                <a:prstGeom prst="rect">
                  <a:avLst/>
                </a:prstGeom>
              </p:spPr>
            </p:pic>
          </mc:Fallback>
        </mc:AlternateContent>
        <mc:AlternateContent xmlns:mc="http://schemas.openxmlformats.org/markup-compatibility/2006">
          <mc:Choice xmlns:p14="http://schemas.microsoft.com/office/powerpoint/2010/main" Requires="p14">
            <p:contentPart p14:bwMode="auto" r:id="rId158">
              <p14:nvContentPartPr>
                <p14:cNvPr id="100" name="Freihand 99">
                  <a:extLst>
                    <a:ext uri="{FF2B5EF4-FFF2-40B4-BE49-F238E27FC236}">
                      <a16:creationId xmlns:a16="http://schemas.microsoft.com/office/drawing/2014/main" id="{07E2B54B-0E58-40F3-940C-6D6F25D778EF}"/>
                    </a:ext>
                  </a:extLst>
                </p14:cNvPr>
                <p14:cNvContentPartPr/>
                <p14:nvPr/>
              </p14:nvContentPartPr>
              <p14:xfrm>
                <a:off x="828288" y="1543248"/>
                <a:ext cx="54720" cy="269640"/>
              </p14:xfrm>
            </p:contentPart>
          </mc:Choice>
          <mc:Fallback>
            <p:pic>
              <p:nvPicPr>
                <p:cNvPr id="100" name="Freihand 99">
                  <a:extLst>
                    <a:ext uri="{FF2B5EF4-FFF2-40B4-BE49-F238E27FC236}">
                      <a16:creationId xmlns:a16="http://schemas.microsoft.com/office/drawing/2014/main" id="{07E2B54B-0E58-40F3-940C-6D6F25D778EF}"/>
                    </a:ext>
                  </a:extLst>
                </p:cNvPr>
                <p:cNvPicPr/>
                <p:nvPr/>
              </p:nvPicPr>
              <p:blipFill>
                <a:blip r:embed="rId159"/>
                <a:stretch>
                  <a:fillRect/>
                </a:stretch>
              </p:blipFill>
              <p:spPr>
                <a:xfrm>
                  <a:off x="823968" y="1538928"/>
                  <a:ext cx="63360" cy="278280"/>
                </a:xfrm>
                <a:prstGeom prst="rect">
                  <a:avLst/>
                </a:prstGeom>
              </p:spPr>
            </p:pic>
          </mc:Fallback>
        </mc:AlternateContent>
        <mc:AlternateContent xmlns:mc="http://schemas.openxmlformats.org/markup-compatibility/2006">
          <mc:Choice xmlns:p14="http://schemas.microsoft.com/office/powerpoint/2010/main" Requires="p14">
            <p:contentPart p14:bwMode="auto" r:id="rId160">
              <p14:nvContentPartPr>
                <p14:cNvPr id="101" name="Freihand 100">
                  <a:extLst>
                    <a:ext uri="{FF2B5EF4-FFF2-40B4-BE49-F238E27FC236}">
                      <a16:creationId xmlns:a16="http://schemas.microsoft.com/office/drawing/2014/main" id="{2AF37081-5677-4DC3-B69E-63F4D5EB7688}"/>
                    </a:ext>
                  </a:extLst>
                </p14:cNvPr>
                <p14:cNvContentPartPr/>
                <p14:nvPr/>
              </p14:nvContentPartPr>
              <p14:xfrm>
                <a:off x="879408" y="1421568"/>
                <a:ext cx="380520" cy="349920"/>
              </p14:xfrm>
            </p:contentPart>
          </mc:Choice>
          <mc:Fallback>
            <p:pic>
              <p:nvPicPr>
                <p:cNvPr id="101" name="Freihand 100">
                  <a:extLst>
                    <a:ext uri="{FF2B5EF4-FFF2-40B4-BE49-F238E27FC236}">
                      <a16:creationId xmlns:a16="http://schemas.microsoft.com/office/drawing/2014/main" id="{2AF37081-5677-4DC3-B69E-63F4D5EB7688}"/>
                    </a:ext>
                  </a:extLst>
                </p:cNvPr>
                <p:cNvPicPr/>
                <p:nvPr/>
              </p:nvPicPr>
              <p:blipFill>
                <a:blip r:embed="rId161"/>
                <a:stretch>
                  <a:fillRect/>
                </a:stretch>
              </p:blipFill>
              <p:spPr>
                <a:xfrm>
                  <a:off x="875088" y="1417248"/>
                  <a:ext cx="389160" cy="358560"/>
                </a:xfrm>
                <a:prstGeom prst="rect">
                  <a:avLst/>
                </a:prstGeom>
              </p:spPr>
            </p:pic>
          </mc:Fallback>
        </mc:AlternateContent>
        <mc:AlternateContent xmlns:mc="http://schemas.openxmlformats.org/markup-compatibility/2006">
          <mc:Choice xmlns:p14="http://schemas.microsoft.com/office/powerpoint/2010/main" Requires="p14">
            <p:contentPart p14:bwMode="auto" r:id="rId162">
              <p14:nvContentPartPr>
                <p14:cNvPr id="102" name="Freihand 101">
                  <a:extLst>
                    <a:ext uri="{FF2B5EF4-FFF2-40B4-BE49-F238E27FC236}">
                      <a16:creationId xmlns:a16="http://schemas.microsoft.com/office/drawing/2014/main" id="{33A2D8B0-DCF0-44CE-80C8-A4AA090DED45}"/>
                    </a:ext>
                  </a:extLst>
                </p14:cNvPr>
                <p14:cNvContentPartPr/>
                <p14:nvPr/>
              </p14:nvContentPartPr>
              <p14:xfrm>
                <a:off x="1287288" y="1172448"/>
                <a:ext cx="125640" cy="317160"/>
              </p14:xfrm>
            </p:contentPart>
          </mc:Choice>
          <mc:Fallback>
            <p:pic>
              <p:nvPicPr>
                <p:cNvPr id="102" name="Freihand 101">
                  <a:extLst>
                    <a:ext uri="{FF2B5EF4-FFF2-40B4-BE49-F238E27FC236}">
                      <a16:creationId xmlns:a16="http://schemas.microsoft.com/office/drawing/2014/main" id="{33A2D8B0-DCF0-44CE-80C8-A4AA090DED45}"/>
                    </a:ext>
                  </a:extLst>
                </p:cNvPr>
                <p:cNvPicPr/>
                <p:nvPr/>
              </p:nvPicPr>
              <p:blipFill>
                <a:blip r:embed="rId163"/>
                <a:stretch>
                  <a:fillRect/>
                </a:stretch>
              </p:blipFill>
              <p:spPr>
                <a:xfrm>
                  <a:off x="1282968" y="1168128"/>
                  <a:ext cx="134280" cy="325800"/>
                </a:xfrm>
                <a:prstGeom prst="rect">
                  <a:avLst/>
                </a:prstGeom>
              </p:spPr>
            </p:pic>
          </mc:Fallback>
        </mc:AlternateContent>
        <mc:AlternateContent xmlns:mc="http://schemas.openxmlformats.org/markup-compatibility/2006">
          <mc:Choice xmlns:p14="http://schemas.microsoft.com/office/powerpoint/2010/main" Requires="p14">
            <p:contentPart p14:bwMode="auto" r:id="rId164">
              <p14:nvContentPartPr>
                <p14:cNvPr id="103" name="Freihand 102">
                  <a:extLst>
                    <a:ext uri="{FF2B5EF4-FFF2-40B4-BE49-F238E27FC236}">
                      <a16:creationId xmlns:a16="http://schemas.microsoft.com/office/drawing/2014/main" id="{354F5298-7158-46E7-8031-B706BB999A0A}"/>
                    </a:ext>
                  </a:extLst>
                </p14:cNvPr>
                <p14:cNvContentPartPr/>
                <p14:nvPr/>
              </p14:nvContentPartPr>
              <p14:xfrm>
                <a:off x="1391688" y="1276848"/>
                <a:ext cx="120960" cy="125280"/>
              </p14:xfrm>
            </p:contentPart>
          </mc:Choice>
          <mc:Fallback>
            <p:pic>
              <p:nvPicPr>
                <p:cNvPr id="103" name="Freihand 102">
                  <a:extLst>
                    <a:ext uri="{FF2B5EF4-FFF2-40B4-BE49-F238E27FC236}">
                      <a16:creationId xmlns:a16="http://schemas.microsoft.com/office/drawing/2014/main" id="{354F5298-7158-46E7-8031-B706BB999A0A}"/>
                    </a:ext>
                  </a:extLst>
                </p:cNvPr>
                <p:cNvPicPr/>
                <p:nvPr/>
              </p:nvPicPr>
              <p:blipFill>
                <a:blip r:embed="rId165"/>
                <a:stretch>
                  <a:fillRect/>
                </a:stretch>
              </p:blipFill>
              <p:spPr>
                <a:xfrm>
                  <a:off x="1387368" y="1272528"/>
                  <a:ext cx="129600" cy="133920"/>
                </a:xfrm>
                <a:prstGeom prst="rect">
                  <a:avLst/>
                </a:prstGeom>
              </p:spPr>
            </p:pic>
          </mc:Fallback>
        </mc:AlternateContent>
        <mc:AlternateContent xmlns:mc="http://schemas.openxmlformats.org/markup-compatibility/2006">
          <mc:Choice xmlns:p14="http://schemas.microsoft.com/office/powerpoint/2010/main" Requires="p14">
            <p:contentPart p14:bwMode="auto" r:id="rId166">
              <p14:nvContentPartPr>
                <p14:cNvPr id="104" name="Freihand 103">
                  <a:extLst>
                    <a:ext uri="{FF2B5EF4-FFF2-40B4-BE49-F238E27FC236}">
                      <a16:creationId xmlns:a16="http://schemas.microsoft.com/office/drawing/2014/main" id="{196D42BD-0A07-4C21-A0DF-04FF8D2F3E14}"/>
                    </a:ext>
                  </a:extLst>
                </p14:cNvPr>
                <p14:cNvContentPartPr/>
                <p14:nvPr/>
              </p14:nvContentPartPr>
              <p14:xfrm>
                <a:off x="1516248" y="1187208"/>
                <a:ext cx="101520" cy="118440"/>
              </p14:xfrm>
            </p:contentPart>
          </mc:Choice>
          <mc:Fallback>
            <p:pic>
              <p:nvPicPr>
                <p:cNvPr id="104" name="Freihand 103">
                  <a:extLst>
                    <a:ext uri="{FF2B5EF4-FFF2-40B4-BE49-F238E27FC236}">
                      <a16:creationId xmlns:a16="http://schemas.microsoft.com/office/drawing/2014/main" id="{196D42BD-0A07-4C21-A0DF-04FF8D2F3E14}"/>
                    </a:ext>
                  </a:extLst>
                </p:cNvPr>
                <p:cNvPicPr/>
                <p:nvPr/>
              </p:nvPicPr>
              <p:blipFill>
                <a:blip r:embed="rId167"/>
                <a:stretch>
                  <a:fillRect/>
                </a:stretch>
              </p:blipFill>
              <p:spPr>
                <a:xfrm>
                  <a:off x="1511928" y="1182888"/>
                  <a:ext cx="110160" cy="127080"/>
                </a:xfrm>
                <a:prstGeom prst="rect">
                  <a:avLst/>
                </a:prstGeom>
              </p:spPr>
            </p:pic>
          </mc:Fallback>
        </mc:AlternateContent>
        <mc:AlternateContent xmlns:mc="http://schemas.openxmlformats.org/markup-compatibility/2006">
          <mc:Choice xmlns:p14="http://schemas.microsoft.com/office/powerpoint/2010/main" Requires="p14">
            <p:contentPart p14:bwMode="auto" r:id="rId168">
              <p14:nvContentPartPr>
                <p14:cNvPr id="105" name="Freihand 104">
                  <a:extLst>
                    <a:ext uri="{FF2B5EF4-FFF2-40B4-BE49-F238E27FC236}">
                      <a16:creationId xmlns:a16="http://schemas.microsoft.com/office/drawing/2014/main" id="{8269307A-0BDE-4AAE-A371-FA879197E0CA}"/>
                    </a:ext>
                  </a:extLst>
                </p14:cNvPr>
                <p14:cNvContentPartPr/>
                <p14:nvPr/>
              </p14:nvContentPartPr>
              <p14:xfrm>
                <a:off x="1569168" y="1014768"/>
                <a:ext cx="145440" cy="222480"/>
              </p14:xfrm>
            </p:contentPart>
          </mc:Choice>
          <mc:Fallback>
            <p:pic>
              <p:nvPicPr>
                <p:cNvPr id="105" name="Freihand 104">
                  <a:extLst>
                    <a:ext uri="{FF2B5EF4-FFF2-40B4-BE49-F238E27FC236}">
                      <a16:creationId xmlns:a16="http://schemas.microsoft.com/office/drawing/2014/main" id="{8269307A-0BDE-4AAE-A371-FA879197E0CA}"/>
                    </a:ext>
                  </a:extLst>
                </p:cNvPr>
                <p:cNvPicPr/>
                <p:nvPr/>
              </p:nvPicPr>
              <p:blipFill>
                <a:blip r:embed="rId169"/>
                <a:stretch>
                  <a:fillRect/>
                </a:stretch>
              </p:blipFill>
              <p:spPr>
                <a:xfrm>
                  <a:off x="1564848" y="1010448"/>
                  <a:ext cx="154080" cy="231120"/>
                </a:xfrm>
                <a:prstGeom prst="rect">
                  <a:avLst/>
                </a:prstGeom>
              </p:spPr>
            </p:pic>
          </mc:Fallback>
        </mc:AlternateContent>
        <mc:AlternateContent xmlns:mc="http://schemas.openxmlformats.org/markup-compatibility/2006">
          <mc:Choice xmlns:p14="http://schemas.microsoft.com/office/powerpoint/2010/main" Requires="p14">
            <p:contentPart p14:bwMode="auto" r:id="rId170">
              <p14:nvContentPartPr>
                <p14:cNvPr id="106" name="Freihand 105">
                  <a:extLst>
                    <a:ext uri="{FF2B5EF4-FFF2-40B4-BE49-F238E27FC236}">
                      <a16:creationId xmlns:a16="http://schemas.microsoft.com/office/drawing/2014/main" id="{5FAE90B7-A15E-48E2-9CC1-72D274E762EA}"/>
                    </a:ext>
                  </a:extLst>
                </p14:cNvPr>
                <p14:cNvContentPartPr/>
                <p14:nvPr/>
              </p14:nvContentPartPr>
              <p14:xfrm>
                <a:off x="1903248" y="861048"/>
                <a:ext cx="253440" cy="177840"/>
              </p14:xfrm>
            </p:contentPart>
          </mc:Choice>
          <mc:Fallback>
            <p:pic>
              <p:nvPicPr>
                <p:cNvPr id="106" name="Freihand 105">
                  <a:extLst>
                    <a:ext uri="{FF2B5EF4-FFF2-40B4-BE49-F238E27FC236}">
                      <a16:creationId xmlns:a16="http://schemas.microsoft.com/office/drawing/2014/main" id="{5FAE90B7-A15E-48E2-9CC1-72D274E762EA}"/>
                    </a:ext>
                  </a:extLst>
                </p:cNvPr>
                <p:cNvPicPr/>
                <p:nvPr/>
              </p:nvPicPr>
              <p:blipFill>
                <a:blip r:embed="rId171"/>
                <a:stretch>
                  <a:fillRect/>
                </a:stretch>
              </p:blipFill>
              <p:spPr>
                <a:xfrm>
                  <a:off x="1898928" y="856728"/>
                  <a:ext cx="262080" cy="186480"/>
                </a:xfrm>
                <a:prstGeom prst="rect">
                  <a:avLst/>
                </a:prstGeom>
              </p:spPr>
            </p:pic>
          </mc:Fallback>
        </mc:AlternateContent>
        <mc:AlternateContent xmlns:mc="http://schemas.openxmlformats.org/markup-compatibility/2006">
          <mc:Choice xmlns:p14="http://schemas.microsoft.com/office/powerpoint/2010/main" Requires="p14">
            <p:contentPart p14:bwMode="auto" r:id="rId172">
              <p14:nvContentPartPr>
                <p14:cNvPr id="107" name="Freihand 106">
                  <a:extLst>
                    <a:ext uri="{FF2B5EF4-FFF2-40B4-BE49-F238E27FC236}">
                      <a16:creationId xmlns:a16="http://schemas.microsoft.com/office/drawing/2014/main" id="{EDBF59AB-9D72-4A8D-B551-E08CF6730724}"/>
                    </a:ext>
                  </a:extLst>
                </p14:cNvPr>
                <p14:cNvContentPartPr/>
                <p14:nvPr/>
              </p14:nvContentPartPr>
              <p14:xfrm>
                <a:off x="2167488" y="741888"/>
                <a:ext cx="111600" cy="150840"/>
              </p14:xfrm>
            </p:contentPart>
          </mc:Choice>
          <mc:Fallback>
            <p:pic>
              <p:nvPicPr>
                <p:cNvPr id="107" name="Freihand 106">
                  <a:extLst>
                    <a:ext uri="{FF2B5EF4-FFF2-40B4-BE49-F238E27FC236}">
                      <a16:creationId xmlns:a16="http://schemas.microsoft.com/office/drawing/2014/main" id="{EDBF59AB-9D72-4A8D-B551-E08CF6730724}"/>
                    </a:ext>
                  </a:extLst>
                </p:cNvPr>
                <p:cNvPicPr/>
                <p:nvPr/>
              </p:nvPicPr>
              <p:blipFill>
                <a:blip r:embed="rId173"/>
                <a:stretch>
                  <a:fillRect/>
                </a:stretch>
              </p:blipFill>
              <p:spPr>
                <a:xfrm>
                  <a:off x="2163168" y="737568"/>
                  <a:ext cx="120240" cy="159480"/>
                </a:xfrm>
                <a:prstGeom prst="rect">
                  <a:avLst/>
                </a:prstGeom>
              </p:spPr>
            </p:pic>
          </mc:Fallback>
        </mc:AlternateContent>
        <mc:AlternateContent xmlns:mc="http://schemas.openxmlformats.org/markup-compatibility/2006">
          <mc:Choice xmlns:p14="http://schemas.microsoft.com/office/powerpoint/2010/main" Requires="p14">
            <p:contentPart p14:bwMode="auto" r:id="rId174">
              <p14:nvContentPartPr>
                <p14:cNvPr id="108" name="Freihand 107">
                  <a:extLst>
                    <a:ext uri="{FF2B5EF4-FFF2-40B4-BE49-F238E27FC236}">
                      <a16:creationId xmlns:a16="http://schemas.microsoft.com/office/drawing/2014/main" id="{C589DB77-75A8-41CD-A9B8-21E53E71F0A8}"/>
                    </a:ext>
                  </a:extLst>
                </p14:cNvPr>
                <p14:cNvContentPartPr/>
                <p14:nvPr/>
              </p14:nvContentPartPr>
              <p14:xfrm>
                <a:off x="1535328" y="1487808"/>
                <a:ext cx="122040" cy="192960"/>
              </p14:xfrm>
            </p:contentPart>
          </mc:Choice>
          <mc:Fallback>
            <p:pic>
              <p:nvPicPr>
                <p:cNvPr id="108" name="Freihand 107">
                  <a:extLst>
                    <a:ext uri="{FF2B5EF4-FFF2-40B4-BE49-F238E27FC236}">
                      <a16:creationId xmlns:a16="http://schemas.microsoft.com/office/drawing/2014/main" id="{C589DB77-75A8-41CD-A9B8-21E53E71F0A8}"/>
                    </a:ext>
                  </a:extLst>
                </p:cNvPr>
                <p:cNvPicPr/>
                <p:nvPr/>
              </p:nvPicPr>
              <p:blipFill>
                <a:blip r:embed="rId175"/>
                <a:stretch>
                  <a:fillRect/>
                </a:stretch>
              </p:blipFill>
              <p:spPr>
                <a:xfrm>
                  <a:off x="1531008" y="1483488"/>
                  <a:ext cx="130680" cy="201600"/>
                </a:xfrm>
                <a:prstGeom prst="rect">
                  <a:avLst/>
                </a:prstGeom>
              </p:spPr>
            </p:pic>
          </mc:Fallback>
        </mc:AlternateContent>
        <mc:AlternateContent xmlns:mc="http://schemas.openxmlformats.org/markup-compatibility/2006">
          <mc:Choice xmlns:p14="http://schemas.microsoft.com/office/powerpoint/2010/main" Requires="p14">
            <p:contentPart p14:bwMode="auto" r:id="rId176">
              <p14:nvContentPartPr>
                <p14:cNvPr id="109" name="Freihand 108">
                  <a:extLst>
                    <a:ext uri="{FF2B5EF4-FFF2-40B4-BE49-F238E27FC236}">
                      <a16:creationId xmlns:a16="http://schemas.microsoft.com/office/drawing/2014/main" id="{6401BCE2-0C3B-47C1-B076-ADC02CF12621}"/>
                    </a:ext>
                  </a:extLst>
                </p14:cNvPr>
                <p14:cNvContentPartPr/>
                <p14:nvPr/>
              </p14:nvContentPartPr>
              <p14:xfrm>
                <a:off x="1660608" y="1481688"/>
                <a:ext cx="87120" cy="138960"/>
              </p14:xfrm>
            </p:contentPart>
          </mc:Choice>
          <mc:Fallback>
            <p:pic>
              <p:nvPicPr>
                <p:cNvPr id="109" name="Freihand 108">
                  <a:extLst>
                    <a:ext uri="{FF2B5EF4-FFF2-40B4-BE49-F238E27FC236}">
                      <a16:creationId xmlns:a16="http://schemas.microsoft.com/office/drawing/2014/main" id="{6401BCE2-0C3B-47C1-B076-ADC02CF12621}"/>
                    </a:ext>
                  </a:extLst>
                </p:cNvPr>
                <p:cNvPicPr/>
                <p:nvPr/>
              </p:nvPicPr>
              <p:blipFill>
                <a:blip r:embed="rId177"/>
                <a:stretch>
                  <a:fillRect/>
                </a:stretch>
              </p:blipFill>
              <p:spPr>
                <a:xfrm>
                  <a:off x="1656288" y="1477368"/>
                  <a:ext cx="95760" cy="147600"/>
                </a:xfrm>
                <a:prstGeom prst="rect">
                  <a:avLst/>
                </a:prstGeom>
              </p:spPr>
            </p:pic>
          </mc:Fallback>
        </mc:AlternateContent>
        <mc:AlternateContent xmlns:mc="http://schemas.openxmlformats.org/markup-compatibility/2006">
          <mc:Choice xmlns:p14="http://schemas.microsoft.com/office/powerpoint/2010/main" Requires="p14">
            <p:contentPart p14:bwMode="auto" r:id="rId178">
              <p14:nvContentPartPr>
                <p14:cNvPr id="110" name="Freihand 109">
                  <a:extLst>
                    <a:ext uri="{FF2B5EF4-FFF2-40B4-BE49-F238E27FC236}">
                      <a16:creationId xmlns:a16="http://schemas.microsoft.com/office/drawing/2014/main" id="{F943969E-061B-40D9-AB26-EEAC6F39AB10}"/>
                    </a:ext>
                  </a:extLst>
                </p14:cNvPr>
                <p14:cNvContentPartPr/>
                <p14:nvPr/>
              </p14:nvContentPartPr>
              <p14:xfrm>
                <a:off x="1914408" y="1299528"/>
                <a:ext cx="97200" cy="113040"/>
              </p14:xfrm>
            </p:contentPart>
          </mc:Choice>
          <mc:Fallback>
            <p:pic>
              <p:nvPicPr>
                <p:cNvPr id="110" name="Freihand 109">
                  <a:extLst>
                    <a:ext uri="{FF2B5EF4-FFF2-40B4-BE49-F238E27FC236}">
                      <a16:creationId xmlns:a16="http://schemas.microsoft.com/office/drawing/2014/main" id="{F943969E-061B-40D9-AB26-EEAC6F39AB10}"/>
                    </a:ext>
                  </a:extLst>
                </p:cNvPr>
                <p:cNvPicPr/>
                <p:nvPr/>
              </p:nvPicPr>
              <p:blipFill>
                <a:blip r:embed="rId179"/>
                <a:stretch>
                  <a:fillRect/>
                </a:stretch>
              </p:blipFill>
              <p:spPr>
                <a:xfrm>
                  <a:off x="1910088" y="1295208"/>
                  <a:ext cx="105840" cy="121680"/>
                </a:xfrm>
                <a:prstGeom prst="rect">
                  <a:avLst/>
                </a:prstGeom>
              </p:spPr>
            </p:pic>
          </mc:Fallback>
        </mc:AlternateContent>
        <mc:AlternateContent xmlns:mc="http://schemas.openxmlformats.org/markup-compatibility/2006">
          <mc:Choice xmlns:p14="http://schemas.microsoft.com/office/powerpoint/2010/main" Requires="p14">
            <p:contentPart p14:bwMode="auto" r:id="rId180">
              <p14:nvContentPartPr>
                <p14:cNvPr id="111" name="Freihand 110">
                  <a:extLst>
                    <a:ext uri="{FF2B5EF4-FFF2-40B4-BE49-F238E27FC236}">
                      <a16:creationId xmlns:a16="http://schemas.microsoft.com/office/drawing/2014/main" id="{578FD5B6-4195-4D07-BD74-B18DCCB6E248}"/>
                    </a:ext>
                  </a:extLst>
                </p14:cNvPr>
                <p14:cNvContentPartPr/>
                <p14:nvPr/>
              </p14:nvContentPartPr>
              <p14:xfrm>
                <a:off x="1781928" y="1201248"/>
                <a:ext cx="160200" cy="139680"/>
              </p14:xfrm>
            </p:contentPart>
          </mc:Choice>
          <mc:Fallback>
            <p:pic>
              <p:nvPicPr>
                <p:cNvPr id="111" name="Freihand 110">
                  <a:extLst>
                    <a:ext uri="{FF2B5EF4-FFF2-40B4-BE49-F238E27FC236}">
                      <a16:creationId xmlns:a16="http://schemas.microsoft.com/office/drawing/2014/main" id="{578FD5B6-4195-4D07-BD74-B18DCCB6E248}"/>
                    </a:ext>
                  </a:extLst>
                </p:cNvPr>
                <p:cNvPicPr/>
                <p:nvPr/>
              </p:nvPicPr>
              <p:blipFill>
                <a:blip r:embed="rId181"/>
                <a:stretch>
                  <a:fillRect/>
                </a:stretch>
              </p:blipFill>
              <p:spPr>
                <a:xfrm>
                  <a:off x="1777608" y="1196928"/>
                  <a:ext cx="168840" cy="148320"/>
                </a:xfrm>
                <a:prstGeom prst="rect">
                  <a:avLst/>
                </a:prstGeom>
              </p:spPr>
            </p:pic>
          </mc:Fallback>
        </mc:AlternateContent>
        <mc:AlternateContent xmlns:mc="http://schemas.openxmlformats.org/markup-compatibility/2006">
          <mc:Choice xmlns:p14="http://schemas.microsoft.com/office/powerpoint/2010/main" Requires="p14">
            <p:contentPart p14:bwMode="auto" r:id="rId182">
              <p14:nvContentPartPr>
                <p14:cNvPr id="112" name="Freihand 111">
                  <a:extLst>
                    <a:ext uri="{FF2B5EF4-FFF2-40B4-BE49-F238E27FC236}">
                      <a16:creationId xmlns:a16="http://schemas.microsoft.com/office/drawing/2014/main" id="{9483A880-7492-436E-B60E-11B01E2699C5}"/>
                    </a:ext>
                  </a:extLst>
                </p14:cNvPr>
                <p14:cNvContentPartPr/>
                <p14:nvPr/>
              </p14:nvContentPartPr>
              <p14:xfrm>
                <a:off x="2035728" y="1124568"/>
                <a:ext cx="297360" cy="197280"/>
              </p14:xfrm>
            </p:contentPart>
          </mc:Choice>
          <mc:Fallback>
            <p:pic>
              <p:nvPicPr>
                <p:cNvPr id="112" name="Freihand 111">
                  <a:extLst>
                    <a:ext uri="{FF2B5EF4-FFF2-40B4-BE49-F238E27FC236}">
                      <a16:creationId xmlns:a16="http://schemas.microsoft.com/office/drawing/2014/main" id="{9483A880-7492-436E-B60E-11B01E2699C5}"/>
                    </a:ext>
                  </a:extLst>
                </p:cNvPr>
                <p:cNvPicPr/>
                <p:nvPr/>
              </p:nvPicPr>
              <p:blipFill>
                <a:blip r:embed="rId183"/>
                <a:stretch>
                  <a:fillRect/>
                </a:stretch>
              </p:blipFill>
              <p:spPr>
                <a:xfrm>
                  <a:off x="2031408" y="1120248"/>
                  <a:ext cx="306000" cy="205920"/>
                </a:xfrm>
                <a:prstGeom prst="rect">
                  <a:avLst/>
                </a:prstGeom>
              </p:spPr>
            </p:pic>
          </mc:Fallback>
        </mc:AlternateContent>
        <mc:AlternateContent xmlns:mc="http://schemas.openxmlformats.org/markup-compatibility/2006">
          <mc:Choice xmlns:p14="http://schemas.microsoft.com/office/powerpoint/2010/main" Requires="p14">
            <p:contentPart p14:bwMode="auto" r:id="rId184">
              <p14:nvContentPartPr>
                <p14:cNvPr id="113" name="Freihand 112">
                  <a:extLst>
                    <a:ext uri="{FF2B5EF4-FFF2-40B4-BE49-F238E27FC236}">
                      <a16:creationId xmlns:a16="http://schemas.microsoft.com/office/drawing/2014/main" id="{EEE41D53-F144-4D61-9800-A446122FE82C}"/>
                    </a:ext>
                  </a:extLst>
                </p14:cNvPr>
                <p14:cNvContentPartPr/>
                <p14:nvPr/>
              </p14:nvContentPartPr>
              <p14:xfrm>
                <a:off x="2336688" y="1054368"/>
                <a:ext cx="81000" cy="114120"/>
              </p14:xfrm>
            </p:contentPart>
          </mc:Choice>
          <mc:Fallback>
            <p:pic>
              <p:nvPicPr>
                <p:cNvPr id="113" name="Freihand 112">
                  <a:extLst>
                    <a:ext uri="{FF2B5EF4-FFF2-40B4-BE49-F238E27FC236}">
                      <a16:creationId xmlns:a16="http://schemas.microsoft.com/office/drawing/2014/main" id="{EEE41D53-F144-4D61-9800-A446122FE82C}"/>
                    </a:ext>
                  </a:extLst>
                </p:cNvPr>
                <p:cNvPicPr/>
                <p:nvPr/>
              </p:nvPicPr>
              <p:blipFill>
                <a:blip r:embed="rId185"/>
                <a:stretch>
                  <a:fillRect/>
                </a:stretch>
              </p:blipFill>
              <p:spPr>
                <a:xfrm>
                  <a:off x="2332368" y="1050048"/>
                  <a:ext cx="89640" cy="122760"/>
                </a:xfrm>
                <a:prstGeom prst="rect">
                  <a:avLst/>
                </a:prstGeom>
              </p:spPr>
            </p:pic>
          </mc:Fallback>
        </mc:AlternateContent>
        <mc:AlternateContent xmlns:mc="http://schemas.openxmlformats.org/markup-compatibility/2006">
          <mc:Choice xmlns:p14="http://schemas.microsoft.com/office/powerpoint/2010/main" Requires="p14">
            <p:contentPart p14:bwMode="auto" r:id="rId186">
              <p14:nvContentPartPr>
                <p14:cNvPr id="114" name="Freihand 113">
                  <a:extLst>
                    <a:ext uri="{FF2B5EF4-FFF2-40B4-BE49-F238E27FC236}">
                      <a16:creationId xmlns:a16="http://schemas.microsoft.com/office/drawing/2014/main" id="{862FBD1F-B598-4B9B-A609-7D26D41BAA1E}"/>
                    </a:ext>
                  </a:extLst>
                </p14:cNvPr>
                <p14:cNvContentPartPr/>
                <p14:nvPr/>
              </p14:nvContentPartPr>
              <p14:xfrm>
                <a:off x="2532888" y="785088"/>
                <a:ext cx="239760" cy="251280"/>
              </p14:xfrm>
            </p:contentPart>
          </mc:Choice>
          <mc:Fallback>
            <p:pic>
              <p:nvPicPr>
                <p:cNvPr id="114" name="Freihand 113">
                  <a:extLst>
                    <a:ext uri="{FF2B5EF4-FFF2-40B4-BE49-F238E27FC236}">
                      <a16:creationId xmlns:a16="http://schemas.microsoft.com/office/drawing/2014/main" id="{862FBD1F-B598-4B9B-A609-7D26D41BAA1E}"/>
                    </a:ext>
                  </a:extLst>
                </p:cNvPr>
                <p:cNvPicPr/>
                <p:nvPr/>
              </p:nvPicPr>
              <p:blipFill>
                <a:blip r:embed="rId187"/>
                <a:stretch>
                  <a:fillRect/>
                </a:stretch>
              </p:blipFill>
              <p:spPr>
                <a:xfrm>
                  <a:off x="2528568" y="780768"/>
                  <a:ext cx="248400" cy="259920"/>
                </a:xfrm>
                <a:prstGeom prst="rect">
                  <a:avLst/>
                </a:prstGeom>
              </p:spPr>
            </p:pic>
          </mc:Fallback>
        </mc:AlternateContent>
        <mc:AlternateContent xmlns:mc="http://schemas.openxmlformats.org/markup-compatibility/2006">
          <mc:Choice xmlns:p14="http://schemas.microsoft.com/office/powerpoint/2010/main" Requires="p14">
            <p:contentPart p14:bwMode="auto" r:id="rId188">
              <p14:nvContentPartPr>
                <p14:cNvPr id="115" name="Freihand 114">
                  <a:extLst>
                    <a:ext uri="{FF2B5EF4-FFF2-40B4-BE49-F238E27FC236}">
                      <a16:creationId xmlns:a16="http://schemas.microsoft.com/office/drawing/2014/main" id="{ED663CBD-B7D3-4249-8889-7F5CF50D2A6D}"/>
                    </a:ext>
                  </a:extLst>
                </p14:cNvPr>
                <p14:cNvContentPartPr/>
                <p14:nvPr/>
              </p14:nvContentPartPr>
              <p14:xfrm>
                <a:off x="2788128" y="758448"/>
                <a:ext cx="89640" cy="156240"/>
              </p14:xfrm>
            </p:contentPart>
          </mc:Choice>
          <mc:Fallback>
            <p:pic>
              <p:nvPicPr>
                <p:cNvPr id="115" name="Freihand 114">
                  <a:extLst>
                    <a:ext uri="{FF2B5EF4-FFF2-40B4-BE49-F238E27FC236}">
                      <a16:creationId xmlns:a16="http://schemas.microsoft.com/office/drawing/2014/main" id="{ED663CBD-B7D3-4249-8889-7F5CF50D2A6D}"/>
                    </a:ext>
                  </a:extLst>
                </p:cNvPr>
                <p:cNvPicPr/>
                <p:nvPr/>
              </p:nvPicPr>
              <p:blipFill>
                <a:blip r:embed="rId189"/>
                <a:stretch>
                  <a:fillRect/>
                </a:stretch>
              </p:blipFill>
              <p:spPr>
                <a:xfrm>
                  <a:off x="2783808" y="754128"/>
                  <a:ext cx="98280" cy="164880"/>
                </a:xfrm>
                <a:prstGeom prst="rect">
                  <a:avLst/>
                </a:prstGeom>
              </p:spPr>
            </p:pic>
          </mc:Fallback>
        </mc:AlternateContent>
        <mc:AlternateContent xmlns:mc="http://schemas.openxmlformats.org/markup-compatibility/2006">
          <mc:Choice xmlns:p14="http://schemas.microsoft.com/office/powerpoint/2010/main" Requires="p14">
            <p:contentPart p14:bwMode="auto" r:id="rId190">
              <p14:nvContentPartPr>
                <p14:cNvPr id="116" name="Freihand 115">
                  <a:extLst>
                    <a:ext uri="{FF2B5EF4-FFF2-40B4-BE49-F238E27FC236}">
                      <a16:creationId xmlns:a16="http://schemas.microsoft.com/office/drawing/2014/main" id="{AA65E097-D616-4EF6-B9F0-F33BA939EC9C}"/>
                    </a:ext>
                  </a:extLst>
                </p14:cNvPr>
                <p14:cNvContentPartPr/>
                <p14:nvPr/>
              </p14:nvContentPartPr>
              <p14:xfrm>
                <a:off x="2696328" y="673128"/>
                <a:ext cx="121320" cy="116280"/>
              </p14:xfrm>
            </p:contentPart>
          </mc:Choice>
          <mc:Fallback>
            <p:pic>
              <p:nvPicPr>
                <p:cNvPr id="116" name="Freihand 115">
                  <a:extLst>
                    <a:ext uri="{FF2B5EF4-FFF2-40B4-BE49-F238E27FC236}">
                      <a16:creationId xmlns:a16="http://schemas.microsoft.com/office/drawing/2014/main" id="{AA65E097-D616-4EF6-B9F0-F33BA939EC9C}"/>
                    </a:ext>
                  </a:extLst>
                </p:cNvPr>
                <p:cNvPicPr/>
                <p:nvPr/>
              </p:nvPicPr>
              <p:blipFill>
                <a:blip r:embed="rId191"/>
                <a:stretch>
                  <a:fillRect/>
                </a:stretch>
              </p:blipFill>
              <p:spPr>
                <a:xfrm>
                  <a:off x="2692008" y="668808"/>
                  <a:ext cx="129960" cy="124920"/>
                </a:xfrm>
                <a:prstGeom prst="rect">
                  <a:avLst/>
                </a:prstGeom>
              </p:spPr>
            </p:pic>
          </mc:Fallback>
        </mc:AlternateContent>
        <mc:AlternateContent xmlns:mc="http://schemas.openxmlformats.org/markup-compatibility/2006">
          <mc:Choice xmlns:p14="http://schemas.microsoft.com/office/powerpoint/2010/main" Requires="p14">
            <p:contentPart p14:bwMode="auto" r:id="rId192">
              <p14:nvContentPartPr>
                <p14:cNvPr id="117" name="Freihand 116">
                  <a:extLst>
                    <a:ext uri="{FF2B5EF4-FFF2-40B4-BE49-F238E27FC236}">
                      <a16:creationId xmlns:a16="http://schemas.microsoft.com/office/drawing/2014/main" id="{2DADFCFC-DBFF-4049-9D5C-C8998B69AF90}"/>
                    </a:ext>
                  </a:extLst>
                </p14:cNvPr>
                <p14:cNvContentPartPr/>
                <p14:nvPr/>
              </p14:nvContentPartPr>
              <p14:xfrm>
                <a:off x="2872008" y="795528"/>
                <a:ext cx="101880" cy="67680"/>
              </p14:xfrm>
            </p:contentPart>
          </mc:Choice>
          <mc:Fallback>
            <p:pic>
              <p:nvPicPr>
                <p:cNvPr id="117" name="Freihand 116">
                  <a:extLst>
                    <a:ext uri="{FF2B5EF4-FFF2-40B4-BE49-F238E27FC236}">
                      <a16:creationId xmlns:a16="http://schemas.microsoft.com/office/drawing/2014/main" id="{2DADFCFC-DBFF-4049-9D5C-C8998B69AF90}"/>
                    </a:ext>
                  </a:extLst>
                </p:cNvPr>
                <p:cNvPicPr/>
                <p:nvPr/>
              </p:nvPicPr>
              <p:blipFill>
                <a:blip r:embed="rId193"/>
                <a:stretch>
                  <a:fillRect/>
                </a:stretch>
              </p:blipFill>
              <p:spPr>
                <a:xfrm>
                  <a:off x="2867688" y="791208"/>
                  <a:ext cx="110520" cy="76320"/>
                </a:xfrm>
                <a:prstGeom prst="rect">
                  <a:avLst/>
                </a:prstGeom>
              </p:spPr>
            </p:pic>
          </mc:Fallback>
        </mc:AlternateContent>
        <mc:AlternateContent xmlns:mc="http://schemas.openxmlformats.org/markup-compatibility/2006">
          <mc:Choice xmlns:p14="http://schemas.microsoft.com/office/powerpoint/2010/main" Requires="p14">
            <p:contentPart p14:bwMode="auto" r:id="rId194">
              <p14:nvContentPartPr>
                <p14:cNvPr id="118" name="Freihand 117">
                  <a:extLst>
                    <a:ext uri="{FF2B5EF4-FFF2-40B4-BE49-F238E27FC236}">
                      <a16:creationId xmlns:a16="http://schemas.microsoft.com/office/drawing/2014/main" id="{7CA26627-D547-4228-9DCE-73FF7138BE4C}"/>
                    </a:ext>
                  </a:extLst>
                </p14:cNvPr>
                <p14:cNvContentPartPr/>
                <p14:nvPr/>
              </p14:nvContentPartPr>
              <p14:xfrm>
                <a:off x="2975688" y="750168"/>
                <a:ext cx="94680" cy="79920"/>
              </p14:xfrm>
            </p:contentPart>
          </mc:Choice>
          <mc:Fallback>
            <p:pic>
              <p:nvPicPr>
                <p:cNvPr id="118" name="Freihand 117">
                  <a:extLst>
                    <a:ext uri="{FF2B5EF4-FFF2-40B4-BE49-F238E27FC236}">
                      <a16:creationId xmlns:a16="http://schemas.microsoft.com/office/drawing/2014/main" id="{7CA26627-D547-4228-9DCE-73FF7138BE4C}"/>
                    </a:ext>
                  </a:extLst>
                </p:cNvPr>
                <p:cNvPicPr/>
                <p:nvPr/>
              </p:nvPicPr>
              <p:blipFill>
                <a:blip r:embed="rId195"/>
                <a:stretch>
                  <a:fillRect/>
                </a:stretch>
              </p:blipFill>
              <p:spPr>
                <a:xfrm>
                  <a:off x="2971368" y="745848"/>
                  <a:ext cx="103320" cy="88560"/>
                </a:xfrm>
                <a:prstGeom prst="rect">
                  <a:avLst/>
                </a:prstGeom>
              </p:spPr>
            </p:pic>
          </mc:Fallback>
        </mc:AlternateContent>
        <mc:AlternateContent xmlns:mc="http://schemas.openxmlformats.org/markup-compatibility/2006">
          <mc:Choice xmlns:p14="http://schemas.microsoft.com/office/powerpoint/2010/main" Requires="p14">
            <p:contentPart p14:bwMode="auto" r:id="rId196">
              <p14:nvContentPartPr>
                <p14:cNvPr id="119" name="Freihand 118">
                  <a:extLst>
                    <a:ext uri="{FF2B5EF4-FFF2-40B4-BE49-F238E27FC236}">
                      <a16:creationId xmlns:a16="http://schemas.microsoft.com/office/drawing/2014/main" id="{7587E01B-0C6A-4E8E-B155-003766A5B106}"/>
                    </a:ext>
                  </a:extLst>
                </p14:cNvPr>
                <p14:cNvContentPartPr/>
                <p14:nvPr/>
              </p14:nvContentPartPr>
              <p14:xfrm>
                <a:off x="3073968" y="648648"/>
                <a:ext cx="101520" cy="136440"/>
              </p14:xfrm>
            </p:contentPart>
          </mc:Choice>
          <mc:Fallback>
            <p:pic>
              <p:nvPicPr>
                <p:cNvPr id="119" name="Freihand 118">
                  <a:extLst>
                    <a:ext uri="{FF2B5EF4-FFF2-40B4-BE49-F238E27FC236}">
                      <a16:creationId xmlns:a16="http://schemas.microsoft.com/office/drawing/2014/main" id="{7587E01B-0C6A-4E8E-B155-003766A5B106}"/>
                    </a:ext>
                  </a:extLst>
                </p:cNvPr>
                <p:cNvPicPr/>
                <p:nvPr/>
              </p:nvPicPr>
              <p:blipFill>
                <a:blip r:embed="rId197"/>
                <a:stretch>
                  <a:fillRect/>
                </a:stretch>
              </p:blipFill>
              <p:spPr>
                <a:xfrm>
                  <a:off x="3069648" y="644328"/>
                  <a:ext cx="110160" cy="145080"/>
                </a:xfrm>
                <a:prstGeom prst="rect">
                  <a:avLst/>
                </a:prstGeom>
              </p:spPr>
            </p:pic>
          </mc:Fallback>
        </mc:AlternateContent>
        <mc:AlternateContent xmlns:mc="http://schemas.openxmlformats.org/markup-compatibility/2006">
          <mc:Choice xmlns:p14="http://schemas.microsoft.com/office/powerpoint/2010/main" Requires="p14">
            <p:contentPart p14:bwMode="auto" r:id="rId198">
              <p14:nvContentPartPr>
                <p14:cNvPr id="120" name="Freihand 119">
                  <a:extLst>
                    <a:ext uri="{FF2B5EF4-FFF2-40B4-BE49-F238E27FC236}">
                      <a16:creationId xmlns:a16="http://schemas.microsoft.com/office/drawing/2014/main" id="{7DEB9A82-A692-4530-913D-64C66C0CA476}"/>
                    </a:ext>
                  </a:extLst>
                </p14:cNvPr>
                <p14:cNvContentPartPr/>
                <p14:nvPr/>
              </p14:nvContentPartPr>
              <p14:xfrm>
                <a:off x="3173688" y="660888"/>
                <a:ext cx="91440" cy="64800"/>
              </p14:xfrm>
            </p:contentPart>
          </mc:Choice>
          <mc:Fallback>
            <p:pic>
              <p:nvPicPr>
                <p:cNvPr id="120" name="Freihand 119">
                  <a:extLst>
                    <a:ext uri="{FF2B5EF4-FFF2-40B4-BE49-F238E27FC236}">
                      <a16:creationId xmlns:a16="http://schemas.microsoft.com/office/drawing/2014/main" id="{7DEB9A82-A692-4530-913D-64C66C0CA476}"/>
                    </a:ext>
                  </a:extLst>
                </p:cNvPr>
                <p:cNvPicPr/>
                <p:nvPr/>
              </p:nvPicPr>
              <p:blipFill>
                <a:blip r:embed="rId199"/>
                <a:stretch>
                  <a:fillRect/>
                </a:stretch>
              </p:blipFill>
              <p:spPr>
                <a:xfrm>
                  <a:off x="3169368" y="656568"/>
                  <a:ext cx="100080" cy="73440"/>
                </a:xfrm>
                <a:prstGeom prst="rect">
                  <a:avLst/>
                </a:prstGeom>
              </p:spPr>
            </p:pic>
          </mc:Fallback>
        </mc:AlternateContent>
        <mc:AlternateContent xmlns:mc="http://schemas.openxmlformats.org/markup-compatibility/2006">
          <mc:Choice xmlns:p14="http://schemas.microsoft.com/office/powerpoint/2010/main" Requires="p14">
            <p:contentPart p14:bwMode="auto" r:id="rId200">
              <p14:nvContentPartPr>
                <p14:cNvPr id="121" name="Freihand 120">
                  <a:extLst>
                    <a:ext uri="{FF2B5EF4-FFF2-40B4-BE49-F238E27FC236}">
                      <a16:creationId xmlns:a16="http://schemas.microsoft.com/office/drawing/2014/main" id="{2DA293EB-70ED-4AC9-8F5F-F87726E12033}"/>
                    </a:ext>
                  </a:extLst>
                </p14:cNvPr>
                <p14:cNvContentPartPr/>
                <p14:nvPr/>
              </p14:nvContentPartPr>
              <p14:xfrm>
                <a:off x="2478528" y="1312128"/>
                <a:ext cx="198720" cy="143640"/>
              </p14:xfrm>
            </p:contentPart>
          </mc:Choice>
          <mc:Fallback>
            <p:pic>
              <p:nvPicPr>
                <p:cNvPr id="121" name="Freihand 120">
                  <a:extLst>
                    <a:ext uri="{FF2B5EF4-FFF2-40B4-BE49-F238E27FC236}">
                      <a16:creationId xmlns:a16="http://schemas.microsoft.com/office/drawing/2014/main" id="{2DA293EB-70ED-4AC9-8F5F-F87726E12033}"/>
                    </a:ext>
                  </a:extLst>
                </p:cNvPr>
                <p:cNvPicPr/>
                <p:nvPr/>
              </p:nvPicPr>
              <p:blipFill>
                <a:blip r:embed="rId201"/>
                <a:stretch>
                  <a:fillRect/>
                </a:stretch>
              </p:blipFill>
              <p:spPr>
                <a:xfrm>
                  <a:off x="2474208" y="1307808"/>
                  <a:ext cx="207360" cy="152280"/>
                </a:xfrm>
                <a:prstGeom prst="rect">
                  <a:avLst/>
                </a:prstGeom>
              </p:spPr>
            </p:pic>
          </mc:Fallback>
        </mc:AlternateContent>
        <mc:AlternateContent xmlns:mc="http://schemas.openxmlformats.org/markup-compatibility/2006">
          <mc:Choice xmlns:p14="http://schemas.microsoft.com/office/powerpoint/2010/main" Requires="p14">
            <p:contentPart p14:bwMode="auto" r:id="rId202">
              <p14:nvContentPartPr>
                <p14:cNvPr id="122" name="Freihand 121">
                  <a:extLst>
                    <a:ext uri="{FF2B5EF4-FFF2-40B4-BE49-F238E27FC236}">
                      <a16:creationId xmlns:a16="http://schemas.microsoft.com/office/drawing/2014/main" id="{A2BA22AA-3EE5-4A70-BCDF-E3AB9A076A33}"/>
                    </a:ext>
                  </a:extLst>
                </p14:cNvPr>
                <p14:cNvContentPartPr/>
                <p14:nvPr/>
              </p14:nvContentPartPr>
              <p14:xfrm>
                <a:off x="2526048" y="1337328"/>
                <a:ext cx="190800" cy="183240"/>
              </p14:xfrm>
            </p:contentPart>
          </mc:Choice>
          <mc:Fallback>
            <p:pic>
              <p:nvPicPr>
                <p:cNvPr id="122" name="Freihand 121">
                  <a:extLst>
                    <a:ext uri="{FF2B5EF4-FFF2-40B4-BE49-F238E27FC236}">
                      <a16:creationId xmlns:a16="http://schemas.microsoft.com/office/drawing/2014/main" id="{A2BA22AA-3EE5-4A70-BCDF-E3AB9A076A33}"/>
                    </a:ext>
                  </a:extLst>
                </p:cNvPr>
                <p:cNvPicPr/>
                <p:nvPr/>
              </p:nvPicPr>
              <p:blipFill>
                <a:blip r:embed="rId203"/>
                <a:stretch>
                  <a:fillRect/>
                </a:stretch>
              </p:blipFill>
              <p:spPr>
                <a:xfrm>
                  <a:off x="2521728" y="1333008"/>
                  <a:ext cx="199440" cy="191880"/>
                </a:xfrm>
                <a:prstGeom prst="rect">
                  <a:avLst/>
                </a:prstGeom>
              </p:spPr>
            </p:pic>
          </mc:Fallback>
        </mc:AlternateContent>
        <mc:AlternateContent xmlns:mc="http://schemas.openxmlformats.org/markup-compatibility/2006">
          <mc:Choice xmlns:p14="http://schemas.microsoft.com/office/powerpoint/2010/main" Requires="p14">
            <p:contentPart p14:bwMode="auto" r:id="rId204">
              <p14:nvContentPartPr>
                <p14:cNvPr id="123" name="Freihand 122">
                  <a:extLst>
                    <a:ext uri="{FF2B5EF4-FFF2-40B4-BE49-F238E27FC236}">
                      <a16:creationId xmlns:a16="http://schemas.microsoft.com/office/drawing/2014/main" id="{B3EFB008-3891-4044-ADB5-AD9358177594}"/>
                    </a:ext>
                  </a:extLst>
                </p14:cNvPr>
                <p14:cNvContentPartPr/>
                <p14:nvPr/>
              </p14:nvContentPartPr>
              <p14:xfrm>
                <a:off x="2393928" y="1142568"/>
                <a:ext cx="250560" cy="254160"/>
              </p14:xfrm>
            </p:contentPart>
          </mc:Choice>
          <mc:Fallback>
            <p:pic>
              <p:nvPicPr>
                <p:cNvPr id="123" name="Freihand 122">
                  <a:extLst>
                    <a:ext uri="{FF2B5EF4-FFF2-40B4-BE49-F238E27FC236}">
                      <a16:creationId xmlns:a16="http://schemas.microsoft.com/office/drawing/2014/main" id="{B3EFB008-3891-4044-ADB5-AD9358177594}"/>
                    </a:ext>
                  </a:extLst>
                </p:cNvPr>
                <p:cNvPicPr/>
                <p:nvPr/>
              </p:nvPicPr>
              <p:blipFill>
                <a:blip r:embed="rId205"/>
                <a:stretch>
                  <a:fillRect/>
                </a:stretch>
              </p:blipFill>
              <p:spPr>
                <a:xfrm>
                  <a:off x="2389608" y="1138248"/>
                  <a:ext cx="259200" cy="262800"/>
                </a:xfrm>
                <a:prstGeom prst="rect">
                  <a:avLst/>
                </a:prstGeom>
              </p:spPr>
            </p:pic>
          </mc:Fallback>
        </mc:AlternateContent>
        <mc:AlternateContent xmlns:mc="http://schemas.openxmlformats.org/markup-compatibility/2006">
          <mc:Choice xmlns:p14="http://schemas.microsoft.com/office/powerpoint/2010/main" Requires="p14">
            <p:contentPart p14:bwMode="auto" r:id="rId206">
              <p14:nvContentPartPr>
                <p14:cNvPr id="126" name="Freihand 125">
                  <a:extLst>
                    <a:ext uri="{FF2B5EF4-FFF2-40B4-BE49-F238E27FC236}">
                      <a16:creationId xmlns:a16="http://schemas.microsoft.com/office/drawing/2014/main" id="{9682715A-0967-4E03-9891-687E346707C5}"/>
                    </a:ext>
                  </a:extLst>
                </p14:cNvPr>
                <p14:cNvContentPartPr/>
                <p14:nvPr/>
              </p14:nvContentPartPr>
              <p14:xfrm>
                <a:off x="2168208" y="1819728"/>
                <a:ext cx="85320" cy="95400"/>
              </p14:xfrm>
            </p:contentPart>
          </mc:Choice>
          <mc:Fallback>
            <p:pic>
              <p:nvPicPr>
                <p:cNvPr id="126" name="Freihand 125">
                  <a:extLst>
                    <a:ext uri="{FF2B5EF4-FFF2-40B4-BE49-F238E27FC236}">
                      <a16:creationId xmlns:a16="http://schemas.microsoft.com/office/drawing/2014/main" id="{9682715A-0967-4E03-9891-687E346707C5}"/>
                    </a:ext>
                  </a:extLst>
                </p:cNvPr>
                <p:cNvPicPr/>
                <p:nvPr/>
              </p:nvPicPr>
              <p:blipFill>
                <a:blip r:embed="rId207"/>
                <a:stretch>
                  <a:fillRect/>
                </a:stretch>
              </p:blipFill>
              <p:spPr>
                <a:xfrm>
                  <a:off x="2163888" y="1815408"/>
                  <a:ext cx="93960" cy="104040"/>
                </a:xfrm>
                <a:prstGeom prst="rect">
                  <a:avLst/>
                </a:prstGeom>
              </p:spPr>
            </p:pic>
          </mc:Fallback>
        </mc:AlternateContent>
        <mc:AlternateContent xmlns:mc="http://schemas.openxmlformats.org/markup-compatibility/2006">
          <mc:Choice xmlns:p14="http://schemas.microsoft.com/office/powerpoint/2010/main" Requires="p14">
            <p:contentPart p14:bwMode="auto" r:id="rId208">
              <p14:nvContentPartPr>
                <p14:cNvPr id="127" name="Freihand 126">
                  <a:extLst>
                    <a:ext uri="{FF2B5EF4-FFF2-40B4-BE49-F238E27FC236}">
                      <a16:creationId xmlns:a16="http://schemas.microsoft.com/office/drawing/2014/main" id="{8031AC86-05A2-4109-AADA-85FC9F969F1F}"/>
                    </a:ext>
                  </a:extLst>
                </p14:cNvPr>
                <p14:cNvContentPartPr/>
                <p14:nvPr/>
              </p14:nvContentPartPr>
              <p14:xfrm>
                <a:off x="2175048" y="1750608"/>
                <a:ext cx="82080" cy="53640"/>
              </p14:xfrm>
            </p:contentPart>
          </mc:Choice>
          <mc:Fallback>
            <p:pic>
              <p:nvPicPr>
                <p:cNvPr id="127" name="Freihand 126">
                  <a:extLst>
                    <a:ext uri="{FF2B5EF4-FFF2-40B4-BE49-F238E27FC236}">
                      <a16:creationId xmlns:a16="http://schemas.microsoft.com/office/drawing/2014/main" id="{8031AC86-05A2-4109-AADA-85FC9F969F1F}"/>
                    </a:ext>
                  </a:extLst>
                </p:cNvPr>
                <p:cNvPicPr/>
                <p:nvPr/>
              </p:nvPicPr>
              <p:blipFill>
                <a:blip r:embed="rId209"/>
                <a:stretch>
                  <a:fillRect/>
                </a:stretch>
              </p:blipFill>
              <p:spPr>
                <a:xfrm>
                  <a:off x="2170728" y="1746288"/>
                  <a:ext cx="90720" cy="62280"/>
                </a:xfrm>
                <a:prstGeom prst="rect">
                  <a:avLst/>
                </a:prstGeom>
              </p:spPr>
            </p:pic>
          </mc:Fallback>
        </mc:AlternateContent>
        <mc:AlternateContent xmlns:mc="http://schemas.openxmlformats.org/markup-compatibility/2006">
          <mc:Choice xmlns:p14="http://schemas.microsoft.com/office/powerpoint/2010/main" Requires="p14">
            <p:contentPart p14:bwMode="auto" r:id="rId210">
              <p14:nvContentPartPr>
                <p14:cNvPr id="128" name="Freihand 127">
                  <a:extLst>
                    <a:ext uri="{FF2B5EF4-FFF2-40B4-BE49-F238E27FC236}">
                      <a16:creationId xmlns:a16="http://schemas.microsoft.com/office/drawing/2014/main" id="{241E15ED-DF68-4D7D-9176-FAB5201F34C3}"/>
                    </a:ext>
                  </a:extLst>
                </p14:cNvPr>
                <p14:cNvContentPartPr/>
                <p14:nvPr/>
              </p14:nvContentPartPr>
              <p14:xfrm>
                <a:off x="2219328" y="1789128"/>
                <a:ext cx="84240" cy="79920"/>
              </p14:xfrm>
            </p:contentPart>
          </mc:Choice>
          <mc:Fallback>
            <p:pic>
              <p:nvPicPr>
                <p:cNvPr id="128" name="Freihand 127">
                  <a:extLst>
                    <a:ext uri="{FF2B5EF4-FFF2-40B4-BE49-F238E27FC236}">
                      <a16:creationId xmlns:a16="http://schemas.microsoft.com/office/drawing/2014/main" id="{241E15ED-DF68-4D7D-9176-FAB5201F34C3}"/>
                    </a:ext>
                  </a:extLst>
                </p:cNvPr>
                <p:cNvPicPr/>
                <p:nvPr/>
              </p:nvPicPr>
              <p:blipFill>
                <a:blip r:embed="rId211"/>
                <a:stretch>
                  <a:fillRect/>
                </a:stretch>
              </p:blipFill>
              <p:spPr>
                <a:xfrm>
                  <a:off x="2215008" y="1784808"/>
                  <a:ext cx="92880" cy="88560"/>
                </a:xfrm>
                <a:prstGeom prst="rect">
                  <a:avLst/>
                </a:prstGeom>
              </p:spPr>
            </p:pic>
          </mc:Fallback>
        </mc:AlternateContent>
        <mc:AlternateContent xmlns:mc="http://schemas.openxmlformats.org/markup-compatibility/2006">
          <mc:Choice xmlns:p14="http://schemas.microsoft.com/office/powerpoint/2010/main" Requires="p14">
            <p:contentPart p14:bwMode="auto" r:id="rId212">
              <p14:nvContentPartPr>
                <p14:cNvPr id="129" name="Freihand 128">
                  <a:extLst>
                    <a:ext uri="{FF2B5EF4-FFF2-40B4-BE49-F238E27FC236}">
                      <a16:creationId xmlns:a16="http://schemas.microsoft.com/office/drawing/2014/main" id="{CE7089FC-2CDE-4233-8DB4-9BDE89E67030}"/>
                    </a:ext>
                  </a:extLst>
                </p14:cNvPr>
                <p14:cNvContentPartPr/>
                <p14:nvPr/>
              </p14:nvContentPartPr>
              <p14:xfrm>
                <a:off x="2244528" y="1804968"/>
                <a:ext cx="96480" cy="111960"/>
              </p14:xfrm>
            </p:contentPart>
          </mc:Choice>
          <mc:Fallback>
            <p:pic>
              <p:nvPicPr>
                <p:cNvPr id="129" name="Freihand 128">
                  <a:extLst>
                    <a:ext uri="{FF2B5EF4-FFF2-40B4-BE49-F238E27FC236}">
                      <a16:creationId xmlns:a16="http://schemas.microsoft.com/office/drawing/2014/main" id="{CE7089FC-2CDE-4233-8DB4-9BDE89E67030}"/>
                    </a:ext>
                  </a:extLst>
                </p:cNvPr>
                <p:cNvPicPr/>
                <p:nvPr/>
              </p:nvPicPr>
              <p:blipFill>
                <a:blip r:embed="rId213"/>
                <a:stretch>
                  <a:fillRect/>
                </a:stretch>
              </p:blipFill>
              <p:spPr>
                <a:xfrm>
                  <a:off x="2240208" y="1800648"/>
                  <a:ext cx="105120" cy="120600"/>
                </a:xfrm>
                <a:prstGeom prst="rect">
                  <a:avLst/>
                </a:prstGeom>
              </p:spPr>
            </p:pic>
          </mc:Fallback>
        </mc:AlternateContent>
        <mc:AlternateContent xmlns:mc="http://schemas.openxmlformats.org/markup-compatibility/2006">
          <mc:Choice xmlns:p14="http://schemas.microsoft.com/office/powerpoint/2010/main" Requires="p14">
            <p:contentPart p14:bwMode="auto" r:id="rId214">
              <p14:nvContentPartPr>
                <p14:cNvPr id="131" name="Freihand 130">
                  <a:extLst>
                    <a:ext uri="{FF2B5EF4-FFF2-40B4-BE49-F238E27FC236}">
                      <a16:creationId xmlns:a16="http://schemas.microsoft.com/office/drawing/2014/main" id="{E70596C5-4A34-47B3-BC88-7DD7F2866016}"/>
                    </a:ext>
                  </a:extLst>
                </p14:cNvPr>
                <p14:cNvContentPartPr/>
                <p14:nvPr/>
              </p14:nvContentPartPr>
              <p14:xfrm>
                <a:off x="2363688" y="1694448"/>
                <a:ext cx="30960" cy="153360"/>
              </p14:xfrm>
            </p:contentPart>
          </mc:Choice>
          <mc:Fallback>
            <p:pic>
              <p:nvPicPr>
                <p:cNvPr id="131" name="Freihand 130">
                  <a:extLst>
                    <a:ext uri="{FF2B5EF4-FFF2-40B4-BE49-F238E27FC236}">
                      <a16:creationId xmlns:a16="http://schemas.microsoft.com/office/drawing/2014/main" id="{E70596C5-4A34-47B3-BC88-7DD7F2866016}"/>
                    </a:ext>
                  </a:extLst>
                </p:cNvPr>
                <p:cNvPicPr/>
                <p:nvPr/>
              </p:nvPicPr>
              <p:blipFill>
                <a:blip r:embed="rId215"/>
                <a:stretch>
                  <a:fillRect/>
                </a:stretch>
              </p:blipFill>
              <p:spPr>
                <a:xfrm>
                  <a:off x="2359368" y="1690128"/>
                  <a:ext cx="39600" cy="162000"/>
                </a:xfrm>
                <a:prstGeom prst="rect">
                  <a:avLst/>
                </a:prstGeom>
              </p:spPr>
            </p:pic>
          </mc:Fallback>
        </mc:AlternateContent>
        <mc:AlternateContent xmlns:mc="http://schemas.openxmlformats.org/markup-compatibility/2006">
          <mc:Choice xmlns:p14="http://schemas.microsoft.com/office/powerpoint/2010/main" Requires="p14">
            <p:contentPart p14:bwMode="auto" r:id="rId216">
              <p14:nvContentPartPr>
                <p14:cNvPr id="132" name="Freihand 131">
                  <a:extLst>
                    <a:ext uri="{FF2B5EF4-FFF2-40B4-BE49-F238E27FC236}">
                      <a16:creationId xmlns:a16="http://schemas.microsoft.com/office/drawing/2014/main" id="{AE10862A-E470-4792-93D8-0846886B53B9}"/>
                    </a:ext>
                  </a:extLst>
                </p14:cNvPr>
                <p14:cNvContentPartPr/>
                <p14:nvPr/>
              </p14:nvContentPartPr>
              <p14:xfrm>
                <a:off x="2324448" y="1766088"/>
                <a:ext cx="119520" cy="12600"/>
              </p14:xfrm>
            </p:contentPart>
          </mc:Choice>
          <mc:Fallback>
            <p:pic>
              <p:nvPicPr>
                <p:cNvPr id="132" name="Freihand 131">
                  <a:extLst>
                    <a:ext uri="{FF2B5EF4-FFF2-40B4-BE49-F238E27FC236}">
                      <a16:creationId xmlns:a16="http://schemas.microsoft.com/office/drawing/2014/main" id="{AE10862A-E470-4792-93D8-0846886B53B9}"/>
                    </a:ext>
                  </a:extLst>
                </p:cNvPr>
                <p:cNvPicPr/>
                <p:nvPr/>
              </p:nvPicPr>
              <p:blipFill>
                <a:blip r:embed="rId217"/>
                <a:stretch>
                  <a:fillRect/>
                </a:stretch>
              </p:blipFill>
              <p:spPr>
                <a:xfrm>
                  <a:off x="2320128" y="1761768"/>
                  <a:ext cx="128160" cy="21240"/>
                </a:xfrm>
                <a:prstGeom prst="rect">
                  <a:avLst/>
                </a:prstGeom>
              </p:spPr>
            </p:pic>
          </mc:Fallback>
        </mc:AlternateContent>
        <mc:AlternateContent xmlns:mc="http://schemas.openxmlformats.org/markup-compatibility/2006">
          <mc:Choice xmlns:p14="http://schemas.microsoft.com/office/powerpoint/2010/main" Requires="p14">
            <p:contentPart p14:bwMode="auto" r:id="rId218">
              <p14:nvContentPartPr>
                <p14:cNvPr id="133" name="Freihand 132">
                  <a:extLst>
                    <a:ext uri="{FF2B5EF4-FFF2-40B4-BE49-F238E27FC236}">
                      <a16:creationId xmlns:a16="http://schemas.microsoft.com/office/drawing/2014/main" id="{212937F3-25EE-4B5B-B73E-E58E0ED02C3A}"/>
                    </a:ext>
                  </a:extLst>
                </p14:cNvPr>
                <p14:cNvContentPartPr/>
                <p14:nvPr/>
              </p14:nvContentPartPr>
              <p14:xfrm>
                <a:off x="2429928" y="1633968"/>
                <a:ext cx="110160" cy="225720"/>
              </p14:xfrm>
            </p:contentPart>
          </mc:Choice>
          <mc:Fallback>
            <p:pic>
              <p:nvPicPr>
                <p:cNvPr id="133" name="Freihand 132">
                  <a:extLst>
                    <a:ext uri="{FF2B5EF4-FFF2-40B4-BE49-F238E27FC236}">
                      <a16:creationId xmlns:a16="http://schemas.microsoft.com/office/drawing/2014/main" id="{212937F3-25EE-4B5B-B73E-E58E0ED02C3A}"/>
                    </a:ext>
                  </a:extLst>
                </p:cNvPr>
                <p:cNvPicPr/>
                <p:nvPr/>
              </p:nvPicPr>
              <p:blipFill>
                <a:blip r:embed="rId219"/>
                <a:stretch>
                  <a:fillRect/>
                </a:stretch>
              </p:blipFill>
              <p:spPr>
                <a:xfrm>
                  <a:off x="2425608" y="1629648"/>
                  <a:ext cx="118800" cy="234360"/>
                </a:xfrm>
                <a:prstGeom prst="rect">
                  <a:avLst/>
                </a:prstGeom>
              </p:spPr>
            </p:pic>
          </mc:Fallback>
        </mc:AlternateContent>
        <mc:AlternateContent xmlns:mc="http://schemas.openxmlformats.org/markup-compatibility/2006">
          <mc:Choice xmlns:p14="http://schemas.microsoft.com/office/powerpoint/2010/main" Requires="p14">
            <p:contentPart p14:bwMode="auto" r:id="rId220">
              <p14:nvContentPartPr>
                <p14:cNvPr id="134" name="Freihand 133">
                  <a:extLst>
                    <a:ext uri="{FF2B5EF4-FFF2-40B4-BE49-F238E27FC236}">
                      <a16:creationId xmlns:a16="http://schemas.microsoft.com/office/drawing/2014/main" id="{C0A98CEC-E0B1-4BF8-9B1A-25C805659906}"/>
                    </a:ext>
                  </a:extLst>
                </p14:cNvPr>
                <p14:cNvContentPartPr/>
                <p14:nvPr/>
              </p14:nvContentPartPr>
              <p14:xfrm>
                <a:off x="2530368" y="1558368"/>
                <a:ext cx="108360" cy="117000"/>
              </p14:xfrm>
            </p:contentPart>
          </mc:Choice>
          <mc:Fallback>
            <p:pic>
              <p:nvPicPr>
                <p:cNvPr id="134" name="Freihand 133">
                  <a:extLst>
                    <a:ext uri="{FF2B5EF4-FFF2-40B4-BE49-F238E27FC236}">
                      <a16:creationId xmlns:a16="http://schemas.microsoft.com/office/drawing/2014/main" id="{C0A98CEC-E0B1-4BF8-9B1A-25C805659906}"/>
                    </a:ext>
                  </a:extLst>
                </p:cNvPr>
                <p:cNvPicPr/>
                <p:nvPr/>
              </p:nvPicPr>
              <p:blipFill>
                <a:blip r:embed="rId221"/>
                <a:stretch>
                  <a:fillRect/>
                </a:stretch>
              </p:blipFill>
              <p:spPr>
                <a:xfrm>
                  <a:off x="2526048" y="1554048"/>
                  <a:ext cx="117000" cy="125640"/>
                </a:xfrm>
                <a:prstGeom prst="rect">
                  <a:avLst/>
                </a:prstGeom>
              </p:spPr>
            </p:pic>
          </mc:Fallback>
        </mc:AlternateContent>
        <mc:AlternateContent xmlns:mc="http://schemas.openxmlformats.org/markup-compatibility/2006">
          <mc:Choice xmlns:p14="http://schemas.microsoft.com/office/powerpoint/2010/main" Requires="p14">
            <p:contentPart p14:bwMode="auto" r:id="rId222">
              <p14:nvContentPartPr>
                <p14:cNvPr id="135" name="Freihand 134">
                  <a:extLst>
                    <a:ext uri="{FF2B5EF4-FFF2-40B4-BE49-F238E27FC236}">
                      <a16:creationId xmlns:a16="http://schemas.microsoft.com/office/drawing/2014/main" id="{50B99CB4-F345-45E1-99F8-C6334E31E588}"/>
                    </a:ext>
                  </a:extLst>
                </p14:cNvPr>
                <p14:cNvContentPartPr/>
                <p14:nvPr/>
              </p14:nvContentPartPr>
              <p14:xfrm>
                <a:off x="2623968" y="1431648"/>
                <a:ext cx="100080" cy="164160"/>
              </p14:xfrm>
            </p:contentPart>
          </mc:Choice>
          <mc:Fallback>
            <p:pic>
              <p:nvPicPr>
                <p:cNvPr id="135" name="Freihand 134">
                  <a:extLst>
                    <a:ext uri="{FF2B5EF4-FFF2-40B4-BE49-F238E27FC236}">
                      <a16:creationId xmlns:a16="http://schemas.microsoft.com/office/drawing/2014/main" id="{50B99CB4-F345-45E1-99F8-C6334E31E588}"/>
                    </a:ext>
                  </a:extLst>
                </p:cNvPr>
                <p:cNvPicPr/>
                <p:nvPr/>
              </p:nvPicPr>
              <p:blipFill>
                <a:blip r:embed="rId223"/>
                <a:stretch>
                  <a:fillRect/>
                </a:stretch>
              </p:blipFill>
              <p:spPr>
                <a:xfrm>
                  <a:off x="2619648" y="1427328"/>
                  <a:ext cx="108720" cy="172800"/>
                </a:xfrm>
                <a:prstGeom prst="rect">
                  <a:avLst/>
                </a:prstGeom>
              </p:spPr>
            </p:pic>
          </mc:Fallback>
        </mc:AlternateContent>
        <mc:AlternateContent xmlns:mc="http://schemas.openxmlformats.org/markup-compatibility/2006">
          <mc:Choice xmlns:p14="http://schemas.microsoft.com/office/powerpoint/2010/main" Requires="p14">
            <p:contentPart p14:bwMode="auto" r:id="rId224">
              <p14:nvContentPartPr>
                <p14:cNvPr id="136" name="Freihand 135">
                  <a:extLst>
                    <a:ext uri="{FF2B5EF4-FFF2-40B4-BE49-F238E27FC236}">
                      <a16:creationId xmlns:a16="http://schemas.microsoft.com/office/drawing/2014/main" id="{6A146AC7-667A-4B6E-B6CB-BCA7BEC7DF68}"/>
                    </a:ext>
                  </a:extLst>
                </p14:cNvPr>
                <p14:cNvContentPartPr/>
                <p14:nvPr/>
              </p14:nvContentPartPr>
              <p14:xfrm>
                <a:off x="2786328" y="1348128"/>
                <a:ext cx="111240" cy="218520"/>
              </p14:xfrm>
            </p:contentPart>
          </mc:Choice>
          <mc:Fallback>
            <p:pic>
              <p:nvPicPr>
                <p:cNvPr id="136" name="Freihand 135">
                  <a:extLst>
                    <a:ext uri="{FF2B5EF4-FFF2-40B4-BE49-F238E27FC236}">
                      <a16:creationId xmlns:a16="http://schemas.microsoft.com/office/drawing/2014/main" id="{6A146AC7-667A-4B6E-B6CB-BCA7BEC7DF68}"/>
                    </a:ext>
                  </a:extLst>
                </p:cNvPr>
                <p:cNvPicPr/>
                <p:nvPr/>
              </p:nvPicPr>
              <p:blipFill>
                <a:blip r:embed="rId225"/>
                <a:stretch>
                  <a:fillRect/>
                </a:stretch>
              </p:blipFill>
              <p:spPr>
                <a:xfrm>
                  <a:off x="2782008" y="1343808"/>
                  <a:ext cx="119880" cy="227160"/>
                </a:xfrm>
                <a:prstGeom prst="rect">
                  <a:avLst/>
                </a:prstGeom>
              </p:spPr>
            </p:pic>
          </mc:Fallback>
        </mc:AlternateContent>
        <mc:AlternateContent xmlns:mc="http://schemas.openxmlformats.org/markup-compatibility/2006">
          <mc:Choice xmlns:p14="http://schemas.microsoft.com/office/powerpoint/2010/main" Requires="p14">
            <p:contentPart p14:bwMode="auto" r:id="rId226">
              <p14:nvContentPartPr>
                <p14:cNvPr id="137" name="Freihand 136">
                  <a:extLst>
                    <a:ext uri="{FF2B5EF4-FFF2-40B4-BE49-F238E27FC236}">
                      <a16:creationId xmlns:a16="http://schemas.microsoft.com/office/drawing/2014/main" id="{A7FA469A-8186-48FB-8806-906F25606331}"/>
                    </a:ext>
                  </a:extLst>
                </p14:cNvPr>
                <p14:cNvContentPartPr/>
                <p14:nvPr/>
              </p14:nvContentPartPr>
              <p14:xfrm>
                <a:off x="2877048" y="1225008"/>
                <a:ext cx="130680" cy="157680"/>
              </p14:xfrm>
            </p:contentPart>
          </mc:Choice>
          <mc:Fallback>
            <p:pic>
              <p:nvPicPr>
                <p:cNvPr id="137" name="Freihand 136">
                  <a:extLst>
                    <a:ext uri="{FF2B5EF4-FFF2-40B4-BE49-F238E27FC236}">
                      <a16:creationId xmlns:a16="http://schemas.microsoft.com/office/drawing/2014/main" id="{A7FA469A-8186-48FB-8806-906F25606331}"/>
                    </a:ext>
                  </a:extLst>
                </p:cNvPr>
                <p:cNvPicPr/>
                <p:nvPr/>
              </p:nvPicPr>
              <p:blipFill>
                <a:blip r:embed="rId227"/>
                <a:stretch>
                  <a:fillRect/>
                </a:stretch>
              </p:blipFill>
              <p:spPr>
                <a:xfrm>
                  <a:off x="2872728" y="1220688"/>
                  <a:ext cx="139320" cy="166320"/>
                </a:xfrm>
                <a:prstGeom prst="rect">
                  <a:avLst/>
                </a:prstGeom>
              </p:spPr>
            </p:pic>
          </mc:Fallback>
        </mc:AlternateContent>
        <mc:AlternateContent xmlns:mc="http://schemas.openxmlformats.org/markup-compatibility/2006">
          <mc:Choice xmlns:p14="http://schemas.microsoft.com/office/powerpoint/2010/main" Requires="p14">
            <p:contentPart p14:bwMode="auto" r:id="rId228">
              <p14:nvContentPartPr>
                <p14:cNvPr id="138" name="Freihand 137">
                  <a:extLst>
                    <a:ext uri="{FF2B5EF4-FFF2-40B4-BE49-F238E27FC236}">
                      <a16:creationId xmlns:a16="http://schemas.microsoft.com/office/drawing/2014/main" id="{8AA20070-FF17-4F73-A554-B06052CDE02F}"/>
                    </a:ext>
                  </a:extLst>
                </p14:cNvPr>
                <p14:cNvContentPartPr/>
                <p14:nvPr/>
              </p14:nvContentPartPr>
              <p14:xfrm>
                <a:off x="2950848" y="1144008"/>
                <a:ext cx="133560" cy="95760"/>
              </p14:xfrm>
            </p:contentPart>
          </mc:Choice>
          <mc:Fallback>
            <p:pic>
              <p:nvPicPr>
                <p:cNvPr id="138" name="Freihand 137">
                  <a:extLst>
                    <a:ext uri="{FF2B5EF4-FFF2-40B4-BE49-F238E27FC236}">
                      <a16:creationId xmlns:a16="http://schemas.microsoft.com/office/drawing/2014/main" id="{8AA20070-FF17-4F73-A554-B06052CDE02F}"/>
                    </a:ext>
                  </a:extLst>
                </p:cNvPr>
                <p:cNvPicPr/>
                <p:nvPr/>
              </p:nvPicPr>
              <p:blipFill>
                <a:blip r:embed="rId229"/>
                <a:stretch>
                  <a:fillRect/>
                </a:stretch>
              </p:blipFill>
              <p:spPr>
                <a:xfrm>
                  <a:off x="2946528" y="1139688"/>
                  <a:ext cx="142200" cy="104400"/>
                </a:xfrm>
                <a:prstGeom prst="rect">
                  <a:avLst/>
                </a:prstGeom>
              </p:spPr>
            </p:pic>
          </mc:Fallback>
        </mc:AlternateContent>
        <mc:AlternateContent xmlns:mc="http://schemas.openxmlformats.org/markup-compatibility/2006">
          <mc:Choice xmlns:p14="http://schemas.microsoft.com/office/powerpoint/2010/main" Requires="p14">
            <p:contentPart p14:bwMode="auto" r:id="rId230">
              <p14:nvContentPartPr>
                <p14:cNvPr id="139" name="Freihand 138">
                  <a:extLst>
                    <a:ext uri="{FF2B5EF4-FFF2-40B4-BE49-F238E27FC236}">
                      <a16:creationId xmlns:a16="http://schemas.microsoft.com/office/drawing/2014/main" id="{EA4D3FA6-E0A3-4791-9314-1ABA60B1B97A}"/>
                    </a:ext>
                  </a:extLst>
                </p14:cNvPr>
                <p14:cNvContentPartPr/>
                <p14:nvPr/>
              </p14:nvContentPartPr>
              <p14:xfrm>
                <a:off x="3062448" y="1082808"/>
                <a:ext cx="81360" cy="91800"/>
              </p14:xfrm>
            </p:contentPart>
          </mc:Choice>
          <mc:Fallback>
            <p:pic>
              <p:nvPicPr>
                <p:cNvPr id="139" name="Freihand 138">
                  <a:extLst>
                    <a:ext uri="{FF2B5EF4-FFF2-40B4-BE49-F238E27FC236}">
                      <a16:creationId xmlns:a16="http://schemas.microsoft.com/office/drawing/2014/main" id="{EA4D3FA6-E0A3-4791-9314-1ABA60B1B97A}"/>
                    </a:ext>
                  </a:extLst>
                </p:cNvPr>
                <p:cNvPicPr/>
                <p:nvPr/>
              </p:nvPicPr>
              <p:blipFill>
                <a:blip r:embed="rId231"/>
                <a:stretch>
                  <a:fillRect/>
                </a:stretch>
              </p:blipFill>
              <p:spPr>
                <a:xfrm>
                  <a:off x="3058128" y="1078488"/>
                  <a:ext cx="90000" cy="100440"/>
                </a:xfrm>
                <a:prstGeom prst="rect">
                  <a:avLst/>
                </a:prstGeom>
              </p:spPr>
            </p:pic>
          </mc:Fallback>
        </mc:AlternateContent>
        <mc:AlternateContent xmlns:mc="http://schemas.openxmlformats.org/markup-compatibility/2006">
          <mc:Choice xmlns:p14="http://schemas.microsoft.com/office/powerpoint/2010/main" Requires="p14">
            <p:contentPart p14:bwMode="auto" r:id="rId232">
              <p14:nvContentPartPr>
                <p14:cNvPr id="140" name="Freihand 139">
                  <a:extLst>
                    <a:ext uri="{FF2B5EF4-FFF2-40B4-BE49-F238E27FC236}">
                      <a16:creationId xmlns:a16="http://schemas.microsoft.com/office/drawing/2014/main" id="{84871306-981C-4499-9CA5-E727D422AD24}"/>
                    </a:ext>
                  </a:extLst>
                </p14:cNvPr>
                <p14:cNvContentPartPr/>
                <p14:nvPr/>
              </p14:nvContentPartPr>
              <p14:xfrm>
                <a:off x="3137328" y="1010448"/>
                <a:ext cx="76320" cy="170280"/>
              </p14:xfrm>
            </p:contentPart>
          </mc:Choice>
          <mc:Fallback>
            <p:pic>
              <p:nvPicPr>
                <p:cNvPr id="140" name="Freihand 139">
                  <a:extLst>
                    <a:ext uri="{FF2B5EF4-FFF2-40B4-BE49-F238E27FC236}">
                      <a16:creationId xmlns:a16="http://schemas.microsoft.com/office/drawing/2014/main" id="{84871306-981C-4499-9CA5-E727D422AD24}"/>
                    </a:ext>
                  </a:extLst>
                </p:cNvPr>
                <p:cNvPicPr/>
                <p:nvPr/>
              </p:nvPicPr>
              <p:blipFill>
                <a:blip r:embed="rId233"/>
                <a:stretch>
                  <a:fillRect/>
                </a:stretch>
              </p:blipFill>
              <p:spPr>
                <a:xfrm>
                  <a:off x="3133008" y="1006128"/>
                  <a:ext cx="84960" cy="178920"/>
                </a:xfrm>
                <a:prstGeom prst="rect">
                  <a:avLst/>
                </a:prstGeom>
              </p:spPr>
            </p:pic>
          </mc:Fallback>
        </mc:AlternateContent>
        <mc:AlternateContent xmlns:mc="http://schemas.openxmlformats.org/markup-compatibility/2006">
          <mc:Choice xmlns:p14="http://schemas.microsoft.com/office/powerpoint/2010/main" Requires="p14">
            <p:contentPart p14:bwMode="auto" r:id="rId234">
              <p14:nvContentPartPr>
                <p14:cNvPr id="141" name="Freihand 140">
                  <a:extLst>
                    <a:ext uri="{FF2B5EF4-FFF2-40B4-BE49-F238E27FC236}">
                      <a16:creationId xmlns:a16="http://schemas.microsoft.com/office/drawing/2014/main" id="{56BFB8C5-FD56-4DE0-8091-221AE941FAFA}"/>
                    </a:ext>
                  </a:extLst>
                </p14:cNvPr>
                <p14:cNvContentPartPr/>
                <p14:nvPr/>
              </p14:nvContentPartPr>
              <p14:xfrm>
                <a:off x="2391408" y="1038168"/>
                <a:ext cx="974160" cy="920520"/>
              </p14:xfrm>
            </p:contentPart>
          </mc:Choice>
          <mc:Fallback>
            <p:pic>
              <p:nvPicPr>
                <p:cNvPr id="141" name="Freihand 140">
                  <a:extLst>
                    <a:ext uri="{FF2B5EF4-FFF2-40B4-BE49-F238E27FC236}">
                      <a16:creationId xmlns:a16="http://schemas.microsoft.com/office/drawing/2014/main" id="{56BFB8C5-FD56-4DE0-8091-221AE941FAFA}"/>
                    </a:ext>
                  </a:extLst>
                </p:cNvPr>
                <p:cNvPicPr/>
                <p:nvPr/>
              </p:nvPicPr>
              <p:blipFill>
                <a:blip r:embed="rId235"/>
                <a:stretch>
                  <a:fillRect/>
                </a:stretch>
              </p:blipFill>
              <p:spPr>
                <a:xfrm>
                  <a:off x="2387088" y="1033848"/>
                  <a:ext cx="982800" cy="929160"/>
                </a:xfrm>
                <a:prstGeom prst="rect">
                  <a:avLst/>
                </a:prstGeom>
              </p:spPr>
            </p:pic>
          </mc:Fallback>
        </mc:AlternateContent>
        <mc:AlternateContent xmlns:mc="http://schemas.openxmlformats.org/markup-compatibility/2006">
          <mc:Choice xmlns:p14="http://schemas.microsoft.com/office/powerpoint/2010/main" Requires="p14">
            <p:contentPart p14:bwMode="auto" r:id="rId236">
              <p14:nvContentPartPr>
                <p14:cNvPr id="142" name="Freihand 141">
                  <a:extLst>
                    <a:ext uri="{FF2B5EF4-FFF2-40B4-BE49-F238E27FC236}">
                      <a16:creationId xmlns:a16="http://schemas.microsoft.com/office/drawing/2014/main" id="{6DB31564-E957-4D3B-9864-E933AE9064E7}"/>
                    </a:ext>
                  </a:extLst>
                </p14:cNvPr>
                <p14:cNvContentPartPr/>
                <p14:nvPr/>
              </p14:nvContentPartPr>
              <p14:xfrm>
                <a:off x="2586888" y="1935648"/>
                <a:ext cx="108720" cy="115920"/>
              </p14:xfrm>
            </p:contentPart>
          </mc:Choice>
          <mc:Fallback>
            <p:pic>
              <p:nvPicPr>
                <p:cNvPr id="142" name="Freihand 141">
                  <a:extLst>
                    <a:ext uri="{FF2B5EF4-FFF2-40B4-BE49-F238E27FC236}">
                      <a16:creationId xmlns:a16="http://schemas.microsoft.com/office/drawing/2014/main" id="{6DB31564-E957-4D3B-9864-E933AE9064E7}"/>
                    </a:ext>
                  </a:extLst>
                </p:cNvPr>
                <p:cNvPicPr/>
                <p:nvPr/>
              </p:nvPicPr>
              <p:blipFill>
                <a:blip r:embed="rId237"/>
                <a:stretch>
                  <a:fillRect/>
                </a:stretch>
              </p:blipFill>
              <p:spPr>
                <a:xfrm>
                  <a:off x="2582568" y="1931328"/>
                  <a:ext cx="117360" cy="124560"/>
                </a:xfrm>
                <a:prstGeom prst="rect">
                  <a:avLst/>
                </a:prstGeom>
              </p:spPr>
            </p:pic>
          </mc:Fallback>
        </mc:AlternateContent>
        <mc:AlternateContent xmlns:mc="http://schemas.openxmlformats.org/markup-compatibility/2006">
          <mc:Choice xmlns:p14="http://schemas.microsoft.com/office/powerpoint/2010/main" Requires="p14">
            <p:contentPart p14:bwMode="auto" r:id="rId238">
              <p14:nvContentPartPr>
                <p14:cNvPr id="143" name="Freihand 142">
                  <a:extLst>
                    <a:ext uri="{FF2B5EF4-FFF2-40B4-BE49-F238E27FC236}">
                      <a16:creationId xmlns:a16="http://schemas.microsoft.com/office/drawing/2014/main" id="{66446E7D-B726-43B2-93D7-3E31DAF9A051}"/>
                    </a:ext>
                  </a:extLst>
                </p14:cNvPr>
                <p14:cNvContentPartPr/>
                <p14:nvPr/>
              </p14:nvContentPartPr>
              <p14:xfrm>
                <a:off x="2651688" y="1937088"/>
                <a:ext cx="102960" cy="141120"/>
              </p14:xfrm>
            </p:contentPart>
          </mc:Choice>
          <mc:Fallback>
            <p:pic>
              <p:nvPicPr>
                <p:cNvPr id="143" name="Freihand 142">
                  <a:extLst>
                    <a:ext uri="{FF2B5EF4-FFF2-40B4-BE49-F238E27FC236}">
                      <a16:creationId xmlns:a16="http://schemas.microsoft.com/office/drawing/2014/main" id="{66446E7D-B726-43B2-93D7-3E31DAF9A051}"/>
                    </a:ext>
                  </a:extLst>
                </p:cNvPr>
                <p:cNvPicPr/>
                <p:nvPr/>
              </p:nvPicPr>
              <p:blipFill>
                <a:blip r:embed="rId239"/>
                <a:stretch>
                  <a:fillRect/>
                </a:stretch>
              </p:blipFill>
              <p:spPr>
                <a:xfrm>
                  <a:off x="2647368" y="1932768"/>
                  <a:ext cx="111600" cy="149760"/>
                </a:xfrm>
                <a:prstGeom prst="rect">
                  <a:avLst/>
                </a:prstGeom>
              </p:spPr>
            </p:pic>
          </mc:Fallback>
        </mc:AlternateContent>
        <mc:AlternateContent xmlns:mc="http://schemas.openxmlformats.org/markup-compatibility/2006">
          <mc:Choice xmlns:p14="http://schemas.microsoft.com/office/powerpoint/2010/main" Requires="p14">
            <p:contentPart p14:bwMode="auto" r:id="rId240">
              <p14:nvContentPartPr>
                <p14:cNvPr id="144" name="Freihand 143">
                  <a:extLst>
                    <a:ext uri="{FF2B5EF4-FFF2-40B4-BE49-F238E27FC236}">
                      <a16:creationId xmlns:a16="http://schemas.microsoft.com/office/drawing/2014/main" id="{D2037EC9-C036-4A8B-B982-6229E73B3FA0}"/>
                    </a:ext>
                  </a:extLst>
                </p14:cNvPr>
                <p14:cNvContentPartPr/>
                <p14:nvPr/>
              </p14:nvContentPartPr>
              <p14:xfrm>
                <a:off x="2535048" y="1862208"/>
                <a:ext cx="98280" cy="75960"/>
              </p14:xfrm>
            </p:contentPart>
          </mc:Choice>
          <mc:Fallback>
            <p:pic>
              <p:nvPicPr>
                <p:cNvPr id="144" name="Freihand 143">
                  <a:extLst>
                    <a:ext uri="{FF2B5EF4-FFF2-40B4-BE49-F238E27FC236}">
                      <a16:creationId xmlns:a16="http://schemas.microsoft.com/office/drawing/2014/main" id="{D2037EC9-C036-4A8B-B982-6229E73B3FA0}"/>
                    </a:ext>
                  </a:extLst>
                </p:cNvPr>
                <p:cNvPicPr/>
                <p:nvPr/>
              </p:nvPicPr>
              <p:blipFill>
                <a:blip r:embed="rId241"/>
                <a:stretch>
                  <a:fillRect/>
                </a:stretch>
              </p:blipFill>
              <p:spPr>
                <a:xfrm>
                  <a:off x="2530728" y="1857888"/>
                  <a:ext cx="106920" cy="84600"/>
                </a:xfrm>
                <a:prstGeom prst="rect">
                  <a:avLst/>
                </a:prstGeom>
              </p:spPr>
            </p:pic>
          </mc:Fallback>
        </mc:AlternateContent>
        <mc:AlternateContent xmlns:mc="http://schemas.openxmlformats.org/markup-compatibility/2006">
          <mc:Choice xmlns:p14="http://schemas.microsoft.com/office/powerpoint/2010/main" Requires="p14">
            <p:contentPart p14:bwMode="auto" r:id="rId242">
              <p14:nvContentPartPr>
                <p14:cNvPr id="145" name="Freihand 144">
                  <a:extLst>
                    <a:ext uri="{FF2B5EF4-FFF2-40B4-BE49-F238E27FC236}">
                      <a16:creationId xmlns:a16="http://schemas.microsoft.com/office/drawing/2014/main" id="{72DA378D-0103-45FF-8AB6-B3A2F75AD0D4}"/>
                    </a:ext>
                  </a:extLst>
                </p14:cNvPr>
                <p14:cNvContentPartPr/>
                <p14:nvPr/>
              </p14:nvContentPartPr>
              <p14:xfrm>
                <a:off x="2679048" y="1784808"/>
                <a:ext cx="207360" cy="142920"/>
              </p14:xfrm>
            </p:contentPart>
          </mc:Choice>
          <mc:Fallback>
            <p:pic>
              <p:nvPicPr>
                <p:cNvPr id="145" name="Freihand 144">
                  <a:extLst>
                    <a:ext uri="{FF2B5EF4-FFF2-40B4-BE49-F238E27FC236}">
                      <a16:creationId xmlns:a16="http://schemas.microsoft.com/office/drawing/2014/main" id="{72DA378D-0103-45FF-8AB6-B3A2F75AD0D4}"/>
                    </a:ext>
                  </a:extLst>
                </p:cNvPr>
                <p:cNvPicPr/>
                <p:nvPr/>
              </p:nvPicPr>
              <p:blipFill>
                <a:blip r:embed="rId243"/>
                <a:stretch>
                  <a:fillRect/>
                </a:stretch>
              </p:blipFill>
              <p:spPr>
                <a:xfrm>
                  <a:off x="2674728" y="1780488"/>
                  <a:ext cx="216000" cy="151560"/>
                </a:xfrm>
                <a:prstGeom prst="rect">
                  <a:avLst/>
                </a:prstGeom>
              </p:spPr>
            </p:pic>
          </mc:Fallback>
        </mc:AlternateContent>
        <mc:AlternateContent xmlns:mc="http://schemas.openxmlformats.org/markup-compatibility/2006">
          <mc:Choice xmlns:p14="http://schemas.microsoft.com/office/powerpoint/2010/main" Requires="p14">
            <p:contentPart p14:bwMode="auto" r:id="rId244">
              <p14:nvContentPartPr>
                <p14:cNvPr id="146" name="Freihand 145">
                  <a:extLst>
                    <a:ext uri="{FF2B5EF4-FFF2-40B4-BE49-F238E27FC236}">
                      <a16:creationId xmlns:a16="http://schemas.microsoft.com/office/drawing/2014/main" id="{46985B6E-13AA-49D2-BA6F-9BF2DBED34DD}"/>
                    </a:ext>
                  </a:extLst>
                </p14:cNvPr>
                <p14:cNvContentPartPr/>
                <p14:nvPr/>
              </p14:nvContentPartPr>
              <p14:xfrm>
                <a:off x="2887128" y="1687248"/>
                <a:ext cx="101520" cy="183960"/>
              </p14:xfrm>
            </p:contentPart>
          </mc:Choice>
          <mc:Fallback>
            <p:pic>
              <p:nvPicPr>
                <p:cNvPr id="146" name="Freihand 145">
                  <a:extLst>
                    <a:ext uri="{FF2B5EF4-FFF2-40B4-BE49-F238E27FC236}">
                      <a16:creationId xmlns:a16="http://schemas.microsoft.com/office/drawing/2014/main" id="{46985B6E-13AA-49D2-BA6F-9BF2DBED34DD}"/>
                    </a:ext>
                  </a:extLst>
                </p:cNvPr>
                <p:cNvPicPr/>
                <p:nvPr/>
              </p:nvPicPr>
              <p:blipFill>
                <a:blip r:embed="rId245"/>
                <a:stretch>
                  <a:fillRect/>
                </a:stretch>
              </p:blipFill>
              <p:spPr>
                <a:xfrm>
                  <a:off x="2882808" y="1682928"/>
                  <a:ext cx="110160" cy="192600"/>
                </a:xfrm>
                <a:prstGeom prst="rect">
                  <a:avLst/>
                </a:prstGeom>
              </p:spPr>
            </p:pic>
          </mc:Fallback>
        </mc:AlternateContent>
        <mc:AlternateContent xmlns:mc="http://schemas.openxmlformats.org/markup-compatibility/2006">
          <mc:Choice xmlns:p14="http://schemas.microsoft.com/office/powerpoint/2010/main" Requires="p14">
            <p:contentPart p14:bwMode="auto" r:id="rId246">
              <p14:nvContentPartPr>
                <p14:cNvPr id="147" name="Freihand 146">
                  <a:extLst>
                    <a:ext uri="{FF2B5EF4-FFF2-40B4-BE49-F238E27FC236}">
                      <a16:creationId xmlns:a16="http://schemas.microsoft.com/office/drawing/2014/main" id="{8AA3CEC7-7FD5-419B-9AFD-D8CF7547CDC0}"/>
                    </a:ext>
                  </a:extLst>
                </p14:cNvPr>
                <p14:cNvContentPartPr/>
                <p14:nvPr/>
              </p14:nvContentPartPr>
              <p14:xfrm>
                <a:off x="3001608" y="1472328"/>
                <a:ext cx="138600" cy="212040"/>
              </p14:xfrm>
            </p:contentPart>
          </mc:Choice>
          <mc:Fallback>
            <p:pic>
              <p:nvPicPr>
                <p:cNvPr id="147" name="Freihand 146">
                  <a:extLst>
                    <a:ext uri="{FF2B5EF4-FFF2-40B4-BE49-F238E27FC236}">
                      <a16:creationId xmlns:a16="http://schemas.microsoft.com/office/drawing/2014/main" id="{8AA3CEC7-7FD5-419B-9AFD-D8CF7547CDC0}"/>
                    </a:ext>
                  </a:extLst>
                </p:cNvPr>
                <p:cNvPicPr/>
                <p:nvPr/>
              </p:nvPicPr>
              <p:blipFill>
                <a:blip r:embed="rId247"/>
                <a:stretch>
                  <a:fillRect/>
                </a:stretch>
              </p:blipFill>
              <p:spPr>
                <a:xfrm>
                  <a:off x="2996928" y="1468008"/>
                  <a:ext cx="147240" cy="220680"/>
                </a:xfrm>
                <a:prstGeom prst="rect">
                  <a:avLst/>
                </a:prstGeom>
              </p:spPr>
            </p:pic>
          </mc:Fallback>
        </mc:AlternateContent>
        <mc:AlternateContent xmlns:mc="http://schemas.openxmlformats.org/markup-compatibility/2006">
          <mc:Choice xmlns:p14="http://schemas.microsoft.com/office/powerpoint/2010/main" Requires="p14">
            <p:contentPart p14:bwMode="auto" r:id="rId248">
              <p14:nvContentPartPr>
                <p14:cNvPr id="148" name="Freihand 147">
                  <a:extLst>
                    <a:ext uri="{FF2B5EF4-FFF2-40B4-BE49-F238E27FC236}">
                      <a16:creationId xmlns:a16="http://schemas.microsoft.com/office/drawing/2014/main" id="{7BFB3572-581F-43D7-83CE-63369B93043A}"/>
                    </a:ext>
                  </a:extLst>
                </p14:cNvPr>
                <p14:cNvContentPartPr/>
                <p14:nvPr/>
              </p14:nvContentPartPr>
              <p14:xfrm>
                <a:off x="3180528" y="1286928"/>
                <a:ext cx="191160" cy="300960"/>
              </p14:xfrm>
            </p:contentPart>
          </mc:Choice>
          <mc:Fallback>
            <p:pic>
              <p:nvPicPr>
                <p:cNvPr id="148" name="Freihand 147">
                  <a:extLst>
                    <a:ext uri="{FF2B5EF4-FFF2-40B4-BE49-F238E27FC236}">
                      <a16:creationId xmlns:a16="http://schemas.microsoft.com/office/drawing/2014/main" id="{7BFB3572-581F-43D7-83CE-63369B93043A}"/>
                    </a:ext>
                  </a:extLst>
                </p:cNvPr>
                <p:cNvPicPr/>
                <p:nvPr/>
              </p:nvPicPr>
              <p:blipFill>
                <a:blip r:embed="rId249"/>
                <a:stretch>
                  <a:fillRect/>
                </a:stretch>
              </p:blipFill>
              <p:spPr>
                <a:xfrm>
                  <a:off x="3176208" y="1282608"/>
                  <a:ext cx="199800" cy="309600"/>
                </a:xfrm>
                <a:prstGeom prst="rect">
                  <a:avLst/>
                </a:prstGeom>
              </p:spPr>
            </p:pic>
          </mc:Fallback>
        </mc:AlternateContent>
        <mc:AlternateContent xmlns:mc="http://schemas.openxmlformats.org/markup-compatibility/2006">
          <mc:Choice xmlns:p14="http://schemas.microsoft.com/office/powerpoint/2010/main" Requires="p14">
            <p:contentPart p14:bwMode="auto" r:id="rId250">
              <p14:nvContentPartPr>
                <p14:cNvPr id="149" name="Freihand 148">
                  <a:extLst>
                    <a:ext uri="{FF2B5EF4-FFF2-40B4-BE49-F238E27FC236}">
                      <a16:creationId xmlns:a16="http://schemas.microsoft.com/office/drawing/2014/main" id="{56580A96-9C86-45BB-90D8-C1BBFF0BE3A4}"/>
                    </a:ext>
                  </a:extLst>
                </p14:cNvPr>
                <p14:cNvContentPartPr/>
                <p14:nvPr/>
              </p14:nvContentPartPr>
              <p14:xfrm>
                <a:off x="3289608" y="1214568"/>
                <a:ext cx="153000" cy="100800"/>
              </p14:xfrm>
            </p:contentPart>
          </mc:Choice>
          <mc:Fallback>
            <p:pic>
              <p:nvPicPr>
                <p:cNvPr id="149" name="Freihand 148">
                  <a:extLst>
                    <a:ext uri="{FF2B5EF4-FFF2-40B4-BE49-F238E27FC236}">
                      <a16:creationId xmlns:a16="http://schemas.microsoft.com/office/drawing/2014/main" id="{56580A96-9C86-45BB-90D8-C1BBFF0BE3A4}"/>
                    </a:ext>
                  </a:extLst>
                </p:cNvPr>
                <p:cNvPicPr/>
                <p:nvPr/>
              </p:nvPicPr>
              <p:blipFill>
                <a:blip r:embed="rId251"/>
                <a:stretch>
                  <a:fillRect/>
                </a:stretch>
              </p:blipFill>
              <p:spPr>
                <a:xfrm>
                  <a:off x="3285288" y="1210248"/>
                  <a:ext cx="161640" cy="109440"/>
                </a:xfrm>
                <a:prstGeom prst="rect">
                  <a:avLst/>
                </a:prstGeom>
              </p:spPr>
            </p:pic>
          </mc:Fallback>
        </mc:AlternateContent>
        <mc:AlternateContent xmlns:mc="http://schemas.openxmlformats.org/markup-compatibility/2006">
          <mc:Choice xmlns:p14="http://schemas.microsoft.com/office/powerpoint/2010/main" Requires="p14">
            <p:contentPart p14:bwMode="auto" r:id="rId252">
              <p14:nvContentPartPr>
                <p14:cNvPr id="150" name="Freihand 149">
                  <a:extLst>
                    <a:ext uri="{FF2B5EF4-FFF2-40B4-BE49-F238E27FC236}">
                      <a16:creationId xmlns:a16="http://schemas.microsoft.com/office/drawing/2014/main" id="{655293D7-ADE4-4628-BC4D-1264C33633DA}"/>
                    </a:ext>
                  </a:extLst>
                </p14:cNvPr>
                <p14:cNvContentPartPr/>
                <p14:nvPr/>
              </p14:nvContentPartPr>
              <p14:xfrm>
                <a:off x="3426048" y="1124568"/>
                <a:ext cx="128880" cy="116640"/>
              </p14:xfrm>
            </p:contentPart>
          </mc:Choice>
          <mc:Fallback>
            <p:pic>
              <p:nvPicPr>
                <p:cNvPr id="150" name="Freihand 149">
                  <a:extLst>
                    <a:ext uri="{FF2B5EF4-FFF2-40B4-BE49-F238E27FC236}">
                      <a16:creationId xmlns:a16="http://schemas.microsoft.com/office/drawing/2014/main" id="{655293D7-ADE4-4628-BC4D-1264C33633DA}"/>
                    </a:ext>
                  </a:extLst>
                </p:cNvPr>
                <p:cNvPicPr/>
                <p:nvPr/>
              </p:nvPicPr>
              <p:blipFill>
                <a:blip r:embed="rId253"/>
                <a:stretch>
                  <a:fillRect/>
                </a:stretch>
              </p:blipFill>
              <p:spPr>
                <a:xfrm>
                  <a:off x="3421728" y="1120248"/>
                  <a:ext cx="137520" cy="125280"/>
                </a:xfrm>
                <a:prstGeom prst="rect">
                  <a:avLst/>
                </a:prstGeom>
              </p:spPr>
            </p:pic>
          </mc:Fallback>
        </mc:AlternateContent>
        <mc:AlternateContent xmlns:mc="http://schemas.openxmlformats.org/markup-compatibility/2006">
          <mc:Choice xmlns:p14="http://schemas.microsoft.com/office/powerpoint/2010/main" Requires="p14">
            <p:contentPart p14:bwMode="auto" r:id="rId254">
              <p14:nvContentPartPr>
                <p14:cNvPr id="152" name="Freihand 151">
                  <a:extLst>
                    <a:ext uri="{FF2B5EF4-FFF2-40B4-BE49-F238E27FC236}">
                      <a16:creationId xmlns:a16="http://schemas.microsoft.com/office/drawing/2014/main" id="{0B736A83-8FCA-4B37-AB33-A2B09CDCA209}"/>
                    </a:ext>
                  </a:extLst>
                </p14:cNvPr>
                <p14:cNvContentPartPr/>
                <p14:nvPr/>
              </p14:nvContentPartPr>
              <p14:xfrm>
                <a:off x="3518568" y="1039248"/>
                <a:ext cx="119520" cy="169560"/>
              </p14:xfrm>
            </p:contentPart>
          </mc:Choice>
          <mc:Fallback>
            <p:pic>
              <p:nvPicPr>
                <p:cNvPr id="152" name="Freihand 151">
                  <a:extLst>
                    <a:ext uri="{FF2B5EF4-FFF2-40B4-BE49-F238E27FC236}">
                      <a16:creationId xmlns:a16="http://schemas.microsoft.com/office/drawing/2014/main" id="{0B736A83-8FCA-4B37-AB33-A2B09CDCA209}"/>
                    </a:ext>
                  </a:extLst>
                </p:cNvPr>
                <p:cNvPicPr/>
                <p:nvPr/>
              </p:nvPicPr>
              <p:blipFill>
                <a:blip r:embed="rId255"/>
                <a:stretch>
                  <a:fillRect/>
                </a:stretch>
              </p:blipFill>
              <p:spPr>
                <a:xfrm>
                  <a:off x="3514248" y="1034928"/>
                  <a:ext cx="128160" cy="178200"/>
                </a:xfrm>
                <a:prstGeom prst="rect">
                  <a:avLst/>
                </a:prstGeom>
              </p:spPr>
            </p:pic>
          </mc:Fallback>
        </mc:AlternateContent>
        <mc:AlternateContent xmlns:mc="http://schemas.openxmlformats.org/markup-compatibility/2006">
          <mc:Choice xmlns:p14="http://schemas.microsoft.com/office/powerpoint/2010/main" Requires="p14">
            <p:contentPart p14:bwMode="auto" r:id="rId256">
              <p14:nvContentPartPr>
                <p14:cNvPr id="154" name="Freihand 153">
                  <a:extLst>
                    <a:ext uri="{FF2B5EF4-FFF2-40B4-BE49-F238E27FC236}">
                      <a16:creationId xmlns:a16="http://schemas.microsoft.com/office/drawing/2014/main" id="{84B2AEC2-3A03-4709-9A49-3E1F5E3127C4}"/>
                    </a:ext>
                  </a:extLst>
                </p14:cNvPr>
                <p14:cNvContentPartPr/>
                <p14:nvPr/>
              </p14:nvContentPartPr>
              <p14:xfrm>
                <a:off x="495288" y="2063448"/>
                <a:ext cx="1750320" cy="1959480"/>
              </p14:xfrm>
            </p:contentPart>
          </mc:Choice>
          <mc:Fallback>
            <p:pic>
              <p:nvPicPr>
                <p:cNvPr id="154" name="Freihand 153">
                  <a:extLst>
                    <a:ext uri="{FF2B5EF4-FFF2-40B4-BE49-F238E27FC236}">
                      <a16:creationId xmlns:a16="http://schemas.microsoft.com/office/drawing/2014/main" id="{84B2AEC2-3A03-4709-9A49-3E1F5E3127C4}"/>
                    </a:ext>
                  </a:extLst>
                </p:cNvPr>
                <p:cNvPicPr/>
                <p:nvPr/>
              </p:nvPicPr>
              <p:blipFill>
                <a:blip r:embed="rId257"/>
                <a:stretch>
                  <a:fillRect/>
                </a:stretch>
              </p:blipFill>
              <p:spPr>
                <a:xfrm>
                  <a:off x="490968" y="2059128"/>
                  <a:ext cx="1758960" cy="1968120"/>
                </a:xfrm>
                <a:prstGeom prst="rect">
                  <a:avLst/>
                </a:prstGeom>
              </p:spPr>
            </p:pic>
          </mc:Fallback>
        </mc:AlternateContent>
        <mc:AlternateContent xmlns:mc="http://schemas.openxmlformats.org/markup-compatibility/2006">
          <mc:Choice xmlns:p14="http://schemas.microsoft.com/office/powerpoint/2010/main" Requires="p14">
            <p:contentPart p14:bwMode="auto" r:id="rId258">
              <p14:nvContentPartPr>
                <p14:cNvPr id="155" name="Freihand 154">
                  <a:extLst>
                    <a:ext uri="{FF2B5EF4-FFF2-40B4-BE49-F238E27FC236}">
                      <a16:creationId xmlns:a16="http://schemas.microsoft.com/office/drawing/2014/main" id="{D7328071-15EB-4F94-BA2E-19E060FFABD8}"/>
                    </a:ext>
                  </a:extLst>
                </p14:cNvPr>
                <p14:cNvContentPartPr/>
                <p14:nvPr/>
              </p14:nvContentPartPr>
              <p14:xfrm>
                <a:off x="355968" y="3864528"/>
                <a:ext cx="390600" cy="359280"/>
              </p14:xfrm>
            </p:contentPart>
          </mc:Choice>
          <mc:Fallback>
            <p:pic>
              <p:nvPicPr>
                <p:cNvPr id="155" name="Freihand 154">
                  <a:extLst>
                    <a:ext uri="{FF2B5EF4-FFF2-40B4-BE49-F238E27FC236}">
                      <a16:creationId xmlns:a16="http://schemas.microsoft.com/office/drawing/2014/main" id="{D7328071-15EB-4F94-BA2E-19E060FFABD8}"/>
                    </a:ext>
                  </a:extLst>
                </p:cNvPr>
                <p:cNvPicPr/>
                <p:nvPr/>
              </p:nvPicPr>
              <p:blipFill>
                <a:blip r:embed="rId259"/>
                <a:stretch>
                  <a:fillRect/>
                </a:stretch>
              </p:blipFill>
              <p:spPr>
                <a:xfrm>
                  <a:off x="351648" y="3860208"/>
                  <a:ext cx="399240" cy="367920"/>
                </a:xfrm>
                <a:prstGeom prst="rect">
                  <a:avLst/>
                </a:prstGeom>
              </p:spPr>
            </p:pic>
          </mc:Fallback>
        </mc:AlternateContent>
        <mc:AlternateContent xmlns:mc="http://schemas.openxmlformats.org/markup-compatibility/2006">
          <mc:Choice xmlns:p14="http://schemas.microsoft.com/office/powerpoint/2010/main" Requires="p14">
            <p:contentPart p14:bwMode="auto" r:id="rId260">
              <p14:nvContentPartPr>
                <p14:cNvPr id="156" name="Freihand 155">
                  <a:extLst>
                    <a:ext uri="{FF2B5EF4-FFF2-40B4-BE49-F238E27FC236}">
                      <a16:creationId xmlns:a16="http://schemas.microsoft.com/office/drawing/2014/main" id="{1918E82B-FF2E-44A3-8380-9FF5F3790A2F}"/>
                    </a:ext>
                  </a:extLst>
                </p14:cNvPr>
                <p14:cNvContentPartPr/>
                <p14:nvPr/>
              </p14:nvContentPartPr>
              <p14:xfrm>
                <a:off x="226728" y="4393728"/>
                <a:ext cx="71640" cy="264960"/>
              </p14:xfrm>
            </p:contentPart>
          </mc:Choice>
          <mc:Fallback>
            <p:pic>
              <p:nvPicPr>
                <p:cNvPr id="156" name="Freihand 155">
                  <a:extLst>
                    <a:ext uri="{FF2B5EF4-FFF2-40B4-BE49-F238E27FC236}">
                      <a16:creationId xmlns:a16="http://schemas.microsoft.com/office/drawing/2014/main" id="{1918E82B-FF2E-44A3-8380-9FF5F3790A2F}"/>
                    </a:ext>
                  </a:extLst>
                </p:cNvPr>
                <p:cNvPicPr/>
                <p:nvPr/>
              </p:nvPicPr>
              <p:blipFill>
                <a:blip r:embed="rId261"/>
                <a:stretch>
                  <a:fillRect/>
                </a:stretch>
              </p:blipFill>
              <p:spPr>
                <a:xfrm>
                  <a:off x="222408" y="4389408"/>
                  <a:ext cx="80280" cy="273600"/>
                </a:xfrm>
                <a:prstGeom prst="rect">
                  <a:avLst/>
                </a:prstGeom>
              </p:spPr>
            </p:pic>
          </mc:Fallback>
        </mc:AlternateContent>
        <mc:AlternateContent xmlns:mc="http://schemas.openxmlformats.org/markup-compatibility/2006">
          <mc:Choice xmlns:p14="http://schemas.microsoft.com/office/powerpoint/2010/main" Requires="p14">
            <p:contentPart p14:bwMode="auto" r:id="rId262">
              <p14:nvContentPartPr>
                <p14:cNvPr id="157" name="Freihand 156">
                  <a:extLst>
                    <a:ext uri="{FF2B5EF4-FFF2-40B4-BE49-F238E27FC236}">
                      <a16:creationId xmlns:a16="http://schemas.microsoft.com/office/drawing/2014/main" id="{BBF5A000-D0DD-4348-BF05-84E244C6E161}"/>
                    </a:ext>
                  </a:extLst>
                </p14:cNvPr>
                <p14:cNvContentPartPr/>
                <p14:nvPr/>
              </p14:nvContentPartPr>
              <p14:xfrm>
                <a:off x="228888" y="4344768"/>
                <a:ext cx="285120" cy="264960"/>
              </p14:xfrm>
            </p:contentPart>
          </mc:Choice>
          <mc:Fallback>
            <p:pic>
              <p:nvPicPr>
                <p:cNvPr id="157" name="Freihand 156">
                  <a:extLst>
                    <a:ext uri="{FF2B5EF4-FFF2-40B4-BE49-F238E27FC236}">
                      <a16:creationId xmlns:a16="http://schemas.microsoft.com/office/drawing/2014/main" id="{BBF5A000-D0DD-4348-BF05-84E244C6E161}"/>
                    </a:ext>
                  </a:extLst>
                </p:cNvPr>
                <p:cNvPicPr/>
                <p:nvPr/>
              </p:nvPicPr>
              <p:blipFill>
                <a:blip r:embed="rId263"/>
                <a:stretch>
                  <a:fillRect/>
                </a:stretch>
              </p:blipFill>
              <p:spPr>
                <a:xfrm>
                  <a:off x="224568" y="4340448"/>
                  <a:ext cx="293760" cy="273600"/>
                </a:xfrm>
                <a:prstGeom prst="rect">
                  <a:avLst/>
                </a:prstGeom>
              </p:spPr>
            </p:pic>
          </mc:Fallback>
        </mc:AlternateContent>
        <mc:AlternateContent xmlns:mc="http://schemas.openxmlformats.org/markup-compatibility/2006">
          <mc:Choice xmlns:p14="http://schemas.microsoft.com/office/powerpoint/2010/main" Requires="p14">
            <p:contentPart p14:bwMode="auto" r:id="rId264">
              <p14:nvContentPartPr>
                <p14:cNvPr id="158" name="Freihand 157">
                  <a:extLst>
                    <a:ext uri="{FF2B5EF4-FFF2-40B4-BE49-F238E27FC236}">
                      <a16:creationId xmlns:a16="http://schemas.microsoft.com/office/drawing/2014/main" id="{7A462177-7B0F-436A-95FC-8A3F133C6712}"/>
                    </a:ext>
                  </a:extLst>
                </p14:cNvPr>
                <p14:cNvContentPartPr/>
                <p14:nvPr/>
              </p14:nvContentPartPr>
              <p14:xfrm>
                <a:off x="474768" y="4480128"/>
                <a:ext cx="434160" cy="79200"/>
              </p14:xfrm>
            </p:contentPart>
          </mc:Choice>
          <mc:Fallback>
            <p:pic>
              <p:nvPicPr>
                <p:cNvPr id="158" name="Freihand 157">
                  <a:extLst>
                    <a:ext uri="{FF2B5EF4-FFF2-40B4-BE49-F238E27FC236}">
                      <a16:creationId xmlns:a16="http://schemas.microsoft.com/office/drawing/2014/main" id="{7A462177-7B0F-436A-95FC-8A3F133C6712}"/>
                    </a:ext>
                  </a:extLst>
                </p:cNvPr>
                <p:cNvPicPr/>
                <p:nvPr/>
              </p:nvPicPr>
              <p:blipFill>
                <a:blip r:embed="rId265"/>
                <a:stretch>
                  <a:fillRect/>
                </a:stretch>
              </p:blipFill>
              <p:spPr>
                <a:xfrm>
                  <a:off x="470448" y="4475808"/>
                  <a:ext cx="442800" cy="87840"/>
                </a:xfrm>
                <a:prstGeom prst="rect">
                  <a:avLst/>
                </a:prstGeom>
              </p:spPr>
            </p:pic>
          </mc:Fallback>
        </mc:AlternateContent>
        <mc:AlternateContent xmlns:mc="http://schemas.openxmlformats.org/markup-compatibility/2006">
          <mc:Choice xmlns:p14="http://schemas.microsoft.com/office/powerpoint/2010/main" Requires="p14">
            <p:contentPart p14:bwMode="auto" r:id="rId266">
              <p14:nvContentPartPr>
                <p14:cNvPr id="159" name="Freihand 158">
                  <a:extLst>
                    <a:ext uri="{FF2B5EF4-FFF2-40B4-BE49-F238E27FC236}">
                      <a16:creationId xmlns:a16="http://schemas.microsoft.com/office/drawing/2014/main" id="{B36EAE63-0018-48D5-921E-B02157B7659D}"/>
                    </a:ext>
                  </a:extLst>
                </p14:cNvPr>
                <p14:cNvContentPartPr/>
                <p14:nvPr/>
              </p14:nvContentPartPr>
              <p14:xfrm>
                <a:off x="985248" y="4431528"/>
                <a:ext cx="327960" cy="109800"/>
              </p14:xfrm>
            </p:contentPart>
          </mc:Choice>
          <mc:Fallback>
            <p:pic>
              <p:nvPicPr>
                <p:cNvPr id="159" name="Freihand 158">
                  <a:extLst>
                    <a:ext uri="{FF2B5EF4-FFF2-40B4-BE49-F238E27FC236}">
                      <a16:creationId xmlns:a16="http://schemas.microsoft.com/office/drawing/2014/main" id="{B36EAE63-0018-48D5-921E-B02157B7659D}"/>
                    </a:ext>
                  </a:extLst>
                </p:cNvPr>
                <p:cNvPicPr/>
                <p:nvPr/>
              </p:nvPicPr>
              <p:blipFill>
                <a:blip r:embed="rId267"/>
                <a:stretch>
                  <a:fillRect/>
                </a:stretch>
              </p:blipFill>
              <p:spPr>
                <a:xfrm>
                  <a:off x="980928" y="4427208"/>
                  <a:ext cx="336600" cy="118440"/>
                </a:xfrm>
                <a:prstGeom prst="rect">
                  <a:avLst/>
                </a:prstGeom>
              </p:spPr>
            </p:pic>
          </mc:Fallback>
        </mc:AlternateContent>
        <mc:AlternateContent xmlns:mc="http://schemas.openxmlformats.org/markup-compatibility/2006">
          <mc:Choice xmlns:p14="http://schemas.microsoft.com/office/powerpoint/2010/main" Requires="p14">
            <p:contentPart p14:bwMode="auto" r:id="rId268">
              <p14:nvContentPartPr>
                <p14:cNvPr id="160" name="Freihand 159">
                  <a:extLst>
                    <a:ext uri="{FF2B5EF4-FFF2-40B4-BE49-F238E27FC236}">
                      <a16:creationId xmlns:a16="http://schemas.microsoft.com/office/drawing/2014/main" id="{79AB3C21-F8C4-472D-B62F-4912166AC6AA}"/>
                    </a:ext>
                  </a:extLst>
                </p14:cNvPr>
                <p14:cNvContentPartPr/>
                <p14:nvPr/>
              </p14:nvContentPartPr>
              <p14:xfrm>
                <a:off x="1340928" y="4298328"/>
                <a:ext cx="120600" cy="208080"/>
              </p14:xfrm>
            </p:contentPart>
          </mc:Choice>
          <mc:Fallback>
            <p:pic>
              <p:nvPicPr>
                <p:cNvPr id="160" name="Freihand 159">
                  <a:extLst>
                    <a:ext uri="{FF2B5EF4-FFF2-40B4-BE49-F238E27FC236}">
                      <a16:creationId xmlns:a16="http://schemas.microsoft.com/office/drawing/2014/main" id="{79AB3C21-F8C4-472D-B62F-4912166AC6AA}"/>
                    </a:ext>
                  </a:extLst>
                </p:cNvPr>
                <p:cNvPicPr/>
                <p:nvPr/>
              </p:nvPicPr>
              <p:blipFill>
                <a:blip r:embed="rId269"/>
                <a:stretch>
                  <a:fillRect/>
                </a:stretch>
              </p:blipFill>
              <p:spPr>
                <a:xfrm>
                  <a:off x="1336608" y="4294008"/>
                  <a:ext cx="129240" cy="216720"/>
                </a:xfrm>
                <a:prstGeom prst="rect">
                  <a:avLst/>
                </a:prstGeom>
              </p:spPr>
            </p:pic>
          </mc:Fallback>
        </mc:AlternateContent>
        <mc:AlternateContent xmlns:mc="http://schemas.openxmlformats.org/markup-compatibility/2006">
          <mc:Choice xmlns:p14="http://schemas.microsoft.com/office/powerpoint/2010/main" Requires="p14">
            <p:contentPart p14:bwMode="auto" r:id="rId270">
              <p14:nvContentPartPr>
                <p14:cNvPr id="161" name="Freihand 160">
                  <a:extLst>
                    <a:ext uri="{FF2B5EF4-FFF2-40B4-BE49-F238E27FC236}">
                      <a16:creationId xmlns:a16="http://schemas.microsoft.com/office/drawing/2014/main" id="{2B904F30-F1A1-4F74-9417-789ADECE9981}"/>
                    </a:ext>
                  </a:extLst>
                </p14:cNvPr>
                <p14:cNvContentPartPr/>
                <p14:nvPr/>
              </p14:nvContentPartPr>
              <p14:xfrm>
                <a:off x="1480968" y="4353768"/>
                <a:ext cx="230400" cy="95040"/>
              </p14:xfrm>
            </p:contentPart>
          </mc:Choice>
          <mc:Fallback>
            <p:pic>
              <p:nvPicPr>
                <p:cNvPr id="161" name="Freihand 160">
                  <a:extLst>
                    <a:ext uri="{FF2B5EF4-FFF2-40B4-BE49-F238E27FC236}">
                      <a16:creationId xmlns:a16="http://schemas.microsoft.com/office/drawing/2014/main" id="{2B904F30-F1A1-4F74-9417-789ADECE9981}"/>
                    </a:ext>
                  </a:extLst>
                </p:cNvPr>
                <p:cNvPicPr/>
                <p:nvPr/>
              </p:nvPicPr>
              <p:blipFill>
                <a:blip r:embed="rId271"/>
                <a:stretch>
                  <a:fillRect/>
                </a:stretch>
              </p:blipFill>
              <p:spPr>
                <a:xfrm>
                  <a:off x="1476648" y="4349448"/>
                  <a:ext cx="239040" cy="103680"/>
                </a:xfrm>
                <a:prstGeom prst="rect">
                  <a:avLst/>
                </a:prstGeom>
              </p:spPr>
            </p:pic>
          </mc:Fallback>
        </mc:AlternateContent>
        <mc:AlternateContent xmlns:mc="http://schemas.openxmlformats.org/markup-compatibility/2006">
          <mc:Choice xmlns:p14="http://schemas.microsoft.com/office/powerpoint/2010/main" Requires="p14">
            <p:contentPart p14:bwMode="auto" r:id="rId272">
              <p14:nvContentPartPr>
                <p14:cNvPr id="163" name="Freihand 162">
                  <a:extLst>
                    <a:ext uri="{FF2B5EF4-FFF2-40B4-BE49-F238E27FC236}">
                      <a16:creationId xmlns:a16="http://schemas.microsoft.com/office/drawing/2014/main" id="{D48560EA-5B12-4006-92A6-B14A0B53BEAD}"/>
                    </a:ext>
                  </a:extLst>
                </p14:cNvPr>
                <p14:cNvContentPartPr/>
                <p14:nvPr/>
              </p14:nvContentPartPr>
              <p14:xfrm>
                <a:off x="310968" y="4848768"/>
                <a:ext cx="33840" cy="125640"/>
              </p14:xfrm>
            </p:contentPart>
          </mc:Choice>
          <mc:Fallback>
            <p:pic>
              <p:nvPicPr>
                <p:cNvPr id="163" name="Freihand 162">
                  <a:extLst>
                    <a:ext uri="{FF2B5EF4-FFF2-40B4-BE49-F238E27FC236}">
                      <a16:creationId xmlns:a16="http://schemas.microsoft.com/office/drawing/2014/main" id="{D48560EA-5B12-4006-92A6-B14A0B53BEAD}"/>
                    </a:ext>
                  </a:extLst>
                </p:cNvPr>
                <p:cNvPicPr/>
                <p:nvPr/>
              </p:nvPicPr>
              <p:blipFill>
                <a:blip r:embed="rId273"/>
                <a:stretch>
                  <a:fillRect/>
                </a:stretch>
              </p:blipFill>
              <p:spPr>
                <a:xfrm>
                  <a:off x="306648" y="4844448"/>
                  <a:ext cx="42480" cy="134280"/>
                </a:xfrm>
                <a:prstGeom prst="rect">
                  <a:avLst/>
                </a:prstGeom>
              </p:spPr>
            </p:pic>
          </mc:Fallback>
        </mc:AlternateContent>
        <mc:AlternateContent xmlns:mc="http://schemas.openxmlformats.org/markup-compatibility/2006">
          <mc:Choice xmlns:p14="http://schemas.microsoft.com/office/powerpoint/2010/main" Requires="p14">
            <p:contentPart p14:bwMode="auto" r:id="rId274">
              <p14:nvContentPartPr>
                <p14:cNvPr id="164" name="Freihand 163">
                  <a:extLst>
                    <a:ext uri="{FF2B5EF4-FFF2-40B4-BE49-F238E27FC236}">
                      <a16:creationId xmlns:a16="http://schemas.microsoft.com/office/drawing/2014/main" id="{2C62BD1E-0289-4BA7-BA94-0D9115D6F2D8}"/>
                    </a:ext>
                  </a:extLst>
                </p14:cNvPr>
                <p14:cNvContentPartPr/>
                <p14:nvPr/>
              </p14:nvContentPartPr>
              <p14:xfrm>
                <a:off x="320688" y="4798008"/>
                <a:ext cx="132840" cy="91080"/>
              </p14:xfrm>
            </p:contentPart>
          </mc:Choice>
          <mc:Fallback>
            <p:pic>
              <p:nvPicPr>
                <p:cNvPr id="164" name="Freihand 163">
                  <a:extLst>
                    <a:ext uri="{FF2B5EF4-FFF2-40B4-BE49-F238E27FC236}">
                      <a16:creationId xmlns:a16="http://schemas.microsoft.com/office/drawing/2014/main" id="{2C62BD1E-0289-4BA7-BA94-0D9115D6F2D8}"/>
                    </a:ext>
                  </a:extLst>
                </p:cNvPr>
                <p:cNvPicPr/>
                <p:nvPr/>
              </p:nvPicPr>
              <p:blipFill>
                <a:blip r:embed="rId275"/>
                <a:stretch>
                  <a:fillRect/>
                </a:stretch>
              </p:blipFill>
              <p:spPr>
                <a:xfrm>
                  <a:off x="316368" y="4793688"/>
                  <a:ext cx="141480" cy="99720"/>
                </a:xfrm>
                <a:prstGeom prst="rect">
                  <a:avLst/>
                </a:prstGeom>
              </p:spPr>
            </p:pic>
          </mc:Fallback>
        </mc:AlternateContent>
        <mc:AlternateContent xmlns:mc="http://schemas.openxmlformats.org/markup-compatibility/2006">
          <mc:Choice xmlns:p14="http://schemas.microsoft.com/office/powerpoint/2010/main" Requires="p14">
            <p:contentPart p14:bwMode="auto" r:id="rId276">
              <p14:nvContentPartPr>
                <p14:cNvPr id="165" name="Freihand 164">
                  <a:extLst>
                    <a:ext uri="{FF2B5EF4-FFF2-40B4-BE49-F238E27FC236}">
                      <a16:creationId xmlns:a16="http://schemas.microsoft.com/office/drawing/2014/main" id="{964ACF65-6C7B-43F6-9574-1FA5881FA3E0}"/>
                    </a:ext>
                  </a:extLst>
                </p14:cNvPr>
                <p14:cNvContentPartPr/>
                <p14:nvPr/>
              </p14:nvContentPartPr>
              <p14:xfrm>
                <a:off x="352728" y="4920768"/>
                <a:ext cx="117360" cy="53280"/>
              </p14:xfrm>
            </p:contentPart>
          </mc:Choice>
          <mc:Fallback>
            <p:pic>
              <p:nvPicPr>
                <p:cNvPr id="165" name="Freihand 164">
                  <a:extLst>
                    <a:ext uri="{FF2B5EF4-FFF2-40B4-BE49-F238E27FC236}">
                      <a16:creationId xmlns:a16="http://schemas.microsoft.com/office/drawing/2014/main" id="{964ACF65-6C7B-43F6-9574-1FA5881FA3E0}"/>
                    </a:ext>
                  </a:extLst>
                </p:cNvPr>
                <p:cNvPicPr/>
                <p:nvPr/>
              </p:nvPicPr>
              <p:blipFill>
                <a:blip r:embed="rId277"/>
                <a:stretch>
                  <a:fillRect/>
                </a:stretch>
              </p:blipFill>
              <p:spPr>
                <a:xfrm>
                  <a:off x="348408" y="4916448"/>
                  <a:ext cx="126000" cy="61920"/>
                </a:xfrm>
                <a:prstGeom prst="rect">
                  <a:avLst/>
                </a:prstGeom>
              </p:spPr>
            </p:pic>
          </mc:Fallback>
        </mc:AlternateContent>
        <mc:AlternateContent xmlns:mc="http://schemas.openxmlformats.org/markup-compatibility/2006">
          <mc:Choice xmlns:p14="http://schemas.microsoft.com/office/powerpoint/2010/main" Requires="p14">
            <p:contentPart p14:bwMode="auto" r:id="rId278">
              <p14:nvContentPartPr>
                <p14:cNvPr id="166" name="Freihand 165">
                  <a:extLst>
                    <a:ext uri="{FF2B5EF4-FFF2-40B4-BE49-F238E27FC236}">
                      <a16:creationId xmlns:a16="http://schemas.microsoft.com/office/drawing/2014/main" id="{E2701AA7-32FA-4AB2-B5D7-FB7F0E612CA7}"/>
                    </a:ext>
                  </a:extLst>
                </p14:cNvPr>
                <p14:cNvContentPartPr/>
                <p14:nvPr/>
              </p14:nvContentPartPr>
              <p14:xfrm>
                <a:off x="483408" y="4829328"/>
                <a:ext cx="122760" cy="135000"/>
              </p14:xfrm>
            </p:contentPart>
          </mc:Choice>
          <mc:Fallback>
            <p:pic>
              <p:nvPicPr>
                <p:cNvPr id="166" name="Freihand 165">
                  <a:extLst>
                    <a:ext uri="{FF2B5EF4-FFF2-40B4-BE49-F238E27FC236}">
                      <a16:creationId xmlns:a16="http://schemas.microsoft.com/office/drawing/2014/main" id="{E2701AA7-32FA-4AB2-B5D7-FB7F0E612CA7}"/>
                    </a:ext>
                  </a:extLst>
                </p:cNvPr>
                <p:cNvPicPr/>
                <p:nvPr/>
              </p:nvPicPr>
              <p:blipFill>
                <a:blip r:embed="rId279"/>
                <a:stretch>
                  <a:fillRect/>
                </a:stretch>
              </p:blipFill>
              <p:spPr>
                <a:xfrm>
                  <a:off x="479088" y="4825008"/>
                  <a:ext cx="131400" cy="143640"/>
                </a:xfrm>
                <a:prstGeom prst="rect">
                  <a:avLst/>
                </a:prstGeom>
              </p:spPr>
            </p:pic>
          </mc:Fallback>
        </mc:AlternateContent>
        <mc:AlternateContent xmlns:mc="http://schemas.openxmlformats.org/markup-compatibility/2006">
          <mc:Choice xmlns:p14="http://schemas.microsoft.com/office/powerpoint/2010/main" Requires="p14">
            <p:contentPart p14:bwMode="auto" r:id="rId280">
              <p14:nvContentPartPr>
                <p14:cNvPr id="167" name="Freihand 166">
                  <a:extLst>
                    <a:ext uri="{FF2B5EF4-FFF2-40B4-BE49-F238E27FC236}">
                      <a16:creationId xmlns:a16="http://schemas.microsoft.com/office/drawing/2014/main" id="{AAB0AF2E-1AEE-418A-AC06-FDEE31CC1EC5}"/>
                    </a:ext>
                  </a:extLst>
                </p14:cNvPr>
                <p14:cNvContentPartPr/>
                <p14:nvPr/>
              </p14:nvContentPartPr>
              <p14:xfrm>
                <a:off x="624888" y="4796928"/>
                <a:ext cx="96480" cy="250920"/>
              </p14:xfrm>
            </p:contentPart>
          </mc:Choice>
          <mc:Fallback>
            <p:pic>
              <p:nvPicPr>
                <p:cNvPr id="167" name="Freihand 166">
                  <a:extLst>
                    <a:ext uri="{FF2B5EF4-FFF2-40B4-BE49-F238E27FC236}">
                      <a16:creationId xmlns:a16="http://schemas.microsoft.com/office/drawing/2014/main" id="{AAB0AF2E-1AEE-418A-AC06-FDEE31CC1EC5}"/>
                    </a:ext>
                  </a:extLst>
                </p:cNvPr>
                <p:cNvPicPr/>
                <p:nvPr/>
              </p:nvPicPr>
              <p:blipFill>
                <a:blip r:embed="rId281"/>
                <a:stretch>
                  <a:fillRect/>
                </a:stretch>
              </p:blipFill>
              <p:spPr>
                <a:xfrm>
                  <a:off x="620568" y="4792608"/>
                  <a:ext cx="105120" cy="259560"/>
                </a:xfrm>
                <a:prstGeom prst="rect">
                  <a:avLst/>
                </a:prstGeom>
              </p:spPr>
            </p:pic>
          </mc:Fallback>
        </mc:AlternateContent>
        <mc:AlternateContent xmlns:mc="http://schemas.openxmlformats.org/markup-compatibility/2006">
          <mc:Choice xmlns:p14="http://schemas.microsoft.com/office/powerpoint/2010/main" Requires="p14">
            <p:contentPart p14:bwMode="auto" r:id="rId282">
              <p14:nvContentPartPr>
                <p14:cNvPr id="168" name="Freihand 167">
                  <a:extLst>
                    <a:ext uri="{FF2B5EF4-FFF2-40B4-BE49-F238E27FC236}">
                      <a16:creationId xmlns:a16="http://schemas.microsoft.com/office/drawing/2014/main" id="{27DC54D7-645B-4014-B538-CF7E4D035838}"/>
                    </a:ext>
                  </a:extLst>
                </p14:cNvPr>
                <p14:cNvContentPartPr/>
                <p14:nvPr/>
              </p14:nvContentPartPr>
              <p14:xfrm>
                <a:off x="771048" y="4759848"/>
                <a:ext cx="175680" cy="77040"/>
              </p14:xfrm>
            </p:contentPart>
          </mc:Choice>
          <mc:Fallback>
            <p:pic>
              <p:nvPicPr>
                <p:cNvPr id="168" name="Freihand 167">
                  <a:extLst>
                    <a:ext uri="{FF2B5EF4-FFF2-40B4-BE49-F238E27FC236}">
                      <a16:creationId xmlns:a16="http://schemas.microsoft.com/office/drawing/2014/main" id="{27DC54D7-645B-4014-B538-CF7E4D035838}"/>
                    </a:ext>
                  </a:extLst>
                </p:cNvPr>
                <p:cNvPicPr/>
                <p:nvPr/>
              </p:nvPicPr>
              <p:blipFill>
                <a:blip r:embed="rId283"/>
                <a:stretch>
                  <a:fillRect/>
                </a:stretch>
              </p:blipFill>
              <p:spPr>
                <a:xfrm>
                  <a:off x="766728" y="4755528"/>
                  <a:ext cx="184320" cy="85680"/>
                </a:xfrm>
                <a:prstGeom prst="rect">
                  <a:avLst/>
                </a:prstGeom>
              </p:spPr>
            </p:pic>
          </mc:Fallback>
        </mc:AlternateContent>
        <mc:AlternateContent xmlns:mc="http://schemas.openxmlformats.org/markup-compatibility/2006">
          <mc:Choice xmlns:p14="http://schemas.microsoft.com/office/powerpoint/2010/main" Requires="p14">
            <p:contentPart p14:bwMode="auto" r:id="rId284">
              <p14:nvContentPartPr>
                <p14:cNvPr id="169" name="Freihand 168">
                  <a:extLst>
                    <a:ext uri="{FF2B5EF4-FFF2-40B4-BE49-F238E27FC236}">
                      <a16:creationId xmlns:a16="http://schemas.microsoft.com/office/drawing/2014/main" id="{A1026156-E2C5-4830-B0A5-45D2A14D4319}"/>
                    </a:ext>
                  </a:extLst>
                </p14:cNvPr>
                <p14:cNvContentPartPr/>
                <p14:nvPr/>
              </p14:nvContentPartPr>
              <p14:xfrm>
                <a:off x="976248" y="4670208"/>
                <a:ext cx="239400" cy="115920"/>
              </p14:xfrm>
            </p:contentPart>
          </mc:Choice>
          <mc:Fallback>
            <p:pic>
              <p:nvPicPr>
                <p:cNvPr id="169" name="Freihand 168">
                  <a:extLst>
                    <a:ext uri="{FF2B5EF4-FFF2-40B4-BE49-F238E27FC236}">
                      <a16:creationId xmlns:a16="http://schemas.microsoft.com/office/drawing/2014/main" id="{A1026156-E2C5-4830-B0A5-45D2A14D4319}"/>
                    </a:ext>
                  </a:extLst>
                </p:cNvPr>
                <p:cNvPicPr/>
                <p:nvPr/>
              </p:nvPicPr>
              <p:blipFill>
                <a:blip r:embed="rId285"/>
                <a:stretch>
                  <a:fillRect/>
                </a:stretch>
              </p:blipFill>
              <p:spPr>
                <a:xfrm>
                  <a:off x="971928" y="4665888"/>
                  <a:ext cx="248040" cy="124560"/>
                </a:xfrm>
                <a:prstGeom prst="rect">
                  <a:avLst/>
                </a:prstGeom>
              </p:spPr>
            </p:pic>
          </mc:Fallback>
        </mc:AlternateContent>
        <mc:AlternateContent xmlns:mc="http://schemas.openxmlformats.org/markup-compatibility/2006">
          <mc:Choice xmlns:p14="http://schemas.microsoft.com/office/powerpoint/2010/main" Requires="p14">
            <p:contentPart p14:bwMode="auto" r:id="rId286">
              <p14:nvContentPartPr>
                <p14:cNvPr id="170" name="Freihand 169">
                  <a:extLst>
                    <a:ext uri="{FF2B5EF4-FFF2-40B4-BE49-F238E27FC236}">
                      <a16:creationId xmlns:a16="http://schemas.microsoft.com/office/drawing/2014/main" id="{BD57F3A1-577E-4A3E-AC3E-AEE5ADF7E467}"/>
                    </a:ext>
                  </a:extLst>
                </p14:cNvPr>
                <p14:cNvContentPartPr/>
                <p14:nvPr/>
              </p14:nvContentPartPr>
              <p14:xfrm>
                <a:off x="1212408" y="4598568"/>
                <a:ext cx="389160" cy="151200"/>
              </p14:xfrm>
            </p:contentPart>
          </mc:Choice>
          <mc:Fallback>
            <p:pic>
              <p:nvPicPr>
                <p:cNvPr id="170" name="Freihand 169">
                  <a:extLst>
                    <a:ext uri="{FF2B5EF4-FFF2-40B4-BE49-F238E27FC236}">
                      <a16:creationId xmlns:a16="http://schemas.microsoft.com/office/drawing/2014/main" id="{BD57F3A1-577E-4A3E-AC3E-AEE5ADF7E467}"/>
                    </a:ext>
                  </a:extLst>
                </p:cNvPr>
                <p:cNvPicPr/>
                <p:nvPr/>
              </p:nvPicPr>
              <p:blipFill>
                <a:blip r:embed="rId287"/>
                <a:stretch>
                  <a:fillRect/>
                </a:stretch>
              </p:blipFill>
              <p:spPr>
                <a:xfrm>
                  <a:off x="1208088" y="4594248"/>
                  <a:ext cx="397800" cy="159840"/>
                </a:xfrm>
                <a:prstGeom prst="rect">
                  <a:avLst/>
                </a:prstGeom>
              </p:spPr>
            </p:pic>
          </mc:Fallback>
        </mc:AlternateContent>
        <mc:AlternateContent xmlns:mc="http://schemas.openxmlformats.org/markup-compatibility/2006">
          <mc:Choice xmlns:p14="http://schemas.microsoft.com/office/powerpoint/2010/main" Requires="p14">
            <p:contentPart p14:bwMode="auto" r:id="rId288">
              <p14:nvContentPartPr>
                <p14:cNvPr id="171" name="Freihand 170">
                  <a:extLst>
                    <a:ext uri="{FF2B5EF4-FFF2-40B4-BE49-F238E27FC236}">
                      <a16:creationId xmlns:a16="http://schemas.microsoft.com/office/drawing/2014/main" id="{CB26437A-7497-4F4A-81F6-D41B070930AB}"/>
                    </a:ext>
                  </a:extLst>
                </p14:cNvPr>
                <p14:cNvContentPartPr/>
                <p14:nvPr/>
              </p14:nvContentPartPr>
              <p14:xfrm>
                <a:off x="1787328" y="4546728"/>
                <a:ext cx="123840" cy="96120"/>
              </p14:xfrm>
            </p:contentPart>
          </mc:Choice>
          <mc:Fallback>
            <p:pic>
              <p:nvPicPr>
                <p:cNvPr id="171" name="Freihand 170">
                  <a:extLst>
                    <a:ext uri="{FF2B5EF4-FFF2-40B4-BE49-F238E27FC236}">
                      <a16:creationId xmlns:a16="http://schemas.microsoft.com/office/drawing/2014/main" id="{CB26437A-7497-4F4A-81F6-D41B070930AB}"/>
                    </a:ext>
                  </a:extLst>
                </p:cNvPr>
                <p:cNvPicPr/>
                <p:nvPr/>
              </p:nvPicPr>
              <p:blipFill>
                <a:blip r:embed="rId289"/>
                <a:stretch>
                  <a:fillRect/>
                </a:stretch>
              </p:blipFill>
              <p:spPr>
                <a:xfrm>
                  <a:off x="1783008" y="4542408"/>
                  <a:ext cx="132480" cy="104760"/>
                </a:xfrm>
                <a:prstGeom prst="rect">
                  <a:avLst/>
                </a:prstGeom>
              </p:spPr>
            </p:pic>
          </mc:Fallback>
        </mc:AlternateContent>
        <mc:AlternateContent xmlns:mc="http://schemas.openxmlformats.org/markup-compatibility/2006">
          <mc:Choice xmlns:p14="http://schemas.microsoft.com/office/powerpoint/2010/main" Requires="p14">
            <p:contentPart p14:bwMode="auto" r:id="rId290">
              <p14:nvContentPartPr>
                <p14:cNvPr id="172" name="Freihand 171">
                  <a:extLst>
                    <a:ext uri="{FF2B5EF4-FFF2-40B4-BE49-F238E27FC236}">
                      <a16:creationId xmlns:a16="http://schemas.microsoft.com/office/drawing/2014/main" id="{76380F21-E6B1-423D-B30C-AC96428B6E84}"/>
                    </a:ext>
                  </a:extLst>
                </p14:cNvPr>
                <p14:cNvContentPartPr/>
                <p14:nvPr/>
              </p14:nvContentPartPr>
              <p14:xfrm>
                <a:off x="1946808" y="4489128"/>
                <a:ext cx="183240" cy="286920"/>
              </p14:xfrm>
            </p:contentPart>
          </mc:Choice>
          <mc:Fallback>
            <p:pic>
              <p:nvPicPr>
                <p:cNvPr id="172" name="Freihand 171">
                  <a:extLst>
                    <a:ext uri="{FF2B5EF4-FFF2-40B4-BE49-F238E27FC236}">
                      <a16:creationId xmlns:a16="http://schemas.microsoft.com/office/drawing/2014/main" id="{76380F21-E6B1-423D-B30C-AC96428B6E84}"/>
                    </a:ext>
                  </a:extLst>
                </p:cNvPr>
                <p:cNvPicPr/>
                <p:nvPr/>
              </p:nvPicPr>
              <p:blipFill>
                <a:blip r:embed="rId291"/>
                <a:stretch>
                  <a:fillRect/>
                </a:stretch>
              </p:blipFill>
              <p:spPr>
                <a:xfrm>
                  <a:off x="1942488" y="4484808"/>
                  <a:ext cx="191880" cy="295560"/>
                </a:xfrm>
                <a:prstGeom prst="rect">
                  <a:avLst/>
                </a:prstGeom>
              </p:spPr>
            </p:pic>
          </mc:Fallback>
        </mc:AlternateContent>
        <mc:AlternateContent xmlns:mc="http://schemas.openxmlformats.org/markup-compatibility/2006">
          <mc:Choice xmlns:p14="http://schemas.microsoft.com/office/powerpoint/2010/main" Requires="p14">
            <p:contentPart p14:bwMode="auto" r:id="rId292">
              <p14:nvContentPartPr>
                <p14:cNvPr id="173" name="Freihand 172">
                  <a:extLst>
                    <a:ext uri="{FF2B5EF4-FFF2-40B4-BE49-F238E27FC236}">
                      <a16:creationId xmlns:a16="http://schemas.microsoft.com/office/drawing/2014/main" id="{E13C75D8-B7FF-445F-9021-9CA892E34351}"/>
                    </a:ext>
                  </a:extLst>
                </p14:cNvPr>
                <p14:cNvContentPartPr/>
                <p14:nvPr/>
              </p14:nvContentPartPr>
              <p14:xfrm>
                <a:off x="2153088" y="4440528"/>
                <a:ext cx="119160" cy="106920"/>
              </p14:xfrm>
            </p:contentPart>
          </mc:Choice>
          <mc:Fallback>
            <p:pic>
              <p:nvPicPr>
                <p:cNvPr id="173" name="Freihand 172">
                  <a:extLst>
                    <a:ext uri="{FF2B5EF4-FFF2-40B4-BE49-F238E27FC236}">
                      <a16:creationId xmlns:a16="http://schemas.microsoft.com/office/drawing/2014/main" id="{E13C75D8-B7FF-445F-9021-9CA892E34351}"/>
                    </a:ext>
                  </a:extLst>
                </p:cNvPr>
                <p:cNvPicPr/>
                <p:nvPr/>
              </p:nvPicPr>
              <p:blipFill>
                <a:blip r:embed="rId293"/>
                <a:stretch>
                  <a:fillRect/>
                </a:stretch>
              </p:blipFill>
              <p:spPr>
                <a:xfrm>
                  <a:off x="2148768" y="4436208"/>
                  <a:ext cx="127800" cy="115560"/>
                </a:xfrm>
                <a:prstGeom prst="rect">
                  <a:avLst/>
                </a:prstGeom>
              </p:spPr>
            </p:pic>
          </mc:Fallback>
        </mc:AlternateContent>
        <mc:AlternateContent xmlns:mc="http://schemas.openxmlformats.org/markup-compatibility/2006">
          <mc:Choice xmlns:p14="http://schemas.microsoft.com/office/powerpoint/2010/main" Requires="p14">
            <p:contentPart p14:bwMode="auto" r:id="rId294">
              <p14:nvContentPartPr>
                <p14:cNvPr id="174" name="Freihand 173">
                  <a:extLst>
                    <a:ext uri="{FF2B5EF4-FFF2-40B4-BE49-F238E27FC236}">
                      <a16:creationId xmlns:a16="http://schemas.microsoft.com/office/drawing/2014/main" id="{B2893784-26E4-4140-93BC-580AA990E549}"/>
                    </a:ext>
                  </a:extLst>
                </p14:cNvPr>
                <p14:cNvContentPartPr/>
                <p14:nvPr/>
              </p14:nvContentPartPr>
              <p14:xfrm>
                <a:off x="2308248" y="4391568"/>
                <a:ext cx="106560" cy="76320"/>
              </p14:xfrm>
            </p:contentPart>
          </mc:Choice>
          <mc:Fallback>
            <p:pic>
              <p:nvPicPr>
                <p:cNvPr id="174" name="Freihand 173">
                  <a:extLst>
                    <a:ext uri="{FF2B5EF4-FFF2-40B4-BE49-F238E27FC236}">
                      <a16:creationId xmlns:a16="http://schemas.microsoft.com/office/drawing/2014/main" id="{B2893784-26E4-4140-93BC-580AA990E549}"/>
                    </a:ext>
                  </a:extLst>
                </p:cNvPr>
                <p:cNvPicPr/>
                <p:nvPr/>
              </p:nvPicPr>
              <p:blipFill>
                <a:blip r:embed="rId295"/>
                <a:stretch>
                  <a:fillRect/>
                </a:stretch>
              </p:blipFill>
              <p:spPr>
                <a:xfrm>
                  <a:off x="2303928" y="4387248"/>
                  <a:ext cx="115200" cy="84960"/>
                </a:xfrm>
                <a:prstGeom prst="rect">
                  <a:avLst/>
                </a:prstGeom>
              </p:spPr>
            </p:pic>
          </mc:Fallback>
        </mc:AlternateContent>
        <mc:AlternateContent xmlns:mc="http://schemas.openxmlformats.org/markup-compatibility/2006">
          <mc:Choice xmlns:p14="http://schemas.microsoft.com/office/powerpoint/2010/main" Requires="p14">
            <p:contentPart p14:bwMode="auto" r:id="rId296">
              <p14:nvContentPartPr>
                <p14:cNvPr id="175" name="Freihand 174">
                  <a:extLst>
                    <a:ext uri="{FF2B5EF4-FFF2-40B4-BE49-F238E27FC236}">
                      <a16:creationId xmlns:a16="http://schemas.microsoft.com/office/drawing/2014/main" id="{469927AF-A7F3-4E5F-97E1-53FF0535DC11}"/>
                    </a:ext>
                  </a:extLst>
                </p14:cNvPr>
                <p14:cNvContentPartPr/>
                <p14:nvPr/>
              </p14:nvContentPartPr>
              <p14:xfrm>
                <a:off x="2524248" y="4198248"/>
                <a:ext cx="179640" cy="237960"/>
              </p14:xfrm>
            </p:contentPart>
          </mc:Choice>
          <mc:Fallback>
            <p:pic>
              <p:nvPicPr>
                <p:cNvPr id="175" name="Freihand 174">
                  <a:extLst>
                    <a:ext uri="{FF2B5EF4-FFF2-40B4-BE49-F238E27FC236}">
                      <a16:creationId xmlns:a16="http://schemas.microsoft.com/office/drawing/2014/main" id="{469927AF-A7F3-4E5F-97E1-53FF0535DC11}"/>
                    </a:ext>
                  </a:extLst>
                </p:cNvPr>
                <p:cNvPicPr/>
                <p:nvPr/>
              </p:nvPicPr>
              <p:blipFill>
                <a:blip r:embed="rId297"/>
                <a:stretch>
                  <a:fillRect/>
                </a:stretch>
              </p:blipFill>
              <p:spPr>
                <a:xfrm>
                  <a:off x="2519928" y="4193928"/>
                  <a:ext cx="188280" cy="246600"/>
                </a:xfrm>
                <a:prstGeom prst="rect">
                  <a:avLst/>
                </a:prstGeom>
              </p:spPr>
            </p:pic>
          </mc:Fallback>
        </mc:AlternateContent>
        <mc:AlternateContent xmlns:mc="http://schemas.openxmlformats.org/markup-compatibility/2006">
          <mc:Choice xmlns:p14="http://schemas.microsoft.com/office/powerpoint/2010/main" Requires="p14">
            <p:contentPart p14:bwMode="auto" r:id="rId298">
              <p14:nvContentPartPr>
                <p14:cNvPr id="176" name="Freihand 175">
                  <a:extLst>
                    <a:ext uri="{FF2B5EF4-FFF2-40B4-BE49-F238E27FC236}">
                      <a16:creationId xmlns:a16="http://schemas.microsoft.com/office/drawing/2014/main" id="{8A2656A1-D215-470E-ADEF-584CE70C0B3F}"/>
                    </a:ext>
                  </a:extLst>
                </p14:cNvPr>
                <p14:cNvContentPartPr/>
                <p14:nvPr/>
              </p14:nvContentPartPr>
              <p14:xfrm>
                <a:off x="2789208" y="4204728"/>
                <a:ext cx="429840" cy="154440"/>
              </p14:xfrm>
            </p:contentPart>
          </mc:Choice>
          <mc:Fallback>
            <p:pic>
              <p:nvPicPr>
                <p:cNvPr id="176" name="Freihand 175">
                  <a:extLst>
                    <a:ext uri="{FF2B5EF4-FFF2-40B4-BE49-F238E27FC236}">
                      <a16:creationId xmlns:a16="http://schemas.microsoft.com/office/drawing/2014/main" id="{8A2656A1-D215-470E-ADEF-584CE70C0B3F}"/>
                    </a:ext>
                  </a:extLst>
                </p:cNvPr>
                <p:cNvPicPr/>
                <p:nvPr/>
              </p:nvPicPr>
              <p:blipFill>
                <a:blip r:embed="rId299"/>
                <a:stretch>
                  <a:fillRect/>
                </a:stretch>
              </p:blipFill>
              <p:spPr>
                <a:xfrm>
                  <a:off x="2784888" y="4200408"/>
                  <a:ext cx="438480" cy="163080"/>
                </a:xfrm>
                <a:prstGeom prst="rect">
                  <a:avLst/>
                </a:prstGeom>
              </p:spPr>
            </p:pic>
          </mc:Fallback>
        </mc:AlternateContent>
        <mc:AlternateContent xmlns:mc="http://schemas.openxmlformats.org/markup-compatibility/2006">
          <mc:Choice xmlns:p14="http://schemas.microsoft.com/office/powerpoint/2010/main" Requires="p14">
            <p:contentPart p14:bwMode="auto" r:id="rId300">
              <p14:nvContentPartPr>
                <p14:cNvPr id="177" name="Freihand 176">
                  <a:extLst>
                    <a:ext uri="{FF2B5EF4-FFF2-40B4-BE49-F238E27FC236}">
                      <a16:creationId xmlns:a16="http://schemas.microsoft.com/office/drawing/2014/main" id="{6580A50A-DA27-4A12-A141-783088102AAA}"/>
                    </a:ext>
                  </a:extLst>
                </p14:cNvPr>
                <p14:cNvContentPartPr/>
                <p14:nvPr/>
              </p14:nvContentPartPr>
              <p14:xfrm>
                <a:off x="2896488" y="4050288"/>
                <a:ext cx="343440" cy="339840"/>
              </p14:xfrm>
            </p:contentPart>
          </mc:Choice>
          <mc:Fallback>
            <p:pic>
              <p:nvPicPr>
                <p:cNvPr id="177" name="Freihand 176">
                  <a:extLst>
                    <a:ext uri="{FF2B5EF4-FFF2-40B4-BE49-F238E27FC236}">
                      <a16:creationId xmlns:a16="http://schemas.microsoft.com/office/drawing/2014/main" id="{6580A50A-DA27-4A12-A141-783088102AAA}"/>
                    </a:ext>
                  </a:extLst>
                </p:cNvPr>
                <p:cNvPicPr/>
                <p:nvPr/>
              </p:nvPicPr>
              <p:blipFill>
                <a:blip r:embed="rId301"/>
                <a:stretch>
                  <a:fillRect/>
                </a:stretch>
              </p:blipFill>
              <p:spPr>
                <a:xfrm>
                  <a:off x="2892168" y="4045968"/>
                  <a:ext cx="352080" cy="348480"/>
                </a:xfrm>
                <a:prstGeom prst="rect">
                  <a:avLst/>
                </a:prstGeom>
              </p:spPr>
            </p:pic>
          </mc:Fallback>
        </mc:AlternateContent>
        <mc:AlternateContent xmlns:mc="http://schemas.openxmlformats.org/markup-compatibility/2006">
          <mc:Choice xmlns:p14="http://schemas.microsoft.com/office/powerpoint/2010/main" Requires="p14">
            <p:contentPart p14:bwMode="auto" r:id="rId302">
              <p14:nvContentPartPr>
                <p14:cNvPr id="178" name="Freihand 177">
                  <a:extLst>
                    <a:ext uri="{FF2B5EF4-FFF2-40B4-BE49-F238E27FC236}">
                      <a16:creationId xmlns:a16="http://schemas.microsoft.com/office/drawing/2014/main" id="{62C467FF-4FD7-4658-ABB2-D11B5A5CEEF2}"/>
                    </a:ext>
                  </a:extLst>
                </p14:cNvPr>
                <p14:cNvContentPartPr/>
                <p14:nvPr/>
              </p14:nvContentPartPr>
              <p14:xfrm>
                <a:off x="420048" y="5195808"/>
                <a:ext cx="163440" cy="239760"/>
              </p14:xfrm>
            </p:contentPart>
          </mc:Choice>
          <mc:Fallback>
            <p:pic>
              <p:nvPicPr>
                <p:cNvPr id="178" name="Freihand 177">
                  <a:extLst>
                    <a:ext uri="{FF2B5EF4-FFF2-40B4-BE49-F238E27FC236}">
                      <a16:creationId xmlns:a16="http://schemas.microsoft.com/office/drawing/2014/main" id="{62C467FF-4FD7-4658-ABB2-D11B5A5CEEF2}"/>
                    </a:ext>
                  </a:extLst>
                </p:cNvPr>
                <p:cNvPicPr/>
                <p:nvPr/>
              </p:nvPicPr>
              <p:blipFill>
                <a:blip r:embed="rId303"/>
                <a:stretch>
                  <a:fillRect/>
                </a:stretch>
              </p:blipFill>
              <p:spPr>
                <a:xfrm>
                  <a:off x="415728" y="5191488"/>
                  <a:ext cx="172080" cy="248400"/>
                </a:xfrm>
                <a:prstGeom prst="rect">
                  <a:avLst/>
                </a:prstGeom>
              </p:spPr>
            </p:pic>
          </mc:Fallback>
        </mc:AlternateContent>
        <mc:AlternateContent xmlns:mc="http://schemas.openxmlformats.org/markup-compatibility/2006">
          <mc:Choice xmlns:p14="http://schemas.microsoft.com/office/powerpoint/2010/main" Requires="p14">
            <p:contentPart p14:bwMode="auto" r:id="rId304">
              <p14:nvContentPartPr>
                <p14:cNvPr id="179" name="Freihand 178">
                  <a:extLst>
                    <a:ext uri="{FF2B5EF4-FFF2-40B4-BE49-F238E27FC236}">
                      <a16:creationId xmlns:a16="http://schemas.microsoft.com/office/drawing/2014/main" id="{540519B0-A915-4DB2-89FB-029EA314A919}"/>
                    </a:ext>
                  </a:extLst>
                </p14:cNvPr>
                <p14:cNvContentPartPr/>
                <p14:nvPr/>
              </p14:nvContentPartPr>
              <p14:xfrm>
                <a:off x="653688" y="5175288"/>
                <a:ext cx="55800" cy="160200"/>
              </p14:xfrm>
            </p:contentPart>
          </mc:Choice>
          <mc:Fallback>
            <p:pic>
              <p:nvPicPr>
                <p:cNvPr id="179" name="Freihand 178">
                  <a:extLst>
                    <a:ext uri="{FF2B5EF4-FFF2-40B4-BE49-F238E27FC236}">
                      <a16:creationId xmlns:a16="http://schemas.microsoft.com/office/drawing/2014/main" id="{540519B0-A915-4DB2-89FB-029EA314A919}"/>
                    </a:ext>
                  </a:extLst>
                </p:cNvPr>
                <p:cNvPicPr/>
                <p:nvPr/>
              </p:nvPicPr>
              <p:blipFill>
                <a:blip r:embed="rId305"/>
                <a:stretch>
                  <a:fillRect/>
                </a:stretch>
              </p:blipFill>
              <p:spPr>
                <a:xfrm>
                  <a:off x="649368" y="5170968"/>
                  <a:ext cx="64440" cy="168840"/>
                </a:xfrm>
                <a:prstGeom prst="rect">
                  <a:avLst/>
                </a:prstGeom>
              </p:spPr>
            </p:pic>
          </mc:Fallback>
        </mc:AlternateContent>
        <mc:AlternateContent xmlns:mc="http://schemas.openxmlformats.org/markup-compatibility/2006">
          <mc:Choice xmlns:p14="http://schemas.microsoft.com/office/powerpoint/2010/main" Requires="p14">
            <p:contentPart p14:bwMode="auto" r:id="rId306">
              <p14:nvContentPartPr>
                <p14:cNvPr id="180" name="Freihand 179">
                  <a:extLst>
                    <a:ext uri="{FF2B5EF4-FFF2-40B4-BE49-F238E27FC236}">
                      <a16:creationId xmlns:a16="http://schemas.microsoft.com/office/drawing/2014/main" id="{79F8FDFC-DEBA-4F53-8BCE-260E9B6B6DB8}"/>
                    </a:ext>
                  </a:extLst>
                </p14:cNvPr>
                <p14:cNvContentPartPr/>
                <p14:nvPr/>
              </p14:nvContentPartPr>
              <p14:xfrm>
                <a:off x="540648" y="5147568"/>
                <a:ext cx="192600" cy="223920"/>
              </p14:xfrm>
            </p:contentPart>
          </mc:Choice>
          <mc:Fallback>
            <p:pic>
              <p:nvPicPr>
                <p:cNvPr id="180" name="Freihand 179">
                  <a:extLst>
                    <a:ext uri="{FF2B5EF4-FFF2-40B4-BE49-F238E27FC236}">
                      <a16:creationId xmlns:a16="http://schemas.microsoft.com/office/drawing/2014/main" id="{79F8FDFC-DEBA-4F53-8BCE-260E9B6B6DB8}"/>
                    </a:ext>
                  </a:extLst>
                </p:cNvPr>
                <p:cNvPicPr/>
                <p:nvPr/>
              </p:nvPicPr>
              <p:blipFill>
                <a:blip r:embed="rId307"/>
                <a:stretch>
                  <a:fillRect/>
                </a:stretch>
              </p:blipFill>
              <p:spPr>
                <a:xfrm>
                  <a:off x="536328" y="5143248"/>
                  <a:ext cx="201240" cy="232560"/>
                </a:xfrm>
                <a:prstGeom prst="rect">
                  <a:avLst/>
                </a:prstGeom>
              </p:spPr>
            </p:pic>
          </mc:Fallback>
        </mc:AlternateContent>
        <mc:AlternateContent xmlns:mc="http://schemas.openxmlformats.org/markup-compatibility/2006">
          <mc:Choice xmlns:p14="http://schemas.microsoft.com/office/powerpoint/2010/main" Requires="p14">
            <p:contentPart p14:bwMode="auto" r:id="rId308">
              <p14:nvContentPartPr>
                <p14:cNvPr id="181" name="Freihand 180">
                  <a:extLst>
                    <a:ext uri="{FF2B5EF4-FFF2-40B4-BE49-F238E27FC236}">
                      <a16:creationId xmlns:a16="http://schemas.microsoft.com/office/drawing/2014/main" id="{2B01E1BD-3944-4B21-869C-C64CDA3177FD}"/>
                    </a:ext>
                  </a:extLst>
                </p14:cNvPr>
                <p14:cNvContentPartPr/>
                <p14:nvPr/>
              </p14:nvContentPartPr>
              <p14:xfrm>
                <a:off x="799488" y="5115888"/>
                <a:ext cx="67680" cy="203400"/>
              </p14:xfrm>
            </p:contentPart>
          </mc:Choice>
          <mc:Fallback>
            <p:pic>
              <p:nvPicPr>
                <p:cNvPr id="181" name="Freihand 180">
                  <a:extLst>
                    <a:ext uri="{FF2B5EF4-FFF2-40B4-BE49-F238E27FC236}">
                      <a16:creationId xmlns:a16="http://schemas.microsoft.com/office/drawing/2014/main" id="{2B01E1BD-3944-4B21-869C-C64CDA3177FD}"/>
                    </a:ext>
                  </a:extLst>
                </p:cNvPr>
                <p:cNvPicPr/>
                <p:nvPr/>
              </p:nvPicPr>
              <p:blipFill>
                <a:blip r:embed="rId309"/>
                <a:stretch>
                  <a:fillRect/>
                </a:stretch>
              </p:blipFill>
              <p:spPr>
                <a:xfrm>
                  <a:off x="795168" y="5111568"/>
                  <a:ext cx="76320" cy="212040"/>
                </a:xfrm>
                <a:prstGeom prst="rect">
                  <a:avLst/>
                </a:prstGeom>
              </p:spPr>
            </p:pic>
          </mc:Fallback>
        </mc:AlternateContent>
        <mc:AlternateContent xmlns:mc="http://schemas.openxmlformats.org/markup-compatibility/2006">
          <mc:Choice xmlns:p14="http://schemas.microsoft.com/office/powerpoint/2010/main" Requires="p14">
            <p:contentPart p14:bwMode="auto" r:id="rId310">
              <p14:nvContentPartPr>
                <p14:cNvPr id="182" name="Freihand 181">
                  <a:extLst>
                    <a:ext uri="{FF2B5EF4-FFF2-40B4-BE49-F238E27FC236}">
                      <a16:creationId xmlns:a16="http://schemas.microsoft.com/office/drawing/2014/main" id="{79307E70-4C1E-43DB-ABFF-172F842AD2AC}"/>
                    </a:ext>
                  </a:extLst>
                </p14:cNvPr>
                <p14:cNvContentPartPr/>
                <p14:nvPr/>
              </p14:nvContentPartPr>
              <p14:xfrm>
                <a:off x="699408" y="5048928"/>
                <a:ext cx="183600" cy="113040"/>
              </p14:xfrm>
            </p:contentPart>
          </mc:Choice>
          <mc:Fallback>
            <p:pic>
              <p:nvPicPr>
                <p:cNvPr id="182" name="Freihand 181">
                  <a:extLst>
                    <a:ext uri="{FF2B5EF4-FFF2-40B4-BE49-F238E27FC236}">
                      <a16:creationId xmlns:a16="http://schemas.microsoft.com/office/drawing/2014/main" id="{79307E70-4C1E-43DB-ABFF-172F842AD2AC}"/>
                    </a:ext>
                  </a:extLst>
                </p:cNvPr>
                <p:cNvPicPr/>
                <p:nvPr/>
              </p:nvPicPr>
              <p:blipFill>
                <a:blip r:embed="rId311"/>
                <a:stretch>
                  <a:fillRect/>
                </a:stretch>
              </p:blipFill>
              <p:spPr>
                <a:xfrm>
                  <a:off x="695088" y="5044608"/>
                  <a:ext cx="192240" cy="121680"/>
                </a:xfrm>
                <a:prstGeom prst="rect">
                  <a:avLst/>
                </a:prstGeom>
              </p:spPr>
            </p:pic>
          </mc:Fallback>
        </mc:AlternateContent>
        <mc:AlternateContent xmlns:mc="http://schemas.openxmlformats.org/markup-compatibility/2006">
          <mc:Choice xmlns:p14="http://schemas.microsoft.com/office/powerpoint/2010/main" Requires="p14">
            <p:contentPart p14:bwMode="auto" r:id="rId312">
              <p14:nvContentPartPr>
                <p14:cNvPr id="183" name="Freihand 182">
                  <a:extLst>
                    <a:ext uri="{FF2B5EF4-FFF2-40B4-BE49-F238E27FC236}">
                      <a16:creationId xmlns:a16="http://schemas.microsoft.com/office/drawing/2014/main" id="{31E76170-BBD2-4359-8701-31F1D5C6EBB4}"/>
                    </a:ext>
                  </a:extLst>
                </p14:cNvPr>
                <p14:cNvContentPartPr/>
                <p14:nvPr/>
              </p14:nvContentPartPr>
              <p14:xfrm>
                <a:off x="1039248" y="5051088"/>
                <a:ext cx="245160" cy="126360"/>
              </p14:xfrm>
            </p:contentPart>
          </mc:Choice>
          <mc:Fallback>
            <p:pic>
              <p:nvPicPr>
                <p:cNvPr id="183" name="Freihand 182">
                  <a:extLst>
                    <a:ext uri="{FF2B5EF4-FFF2-40B4-BE49-F238E27FC236}">
                      <a16:creationId xmlns:a16="http://schemas.microsoft.com/office/drawing/2014/main" id="{31E76170-BBD2-4359-8701-31F1D5C6EBB4}"/>
                    </a:ext>
                  </a:extLst>
                </p:cNvPr>
                <p:cNvPicPr/>
                <p:nvPr/>
              </p:nvPicPr>
              <p:blipFill>
                <a:blip r:embed="rId313"/>
                <a:stretch>
                  <a:fillRect/>
                </a:stretch>
              </p:blipFill>
              <p:spPr>
                <a:xfrm>
                  <a:off x="1034928" y="5046768"/>
                  <a:ext cx="253800" cy="135000"/>
                </a:xfrm>
                <a:prstGeom prst="rect">
                  <a:avLst/>
                </a:prstGeom>
              </p:spPr>
            </p:pic>
          </mc:Fallback>
        </mc:AlternateContent>
        <mc:AlternateContent xmlns:mc="http://schemas.openxmlformats.org/markup-compatibility/2006">
          <mc:Choice xmlns:p14="http://schemas.microsoft.com/office/powerpoint/2010/main" Requires="p14">
            <p:contentPart p14:bwMode="auto" r:id="rId314">
              <p14:nvContentPartPr>
                <p14:cNvPr id="185" name="Freihand 184">
                  <a:extLst>
                    <a:ext uri="{FF2B5EF4-FFF2-40B4-BE49-F238E27FC236}">
                      <a16:creationId xmlns:a16="http://schemas.microsoft.com/office/drawing/2014/main" id="{0E4C4B4A-97E4-4A4E-99EF-D810754177CA}"/>
                    </a:ext>
                  </a:extLst>
                </p14:cNvPr>
                <p14:cNvContentPartPr/>
                <p14:nvPr/>
              </p14:nvContentPartPr>
              <p14:xfrm>
                <a:off x="1493568" y="4884768"/>
                <a:ext cx="129600" cy="169920"/>
              </p14:xfrm>
            </p:contentPart>
          </mc:Choice>
          <mc:Fallback>
            <p:pic>
              <p:nvPicPr>
                <p:cNvPr id="185" name="Freihand 184">
                  <a:extLst>
                    <a:ext uri="{FF2B5EF4-FFF2-40B4-BE49-F238E27FC236}">
                      <a16:creationId xmlns:a16="http://schemas.microsoft.com/office/drawing/2014/main" id="{0E4C4B4A-97E4-4A4E-99EF-D810754177CA}"/>
                    </a:ext>
                  </a:extLst>
                </p:cNvPr>
                <p:cNvPicPr/>
                <p:nvPr/>
              </p:nvPicPr>
              <p:blipFill>
                <a:blip r:embed="rId315"/>
                <a:stretch>
                  <a:fillRect/>
                </a:stretch>
              </p:blipFill>
              <p:spPr>
                <a:xfrm>
                  <a:off x="1489248" y="4880448"/>
                  <a:ext cx="138240" cy="178560"/>
                </a:xfrm>
                <a:prstGeom prst="rect">
                  <a:avLst/>
                </a:prstGeom>
              </p:spPr>
            </p:pic>
          </mc:Fallback>
        </mc:AlternateContent>
        <mc:AlternateContent xmlns:mc="http://schemas.openxmlformats.org/markup-compatibility/2006">
          <mc:Choice xmlns:p14="http://schemas.microsoft.com/office/powerpoint/2010/main" Requires="p14">
            <p:contentPart p14:bwMode="auto" r:id="rId316">
              <p14:nvContentPartPr>
                <p14:cNvPr id="186" name="Freihand 185">
                  <a:extLst>
                    <a:ext uri="{FF2B5EF4-FFF2-40B4-BE49-F238E27FC236}">
                      <a16:creationId xmlns:a16="http://schemas.microsoft.com/office/drawing/2014/main" id="{49376E1C-CD78-4D31-A1C8-34575C272567}"/>
                    </a:ext>
                  </a:extLst>
                </p14:cNvPr>
                <p14:cNvContentPartPr/>
                <p14:nvPr/>
              </p14:nvContentPartPr>
              <p14:xfrm>
                <a:off x="1809648" y="4830048"/>
                <a:ext cx="49320" cy="135360"/>
              </p14:xfrm>
            </p:contentPart>
          </mc:Choice>
          <mc:Fallback>
            <p:pic>
              <p:nvPicPr>
                <p:cNvPr id="186" name="Freihand 185">
                  <a:extLst>
                    <a:ext uri="{FF2B5EF4-FFF2-40B4-BE49-F238E27FC236}">
                      <a16:creationId xmlns:a16="http://schemas.microsoft.com/office/drawing/2014/main" id="{49376E1C-CD78-4D31-A1C8-34575C272567}"/>
                    </a:ext>
                  </a:extLst>
                </p:cNvPr>
                <p:cNvPicPr/>
                <p:nvPr/>
              </p:nvPicPr>
              <p:blipFill>
                <a:blip r:embed="rId317"/>
                <a:stretch>
                  <a:fillRect/>
                </a:stretch>
              </p:blipFill>
              <p:spPr>
                <a:xfrm>
                  <a:off x="1805328" y="4825728"/>
                  <a:ext cx="57960" cy="144000"/>
                </a:xfrm>
                <a:prstGeom prst="rect">
                  <a:avLst/>
                </a:prstGeom>
              </p:spPr>
            </p:pic>
          </mc:Fallback>
        </mc:AlternateContent>
        <mc:AlternateContent xmlns:mc="http://schemas.openxmlformats.org/markup-compatibility/2006">
          <mc:Choice xmlns:p14="http://schemas.microsoft.com/office/powerpoint/2010/main" Requires="p14">
            <p:contentPart p14:bwMode="auto" r:id="rId318">
              <p14:nvContentPartPr>
                <p14:cNvPr id="187" name="Freihand 186">
                  <a:extLst>
                    <a:ext uri="{FF2B5EF4-FFF2-40B4-BE49-F238E27FC236}">
                      <a16:creationId xmlns:a16="http://schemas.microsoft.com/office/drawing/2014/main" id="{5F042C0D-9421-4F32-9DB6-202F7B2D5003}"/>
                    </a:ext>
                  </a:extLst>
                </p14:cNvPr>
                <p14:cNvContentPartPr/>
                <p14:nvPr/>
              </p14:nvContentPartPr>
              <p14:xfrm>
                <a:off x="1750968" y="4854888"/>
                <a:ext cx="146520" cy="59760"/>
              </p14:xfrm>
            </p:contentPart>
          </mc:Choice>
          <mc:Fallback>
            <p:pic>
              <p:nvPicPr>
                <p:cNvPr id="187" name="Freihand 186">
                  <a:extLst>
                    <a:ext uri="{FF2B5EF4-FFF2-40B4-BE49-F238E27FC236}">
                      <a16:creationId xmlns:a16="http://schemas.microsoft.com/office/drawing/2014/main" id="{5F042C0D-9421-4F32-9DB6-202F7B2D5003}"/>
                    </a:ext>
                  </a:extLst>
                </p:cNvPr>
                <p:cNvPicPr/>
                <p:nvPr/>
              </p:nvPicPr>
              <p:blipFill>
                <a:blip r:embed="rId319"/>
                <a:stretch>
                  <a:fillRect/>
                </a:stretch>
              </p:blipFill>
              <p:spPr>
                <a:xfrm>
                  <a:off x="1746648" y="4850568"/>
                  <a:ext cx="155160" cy="68400"/>
                </a:xfrm>
                <a:prstGeom prst="rect">
                  <a:avLst/>
                </a:prstGeom>
              </p:spPr>
            </p:pic>
          </mc:Fallback>
        </mc:AlternateContent>
        <mc:AlternateContent xmlns:mc="http://schemas.openxmlformats.org/markup-compatibility/2006">
          <mc:Choice xmlns:p14="http://schemas.microsoft.com/office/powerpoint/2010/main" Requires="p14">
            <p:contentPart p14:bwMode="auto" r:id="rId320">
              <p14:nvContentPartPr>
                <p14:cNvPr id="189" name="Freihand 188">
                  <a:extLst>
                    <a:ext uri="{FF2B5EF4-FFF2-40B4-BE49-F238E27FC236}">
                      <a16:creationId xmlns:a16="http://schemas.microsoft.com/office/drawing/2014/main" id="{2401D69D-BAC3-41C2-90C3-47C2DCA2972A}"/>
                    </a:ext>
                  </a:extLst>
                </p14:cNvPr>
                <p14:cNvContentPartPr/>
                <p14:nvPr/>
              </p14:nvContentPartPr>
              <p14:xfrm>
                <a:off x="2063448" y="4770288"/>
                <a:ext cx="72000" cy="116280"/>
              </p14:xfrm>
            </p:contentPart>
          </mc:Choice>
          <mc:Fallback>
            <p:pic>
              <p:nvPicPr>
                <p:cNvPr id="189" name="Freihand 188">
                  <a:extLst>
                    <a:ext uri="{FF2B5EF4-FFF2-40B4-BE49-F238E27FC236}">
                      <a16:creationId xmlns:a16="http://schemas.microsoft.com/office/drawing/2014/main" id="{2401D69D-BAC3-41C2-90C3-47C2DCA2972A}"/>
                    </a:ext>
                  </a:extLst>
                </p:cNvPr>
                <p:cNvPicPr/>
                <p:nvPr/>
              </p:nvPicPr>
              <p:blipFill>
                <a:blip r:embed="rId321"/>
                <a:stretch>
                  <a:fillRect/>
                </a:stretch>
              </p:blipFill>
              <p:spPr>
                <a:xfrm>
                  <a:off x="2059128" y="4765968"/>
                  <a:ext cx="80640" cy="124920"/>
                </a:xfrm>
                <a:prstGeom prst="rect">
                  <a:avLst/>
                </a:prstGeom>
              </p:spPr>
            </p:pic>
          </mc:Fallback>
        </mc:AlternateContent>
        <mc:AlternateContent xmlns:mc="http://schemas.openxmlformats.org/markup-compatibility/2006">
          <mc:Choice xmlns:p14="http://schemas.microsoft.com/office/powerpoint/2010/main" Requires="p14">
            <p:contentPart p14:bwMode="auto" r:id="rId322">
              <p14:nvContentPartPr>
                <p14:cNvPr id="190" name="Freihand 189">
                  <a:extLst>
                    <a:ext uri="{FF2B5EF4-FFF2-40B4-BE49-F238E27FC236}">
                      <a16:creationId xmlns:a16="http://schemas.microsoft.com/office/drawing/2014/main" id="{206F2F9F-2A50-4BEE-8322-B636EBBA8F2D}"/>
                    </a:ext>
                  </a:extLst>
                </p14:cNvPr>
                <p14:cNvContentPartPr/>
                <p14:nvPr/>
              </p14:nvContentPartPr>
              <p14:xfrm>
                <a:off x="2073888" y="4823208"/>
                <a:ext cx="119880" cy="106920"/>
              </p14:xfrm>
            </p:contentPart>
          </mc:Choice>
          <mc:Fallback>
            <p:pic>
              <p:nvPicPr>
                <p:cNvPr id="190" name="Freihand 189">
                  <a:extLst>
                    <a:ext uri="{FF2B5EF4-FFF2-40B4-BE49-F238E27FC236}">
                      <a16:creationId xmlns:a16="http://schemas.microsoft.com/office/drawing/2014/main" id="{206F2F9F-2A50-4BEE-8322-B636EBBA8F2D}"/>
                    </a:ext>
                  </a:extLst>
                </p:cNvPr>
                <p:cNvPicPr/>
                <p:nvPr/>
              </p:nvPicPr>
              <p:blipFill>
                <a:blip r:embed="rId323"/>
                <a:stretch>
                  <a:fillRect/>
                </a:stretch>
              </p:blipFill>
              <p:spPr>
                <a:xfrm>
                  <a:off x="2069568" y="4818888"/>
                  <a:ext cx="128520" cy="115560"/>
                </a:xfrm>
                <a:prstGeom prst="rect">
                  <a:avLst/>
                </a:prstGeom>
              </p:spPr>
            </p:pic>
          </mc:Fallback>
        </mc:AlternateContent>
        <mc:AlternateContent xmlns:mc="http://schemas.openxmlformats.org/markup-compatibility/2006">
          <mc:Choice xmlns:p14="http://schemas.microsoft.com/office/powerpoint/2010/main" Requires="p14">
            <p:contentPart p14:bwMode="auto" r:id="rId324">
              <p14:nvContentPartPr>
                <p14:cNvPr id="191" name="Freihand 190">
                  <a:extLst>
                    <a:ext uri="{FF2B5EF4-FFF2-40B4-BE49-F238E27FC236}">
                      <a16:creationId xmlns:a16="http://schemas.microsoft.com/office/drawing/2014/main" id="{7C90D70D-4FD8-4FD3-BE5B-E9C616122F37}"/>
                    </a:ext>
                  </a:extLst>
                </p14:cNvPr>
                <p14:cNvContentPartPr/>
                <p14:nvPr/>
              </p14:nvContentPartPr>
              <p14:xfrm>
                <a:off x="1961928" y="4649688"/>
                <a:ext cx="453240" cy="131400"/>
              </p14:xfrm>
            </p:contentPart>
          </mc:Choice>
          <mc:Fallback>
            <p:pic>
              <p:nvPicPr>
                <p:cNvPr id="191" name="Freihand 190">
                  <a:extLst>
                    <a:ext uri="{FF2B5EF4-FFF2-40B4-BE49-F238E27FC236}">
                      <a16:creationId xmlns:a16="http://schemas.microsoft.com/office/drawing/2014/main" id="{7C90D70D-4FD8-4FD3-BE5B-E9C616122F37}"/>
                    </a:ext>
                  </a:extLst>
                </p:cNvPr>
                <p:cNvPicPr/>
                <p:nvPr/>
              </p:nvPicPr>
              <p:blipFill>
                <a:blip r:embed="rId325"/>
                <a:stretch>
                  <a:fillRect/>
                </a:stretch>
              </p:blipFill>
              <p:spPr>
                <a:xfrm>
                  <a:off x="1957608" y="4645368"/>
                  <a:ext cx="461880" cy="140040"/>
                </a:xfrm>
                <a:prstGeom prst="rect">
                  <a:avLst/>
                </a:prstGeom>
              </p:spPr>
            </p:pic>
          </mc:Fallback>
        </mc:AlternateContent>
        <mc:AlternateContent xmlns:mc="http://schemas.openxmlformats.org/markup-compatibility/2006">
          <mc:Choice xmlns:p14="http://schemas.microsoft.com/office/powerpoint/2010/main" Requires="p14">
            <p:contentPart p14:bwMode="auto" r:id="rId326">
              <p14:nvContentPartPr>
                <p14:cNvPr id="192" name="Freihand 191">
                  <a:extLst>
                    <a:ext uri="{FF2B5EF4-FFF2-40B4-BE49-F238E27FC236}">
                      <a16:creationId xmlns:a16="http://schemas.microsoft.com/office/drawing/2014/main" id="{5AE7F0F0-30DF-4FAB-A4E6-EF7955728616}"/>
                    </a:ext>
                  </a:extLst>
                </p14:cNvPr>
                <p14:cNvContentPartPr/>
                <p14:nvPr/>
              </p14:nvContentPartPr>
              <p14:xfrm>
                <a:off x="2269008" y="4639968"/>
                <a:ext cx="111960" cy="88200"/>
              </p14:xfrm>
            </p:contentPart>
          </mc:Choice>
          <mc:Fallback>
            <p:pic>
              <p:nvPicPr>
                <p:cNvPr id="192" name="Freihand 191">
                  <a:extLst>
                    <a:ext uri="{FF2B5EF4-FFF2-40B4-BE49-F238E27FC236}">
                      <a16:creationId xmlns:a16="http://schemas.microsoft.com/office/drawing/2014/main" id="{5AE7F0F0-30DF-4FAB-A4E6-EF7955728616}"/>
                    </a:ext>
                  </a:extLst>
                </p:cNvPr>
                <p:cNvPicPr/>
                <p:nvPr/>
              </p:nvPicPr>
              <p:blipFill>
                <a:blip r:embed="rId327"/>
                <a:stretch>
                  <a:fillRect/>
                </a:stretch>
              </p:blipFill>
              <p:spPr>
                <a:xfrm>
                  <a:off x="2264688" y="4635648"/>
                  <a:ext cx="120600" cy="96840"/>
                </a:xfrm>
                <a:prstGeom prst="rect">
                  <a:avLst/>
                </a:prstGeom>
              </p:spPr>
            </p:pic>
          </mc:Fallback>
        </mc:AlternateContent>
        <mc:AlternateContent xmlns:mc="http://schemas.openxmlformats.org/markup-compatibility/2006">
          <mc:Choice xmlns:p14="http://schemas.microsoft.com/office/powerpoint/2010/main" Requires="p14">
            <p:contentPart p14:bwMode="auto" r:id="rId328">
              <p14:nvContentPartPr>
                <p14:cNvPr id="193" name="Freihand 192">
                  <a:extLst>
                    <a:ext uri="{FF2B5EF4-FFF2-40B4-BE49-F238E27FC236}">
                      <a16:creationId xmlns:a16="http://schemas.microsoft.com/office/drawing/2014/main" id="{5A2FE7CD-4103-4427-8AA7-63F0D9A22FB5}"/>
                    </a:ext>
                  </a:extLst>
                </p14:cNvPr>
                <p14:cNvContentPartPr/>
                <p14:nvPr/>
              </p14:nvContentPartPr>
              <p14:xfrm>
                <a:off x="2540088" y="4538808"/>
                <a:ext cx="178560" cy="186480"/>
              </p14:xfrm>
            </p:contentPart>
          </mc:Choice>
          <mc:Fallback>
            <p:pic>
              <p:nvPicPr>
                <p:cNvPr id="193" name="Freihand 192">
                  <a:extLst>
                    <a:ext uri="{FF2B5EF4-FFF2-40B4-BE49-F238E27FC236}">
                      <a16:creationId xmlns:a16="http://schemas.microsoft.com/office/drawing/2014/main" id="{5A2FE7CD-4103-4427-8AA7-63F0D9A22FB5}"/>
                    </a:ext>
                  </a:extLst>
                </p:cNvPr>
                <p:cNvPicPr/>
                <p:nvPr/>
              </p:nvPicPr>
              <p:blipFill>
                <a:blip r:embed="rId329"/>
                <a:stretch>
                  <a:fillRect/>
                </a:stretch>
              </p:blipFill>
              <p:spPr>
                <a:xfrm>
                  <a:off x="2535768" y="4534488"/>
                  <a:ext cx="187200" cy="195120"/>
                </a:xfrm>
                <a:prstGeom prst="rect">
                  <a:avLst/>
                </a:prstGeom>
              </p:spPr>
            </p:pic>
          </mc:Fallback>
        </mc:AlternateContent>
        <mc:AlternateContent xmlns:mc="http://schemas.openxmlformats.org/markup-compatibility/2006">
          <mc:Choice xmlns:p14="http://schemas.microsoft.com/office/powerpoint/2010/main" Requires="p14">
            <p:contentPart p14:bwMode="auto" r:id="rId330">
              <p14:nvContentPartPr>
                <p14:cNvPr id="194" name="Freihand 193">
                  <a:extLst>
                    <a:ext uri="{FF2B5EF4-FFF2-40B4-BE49-F238E27FC236}">
                      <a16:creationId xmlns:a16="http://schemas.microsoft.com/office/drawing/2014/main" id="{7F8532A3-EF5C-4097-AE8E-5947CA384B98}"/>
                    </a:ext>
                  </a:extLst>
                </p14:cNvPr>
                <p14:cNvContentPartPr/>
                <p14:nvPr/>
              </p14:nvContentPartPr>
              <p14:xfrm>
                <a:off x="2832768" y="4517928"/>
                <a:ext cx="34920" cy="141480"/>
              </p14:xfrm>
            </p:contentPart>
          </mc:Choice>
          <mc:Fallback>
            <p:pic>
              <p:nvPicPr>
                <p:cNvPr id="194" name="Freihand 193">
                  <a:extLst>
                    <a:ext uri="{FF2B5EF4-FFF2-40B4-BE49-F238E27FC236}">
                      <a16:creationId xmlns:a16="http://schemas.microsoft.com/office/drawing/2014/main" id="{7F8532A3-EF5C-4097-AE8E-5947CA384B98}"/>
                    </a:ext>
                  </a:extLst>
                </p:cNvPr>
                <p:cNvPicPr/>
                <p:nvPr/>
              </p:nvPicPr>
              <p:blipFill>
                <a:blip r:embed="rId331"/>
                <a:stretch>
                  <a:fillRect/>
                </a:stretch>
              </p:blipFill>
              <p:spPr>
                <a:xfrm>
                  <a:off x="2828448" y="4513608"/>
                  <a:ext cx="43560" cy="150120"/>
                </a:xfrm>
                <a:prstGeom prst="rect">
                  <a:avLst/>
                </a:prstGeom>
              </p:spPr>
            </p:pic>
          </mc:Fallback>
        </mc:AlternateContent>
        <mc:AlternateContent xmlns:mc="http://schemas.openxmlformats.org/markup-compatibility/2006">
          <mc:Choice xmlns:p14="http://schemas.microsoft.com/office/powerpoint/2010/main" Requires="p14">
            <p:contentPart p14:bwMode="auto" r:id="rId332">
              <p14:nvContentPartPr>
                <p14:cNvPr id="195" name="Freihand 194">
                  <a:extLst>
                    <a:ext uri="{FF2B5EF4-FFF2-40B4-BE49-F238E27FC236}">
                      <a16:creationId xmlns:a16="http://schemas.microsoft.com/office/drawing/2014/main" id="{52D8AADE-AB5D-4A93-83E2-9D9F5DCB426B}"/>
                    </a:ext>
                  </a:extLst>
                </p14:cNvPr>
                <p14:cNvContentPartPr/>
                <p14:nvPr/>
              </p14:nvContentPartPr>
              <p14:xfrm>
                <a:off x="2761488" y="4509288"/>
                <a:ext cx="136800" cy="102240"/>
              </p14:xfrm>
            </p:contentPart>
          </mc:Choice>
          <mc:Fallback>
            <p:pic>
              <p:nvPicPr>
                <p:cNvPr id="195" name="Freihand 194">
                  <a:extLst>
                    <a:ext uri="{FF2B5EF4-FFF2-40B4-BE49-F238E27FC236}">
                      <a16:creationId xmlns:a16="http://schemas.microsoft.com/office/drawing/2014/main" id="{52D8AADE-AB5D-4A93-83E2-9D9F5DCB426B}"/>
                    </a:ext>
                  </a:extLst>
                </p:cNvPr>
                <p:cNvPicPr/>
                <p:nvPr/>
              </p:nvPicPr>
              <p:blipFill>
                <a:blip r:embed="rId333"/>
                <a:stretch>
                  <a:fillRect/>
                </a:stretch>
              </p:blipFill>
              <p:spPr>
                <a:xfrm>
                  <a:off x="2757168" y="4504968"/>
                  <a:ext cx="145440" cy="110880"/>
                </a:xfrm>
                <a:prstGeom prst="rect">
                  <a:avLst/>
                </a:prstGeom>
              </p:spPr>
            </p:pic>
          </mc:Fallback>
        </mc:AlternateContent>
        <mc:AlternateContent xmlns:mc="http://schemas.openxmlformats.org/markup-compatibility/2006">
          <mc:Choice xmlns:p14="http://schemas.microsoft.com/office/powerpoint/2010/main" Requires="p14">
            <p:contentPart p14:bwMode="auto" r:id="rId334">
              <p14:nvContentPartPr>
                <p14:cNvPr id="196" name="Freihand 195">
                  <a:extLst>
                    <a:ext uri="{FF2B5EF4-FFF2-40B4-BE49-F238E27FC236}">
                      <a16:creationId xmlns:a16="http://schemas.microsoft.com/office/drawing/2014/main" id="{C25E8FE4-5ABA-4803-81E5-D65AB8C8C46C}"/>
                    </a:ext>
                  </a:extLst>
                </p14:cNvPr>
                <p14:cNvContentPartPr/>
                <p14:nvPr/>
              </p14:nvContentPartPr>
              <p14:xfrm>
                <a:off x="2999448" y="4446288"/>
                <a:ext cx="67320" cy="137880"/>
              </p14:xfrm>
            </p:contentPart>
          </mc:Choice>
          <mc:Fallback>
            <p:pic>
              <p:nvPicPr>
                <p:cNvPr id="196" name="Freihand 195">
                  <a:extLst>
                    <a:ext uri="{FF2B5EF4-FFF2-40B4-BE49-F238E27FC236}">
                      <a16:creationId xmlns:a16="http://schemas.microsoft.com/office/drawing/2014/main" id="{C25E8FE4-5ABA-4803-81E5-D65AB8C8C46C}"/>
                    </a:ext>
                  </a:extLst>
                </p:cNvPr>
                <p:cNvPicPr/>
                <p:nvPr/>
              </p:nvPicPr>
              <p:blipFill>
                <a:blip r:embed="rId335"/>
                <a:stretch>
                  <a:fillRect/>
                </a:stretch>
              </p:blipFill>
              <p:spPr>
                <a:xfrm>
                  <a:off x="2995128" y="4441968"/>
                  <a:ext cx="75960" cy="146520"/>
                </a:xfrm>
                <a:prstGeom prst="rect">
                  <a:avLst/>
                </a:prstGeom>
              </p:spPr>
            </p:pic>
          </mc:Fallback>
        </mc:AlternateContent>
        <mc:AlternateContent xmlns:mc="http://schemas.openxmlformats.org/markup-compatibility/2006">
          <mc:Choice xmlns:p14="http://schemas.microsoft.com/office/powerpoint/2010/main" Requires="p14">
            <p:contentPart p14:bwMode="auto" r:id="rId336">
              <p14:nvContentPartPr>
                <p14:cNvPr id="197" name="Freihand 196">
                  <a:extLst>
                    <a:ext uri="{FF2B5EF4-FFF2-40B4-BE49-F238E27FC236}">
                      <a16:creationId xmlns:a16="http://schemas.microsoft.com/office/drawing/2014/main" id="{CDB6C3F3-720A-4424-AC05-CF8AC104FF5D}"/>
                    </a:ext>
                  </a:extLst>
                </p14:cNvPr>
                <p14:cNvContentPartPr/>
                <p14:nvPr/>
              </p14:nvContentPartPr>
              <p14:xfrm>
                <a:off x="2981448" y="4367808"/>
                <a:ext cx="149400" cy="126360"/>
              </p14:xfrm>
            </p:contentPart>
          </mc:Choice>
          <mc:Fallback>
            <p:pic>
              <p:nvPicPr>
                <p:cNvPr id="197" name="Freihand 196">
                  <a:extLst>
                    <a:ext uri="{FF2B5EF4-FFF2-40B4-BE49-F238E27FC236}">
                      <a16:creationId xmlns:a16="http://schemas.microsoft.com/office/drawing/2014/main" id="{CDB6C3F3-720A-4424-AC05-CF8AC104FF5D}"/>
                    </a:ext>
                  </a:extLst>
                </p:cNvPr>
                <p:cNvPicPr/>
                <p:nvPr/>
              </p:nvPicPr>
              <p:blipFill>
                <a:blip r:embed="rId337"/>
                <a:stretch>
                  <a:fillRect/>
                </a:stretch>
              </p:blipFill>
              <p:spPr>
                <a:xfrm>
                  <a:off x="2977128" y="4363488"/>
                  <a:ext cx="158040" cy="135000"/>
                </a:xfrm>
                <a:prstGeom prst="rect">
                  <a:avLst/>
                </a:prstGeom>
              </p:spPr>
            </p:pic>
          </mc:Fallback>
        </mc:AlternateContent>
        <mc:AlternateContent xmlns:mc="http://schemas.openxmlformats.org/markup-compatibility/2006">
          <mc:Choice xmlns:p14="http://schemas.microsoft.com/office/powerpoint/2010/main" Requires="p14">
            <p:contentPart p14:bwMode="auto" r:id="rId338">
              <p14:nvContentPartPr>
                <p14:cNvPr id="198" name="Freihand 197">
                  <a:extLst>
                    <a:ext uri="{FF2B5EF4-FFF2-40B4-BE49-F238E27FC236}">
                      <a16:creationId xmlns:a16="http://schemas.microsoft.com/office/drawing/2014/main" id="{A475BA7A-E92D-48D2-8228-1C1CCE261E38}"/>
                    </a:ext>
                  </a:extLst>
                </p14:cNvPr>
                <p14:cNvContentPartPr/>
                <p14:nvPr/>
              </p14:nvContentPartPr>
              <p14:xfrm>
                <a:off x="3034728" y="4390488"/>
                <a:ext cx="210240" cy="202320"/>
              </p14:xfrm>
            </p:contentPart>
          </mc:Choice>
          <mc:Fallback>
            <p:pic>
              <p:nvPicPr>
                <p:cNvPr id="198" name="Freihand 197">
                  <a:extLst>
                    <a:ext uri="{FF2B5EF4-FFF2-40B4-BE49-F238E27FC236}">
                      <a16:creationId xmlns:a16="http://schemas.microsoft.com/office/drawing/2014/main" id="{A475BA7A-E92D-48D2-8228-1C1CCE261E38}"/>
                    </a:ext>
                  </a:extLst>
                </p:cNvPr>
                <p:cNvPicPr/>
                <p:nvPr/>
              </p:nvPicPr>
              <p:blipFill>
                <a:blip r:embed="rId339"/>
                <a:stretch>
                  <a:fillRect/>
                </a:stretch>
              </p:blipFill>
              <p:spPr>
                <a:xfrm>
                  <a:off x="3030408" y="4386168"/>
                  <a:ext cx="218880" cy="210960"/>
                </a:xfrm>
                <a:prstGeom prst="rect">
                  <a:avLst/>
                </a:prstGeom>
              </p:spPr>
            </p:pic>
          </mc:Fallback>
        </mc:AlternateContent>
        <mc:AlternateContent xmlns:mc="http://schemas.openxmlformats.org/markup-compatibility/2006">
          <mc:Choice xmlns:p14="http://schemas.microsoft.com/office/powerpoint/2010/main" Requires="p14">
            <p:contentPart p14:bwMode="auto" r:id="rId340">
              <p14:nvContentPartPr>
                <p14:cNvPr id="199" name="Freihand 198">
                  <a:extLst>
                    <a:ext uri="{FF2B5EF4-FFF2-40B4-BE49-F238E27FC236}">
                      <a16:creationId xmlns:a16="http://schemas.microsoft.com/office/drawing/2014/main" id="{39A978CF-602C-4B66-A86E-034516C2475B}"/>
                    </a:ext>
                  </a:extLst>
                </p14:cNvPr>
                <p14:cNvContentPartPr/>
                <p14:nvPr/>
              </p14:nvContentPartPr>
              <p14:xfrm>
                <a:off x="3153888" y="4442328"/>
                <a:ext cx="130320" cy="2880"/>
              </p14:xfrm>
            </p:contentPart>
          </mc:Choice>
          <mc:Fallback>
            <p:pic>
              <p:nvPicPr>
                <p:cNvPr id="199" name="Freihand 198">
                  <a:extLst>
                    <a:ext uri="{FF2B5EF4-FFF2-40B4-BE49-F238E27FC236}">
                      <a16:creationId xmlns:a16="http://schemas.microsoft.com/office/drawing/2014/main" id="{39A978CF-602C-4B66-A86E-034516C2475B}"/>
                    </a:ext>
                  </a:extLst>
                </p:cNvPr>
                <p:cNvPicPr/>
                <p:nvPr/>
              </p:nvPicPr>
              <p:blipFill>
                <a:blip r:embed="rId341"/>
                <a:stretch>
                  <a:fillRect/>
                </a:stretch>
              </p:blipFill>
              <p:spPr>
                <a:xfrm>
                  <a:off x="3149568" y="4438008"/>
                  <a:ext cx="138960" cy="11520"/>
                </a:xfrm>
                <a:prstGeom prst="rect">
                  <a:avLst/>
                </a:prstGeom>
              </p:spPr>
            </p:pic>
          </mc:Fallback>
        </mc:AlternateContent>
        <mc:AlternateContent xmlns:mc="http://schemas.openxmlformats.org/markup-compatibility/2006">
          <mc:Choice xmlns:p14="http://schemas.microsoft.com/office/powerpoint/2010/main" Requires="p14">
            <p:contentPart p14:bwMode="auto" r:id="rId342">
              <p14:nvContentPartPr>
                <p14:cNvPr id="200" name="Freihand 199">
                  <a:extLst>
                    <a:ext uri="{FF2B5EF4-FFF2-40B4-BE49-F238E27FC236}">
                      <a16:creationId xmlns:a16="http://schemas.microsoft.com/office/drawing/2014/main" id="{85CC27E8-26D7-4D0F-8087-E7B07D4FBF38}"/>
                    </a:ext>
                  </a:extLst>
                </p14:cNvPr>
                <p14:cNvContentPartPr/>
                <p14:nvPr/>
              </p14:nvContentPartPr>
              <p14:xfrm>
                <a:off x="3363768" y="4310928"/>
                <a:ext cx="86760" cy="147600"/>
              </p14:xfrm>
            </p:contentPart>
          </mc:Choice>
          <mc:Fallback>
            <p:pic>
              <p:nvPicPr>
                <p:cNvPr id="200" name="Freihand 199">
                  <a:extLst>
                    <a:ext uri="{FF2B5EF4-FFF2-40B4-BE49-F238E27FC236}">
                      <a16:creationId xmlns:a16="http://schemas.microsoft.com/office/drawing/2014/main" id="{85CC27E8-26D7-4D0F-8087-E7B07D4FBF38}"/>
                    </a:ext>
                  </a:extLst>
                </p:cNvPr>
                <p:cNvPicPr/>
                <p:nvPr/>
              </p:nvPicPr>
              <p:blipFill>
                <a:blip r:embed="rId343"/>
                <a:stretch>
                  <a:fillRect/>
                </a:stretch>
              </p:blipFill>
              <p:spPr>
                <a:xfrm>
                  <a:off x="3359448" y="4306608"/>
                  <a:ext cx="95400" cy="156240"/>
                </a:xfrm>
                <a:prstGeom prst="rect">
                  <a:avLst/>
                </a:prstGeom>
              </p:spPr>
            </p:pic>
          </mc:Fallback>
        </mc:AlternateContent>
        <mc:AlternateContent xmlns:mc="http://schemas.openxmlformats.org/markup-compatibility/2006">
          <mc:Choice xmlns:p14="http://schemas.microsoft.com/office/powerpoint/2010/main" Requires="p14">
            <p:contentPart p14:bwMode="auto" r:id="rId344">
              <p14:nvContentPartPr>
                <p14:cNvPr id="201" name="Freihand 200">
                  <a:extLst>
                    <a:ext uri="{FF2B5EF4-FFF2-40B4-BE49-F238E27FC236}">
                      <a16:creationId xmlns:a16="http://schemas.microsoft.com/office/drawing/2014/main" id="{D9660983-E6C7-46DD-8BB9-C327BEB29C1A}"/>
                    </a:ext>
                  </a:extLst>
                </p14:cNvPr>
                <p14:cNvContentPartPr/>
                <p14:nvPr/>
              </p14:nvContentPartPr>
              <p14:xfrm>
                <a:off x="3332448" y="4312728"/>
                <a:ext cx="119880" cy="86400"/>
              </p14:xfrm>
            </p:contentPart>
          </mc:Choice>
          <mc:Fallback>
            <p:pic>
              <p:nvPicPr>
                <p:cNvPr id="201" name="Freihand 200">
                  <a:extLst>
                    <a:ext uri="{FF2B5EF4-FFF2-40B4-BE49-F238E27FC236}">
                      <a16:creationId xmlns:a16="http://schemas.microsoft.com/office/drawing/2014/main" id="{D9660983-E6C7-46DD-8BB9-C327BEB29C1A}"/>
                    </a:ext>
                  </a:extLst>
                </p:cNvPr>
                <p:cNvPicPr/>
                <p:nvPr/>
              </p:nvPicPr>
              <p:blipFill>
                <a:blip r:embed="rId345"/>
                <a:stretch>
                  <a:fillRect/>
                </a:stretch>
              </p:blipFill>
              <p:spPr>
                <a:xfrm>
                  <a:off x="3328128" y="4308408"/>
                  <a:ext cx="128520" cy="95040"/>
                </a:xfrm>
                <a:prstGeom prst="rect">
                  <a:avLst/>
                </a:prstGeom>
              </p:spPr>
            </p:pic>
          </mc:Fallback>
        </mc:AlternateContent>
        <mc:AlternateContent xmlns:mc="http://schemas.openxmlformats.org/markup-compatibility/2006">
          <mc:Choice xmlns:p14="http://schemas.microsoft.com/office/powerpoint/2010/main" Requires="p14">
            <p:contentPart p14:bwMode="auto" r:id="rId346">
              <p14:nvContentPartPr>
                <p14:cNvPr id="202" name="Freihand 201">
                  <a:extLst>
                    <a:ext uri="{FF2B5EF4-FFF2-40B4-BE49-F238E27FC236}">
                      <a16:creationId xmlns:a16="http://schemas.microsoft.com/office/drawing/2014/main" id="{6C384108-11B7-4789-B4EA-0EDC6B759103}"/>
                    </a:ext>
                  </a:extLst>
                </p14:cNvPr>
                <p14:cNvContentPartPr/>
                <p14:nvPr/>
              </p14:nvContentPartPr>
              <p14:xfrm>
                <a:off x="3532968" y="4213368"/>
                <a:ext cx="105840" cy="172800"/>
              </p14:xfrm>
            </p:contentPart>
          </mc:Choice>
          <mc:Fallback>
            <p:pic>
              <p:nvPicPr>
                <p:cNvPr id="202" name="Freihand 201">
                  <a:extLst>
                    <a:ext uri="{FF2B5EF4-FFF2-40B4-BE49-F238E27FC236}">
                      <a16:creationId xmlns:a16="http://schemas.microsoft.com/office/drawing/2014/main" id="{6C384108-11B7-4789-B4EA-0EDC6B759103}"/>
                    </a:ext>
                  </a:extLst>
                </p:cNvPr>
                <p:cNvPicPr/>
                <p:nvPr/>
              </p:nvPicPr>
              <p:blipFill>
                <a:blip r:embed="rId347"/>
                <a:stretch>
                  <a:fillRect/>
                </a:stretch>
              </p:blipFill>
              <p:spPr>
                <a:xfrm>
                  <a:off x="3528648" y="4209048"/>
                  <a:ext cx="114480" cy="181440"/>
                </a:xfrm>
                <a:prstGeom prst="rect">
                  <a:avLst/>
                </a:prstGeom>
              </p:spPr>
            </p:pic>
          </mc:Fallback>
        </mc:AlternateContent>
        <mc:AlternateContent xmlns:mc="http://schemas.openxmlformats.org/markup-compatibility/2006">
          <mc:Choice xmlns:p14="http://schemas.microsoft.com/office/powerpoint/2010/main" Requires="p14">
            <p:contentPart p14:bwMode="auto" r:id="rId348">
              <p14:nvContentPartPr>
                <p14:cNvPr id="203" name="Freihand 202">
                  <a:extLst>
                    <a:ext uri="{FF2B5EF4-FFF2-40B4-BE49-F238E27FC236}">
                      <a16:creationId xmlns:a16="http://schemas.microsoft.com/office/drawing/2014/main" id="{264334E4-811F-4B9E-9C62-A77D3EA11AFE}"/>
                    </a:ext>
                  </a:extLst>
                </p14:cNvPr>
                <p14:cNvContentPartPr/>
                <p14:nvPr/>
              </p14:nvContentPartPr>
              <p14:xfrm>
                <a:off x="3288168" y="4287888"/>
                <a:ext cx="213480" cy="144360"/>
              </p14:xfrm>
            </p:contentPart>
          </mc:Choice>
          <mc:Fallback>
            <p:pic>
              <p:nvPicPr>
                <p:cNvPr id="203" name="Freihand 202">
                  <a:extLst>
                    <a:ext uri="{FF2B5EF4-FFF2-40B4-BE49-F238E27FC236}">
                      <a16:creationId xmlns:a16="http://schemas.microsoft.com/office/drawing/2014/main" id="{264334E4-811F-4B9E-9C62-A77D3EA11AFE}"/>
                    </a:ext>
                  </a:extLst>
                </p:cNvPr>
                <p:cNvPicPr/>
                <p:nvPr/>
              </p:nvPicPr>
              <p:blipFill>
                <a:blip r:embed="rId349"/>
                <a:stretch>
                  <a:fillRect/>
                </a:stretch>
              </p:blipFill>
              <p:spPr>
                <a:xfrm>
                  <a:off x="3283848" y="4283568"/>
                  <a:ext cx="222120" cy="153000"/>
                </a:xfrm>
                <a:prstGeom prst="rect">
                  <a:avLst/>
                </a:prstGeom>
              </p:spPr>
            </p:pic>
          </mc:Fallback>
        </mc:AlternateContent>
        <mc:AlternateContent xmlns:mc="http://schemas.openxmlformats.org/markup-compatibility/2006">
          <mc:Choice xmlns:p14="http://schemas.microsoft.com/office/powerpoint/2010/main" Requires="p14">
            <p:contentPart p14:bwMode="auto" r:id="rId350">
              <p14:nvContentPartPr>
                <p14:cNvPr id="204" name="Freihand 203">
                  <a:extLst>
                    <a:ext uri="{FF2B5EF4-FFF2-40B4-BE49-F238E27FC236}">
                      <a16:creationId xmlns:a16="http://schemas.microsoft.com/office/drawing/2014/main" id="{717419E3-90CE-4E63-B21B-9D6741DAC585}"/>
                    </a:ext>
                  </a:extLst>
                </p14:cNvPr>
                <p14:cNvContentPartPr/>
                <p14:nvPr/>
              </p14:nvContentPartPr>
              <p14:xfrm>
                <a:off x="3430008" y="4155048"/>
                <a:ext cx="183240" cy="99000"/>
              </p14:xfrm>
            </p:contentPart>
          </mc:Choice>
          <mc:Fallback>
            <p:pic>
              <p:nvPicPr>
                <p:cNvPr id="204" name="Freihand 203">
                  <a:extLst>
                    <a:ext uri="{FF2B5EF4-FFF2-40B4-BE49-F238E27FC236}">
                      <a16:creationId xmlns:a16="http://schemas.microsoft.com/office/drawing/2014/main" id="{717419E3-90CE-4E63-B21B-9D6741DAC585}"/>
                    </a:ext>
                  </a:extLst>
                </p:cNvPr>
                <p:cNvPicPr/>
                <p:nvPr/>
              </p:nvPicPr>
              <p:blipFill>
                <a:blip r:embed="rId351"/>
                <a:stretch>
                  <a:fillRect/>
                </a:stretch>
              </p:blipFill>
              <p:spPr>
                <a:xfrm>
                  <a:off x="3425688" y="4150728"/>
                  <a:ext cx="191880" cy="107640"/>
                </a:xfrm>
                <a:prstGeom prst="rect">
                  <a:avLst/>
                </a:prstGeom>
              </p:spPr>
            </p:pic>
          </mc:Fallback>
        </mc:AlternateContent>
        <mc:AlternateContent xmlns:mc="http://schemas.openxmlformats.org/markup-compatibility/2006">
          <mc:Choice xmlns:p14="http://schemas.microsoft.com/office/powerpoint/2010/main" Requires="p14">
            <p:contentPart p14:bwMode="auto" r:id="rId352">
              <p14:nvContentPartPr>
                <p14:cNvPr id="205" name="Freihand 204">
                  <a:extLst>
                    <a:ext uri="{FF2B5EF4-FFF2-40B4-BE49-F238E27FC236}">
                      <a16:creationId xmlns:a16="http://schemas.microsoft.com/office/drawing/2014/main" id="{D30E26F6-58EC-4934-AD68-B4D8C8547A41}"/>
                    </a:ext>
                  </a:extLst>
                </p14:cNvPr>
                <p14:cNvContentPartPr/>
                <p14:nvPr/>
              </p14:nvContentPartPr>
              <p14:xfrm>
                <a:off x="3654288" y="4155768"/>
                <a:ext cx="200160" cy="83880"/>
              </p14:xfrm>
            </p:contentPart>
          </mc:Choice>
          <mc:Fallback>
            <p:pic>
              <p:nvPicPr>
                <p:cNvPr id="205" name="Freihand 204">
                  <a:extLst>
                    <a:ext uri="{FF2B5EF4-FFF2-40B4-BE49-F238E27FC236}">
                      <a16:creationId xmlns:a16="http://schemas.microsoft.com/office/drawing/2014/main" id="{D30E26F6-58EC-4934-AD68-B4D8C8547A41}"/>
                    </a:ext>
                  </a:extLst>
                </p:cNvPr>
                <p:cNvPicPr/>
                <p:nvPr/>
              </p:nvPicPr>
              <p:blipFill>
                <a:blip r:embed="rId353"/>
                <a:stretch>
                  <a:fillRect/>
                </a:stretch>
              </p:blipFill>
              <p:spPr>
                <a:xfrm>
                  <a:off x="3649968" y="4151448"/>
                  <a:ext cx="208800" cy="92520"/>
                </a:xfrm>
                <a:prstGeom prst="rect">
                  <a:avLst/>
                </a:prstGeom>
              </p:spPr>
            </p:pic>
          </mc:Fallback>
        </mc:AlternateContent>
        <mc:AlternateContent xmlns:mc="http://schemas.openxmlformats.org/markup-compatibility/2006">
          <mc:Choice xmlns:p14="http://schemas.microsoft.com/office/powerpoint/2010/main" Requires="p14">
            <p:contentPart p14:bwMode="auto" r:id="rId354">
              <p14:nvContentPartPr>
                <p14:cNvPr id="206" name="Freihand 205">
                  <a:extLst>
                    <a:ext uri="{FF2B5EF4-FFF2-40B4-BE49-F238E27FC236}">
                      <a16:creationId xmlns:a16="http://schemas.microsoft.com/office/drawing/2014/main" id="{EC2FCFF9-CCC1-420E-A032-F4F9C3BC1452}"/>
                    </a:ext>
                  </a:extLst>
                </p14:cNvPr>
                <p14:cNvContentPartPr/>
                <p14:nvPr/>
              </p14:nvContentPartPr>
              <p14:xfrm>
                <a:off x="2916648" y="4333608"/>
                <a:ext cx="279360" cy="269280"/>
              </p14:xfrm>
            </p:contentPart>
          </mc:Choice>
          <mc:Fallback>
            <p:pic>
              <p:nvPicPr>
                <p:cNvPr id="206" name="Freihand 205">
                  <a:extLst>
                    <a:ext uri="{FF2B5EF4-FFF2-40B4-BE49-F238E27FC236}">
                      <a16:creationId xmlns:a16="http://schemas.microsoft.com/office/drawing/2014/main" id="{EC2FCFF9-CCC1-420E-A032-F4F9C3BC1452}"/>
                    </a:ext>
                  </a:extLst>
                </p:cNvPr>
                <p:cNvPicPr/>
                <p:nvPr/>
              </p:nvPicPr>
              <p:blipFill>
                <a:blip r:embed="rId355"/>
                <a:stretch>
                  <a:fillRect/>
                </a:stretch>
              </p:blipFill>
              <p:spPr>
                <a:xfrm>
                  <a:off x="2912328" y="4329288"/>
                  <a:ext cx="288000" cy="277920"/>
                </a:xfrm>
                <a:prstGeom prst="rect">
                  <a:avLst/>
                </a:prstGeom>
              </p:spPr>
            </p:pic>
          </mc:Fallback>
        </mc:AlternateContent>
        <mc:AlternateContent xmlns:mc="http://schemas.openxmlformats.org/markup-compatibility/2006">
          <mc:Choice xmlns:p14="http://schemas.microsoft.com/office/powerpoint/2010/main" Requires="p14">
            <p:contentPart p14:bwMode="auto" r:id="rId356">
              <p14:nvContentPartPr>
                <p14:cNvPr id="207" name="Freihand 206">
                  <a:extLst>
                    <a:ext uri="{FF2B5EF4-FFF2-40B4-BE49-F238E27FC236}">
                      <a16:creationId xmlns:a16="http://schemas.microsoft.com/office/drawing/2014/main" id="{5DB8049E-92E1-4EA9-852F-2C95377621F2}"/>
                    </a:ext>
                  </a:extLst>
                </p14:cNvPr>
                <p14:cNvContentPartPr/>
                <p14:nvPr/>
              </p14:nvContentPartPr>
              <p14:xfrm>
                <a:off x="3721968" y="3981888"/>
                <a:ext cx="197280" cy="424800"/>
              </p14:xfrm>
            </p:contentPart>
          </mc:Choice>
          <mc:Fallback>
            <p:pic>
              <p:nvPicPr>
                <p:cNvPr id="207" name="Freihand 206">
                  <a:extLst>
                    <a:ext uri="{FF2B5EF4-FFF2-40B4-BE49-F238E27FC236}">
                      <a16:creationId xmlns:a16="http://schemas.microsoft.com/office/drawing/2014/main" id="{5DB8049E-92E1-4EA9-852F-2C95377621F2}"/>
                    </a:ext>
                  </a:extLst>
                </p:cNvPr>
                <p:cNvPicPr/>
                <p:nvPr/>
              </p:nvPicPr>
              <p:blipFill>
                <a:blip r:embed="rId357"/>
                <a:stretch>
                  <a:fillRect/>
                </a:stretch>
              </p:blipFill>
              <p:spPr>
                <a:xfrm>
                  <a:off x="3717648" y="3977568"/>
                  <a:ext cx="205920" cy="433440"/>
                </a:xfrm>
                <a:prstGeom prst="rect">
                  <a:avLst/>
                </a:prstGeom>
              </p:spPr>
            </p:pic>
          </mc:Fallback>
        </mc:AlternateContent>
        <mc:AlternateContent xmlns:mc="http://schemas.openxmlformats.org/markup-compatibility/2006">
          <mc:Choice xmlns:p14="http://schemas.microsoft.com/office/powerpoint/2010/main" Requires="p14">
            <p:contentPart p14:bwMode="auto" r:id="rId358">
              <p14:nvContentPartPr>
                <p14:cNvPr id="208" name="Freihand 207">
                  <a:extLst>
                    <a:ext uri="{FF2B5EF4-FFF2-40B4-BE49-F238E27FC236}">
                      <a16:creationId xmlns:a16="http://schemas.microsoft.com/office/drawing/2014/main" id="{1A3AE6FB-241F-43A2-8877-CFAA848D1825}"/>
                    </a:ext>
                  </a:extLst>
                </p14:cNvPr>
                <p14:cNvContentPartPr/>
                <p14:nvPr/>
              </p14:nvContentPartPr>
              <p14:xfrm>
                <a:off x="2839248" y="3901608"/>
                <a:ext cx="1203120" cy="769680"/>
              </p14:xfrm>
            </p:contentPart>
          </mc:Choice>
          <mc:Fallback>
            <p:pic>
              <p:nvPicPr>
                <p:cNvPr id="208" name="Freihand 207">
                  <a:extLst>
                    <a:ext uri="{FF2B5EF4-FFF2-40B4-BE49-F238E27FC236}">
                      <a16:creationId xmlns:a16="http://schemas.microsoft.com/office/drawing/2014/main" id="{1A3AE6FB-241F-43A2-8877-CFAA848D1825}"/>
                    </a:ext>
                  </a:extLst>
                </p:cNvPr>
                <p:cNvPicPr/>
                <p:nvPr/>
              </p:nvPicPr>
              <p:blipFill>
                <a:blip r:embed="rId359"/>
                <a:stretch>
                  <a:fillRect/>
                </a:stretch>
              </p:blipFill>
              <p:spPr>
                <a:xfrm>
                  <a:off x="2834928" y="3897288"/>
                  <a:ext cx="1211760" cy="778320"/>
                </a:xfrm>
                <a:prstGeom prst="rect">
                  <a:avLst/>
                </a:prstGeom>
              </p:spPr>
            </p:pic>
          </mc:Fallback>
        </mc:AlternateContent>
        <mc:AlternateContent xmlns:mc="http://schemas.openxmlformats.org/markup-compatibility/2006">
          <mc:Choice xmlns:p14="http://schemas.microsoft.com/office/powerpoint/2010/main" Requires="p14">
            <p:contentPart p14:bwMode="auto" r:id="rId360">
              <p14:nvContentPartPr>
                <p14:cNvPr id="210" name="Freihand 209">
                  <a:extLst>
                    <a:ext uri="{FF2B5EF4-FFF2-40B4-BE49-F238E27FC236}">
                      <a16:creationId xmlns:a16="http://schemas.microsoft.com/office/drawing/2014/main" id="{4EFA4F77-25C5-4FA7-ABD0-66C7E5EAD60D}"/>
                    </a:ext>
                  </a:extLst>
                </p14:cNvPr>
                <p14:cNvContentPartPr/>
                <p14:nvPr/>
              </p14:nvContentPartPr>
              <p14:xfrm>
                <a:off x="2805408" y="3926808"/>
                <a:ext cx="1140480" cy="766440"/>
              </p14:xfrm>
            </p:contentPart>
          </mc:Choice>
          <mc:Fallback>
            <p:pic>
              <p:nvPicPr>
                <p:cNvPr id="210" name="Freihand 209">
                  <a:extLst>
                    <a:ext uri="{FF2B5EF4-FFF2-40B4-BE49-F238E27FC236}">
                      <a16:creationId xmlns:a16="http://schemas.microsoft.com/office/drawing/2014/main" id="{4EFA4F77-25C5-4FA7-ABD0-66C7E5EAD60D}"/>
                    </a:ext>
                  </a:extLst>
                </p:cNvPr>
                <p:cNvPicPr/>
                <p:nvPr/>
              </p:nvPicPr>
              <p:blipFill>
                <a:blip r:embed="rId361"/>
                <a:stretch>
                  <a:fillRect/>
                </a:stretch>
              </p:blipFill>
              <p:spPr>
                <a:xfrm>
                  <a:off x="2801088" y="3922488"/>
                  <a:ext cx="1149120" cy="775080"/>
                </a:xfrm>
                <a:prstGeom prst="rect">
                  <a:avLst/>
                </a:prstGeom>
              </p:spPr>
            </p:pic>
          </mc:Fallback>
        </mc:AlternateContent>
      </p:grpSp>
    </p:spTree>
    <p:extLst>
      <p:ext uri="{BB962C8B-B14F-4D97-AF65-F5344CB8AC3E}">
        <p14:creationId xmlns:p14="http://schemas.microsoft.com/office/powerpoint/2010/main" val="39781932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268" y="104181"/>
            <a:ext cx="7761950" cy="744941"/>
          </a:xfrm>
          <a:prstGeom prst="rect">
            <a:avLst/>
          </a:prstGeom>
          <a:noFill/>
          <a:ln>
            <a:noFill/>
          </a:ln>
        </p:spPr>
        <p:txBody>
          <a:bodyPr lIns="81646" tIns="40823" rIns="81646" bIns="40823" anchor="ctr" anchorCtr="1"/>
          <a:lstStyle/>
          <a:p>
            <a:r>
              <a:rPr lang="de-DE" sz="2540"/>
              <a:t>Relative change of the GDP-Deflator (Germany)</a:t>
            </a:r>
            <a:endParaRPr lang="de-DE" sz="2540" dirty="0"/>
          </a:p>
        </p:txBody>
      </p:sp>
      <p:sp>
        <p:nvSpPr>
          <p:cNvPr id="8" name="Textfeld 7"/>
          <p:cNvSpPr txBox="1"/>
          <p:nvPr/>
        </p:nvSpPr>
        <p:spPr>
          <a:xfrm>
            <a:off x="2106351" y="6164193"/>
            <a:ext cx="1550424" cy="343620"/>
          </a:xfrm>
          <a:prstGeom prst="rect">
            <a:avLst/>
          </a:prstGeom>
          <a:noFill/>
        </p:spPr>
        <p:txBody>
          <a:bodyPr wrap="none" rtlCol="0">
            <a:spAutoFit/>
          </a:bodyPr>
          <a:lstStyle/>
          <a:p>
            <a:r>
              <a:rPr lang="de-DE" sz="1633"/>
              <a:t>Source: </a:t>
            </a:r>
            <a:r>
              <a:rPr lang="de-DE" sz="1633" dirty="0" err="1"/>
              <a:t>Destatis</a:t>
            </a:r>
            <a:endParaRPr lang="de-DE" sz="1633" dirty="0"/>
          </a:p>
        </p:txBody>
      </p:sp>
      <p:sp>
        <p:nvSpPr>
          <p:cNvPr id="10" name="Rechteck 9">
            <a:extLst>
              <a:ext uri="{FF2B5EF4-FFF2-40B4-BE49-F238E27FC236}">
                <a16:creationId xmlns:a16="http://schemas.microsoft.com/office/drawing/2014/main" id="{9395EECD-4647-450E-AE65-01DE3ECDAFA6}"/>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4" name="Grafik 3">
            <a:extLst>
              <a:ext uri="{FF2B5EF4-FFF2-40B4-BE49-F238E27FC236}">
                <a16:creationId xmlns:a16="http://schemas.microsoft.com/office/drawing/2014/main" id="{6D161C67-A55F-699F-574F-801D88C03C8E}"/>
              </a:ext>
            </a:extLst>
          </p:cNvPr>
          <p:cNvPicPr>
            <a:picLocks noChangeAspect="1"/>
          </p:cNvPicPr>
          <p:nvPr/>
        </p:nvPicPr>
        <p:blipFill>
          <a:blip r:embed="rId3"/>
          <a:stretch>
            <a:fillRect/>
          </a:stretch>
        </p:blipFill>
        <p:spPr>
          <a:xfrm>
            <a:off x="686813" y="849122"/>
            <a:ext cx="7723466" cy="4859347"/>
          </a:xfrm>
          <a:prstGeom prst="rect">
            <a:avLst/>
          </a:prstGeom>
        </p:spPr>
      </p:pic>
      <p:grpSp>
        <p:nvGrpSpPr>
          <p:cNvPr id="5" name="Gruppieren 4">
            <a:extLst>
              <a:ext uri="{FF2B5EF4-FFF2-40B4-BE49-F238E27FC236}">
                <a16:creationId xmlns:a16="http://schemas.microsoft.com/office/drawing/2014/main" id="{CD5768C9-6FFC-4BB0-AEF2-46A6E0166B70}"/>
              </a:ext>
            </a:extLst>
          </p:cNvPr>
          <p:cNvGrpSpPr/>
          <p:nvPr/>
        </p:nvGrpSpPr>
        <p:grpSpPr>
          <a:xfrm>
            <a:off x="5257008" y="645048"/>
            <a:ext cx="2720880" cy="1274760"/>
            <a:chOff x="5257008" y="645048"/>
            <a:chExt cx="2720880" cy="1274760"/>
          </a:xfrm>
        </p:grpSpPr>
        <mc:AlternateContent xmlns:mc="http://schemas.openxmlformats.org/markup-compatibility/2006">
          <mc:Choice xmlns:p14="http://schemas.microsoft.com/office/powerpoint/2010/main" Requires="p14">
            <p:contentPart p14:bwMode="auto" r:id="rId4">
              <p14:nvContentPartPr>
                <p14:cNvPr id="2" name="Freihand 1">
                  <a:extLst>
                    <a:ext uri="{FF2B5EF4-FFF2-40B4-BE49-F238E27FC236}">
                      <a16:creationId xmlns:a16="http://schemas.microsoft.com/office/drawing/2014/main" id="{DE3151F0-5B2B-4BD4-AE65-D58C00C607E3}"/>
                    </a:ext>
                  </a:extLst>
                </p14:cNvPr>
                <p14:cNvContentPartPr/>
                <p14:nvPr/>
              </p14:nvContentPartPr>
              <p14:xfrm>
                <a:off x="5257008" y="645048"/>
                <a:ext cx="1865520" cy="103680"/>
              </p14:xfrm>
            </p:contentPart>
          </mc:Choice>
          <mc:Fallback>
            <p:pic>
              <p:nvPicPr>
                <p:cNvPr id="2" name="Freihand 1">
                  <a:extLst>
                    <a:ext uri="{FF2B5EF4-FFF2-40B4-BE49-F238E27FC236}">
                      <a16:creationId xmlns:a16="http://schemas.microsoft.com/office/drawing/2014/main" id="{DE3151F0-5B2B-4BD4-AE65-D58C00C607E3}"/>
                    </a:ext>
                  </a:extLst>
                </p:cNvPr>
                <p:cNvPicPr/>
                <p:nvPr/>
              </p:nvPicPr>
              <p:blipFill>
                <a:blip r:embed="rId5"/>
                <a:stretch>
                  <a:fillRect/>
                </a:stretch>
              </p:blipFill>
              <p:spPr>
                <a:xfrm>
                  <a:off x="5252688" y="640728"/>
                  <a:ext cx="1874160" cy="112320"/>
                </a:xfrm>
                <a:prstGeom prst="rect">
                  <a:avLst/>
                </a:prstGeom>
              </p:spPr>
            </p:pic>
          </mc:Fallback>
        </mc:AlternateContent>
        <mc:AlternateContent xmlns:mc="http://schemas.openxmlformats.org/markup-compatibility/2006">
          <mc:Choice xmlns:p14="http://schemas.microsoft.com/office/powerpoint/2010/main" Requires="p14">
            <p:contentPart p14:bwMode="auto" r:id="rId6">
              <p14:nvContentPartPr>
                <p14:cNvPr id="3" name="Freihand 2">
                  <a:extLst>
                    <a:ext uri="{FF2B5EF4-FFF2-40B4-BE49-F238E27FC236}">
                      <a16:creationId xmlns:a16="http://schemas.microsoft.com/office/drawing/2014/main" id="{7E64686C-C1BF-4C97-82FF-8978C79D033B}"/>
                    </a:ext>
                  </a:extLst>
                </p14:cNvPr>
                <p14:cNvContentPartPr/>
                <p14:nvPr/>
              </p14:nvContentPartPr>
              <p14:xfrm>
                <a:off x="6744528" y="974088"/>
                <a:ext cx="1233360" cy="945720"/>
              </p14:xfrm>
            </p:contentPart>
          </mc:Choice>
          <mc:Fallback>
            <p:pic>
              <p:nvPicPr>
                <p:cNvPr id="3" name="Freihand 2">
                  <a:extLst>
                    <a:ext uri="{FF2B5EF4-FFF2-40B4-BE49-F238E27FC236}">
                      <a16:creationId xmlns:a16="http://schemas.microsoft.com/office/drawing/2014/main" id="{7E64686C-C1BF-4C97-82FF-8978C79D033B}"/>
                    </a:ext>
                  </a:extLst>
                </p:cNvPr>
                <p:cNvPicPr/>
                <p:nvPr/>
              </p:nvPicPr>
              <p:blipFill>
                <a:blip r:embed="rId7"/>
                <a:stretch>
                  <a:fillRect/>
                </a:stretch>
              </p:blipFill>
              <p:spPr>
                <a:xfrm>
                  <a:off x="6740208" y="969768"/>
                  <a:ext cx="1242000" cy="954360"/>
                </a:xfrm>
                <a:prstGeom prst="rect">
                  <a:avLst/>
                </a:prstGeom>
              </p:spPr>
            </p:pic>
          </mc:Fallback>
        </mc:AlternateContent>
      </p:grpSp>
      <p:grpSp>
        <p:nvGrpSpPr>
          <p:cNvPr id="28" name="Gruppieren 27">
            <a:extLst>
              <a:ext uri="{FF2B5EF4-FFF2-40B4-BE49-F238E27FC236}">
                <a16:creationId xmlns:a16="http://schemas.microsoft.com/office/drawing/2014/main" id="{F38134EB-CC5E-4A79-9DB9-ABB63F17B0EB}"/>
              </a:ext>
            </a:extLst>
          </p:cNvPr>
          <p:cNvGrpSpPr/>
          <p:nvPr/>
        </p:nvGrpSpPr>
        <p:grpSpPr>
          <a:xfrm>
            <a:off x="8173368" y="960408"/>
            <a:ext cx="2744640" cy="800280"/>
            <a:chOff x="8173368" y="960408"/>
            <a:chExt cx="2744640" cy="800280"/>
          </a:xfrm>
        </p:grpSpPr>
        <mc:AlternateContent xmlns:mc="http://schemas.openxmlformats.org/markup-compatibility/2006">
          <mc:Choice xmlns:p14="http://schemas.microsoft.com/office/powerpoint/2010/main" Requires="p14">
            <p:contentPart p14:bwMode="auto" r:id="rId8">
              <p14:nvContentPartPr>
                <p14:cNvPr id="7" name="Freihand 6">
                  <a:extLst>
                    <a:ext uri="{FF2B5EF4-FFF2-40B4-BE49-F238E27FC236}">
                      <a16:creationId xmlns:a16="http://schemas.microsoft.com/office/drawing/2014/main" id="{DDA3E9AB-22BB-45DF-9A2D-6B8416787D50}"/>
                    </a:ext>
                  </a:extLst>
                </p14:cNvPr>
                <p14:cNvContentPartPr/>
                <p14:nvPr/>
              </p14:nvContentPartPr>
              <p14:xfrm>
                <a:off x="8173368" y="1282248"/>
                <a:ext cx="516240" cy="240120"/>
              </p14:xfrm>
            </p:contentPart>
          </mc:Choice>
          <mc:Fallback>
            <p:pic>
              <p:nvPicPr>
                <p:cNvPr id="7" name="Freihand 6">
                  <a:extLst>
                    <a:ext uri="{FF2B5EF4-FFF2-40B4-BE49-F238E27FC236}">
                      <a16:creationId xmlns:a16="http://schemas.microsoft.com/office/drawing/2014/main" id="{DDA3E9AB-22BB-45DF-9A2D-6B8416787D50}"/>
                    </a:ext>
                  </a:extLst>
                </p:cNvPr>
                <p:cNvPicPr/>
                <p:nvPr/>
              </p:nvPicPr>
              <p:blipFill>
                <a:blip r:embed="rId9"/>
                <a:stretch>
                  <a:fillRect/>
                </a:stretch>
              </p:blipFill>
              <p:spPr>
                <a:xfrm>
                  <a:off x="8169048" y="1277928"/>
                  <a:ext cx="524880" cy="248760"/>
                </a:xfrm>
                <a:prstGeom prst="rect">
                  <a:avLst/>
                </a:prstGeom>
              </p:spPr>
            </p:pic>
          </mc:Fallback>
        </mc:AlternateContent>
        <mc:AlternateContent xmlns:mc="http://schemas.openxmlformats.org/markup-compatibility/2006">
          <mc:Choice xmlns:p14="http://schemas.microsoft.com/office/powerpoint/2010/main" Requires="p14">
            <p:contentPart p14:bwMode="auto" r:id="rId10">
              <p14:nvContentPartPr>
                <p14:cNvPr id="9" name="Freihand 8">
                  <a:extLst>
                    <a:ext uri="{FF2B5EF4-FFF2-40B4-BE49-F238E27FC236}">
                      <a16:creationId xmlns:a16="http://schemas.microsoft.com/office/drawing/2014/main" id="{5C7F87F1-ECE1-47EA-BC24-AAE13A068DE6}"/>
                    </a:ext>
                  </a:extLst>
                </p14:cNvPr>
                <p14:cNvContentPartPr/>
                <p14:nvPr/>
              </p14:nvContentPartPr>
              <p14:xfrm>
                <a:off x="8907768" y="1147248"/>
                <a:ext cx="144000" cy="208440"/>
              </p14:xfrm>
            </p:contentPart>
          </mc:Choice>
          <mc:Fallback>
            <p:pic>
              <p:nvPicPr>
                <p:cNvPr id="9" name="Freihand 8">
                  <a:extLst>
                    <a:ext uri="{FF2B5EF4-FFF2-40B4-BE49-F238E27FC236}">
                      <a16:creationId xmlns:a16="http://schemas.microsoft.com/office/drawing/2014/main" id="{5C7F87F1-ECE1-47EA-BC24-AAE13A068DE6}"/>
                    </a:ext>
                  </a:extLst>
                </p:cNvPr>
                <p:cNvPicPr/>
                <p:nvPr/>
              </p:nvPicPr>
              <p:blipFill>
                <a:blip r:embed="rId11"/>
                <a:stretch>
                  <a:fillRect/>
                </a:stretch>
              </p:blipFill>
              <p:spPr>
                <a:xfrm>
                  <a:off x="8903448" y="1142928"/>
                  <a:ext cx="152640" cy="217080"/>
                </a:xfrm>
                <a:prstGeom prst="rect">
                  <a:avLst/>
                </a:prstGeom>
              </p:spPr>
            </p:pic>
          </mc:Fallback>
        </mc:AlternateContent>
        <mc:AlternateContent xmlns:mc="http://schemas.openxmlformats.org/markup-compatibility/2006">
          <mc:Choice xmlns:p14="http://schemas.microsoft.com/office/powerpoint/2010/main" Requires="p14">
            <p:contentPart p14:bwMode="auto" r:id="rId12">
              <p14:nvContentPartPr>
                <p14:cNvPr id="11" name="Freihand 10">
                  <a:extLst>
                    <a:ext uri="{FF2B5EF4-FFF2-40B4-BE49-F238E27FC236}">
                      <a16:creationId xmlns:a16="http://schemas.microsoft.com/office/drawing/2014/main" id="{38170E52-4E68-4452-AA52-4C4A65DCAD13}"/>
                    </a:ext>
                  </a:extLst>
                </p14:cNvPr>
                <p14:cNvContentPartPr/>
                <p14:nvPr/>
              </p14:nvContentPartPr>
              <p14:xfrm>
                <a:off x="8980848" y="1252368"/>
                <a:ext cx="257400" cy="98640"/>
              </p14:xfrm>
            </p:contentPart>
          </mc:Choice>
          <mc:Fallback>
            <p:pic>
              <p:nvPicPr>
                <p:cNvPr id="11" name="Freihand 10">
                  <a:extLst>
                    <a:ext uri="{FF2B5EF4-FFF2-40B4-BE49-F238E27FC236}">
                      <a16:creationId xmlns:a16="http://schemas.microsoft.com/office/drawing/2014/main" id="{38170E52-4E68-4452-AA52-4C4A65DCAD13}"/>
                    </a:ext>
                  </a:extLst>
                </p:cNvPr>
                <p:cNvPicPr/>
                <p:nvPr/>
              </p:nvPicPr>
              <p:blipFill>
                <a:blip r:embed="rId13"/>
                <a:stretch>
                  <a:fillRect/>
                </a:stretch>
              </p:blipFill>
              <p:spPr>
                <a:xfrm>
                  <a:off x="8976528" y="1248048"/>
                  <a:ext cx="266040" cy="107280"/>
                </a:xfrm>
                <a:prstGeom prst="rect">
                  <a:avLst/>
                </a:prstGeom>
              </p:spPr>
            </p:pic>
          </mc:Fallback>
        </mc:AlternateContent>
        <mc:AlternateContent xmlns:mc="http://schemas.openxmlformats.org/markup-compatibility/2006">
          <mc:Choice xmlns:p14="http://schemas.microsoft.com/office/powerpoint/2010/main" Requires="p14">
            <p:contentPart p14:bwMode="auto" r:id="rId14">
              <p14:nvContentPartPr>
                <p14:cNvPr id="12" name="Freihand 11">
                  <a:extLst>
                    <a:ext uri="{FF2B5EF4-FFF2-40B4-BE49-F238E27FC236}">
                      <a16:creationId xmlns:a16="http://schemas.microsoft.com/office/drawing/2014/main" id="{91DDE193-A930-4CC5-917C-5863B80A6E68}"/>
                    </a:ext>
                  </a:extLst>
                </p14:cNvPr>
                <p14:cNvContentPartPr/>
                <p14:nvPr/>
              </p14:nvContentPartPr>
              <p14:xfrm>
                <a:off x="9270288" y="1195128"/>
                <a:ext cx="185400" cy="275040"/>
              </p14:xfrm>
            </p:contentPart>
          </mc:Choice>
          <mc:Fallback>
            <p:pic>
              <p:nvPicPr>
                <p:cNvPr id="12" name="Freihand 11">
                  <a:extLst>
                    <a:ext uri="{FF2B5EF4-FFF2-40B4-BE49-F238E27FC236}">
                      <a16:creationId xmlns:a16="http://schemas.microsoft.com/office/drawing/2014/main" id="{91DDE193-A930-4CC5-917C-5863B80A6E68}"/>
                    </a:ext>
                  </a:extLst>
                </p:cNvPr>
                <p:cNvPicPr/>
                <p:nvPr/>
              </p:nvPicPr>
              <p:blipFill>
                <a:blip r:embed="rId15"/>
                <a:stretch>
                  <a:fillRect/>
                </a:stretch>
              </p:blipFill>
              <p:spPr>
                <a:xfrm>
                  <a:off x="9265968" y="1190808"/>
                  <a:ext cx="194040" cy="283680"/>
                </a:xfrm>
                <a:prstGeom prst="rect">
                  <a:avLst/>
                </a:prstGeom>
              </p:spPr>
            </p:pic>
          </mc:Fallback>
        </mc:AlternateContent>
        <mc:AlternateContent xmlns:mc="http://schemas.openxmlformats.org/markup-compatibility/2006">
          <mc:Choice xmlns:p14="http://schemas.microsoft.com/office/powerpoint/2010/main" Requires="p14">
            <p:contentPart p14:bwMode="auto" r:id="rId16">
              <p14:nvContentPartPr>
                <p14:cNvPr id="13" name="Freihand 12">
                  <a:extLst>
                    <a:ext uri="{FF2B5EF4-FFF2-40B4-BE49-F238E27FC236}">
                      <a16:creationId xmlns:a16="http://schemas.microsoft.com/office/drawing/2014/main" id="{C5B84996-9B3B-427B-9AB0-FF6CE0F1C475}"/>
                    </a:ext>
                  </a:extLst>
                </p14:cNvPr>
                <p14:cNvContentPartPr/>
                <p14:nvPr/>
              </p14:nvContentPartPr>
              <p14:xfrm>
                <a:off x="9626688" y="1110528"/>
                <a:ext cx="128160" cy="319320"/>
              </p14:xfrm>
            </p:contentPart>
          </mc:Choice>
          <mc:Fallback>
            <p:pic>
              <p:nvPicPr>
                <p:cNvPr id="13" name="Freihand 12">
                  <a:extLst>
                    <a:ext uri="{FF2B5EF4-FFF2-40B4-BE49-F238E27FC236}">
                      <a16:creationId xmlns:a16="http://schemas.microsoft.com/office/drawing/2014/main" id="{C5B84996-9B3B-427B-9AB0-FF6CE0F1C475}"/>
                    </a:ext>
                  </a:extLst>
                </p:cNvPr>
                <p:cNvPicPr/>
                <p:nvPr/>
              </p:nvPicPr>
              <p:blipFill>
                <a:blip r:embed="rId17"/>
                <a:stretch>
                  <a:fillRect/>
                </a:stretch>
              </p:blipFill>
              <p:spPr>
                <a:xfrm>
                  <a:off x="9622368" y="1106208"/>
                  <a:ext cx="136800" cy="327960"/>
                </a:xfrm>
                <a:prstGeom prst="rect">
                  <a:avLst/>
                </a:prstGeom>
              </p:spPr>
            </p:pic>
          </mc:Fallback>
        </mc:AlternateContent>
        <mc:AlternateContent xmlns:mc="http://schemas.openxmlformats.org/markup-compatibility/2006">
          <mc:Choice xmlns:p14="http://schemas.microsoft.com/office/powerpoint/2010/main" Requires="p14">
            <p:contentPart p14:bwMode="auto" r:id="rId18">
              <p14:nvContentPartPr>
                <p14:cNvPr id="14" name="Freihand 13">
                  <a:extLst>
                    <a:ext uri="{FF2B5EF4-FFF2-40B4-BE49-F238E27FC236}">
                      <a16:creationId xmlns:a16="http://schemas.microsoft.com/office/drawing/2014/main" id="{F8A74ACC-4D22-4181-8BDD-3B3AF27DCABE}"/>
                    </a:ext>
                  </a:extLst>
                </p14:cNvPr>
                <p14:cNvContentPartPr/>
                <p14:nvPr/>
              </p14:nvContentPartPr>
              <p14:xfrm>
                <a:off x="9779688" y="1066248"/>
                <a:ext cx="154080" cy="102240"/>
              </p14:xfrm>
            </p:contentPart>
          </mc:Choice>
          <mc:Fallback>
            <p:pic>
              <p:nvPicPr>
                <p:cNvPr id="14" name="Freihand 13">
                  <a:extLst>
                    <a:ext uri="{FF2B5EF4-FFF2-40B4-BE49-F238E27FC236}">
                      <a16:creationId xmlns:a16="http://schemas.microsoft.com/office/drawing/2014/main" id="{F8A74ACC-4D22-4181-8BDD-3B3AF27DCABE}"/>
                    </a:ext>
                  </a:extLst>
                </p:cNvPr>
                <p:cNvPicPr/>
                <p:nvPr/>
              </p:nvPicPr>
              <p:blipFill>
                <a:blip r:embed="rId19"/>
                <a:stretch>
                  <a:fillRect/>
                </a:stretch>
              </p:blipFill>
              <p:spPr>
                <a:xfrm>
                  <a:off x="9775368" y="1061928"/>
                  <a:ext cx="162720" cy="110880"/>
                </a:xfrm>
                <a:prstGeom prst="rect">
                  <a:avLst/>
                </a:prstGeom>
              </p:spPr>
            </p:pic>
          </mc:Fallback>
        </mc:AlternateContent>
        <mc:AlternateContent xmlns:mc="http://schemas.openxmlformats.org/markup-compatibility/2006">
          <mc:Choice xmlns:p14="http://schemas.microsoft.com/office/powerpoint/2010/main" Requires="p14">
            <p:contentPart p14:bwMode="auto" r:id="rId20">
              <p14:nvContentPartPr>
                <p14:cNvPr id="15" name="Freihand 14">
                  <a:extLst>
                    <a:ext uri="{FF2B5EF4-FFF2-40B4-BE49-F238E27FC236}">
                      <a16:creationId xmlns:a16="http://schemas.microsoft.com/office/drawing/2014/main" id="{1F100079-09B1-4944-B7A8-20C1F856E5ED}"/>
                    </a:ext>
                  </a:extLst>
                </p14:cNvPr>
                <p14:cNvContentPartPr/>
                <p14:nvPr/>
              </p14:nvContentPartPr>
              <p14:xfrm>
                <a:off x="9875088" y="960408"/>
                <a:ext cx="15840" cy="46800"/>
              </p14:xfrm>
            </p:contentPart>
          </mc:Choice>
          <mc:Fallback>
            <p:pic>
              <p:nvPicPr>
                <p:cNvPr id="15" name="Freihand 14">
                  <a:extLst>
                    <a:ext uri="{FF2B5EF4-FFF2-40B4-BE49-F238E27FC236}">
                      <a16:creationId xmlns:a16="http://schemas.microsoft.com/office/drawing/2014/main" id="{1F100079-09B1-4944-B7A8-20C1F856E5ED}"/>
                    </a:ext>
                  </a:extLst>
                </p:cNvPr>
                <p:cNvPicPr/>
                <p:nvPr/>
              </p:nvPicPr>
              <p:blipFill>
                <a:blip r:embed="rId21"/>
                <a:stretch>
                  <a:fillRect/>
                </a:stretch>
              </p:blipFill>
              <p:spPr>
                <a:xfrm>
                  <a:off x="9870768" y="956088"/>
                  <a:ext cx="24480" cy="55440"/>
                </a:xfrm>
                <a:prstGeom prst="rect">
                  <a:avLst/>
                </a:prstGeom>
              </p:spPr>
            </p:pic>
          </mc:Fallback>
        </mc:AlternateContent>
        <mc:AlternateContent xmlns:mc="http://schemas.openxmlformats.org/markup-compatibility/2006">
          <mc:Choice xmlns:p14="http://schemas.microsoft.com/office/powerpoint/2010/main" Requires="p14">
            <p:contentPart p14:bwMode="auto" r:id="rId22">
              <p14:nvContentPartPr>
                <p14:cNvPr id="16" name="Freihand 15">
                  <a:extLst>
                    <a:ext uri="{FF2B5EF4-FFF2-40B4-BE49-F238E27FC236}">
                      <a16:creationId xmlns:a16="http://schemas.microsoft.com/office/drawing/2014/main" id="{A5133D29-8661-4E06-BFFD-76CDB1C4EA55}"/>
                    </a:ext>
                  </a:extLst>
                </p14:cNvPr>
                <p14:cNvContentPartPr/>
                <p14:nvPr/>
              </p14:nvContentPartPr>
              <p14:xfrm>
                <a:off x="9958248" y="1025568"/>
                <a:ext cx="90000" cy="97560"/>
              </p14:xfrm>
            </p:contentPart>
          </mc:Choice>
          <mc:Fallback>
            <p:pic>
              <p:nvPicPr>
                <p:cNvPr id="16" name="Freihand 15">
                  <a:extLst>
                    <a:ext uri="{FF2B5EF4-FFF2-40B4-BE49-F238E27FC236}">
                      <a16:creationId xmlns:a16="http://schemas.microsoft.com/office/drawing/2014/main" id="{A5133D29-8661-4E06-BFFD-76CDB1C4EA55}"/>
                    </a:ext>
                  </a:extLst>
                </p:cNvPr>
                <p:cNvPicPr/>
                <p:nvPr/>
              </p:nvPicPr>
              <p:blipFill>
                <a:blip r:embed="rId23"/>
                <a:stretch>
                  <a:fillRect/>
                </a:stretch>
              </p:blipFill>
              <p:spPr>
                <a:xfrm>
                  <a:off x="9953928" y="1021248"/>
                  <a:ext cx="98640" cy="106200"/>
                </a:xfrm>
                <a:prstGeom prst="rect">
                  <a:avLst/>
                </a:prstGeom>
              </p:spPr>
            </p:pic>
          </mc:Fallback>
        </mc:AlternateContent>
        <mc:AlternateContent xmlns:mc="http://schemas.openxmlformats.org/markup-compatibility/2006">
          <mc:Choice xmlns:p14="http://schemas.microsoft.com/office/powerpoint/2010/main" Requires="p14">
            <p:contentPart p14:bwMode="auto" r:id="rId24">
              <p14:nvContentPartPr>
                <p14:cNvPr id="17" name="Freihand 16">
                  <a:extLst>
                    <a:ext uri="{FF2B5EF4-FFF2-40B4-BE49-F238E27FC236}">
                      <a16:creationId xmlns:a16="http://schemas.microsoft.com/office/drawing/2014/main" id="{1CDE674C-EF01-45F3-84AF-A774C54D6199}"/>
                    </a:ext>
                  </a:extLst>
                </p14:cNvPr>
                <p14:cNvContentPartPr/>
                <p14:nvPr/>
              </p14:nvContentPartPr>
              <p14:xfrm>
                <a:off x="10087848" y="996048"/>
                <a:ext cx="150120" cy="98280"/>
              </p14:xfrm>
            </p:contentPart>
          </mc:Choice>
          <mc:Fallback>
            <p:pic>
              <p:nvPicPr>
                <p:cNvPr id="17" name="Freihand 16">
                  <a:extLst>
                    <a:ext uri="{FF2B5EF4-FFF2-40B4-BE49-F238E27FC236}">
                      <a16:creationId xmlns:a16="http://schemas.microsoft.com/office/drawing/2014/main" id="{1CDE674C-EF01-45F3-84AF-A774C54D6199}"/>
                    </a:ext>
                  </a:extLst>
                </p:cNvPr>
                <p:cNvPicPr/>
                <p:nvPr/>
              </p:nvPicPr>
              <p:blipFill>
                <a:blip r:embed="rId25"/>
                <a:stretch>
                  <a:fillRect/>
                </a:stretch>
              </p:blipFill>
              <p:spPr>
                <a:xfrm>
                  <a:off x="10083528" y="991728"/>
                  <a:ext cx="158760" cy="106920"/>
                </a:xfrm>
                <a:prstGeom prst="rect">
                  <a:avLst/>
                </a:prstGeom>
              </p:spPr>
            </p:pic>
          </mc:Fallback>
        </mc:AlternateContent>
        <mc:AlternateContent xmlns:mc="http://schemas.openxmlformats.org/markup-compatibility/2006">
          <mc:Choice xmlns:p14="http://schemas.microsoft.com/office/powerpoint/2010/main" Requires="p14">
            <p:contentPart p14:bwMode="auto" r:id="rId26">
              <p14:nvContentPartPr>
                <p14:cNvPr id="18" name="Freihand 17">
                  <a:extLst>
                    <a:ext uri="{FF2B5EF4-FFF2-40B4-BE49-F238E27FC236}">
                      <a16:creationId xmlns:a16="http://schemas.microsoft.com/office/drawing/2014/main" id="{71CE498D-5831-466A-ACDB-680F48F66CFB}"/>
                    </a:ext>
                  </a:extLst>
                </p14:cNvPr>
                <p14:cNvContentPartPr/>
                <p14:nvPr/>
              </p14:nvContentPartPr>
              <p14:xfrm>
                <a:off x="9324648" y="1573848"/>
                <a:ext cx="174240" cy="186840"/>
              </p14:xfrm>
            </p:contentPart>
          </mc:Choice>
          <mc:Fallback>
            <p:pic>
              <p:nvPicPr>
                <p:cNvPr id="18" name="Freihand 17">
                  <a:extLst>
                    <a:ext uri="{FF2B5EF4-FFF2-40B4-BE49-F238E27FC236}">
                      <a16:creationId xmlns:a16="http://schemas.microsoft.com/office/drawing/2014/main" id="{71CE498D-5831-466A-ACDB-680F48F66CFB}"/>
                    </a:ext>
                  </a:extLst>
                </p:cNvPr>
                <p:cNvPicPr/>
                <p:nvPr/>
              </p:nvPicPr>
              <p:blipFill>
                <a:blip r:embed="rId27"/>
                <a:stretch>
                  <a:fillRect/>
                </a:stretch>
              </p:blipFill>
              <p:spPr>
                <a:xfrm>
                  <a:off x="9320328" y="1569528"/>
                  <a:ext cx="182880" cy="195480"/>
                </a:xfrm>
                <a:prstGeom prst="rect">
                  <a:avLst/>
                </a:prstGeom>
              </p:spPr>
            </p:pic>
          </mc:Fallback>
        </mc:AlternateContent>
        <mc:AlternateContent xmlns:mc="http://schemas.openxmlformats.org/markup-compatibility/2006">
          <mc:Choice xmlns:p14="http://schemas.microsoft.com/office/powerpoint/2010/main" Requires="p14">
            <p:contentPart p14:bwMode="auto" r:id="rId28">
              <p14:nvContentPartPr>
                <p14:cNvPr id="19" name="Freihand 18">
                  <a:extLst>
                    <a:ext uri="{FF2B5EF4-FFF2-40B4-BE49-F238E27FC236}">
                      <a16:creationId xmlns:a16="http://schemas.microsoft.com/office/drawing/2014/main" id="{F8316A48-F843-4CB7-99B5-B8B54B29DD46}"/>
                    </a:ext>
                  </a:extLst>
                </p14:cNvPr>
                <p14:cNvContentPartPr/>
                <p14:nvPr/>
              </p14:nvContentPartPr>
              <p14:xfrm>
                <a:off x="9515088" y="1546488"/>
                <a:ext cx="343440" cy="146160"/>
              </p14:xfrm>
            </p:contentPart>
          </mc:Choice>
          <mc:Fallback>
            <p:pic>
              <p:nvPicPr>
                <p:cNvPr id="19" name="Freihand 18">
                  <a:extLst>
                    <a:ext uri="{FF2B5EF4-FFF2-40B4-BE49-F238E27FC236}">
                      <a16:creationId xmlns:a16="http://schemas.microsoft.com/office/drawing/2014/main" id="{F8316A48-F843-4CB7-99B5-B8B54B29DD46}"/>
                    </a:ext>
                  </a:extLst>
                </p:cNvPr>
                <p:cNvPicPr/>
                <p:nvPr/>
              </p:nvPicPr>
              <p:blipFill>
                <a:blip r:embed="rId29"/>
                <a:stretch>
                  <a:fillRect/>
                </a:stretch>
              </p:blipFill>
              <p:spPr>
                <a:xfrm>
                  <a:off x="9510768" y="1542168"/>
                  <a:ext cx="352080" cy="154800"/>
                </a:xfrm>
                <a:prstGeom prst="rect">
                  <a:avLst/>
                </a:prstGeom>
              </p:spPr>
            </p:pic>
          </mc:Fallback>
        </mc:AlternateContent>
        <mc:AlternateContent xmlns:mc="http://schemas.openxmlformats.org/markup-compatibility/2006">
          <mc:Choice xmlns:p14="http://schemas.microsoft.com/office/powerpoint/2010/main" Requires="p14">
            <p:contentPart p14:bwMode="auto" r:id="rId30">
              <p14:nvContentPartPr>
                <p14:cNvPr id="20" name="Freihand 19">
                  <a:extLst>
                    <a:ext uri="{FF2B5EF4-FFF2-40B4-BE49-F238E27FC236}">
                      <a16:creationId xmlns:a16="http://schemas.microsoft.com/office/drawing/2014/main" id="{A4003A3F-3CE6-4ECA-99EC-7CA756A0AB64}"/>
                    </a:ext>
                  </a:extLst>
                </p14:cNvPr>
                <p14:cNvContentPartPr/>
                <p14:nvPr/>
              </p14:nvContentPartPr>
              <p14:xfrm>
                <a:off x="9878688" y="1367208"/>
                <a:ext cx="80280" cy="222120"/>
              </p14:xfrm>
            </p:contentPart>
          </mc:Choice>
          <mc:Fallback>
            <p:pic>
              <p:nvPicPr>
                <p:cNvPr id="20" name="Freihand 19">
                  <a:extLst>
                    <a:ext uri="{FF2B5EF4-FFF2-40B4-BE49-F238E27FC236}">
                      <a16:creationId xmlns:a16="http://schemas.microsoft.com/office/drawing/2014/main" id="{A4003A3F-3CE6-4ECA-99EC-7CA756A0AB64}"/>
                    </a:ext>
                  </a:extLst>
                </p:cNvPr>
                <p:cNvPicPr/>
                <p:nvPr/>
              </p:nvPicPr>
              <p:blipFill>
                <a:blip r:embed="rId31"/>
                <a:stretch>
                  <a:fillRect/>
                </a:stretch>
              </p:blipFill>
              <p:spPr>
                <a:xfrm>
                  <a:off x="9874368" y="1362888"/>
                  <a:ext cx="88920" cy="230760"/>
                </a:xfrm>
                <a:prstGeom prst="rect">
                  <a:avLst/>
                </a:prstGeom>
              </p:spPr>
            </p:pic>
          </mc:Fallback>
        </mc:AlternateContent>
        <mc:AlternateContent xmlns:mc="http://schemas.openxmlformats.org/markup-compatibility/2006">
          <mc:Choice xmlns:p14="http://schemas.microsoft.com/office/powerpoint/2010/main" Requires="p14">
            <p:contentPart p14:bwMode="auto" r:id="rId32">
              <p14:nvContentPartPr>
                <p14:cNvPr id="21" name="Freihand 20">
                  <a:extLst>
                    <a:ext uri="{FF2B5EF4-FFF2-40B4-BE49-F238E27FC236}">
                      <a16:creationId xmlns:a16="http://schemas.microsoft.com/office/drawing/2014/main" id="{1DF7680A-1DC9-4493-A010-7A7F5D74901B}"/>
                    </a:ext>
                  </a:extLst>
                </p14:cNvPr>
                <p14:cNvContentPartPr/>
                <p14:nvPr/>
              </p14:nvContentPartPr>
              <p14:xfrm>
                <a:off x="9970128" y="1473768"/>
                <a:ext cx="74520" cy="97920"/>
              </p14:xfrm>
            </p:contentPart>
          </mc:Choice>
          <mc:Fallback>
            <p:pic>
              <p:nvPicPr>
                <p:cNvPr id="21" name="Freihand 20">
                  <a:extLst>
                    <a:ext uri="{FF2B5EF4-FFF2-40B4-BE49-F238E27FC236}">
                      <a16:creationId xmlns:a16="http://schemas.microsoft.com/office/drawing/2014/main" id="{1DF7680A-1DC9-4493-A010-7A7F5D74901B}"/>
                    </a:ext>
                  </a:extLst>
                </p:cNvPr>
                <p:cNvPicPr/>
                <p:nvPr/>
              </p:nvPicPr>
              <p:blipFill>
                <a:blip r:embed="rId33"/>
                <a:stretch>
                  <a:fillRect/>
                </a:stretch>
              </p:blipFill>
              <p:spPr>
                <a:xfrm>
                  <a:off x="9965808" y="1469448"/>
                  <a:ext cx="83160" cy="106560"/>
                </a:xfrm>
                <a:prstGeom prst="rect">
                  <a:avLst/>
                </a:prstGeom>
              </p:spPr>
            </p:pic>
          </mc:Fallback>
        </mc:AlternateContent>
        <mc:AlternateContent xmlns:mc="http://schemas.openxmlformats.org/markup-compatibility/2006">
          <mc:Choice xmlns:p14="http://schemas.microsoft.com/office/powerpoint/2010/main" Requires="p14">
            <p:contentPart p14:bwMode="auto" r:id="rId34">
              <p14:nvContentPartPr>
                <p14:cNvPr id="22" name="Freihand 21">
                  <a:extLst>
                    <a:ext uri="{FF2B5EF4-FFF2-40B4-BE49-F238E27FC236}">
                      <a16:creationId xmlns:a16="http://schemas.microsoft.com/office/drawing/2014/main" id="{BDEBF063-975F-41B5-B193-4BD4BC55FCA4}"/>
                    </a:ext>
                  </a:extLst>
                </p14:cNvPr>
                <p14:cNvContentPartPr/>
                <p14:nvPr/>
              </p14:nvContentPartPr>
              <p14:xfrm>
                <a:off x="10078488" y="1426248"/>
                <a:ext cx="62280" cy="285480"/>
              </p14:xfrm>
            </p:contentPart>
          </mc:Choice>
          <mc:Fallback>
            <p:pic>
              <p:nvPicPr>
                <p:cNvPr id="22" name="Freihand 21">
                  <a:extLst>
                    <a:ext uri="{FF2B5EF4-FFF2-40B4-BE49-F238E27FC236}">
                      <a16:creationId xmlns:a16="http://schemas.microsoft.com/office/drawing/2014/main" id="{BDEBF063-975F-41B5-B193-4BD4BC55FCA4}"/>
                    </a:ext>
                  </a:extLst>
                </p:cNvPr>
                <p:cNvPicPr/>
                <p:nvPr/>
              </p:nvPicPr>
              <p:blipFill>
                <a:blip r:embed="rId35"/>
                <a:stretch>
                  <a:fillRect/>
                </a:stretch>
              </p:blipFill>
              <p:spPr>
                <a:xfrm>
                  <a:off x="10074168" y="1421928"/>
                  <a:ext cx="70920" cy="294120"/>
                </a:xfrm>
                <a:prstGeom prst="rect">
                  <a:avLst/>
                </a:prstGeom>
              </p:spPr>
            </p:pic>
          </mc:Fallback>
        </mc:AlternateContent>
        <mc:AlternateContent xmlns:mc="http://schemas.openxmlformats.org/markup-compatibility/2006">
          <mc:Choice xmlns:p14="http://schemas.microsoft.com/office/powerpoint/2010/main" Requires="p14">
            <p:contentPart p14:bwMode="auto" r:id="rId36">
              <p14:nvContentPartPr>
                <p14:cNvPr id="23" name="Freihand 22">
                  <a:extLst>
                    <a:ext uri="{FF2B5EF4-FFF2-40B4-BE49-F238E27FC236}">
                      <a16:creationId xmlns:a16="http://schemas.microsoft.com/office/drawing/2014/main" id="{725FCC24-379E-42B3-A32A-FF8D8E0D2A2A}"/>
                    </a:ext>
                  </a:extLst>
                </p14:cNvPr>
                <p14:cNvContentPartPr/>
                <p14:nvPr/>
              </p14:nvContentPartPr>
              <p14:xfrm>
                <a:off x="10194408" y="1406448"/>
                <a:ext cx="214560" cy="86040"/>
              </p14:xfrm>
            </p:contentPart>
          </mc:Choice>
          <mc:Fallback>
            <p:pic>
              <p:nvPicPr>
                <p:cNvPr id="23" name="Freihand 22">
                  <a:extLst>
                    <a:ext uri="{FF2B5EF4-FFF2-40B4-BE49-F238E27FC236}">
                      <a16:creationId xmlns:a16="http://schemas.microsoft.com/office/drawing/2014/main" id="{725FCC24-379E-42B3-A32A-FF8D8E0D2A2A}"/>
                    </a:ext>
                  </a:extLst>
                </p:cNvPr>
                <p:cNvPicPr/>
                <p:nvPr/>
              </p:nvPicPr>
              <p:blipFill>
                <a:blip r:embed="rId37"/>
                <a:stretch>
                  <a:fillRect/>
                </a:stretch>
              </p:blipFill>
              <p:spPr>
                <a:xfrm>
                  <a:off x="10190088" y="1402128"/>
                  <a:ext cx="223200" cy="94680"/>
                </a:xfrm>
                <a:prstGeom prst="rect">
                  <a:avLst/>
                </a:prstGeom>
              </p:spPr>
            </p:pic>
          </mc:Fallback>
        </mc:AlternateContent>
        <mc:AlternateContent xmlns:mc="http://schemas.openxmlformats.org/markup-compatibility/2006">
          <mc:Choice xmlns:p14="http://schemas.microsoft.com/office/powerpoint/2010/main" Requires="p14">
            <p:contentPart p14:bwMode="auto" r:id="rId38">
              <p14:nvContentPartPr>
                <p14:cNvPr id="24" name="Freihand 23">
                  <a:extLst>
                    <a:ext uri="{FF2B5EF4-FFF2-40B4-BE49-F238E27FC236}">
                      <a16:creationId xmlns:a16="http://schemas.microsoft.com/office/drawing/2014/main" id="{951F0F97-DB15-49DD-8C9D-85E4BC243936}"/>
                    </a:ext>
                  </a:extLst>
                </p14:cNvPr>
                <p14:cNvContentPartPr/>
                <p14:nvPr/>
              </p14:nvContentPartPr>
              <p14:xfrm>
                <a:off x="10426608" y="1205208"/>
                <a:ext cx="262800" cy="211320"/>
              </p14:xfrm>
            </p:contentPart>
          </mc:Choice>
          <mc:Fallback>
            <p:pic>
              <p:nvPicPr>
                <p:cNvPr id="24" name="Freihand 23">
                  <a:extLst>
                    <a:ext uri="{FF2B5EF4-FFF2-40B4-BE49-F238E27FC236}">
                      <a16:creationId xmlns:a16="http://schemas.microsoft.com/office/drawing/2014/main" id="{951F0F97-DB15-49DD-8C9D-85E4BC243936}"/>
                    </a:ext>
                  </a:extLst>
                </p:cNvPr>
                <p:cNvPicPr/>
                <p:nvPr/>
              </p:nvPicPr>
              <p:blipFill>
                <a:blip r:embed="rId39"/>
                <a:stretch>
                  <a:fillRect/>
                </a:stretch>
              </p:blipFill>
              <p:spPr>
                <a:xfrm>
                  <a:off x="10422288" y="1200888"/>
                  <a:ext cx="271440" cy="219960"/>
                </a:xfrm>
                <a:prstGeom prst="rect">
                  <a:avLst/>
                </a:prstGeom>
              </p:spPr>
            </p:pic>
          </mc:Fallback>
        </mc:AlternateContent>
        <mc:AlternateContent xmlns:mc="http://schemas.openxmlformats.org/markup-compatibility/2006">
          <mc:Choice xmlns:p14="http://schemas.microsoft.com/office/powerpoint/2010/main" Requires="p14">
            <p:contentPart p14:bwMode="auto" r:id="rId40">
              <p14:nvContentPartPr>
                <p14:cNvPr id="25" name="Freihand 24">
                  <a:extLst>
                    <a:ext uri="{FF2B5EF4-FFF2-40B4-BE49-F238E27FC236}">
                      <a16:creationId xmlns:a16="http://schemas.microsoft.com/office/drawing/2014/main" id="{B8050B09-E7D1-46EE-82E4-9E7F0AE06B28}"/>
                    </a:ext>
                  </a:extLst>
                </p14:cNvPr>
                <p14:cNvContentPartPr/>
                <p14:nvPr/>
              </p14:nvContentPartPr>
              <p14:xfrm>
                <a:off x="10729008" y="1240128"/>
                <a:ext cx="100800" cy="99720"/>
              </p14:xfrm>
            </p:contentPart>
          </mc:Choice>
          <mc:Fallback>
            <p:pic>
              <p:nvPicPr>
                <p:cNvPr id="25" name="Freihand 24">
                  <a:extLst>
                    <a:ext uri="{FF2B5EF4-FFF2-40B4-BE49-F238E27FC236}">
                      <a16:creationId xmlns:a16="http://schemas.microsoft.com/office/drawing/2014/main" id="{B8050B09-E7D1-46EE-82E4-9E7F0AE06B28}"/>
                    </a:ext>
                  </a:extLst>
                </p:cNvPr>
                <p:cNvPicPr/>
                <p:nvPr/>
              </p:nvPicPr>
              <p:blipFill>
                <a:blip r:embed="rId41"/>
                <a:stretch>
                  <a:fillRect/>
                </a:stretch>
              </p:blipFill>
              <p:spPr>
                <a:xfrm>
                  <a:off x="10724688" y="1235808"/>
                  <a:ext cx="109440" cy="108360"/>
                </a:xfrm>
                <a:prstGeom prst="rect">
                  <a:avLst/>
                </a:prstGeom>
              </p:spPr>
            </p:pic>
          </mc:Fallback>
        </mc:AlternateContent>
        <mc:AlternateContent xmlns:mc="http://schemas.openxmlformats.org/markup-compatibility/2006">
          <mc:Choice xmlns:p14="http://schemas.microsoft.com/office/powerpoint/2010/main" Requires="p14">
            <p:contentPart p14:bwMode="auto" r:id="rId42">
              <p14:nvContentPartPr>
                <p14:cNvPr id="26" name="Freihand 25">
                  <a:extLst>
                    <a:ext uri="{FF2B5EF4-FFF2-40B4-BE49-F238E27FC236}">
                      <a16:creationId xmlns:a16="http://schemas.microsoft.com/office/drawing/2014/main" id="{72678A8C-C5E4-410B-91E6-0EA4FBA2B84F}"/>
                    </a:ext>
                  </a:extLst>
                </p14:cNvPr>
                <p14:cNvContentPartPr/>
                <p14:nvPr/>
              </p14:nvContentPartPr>
              <p14:xfrm>
                <a:off x="10878408" y="1039248"/>
                <a:ext cx="39600" cy="243720"/>
              </p14:xfrm>
            </p:contentPart>
          </mc:Choice>
          <mc:Fallback>
            <p:pic>
              <p:nvPicPr>
                <p:cNvPr id="26" name="Freihand 25">
                  <a:extLst>
                    <a:ext uri="{FF2B5EF4-FFF2-40B4-BE49-F238E27FC236}">
                      <a16:creationId xmlns:a16="http://schemas.microsoft.com/office/drawing/2014/main" id="{72678A8C-C5E4-410B-91E6-0EA4FBA2B84F}"/>
                    </a:ext>
                  </a:extLst>
                </p:cNvPr>
                <p:cNvPicPr/>
                <p:nvPr/>
              </p:nvPicPr>
              <p:blipFill>
                <a:blip r:embed="rId43"/>
                <a:stretch>
                  <a:fillRect/>
                </a:stretch>
              </p:blipFill>
              <p:spPr>
                <a:xfrm>
                  <a:off x="10874088" y="1034928"/>
                  <a:ext cx="48240" cy="25236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44">
            <p14:nvContentPartPr>
              <p14:cNvPr id="29" name="Freihand 28">
                <a:extLst>
                  <a:ext uri="{FF2B5EF4-FFF2-40B4-BE49-F238E27FC236}">
                    <a16:creationId xmlns:a16="http://schemas.microsoft.com/office/drawing/2014/main" id="{4F19253A-4DEE-494D-A936-BEB9011E1A39}"/>
                  </a:ext>
                </a:extLst>
              </p14:cNvPr>
              <p14:cNvContentPartPr/>
              <p14:nvPr/>
            </p14:nvContentPartPr>
            <p14:xfrm>
              <a:off x="6846408" y="1110888"/>
              <a:ext cx="924840" cy="788040"/>
            </p14:xfrm>
          </p:contentPart>
        </mc:Choice>
        <mc:Fallback>
          <p:pic>
            <p:nvPicPr>
              <p:cNvPr id="29" name="Freihand 28">
                <a:extLst>
                  <a:ext uri="{FF2B5EF4-FFF2-40B4-BE49-F238E27FC236}">
                    <a16:creationId xmlns:a16="http://schemas.microsoft.com/office/drawing/2014/main" id="{4F19253A-4DEE-494D-A936-BEB9011E1A39}"/>
                  </a:ext>
                </a:extLst>
              </p:cNvPr>
              <p:cNvPicPr/>
              <p:nvPr/>
            </p:nvPicPr>
            <p:blipFill>
              <a:blip r:embed="rId45"/>
              <a:stretch>
                <a:fillRect/>
              </a:stretch>
            </p:blipFill>
            <p:spPr>
              <a:xfrm>
                <a:off x="6842088" y="1106568"/>
                <a:ext cx="933480" cy="796680"/>
              </a:xfrm>
              <a:prstGeom prst="rect">
                <a:avLst/>
              </a:prstGeom>
            </p:spPr>
          </p:pic>
        </mc:Fallback>
      </mc:AlternateContent>
      <mc:AlternateContent xmlns:mc="http://schemas.openxmlformats.org/markup-compatibility/2006">
        <mc:Choice xmlns:p14="http://schemas.microsoft.com/office/powerpoint/2010/main" Requires="p14">
          <p:contentPart p14:bwMode="auto" r:id="rId46">
            <p14:nvContentPartPr>
              <p14:cNvPr id="30" name="Freihand 29">
                <a:extLst>
                  <a:ext uri="{FF2B5EF4-FFF2-40B4-BE49-F238E27FC236}">
                    <a16:creationId xmlns:a16="http://schemas.microsoft.com/office/drawing/2014/main" id="{E9D8FD2F-D1B7-48F5-9282-4F83E1422986}"/>
                  </a:ext>
                </a:extLst>
              </p14:cNvPr>
              <p14:cNvContentPartPr/>
              <p14:nvPr/>
            </p14:nvContentPartPr>
            <p14:xfrm>
              <a:off x="6821208" y="1041408"/>
              <a:ext cx="1009080" cy="907200"/>
            </p14:xfrm>
          </p:contentPart>
        </mc:Choice>
        <mc:Fallback>
          <p:pic>
            <p:nvPicPr>
              <p:cNvPr id="30" name="Freihand 29">
                <a:extLst>
                  <a:ext uri="{FF2B5EF4-FFF2-40B4-BE49-F238E27FC236}">
                    <a16:creationId xmlns:a16="http://schemas.microsoft.com/office/drawing/2014/main" id="{E9D8FD2F-D1B7-48F5-9282-4F83E1422986}"/>
                  </a:ext>
                </a:extLst>
              </p:cNvPr>
              <p:cNvPicPr/>
              <p:nvPr/>
            </p:nvPicPr>
            <p:blipFill>
              <a:blip r:embed="rId47"/>
              <a:stretch>
                <a:fillRect/>
              </a:stretch>
            </p:blipFill>
            <p:spPr>
              <a:xfrm>
                <a:off x="6816888" y="1037088"/>
                <a:ext cx="1017720" cy="915840"/>
              </a:xfrm>
              <a:prstGeom prst="rect">
                <a:avLst/>
              </a:prstGeom>
            </p:spPr>
          </p:pic>
        </mc:Fallback>
      </mc:AlternateContent>
    </p:spTree>
    <p:extLst>
      <p:ext uri="{BB962C8B-B14F-4D97-AF65-F5344CB8AC3E}">
        <p14:creationId xmlns:p14="http://schemas.microsoft.com/office/powerpoint/2010/main" val="30080647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268" y="104181"/>
            <a:ext cx="7761950" cy="744941"/>
          </a:xfrm>
          <a:prstGeom prst="rect">
            <a:avLst/>
          </a:prstGeom>
          <a:noFill/>
          <a:ln>
            <a:noFill/>
          </a:ln>
        </p:spPr>
        <p:txBody>
          <a:bodyPr lIns="81646" tIns="40823" rIns="81646" bIns="40823" anchor="ctr" anchorCtr="1"/>
          <a:lstStyle/>
          <a:p>
            <a:r>
              <a:rPr lang="de-DE" sz="3266"/>
              <a:t>Nominale GDP/real GDP/GDP-Deflator</a:t>
            </a:r>
            <a:endParaRPr lang="de-DE" sz="3266" dirty="0"/>
          </a:p>
        </p:txBody>
      </p:sp>
      <p:sp>
        <p:nvSpPr>
          <p:cNvPr id="7" name="Text Box 3"/>
          <p:cNvSpPr txBox="1">
            <a:spLocks noChangeArrowheads="1"/>
          </p:cNvSpPr>
          <p:nvPr/>
        </p:nvSpPr>
        <p:spPr bwMode="auto">
          <a:xfrm>
            <a:off x="86451" y="1151352"/>
            <a:ext cx="8603154" cy="343601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marL="311079" indent="-311079" eaLnBrk="1" hangingPunct="1">
              <a:buClrTx/>
              <a:buFont typeface="Arial" panose="020B0604020202020204" pitchFamily="34" charset="0"/>
              <a:buChar char="•"/>
            </a:pPr>
            <a:endParaRPr lang="de-DE" altLang="de-DE" sz="2177" dirty="0">
              <a:solidFill>
                <a:srgbClr val="000000"/>
              </a:solidFill>
            </a:endParaRPr>
          </a:p>
          <a:p>
            <a:pPr marL="311079" indent="-311079" eaLnBrk="1" hangingPunct="1">
              <a:buClrTx/>
              <a:buFont typeface="Arial" panose="020B0604020202020204" pitchFamily="34" charset="0"/>
              <a:buChar char="•"/>
            </a:pPr>
            <a:r>
              <a:rPr lang="de-DE" altLang="de-DE" sz="2177">
                <a:solidFill>
                  <a:srgbClr val="000000"/>
                </a:solidFill>
              </a:rPr>
              <a:t>The realtive change of nominal GDP represents changes in prices and quantities.</a:t>
            </a:r>
            <a:endParaRPr lang="de-DE" altLang="de-DE" sz="2177" dirty="0">
              <a:solidFill>
                <a:srgbClr val="000000"/>
              </a:solidFill>
            </a:endParaRPr>
          </a:p>
          <a:p>
            <a:pPr marL="311079" indent="-311079" eaLnBrk="1" hangingPunct="1">
              <a:buClrTx/>
              <a:buFont typeface="Arial" panose="020B0604020202020204" pitchFamily="34" charset="0"/>
              <a:buChar char="•"/>
            </a:pPr>
            <a:endParaRPr lang="de-DE" altLang="de-DE" sz="2177" dirty="0">
              <a:solidFill>
                <a:srgbClr val="000000"/>
              </a:solidFill>
            </a:endParaRPr>
          </a:p>
          <a:p>
            <a:pPr marL="311079" indent="-311079" eaLnBrk="1" hangingPunct="1">
              <a:buClrTx/>
              <a:buFont typeface="Arial" panose="020B0604020202020204" pitchFamily="34" charset="0"/>
              <a:buChar char="•"/>
            </a:pPr>
            <a:endParaRPr lang="de-DE" altLang="de-DE" sz="2177" dirty="0">
              <a:solidFill>
                <a:srgbClr val="000000"/>
              </a:solidFill>
            </a:endParaRPr>
          </a:p>
          <a:p>
            <a:pPr marL="311079" indent="-311079" eaLnBrk="1" hangingPunct="1">
              <a:buClrTx/>
              <a:buFont typeface="Arial" panose="020B0604020202020204" pitchFamily="34" charset="0"/>
              <a:buChar char="•"/>
            </a:pPr>
            <a:r>
              <a:rPr lang="de-DE" altLang="de-DE" sz="2177">
                <a:solidFill>
                  <a:srgbClr val="000000"/>
                </a:solidFill>
              </a:rPr>
              <a:t>The realtive change of real GDP represents changes in quantities and therefore counts for the change of economic performance</a:t>
            </a:r>
            <a:endParaRPr lang="de-DE" altLang="de-DE" sz="2177" dirty="0">
              <a:solidFill>
                <a:srgbClr val="000000"/>
              </a:solidFill>
            </a:endParaRPr>
          </a:p>
          <a:p>
            <a:pPr marL="311079" indent="-311079" eaLnBrk="1" hangingPunct="1">
              <a:buClrTx/>
              <a:buFont typeface="Arial" panose="020B0604020202020204" pitchFamily="34" charset="0"/>
              <a:buChar char="•"/>
            </a:pPr>
            <a:endParaRPr lang="de-DE" altLang="de-DE" sz="2177" dirty="0">
              <a:solidFill>
                <a:srgbClr val="000000"/>
              </a:solidFill>
            </a:endParaRPr>
          </a:p>
          <a:p>
            <a:pPr marL="311079" indent="-311079" eaLnBrk="1" hangingPunct="1">
              <a:buClrTx/>
              <a:buFont typeface="Arial" panose="020B0604020202020204" pitchFamily="34" charset="0"/>
              <a:buChar char="•"/>
            </a:pPr>
            <a:r>
              <a:rPr lang="de-DE" altLang="de-DE" sz="2177">
                <a:solidFill>
                  <a:srgbClr val="000000"/>
                </a:solidFill>
              </a:rPr>
              <a:t>With the realtive change of the GDP-Deflator we can correct nominal growth in order to obtain real growth</a:t>
            </a:r>
            <a:endParaRPr lang="de-DE" altLang="de-DE" sz="2177" dirty="0">
              <a:solidFill>
                <a:srgbClr val="000000"/>
              </a:solidFill>
            </a:endParaRPr>
          </a:p>
        </p:txBody>
      </p:sp>
      <p:sp>
        <p:nvSpPr>
          <p:cNvPr id="4" name="Rechteck 3">
            <a:extLst>
              <a:ext uri="{FF2B5EF4-FFF2-40B4-BE49-F238E27FC236}">
                <a16:creationId xmlns:a16="http://schemas.microsoft.com/office/drawing/2014/main" id="{58C88DCD-6317-4224-9BDF-37D640B1ECAA}"/>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mc:Choice xmlns:p14="http://schemas.microsoft.com/office/powerpoint/2010/main" Requires="p14">
          <p:contentPart p14:bwMode="auto" r:id="rId3">
            <p14:nvContentPartPr>
              <p14:cNvPr id="2" name="Freihand 1">
                <a:extLst>
                  <a:ext uri="{FF2B5EF4-FFF2-40B4-BE49-F238E27FC236}">
                    <a16:creationId xmlns:a16="http://schemas.microsoft.com/office/drawing/2014/main" id="{EBB08D76-54C3-47DE-8199-79E22136AB89}"/>
                  </a:ext>
                </a:extLst>
              </p14:cNvPr>
              <p14:cNvContentPartPr/>
              <p14:nvPr/>
            </p14:nvContentPartPr>
            <p14:xfrm>
              <a:off x="6826968" y="1896768"/>
              <a:ext cx="896760" cy="42840"/>
            </p14:xfrm>
          </p:contentPart>
        </mc:Choice>
        <mc:Fallback>
          <p:pic>
            <p:nvPicPr>
              <p:cNvPr id="2" name="Freihand 1">
                <a:extLst>
                  <a:ext uri="{FF2B5EF4-FFF2-40B4-BE49-F238E27FC236}">
                    <a16:creationId xmlns:a16="http://schemas.microsoft.com/office/drawing/2014/main" id="{EBB08D76-54C3-47DE-8199-79E22136AB89}"/>
                  </a:ext>
                </a:extLst>
              </p:cNvPr>
              <p:cNvPicPr/>
              <p:nvPr/>
            </p:nvPicPr>
            <p:blipFill>
              <a:blip r:embed="rId4"/>
              <a:stretch>
                <a:fillRect/>
              </a:stretch>
            </p:blipFill>
            <p:spPr>
              <a:xfrm>
                <a:off x="6822648" y="1892448"/>
                <a:ext cx="905400" cy="5148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3" name="Freihand 2">
                <a:extLst>
                  <a:ext uri="{FF2B5EF4-FFF2-40B4-BE49-F238E27FC236}">
                    <a16:creationId xmlns:a16="http://schemas.microsoft.com/office/drawing/2014/main" id="{589CEF5A-71B4-4699-A673-E33E5F7108C9}"/>
                  </a:ext>
                </a:extLst>
              </p14:cNvPr>
              <p14:cNvContentPartPr/>
              <p14:nvPr/>
            </p14:nvContentPartPr>
            <p14:xfrm>
              <a:off x="425808" y="2172168"/>
              <a:ext cx="1146240" cy="77400"/>
            </p14:xfrm>
          </p:contentPart>
        </mc:Choice>
        <mc:Fallback>
          <p:pic>
            <p:nvPicPr>
              <p:cNvPr id="3" name="Freihand 2">
                <a:extLst>
                  <a:ext uri="{FF2B5EF4-FFF2-40B4-BE49-F238E27FC236}">
                    <a16:creationId xmlns:a16="http://schemas.microsoft.com/office/drawing/2014/main" id="{589CEF5A-71B4-4699-A673-E33E5F7108C9}"/>
                  </a:ext>
                </a:extLst>
              </p:cNvPr>
              <p:cNvPicPr/>
              <p:nvPr/>
            </p:nvPicPr>
            <p:blipFill>
              <a:blip r:embed="rId6"/>
              <a:stretch>
                <a:fillRect/>
              </a:stretch>
            </p:blipFill>
            <p:spPr>
              <a:xfrm>
                <a:off x="421488" y="2167848"/>
                <a:ext cx="1154880" cy="86040"/>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5" name="Freihand 4">
                <a:extLst>
                  <a:ext uri="{FF2B5EF4-FFF2-40B4-BE49-F238E27FC236}">
                    <a16:creationId xmlns:a16="http://schemas.microsoft.com/office/drawing/2014/main" id="{0D1B12B1-2A2F-4B97-B171-8D452B238A85}"/>
                  </a:ext>
                </a:extLst>
              </p14:cNvPr>
              <p14:cNvContentPartPr/>
              <p14:nvPr/>
            </p14:nvContentPartPr>
            <p14:xfrm>
              <a:off x="3063528" y="3102768"/>
              <a:ext cx="1059840" cy="97920"/>
            </p14:xfrm>
          </p:contentPart>
        </mc:Choice>
        <mc:Fallback>
          <p:pic>
            <p:nvPicPr>
              <p:cNvPr id="5" name="Freihand 4">
                <a:extLst>
                  <a:ext uri="{FF2B5EF4-FFF2-40B4-BE49-F238E27FC236}">
                    <a16:creationId xmlns:a16="http://schemas.microsoft.com/office/drawing/2014/main" id="{0D1B12B1-2A2F-4B97-B171-8D452B238A85}"/>
                  </a:ext>
                </a:extLst>
              </p:cNvPr>
              <p:cNvPicPr/>
              <p:nvPr/>
            </p:nvPicPr>
            <p:blipFill>
              <a:blip r:embed="rId8"/>
              <a:stretch>
                <a:fillRect/>
              </a:stretch>
            </p:blipFill>
            <p:spPr>
              <a:xfrm>
                <a:off x="3059208" y="3098448"/>
                <a:ext cx="1068480" cy="106560"/>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8" name="Freihand 7">
                <a:extLst>
                  <a:ext uri="{FF2B5EF4-FFF2-40B4-BE49-F238E27FC236}">
                    <a16:creationId xmlns:a16="http://schemas.microsoft.com/office/drawing/2014/main" id="{1100D9EB-F80E-406C-AAF0-900B1E9D275C}"/>
                  </a:ext>
                </a:extLst>
              </p14:cNvPr>
              <p14:cNvContentPartPr/>
              <p14:nvPr/>
            </p14:nvContentPartPr>
            <p14:xfrm>
              <a:off x="6471288" y="3130128"/>
              <a:ext cx="1087560" cy="91440"/>
            </p14:xfrm>
          </p:contentPart>
        </mc:Choice>
        <mc:Fallback>
          <p:pic>
            <p:nvPicPr>
              <p:cNvPr id="8" name="Freihand 7">
                <a:extLst>
                  <a:ext uri="{FF2B5EF4-FFF2-40B4-BE49-F238E27FC236}">
                    <a16:creationId xmlns:a16="http://schemas.microsoft.com/office/drawing/2014/main" id="{1100D9EB-F80E-406C-AAF0-900B1E9D275C}"/>
                  </a:ext>
                </a:extLst>
              </p:cNvPr>
              <p:cNvPicPr/>
              <p:nvPr/>
            </p:nvPicPr>
            <p:blipFill>
              <a:blip r:embed="rId10"/>
              <a:stretch>
                <a:fillRect/>
              </a:stretch>
            </p:blipFill>
            <p:spPr>
              <a:xfrm>
                <a:off x="6466968" y="3125808"/>
                <a:ext cx="1096200" cy="100080"/>
              </a:xfrm>
              <a:prstGeom prst="rect">
                <a:avLst/>
              </a:prstGeom>
            </p:spPr>
          </p:pic>
        </mc:Fallback>
      </mc:AlternateContent>
      <mc:AlternateContent xmlns:mc="http://schemas.openxmlformats.org/markup-compatibility/2006">
        <mc:Choice xmlns:p14="http://schemas.microsoft.com/office/powerpoint/2010/main" Requires="p14">
          <p:contentPart p14:bwMode="auto" r:id="rId11">
            <p14:nvContentPartPr>
              <p14:cNvPr id="9" name="Freihand 8">
                <a:extLst>
                  <a:ext uri="{FF2B5EF4-FFF2-40B4-BE49-F238E27FC236}">
                    <a16:creationId xmlns:a16="http://schemas.microsoft.com/office/drawing/2014/main" id="{1D4A6637-9603-4434-8EDD-54E260D04C39}"/>
                  </a:ext>
                </a:extLst>
              </p14:cNvPr>
              <p14:cNvContentPartPr/>
              <p14:nvPr/>
            </p14:nvContentPartPr>
            <p14:xfrm>
              <a:off x="4065048" y="4125888"/>
              <a:ext cx="1138680" cy="79920"/>
            </p14:xfrm>
          </p:contentPart>
        </mc:Choice>
        <mc:Fallback>
          <p:pic>
            <p:nvPicPr>
              <p:cNvPr id="9" name="Freihand 8">
                <a:extLst>
                  <a:ext uri="{FF2B5EF4-FFF2-40B4-BE49-F238E27FC236}">
                    <a16:creationId xmlns:a16="http://schemas.microsoft.com/office/drawing/2014/main" id="{1D4A6637-9603-4434-8EDD-54E260D04C39}"/>
                  </a:ext>
                </a:extLst>
              </p:cNvPr>
              <p:cNvPicPr/>
              <p:nvPr/>
            </p:nvPicPr>
            <p:blipFill>
              <a:blip r:embed="rId12"/>
              <a:stretch>
                <a:fillRect/>
              </a:stretch>
            </p:blipFill>
            <p:spPr>
              <a:xfrm>
                <a:off x="4060728" y="4121568"/>
                <a:ext cx="1147320" cy="88560"/>
              </a:xfrm>
              <a:prstGeom prst="rect">
                <a:avLst/>
              </a:prstGeom>
            </p:spPr>
          </p:pic>
        </mc:Fallback>
      </mc:AlternateContent>
      <p:grpSp>
        <p:nvGrpSpPr>
          <p:cNvPr id="47" name="Gruppieren 46">
            <a:extLst>
              <a:ext uri="{FF2B5EF4-FFF2-40B4-BE49-F238E27FC236}">
                <a16:creationId xmlns:a16="http://schemas.microsoft.com/office/drawing/2014/main" id="{B4094F83-73E1-4076-A666-9A5C046D8F9B}"/>
              </a:ext>
            </a:extLst>
          </p:cNvPr>
          <p:cNvGrpSpPr/>
          <p:nvPr/>
        </p:nvGrpSpPr>
        <p:grpSpPr>
          <a:xfrm>
            <a:off x="5040648" y="2761128"/>
            <a:ext cx="6842520" cy="1154880"/>
            <a:chOff x="5040648" y="2761128"/>
            <a:chExt cx="6842520" cy="1154880"/>
          </a:xfrm>
        </p:grpSpPr>
        <mc:AlternateContent xmlns:mc="http://schemas.openxmlformats.org/markup-compatibility/2006">
          <mc:Choice xmlns:p14="http://schemas.microsoft.com/office/powerpoint/2010/main" Requires="p14">
            <p:contentPart p14:bwMode="auto" r:id="rId13">
              <p14:nvContentPartPr>
                <p14:cNvPr id="10" name="Freihand 9">
                  <a:extLst>
                    <a:ext uri="{FF2B5EF4-FFF2-40B4-BE49-F238E27FC236}">
                      <a16:creationId xmlns:a16="http://schemas.microsoft.com/office/drawing/2014/main" id="{D39381E6-2759-486D-9F2F-C81C48A1FA13}"/>
                    </a:ext>
                  </a:extLst>
                </p14:cNvPr>
                <p14:cNvContentPartPr/>
                <p14:nvPr/>
              </p14:nvContentPartPr>
              <p14:xfrm>
                <a:off x="5142528" y="3755088"/>
                <a:ext cx="356040" cy="108000"/>
              </p14:xfrm>
            </p:contentPart>
          </mc:Choice>
          <mc:Fallback>
            <p:pic>
              <p:nvPicPr>
                <p:cNvPr id="10" name="Freihand 9">
                  <a:extLst>
                    <a:ext uri="{FF2B5EF4-FFF2-40B4-BE49-F238E27FC236}">
                      <a16:creationId xmlns:a16="http://schemas.microsoft.com/office/drawing/2014/main" id="{D39381E6-2759-486D-9F2F-C81C48A1FA13}"/>
                    </a:ext>
                  </a:extLst>
                </p:cNvPr>
                <p:cNvPicPr/>
                <p:nvPr/>
              </p:nvPicPr>
              <p:blipFill>
                <a:blip r:embed="rId14"/>
                <a:stretch>
                  <a:fillRect/>
                </a:stretch>
              </p:blipFill>
              <p:spPr>
                <a:xfrm>
                  <a:off x="5138208" y="3750768"/>
                  <a:ext cx="364680" cy="116640"/>
                </a:xfrm>
                <a:prstGeom prst="rect">
                  <a:avLst/>
                </a:prstGeom>
              </p:spPr>
            </p:pic>
          </mc:Fallback>
        </mc:AlternateContent>
        <mc:AlternateContent xmlns:mc="http://schemas.openxmlformats.org/markup-compatibility/2006">
          <mc:Choice xmlns:p14="http://schemas.microsoft.com/office/powerpoint/2010/main" Requires="p14">
            <p:contentPart p14:bwMode="auto" r:id="rId15">
              <p14:nvContentPartPr>
                <p14:cNvPr id="11" name="Freihand 10">
                  <a:extLst>
                    <a:ext uri="{FF2B5EF4-FFF2-40B4-BE49-F238E27FC236}">
                      <a16:creationId xmlns:a16="http://schemas.microsoft.com/office/drawing/2014/main" id="{C08F71F8-F3B4-4AC8-9574-E9E457C08131}"/>
                    </a:ext>
                  </a:extLst>
                </p14:cNvPr>
                <p14:cNvContentPartPr/>
                <p14:nvPr/>
              </p14:nvContentPartPr>
              <p14:xfrm>
                <a:off x="5040648" y="3723768"/>
                <a:ext cx="334080" cy="186120"/>
              </p14:xfrm>
            </p:contentPart>
          </mc:Choice>
          <mc:Fallback>
            <p:pic>
              <p:nvPicPr>
                <p:cNvPr id="11" name="Freihand 10">
                  <a:extLst>
                    <a:ext uri="{FF2B5EF4-FFF2-40B4-BE49-F238E27FC236}">
                      <a16:creationId xmlns:a16="http://schemas.microsoft.com/office/drawing/2014/main" id="{C08F71F8-F3B4-4AC8-9574-E9E457C08131}"/>
                    </a:ext>
                  </a:extLst>
                </p:cNvPr>
                <p:cNvPicPr/>
                <p:nvPr/>
              </p:nvPicPr>
              <p:blipFill>
                <a:blip r:embed="rId16"/>
                <a:stretch>
                  <a:fillRect/>
                </a:stretch>
              </p:blipFill>
              <p:spPr>
                <a:xfrm>
                  <a:off x="5036328" y="3719448"/>
                  <a:ext cx="342720" cy="194760"/>
                </a:xfrm>
                <a:prstGeom prst="rect">
                  <a:avLst/>
                </a:prstGeom>
              </p:spPr>
            </p:pic>
          </mc:Fallback>
        </mc:AlternateContent>
        <mc:AlternateContent xmlns:mc="http://schemas.openxmlformats.org/markup-compatibility/2006">
          <mc:Choice xmlns:p14="http://schemas.microsoft.com/office/powerpoint/2010/main" Requires="p14">
            <p:contentPart p14:bwMode="auto" r:id="rId17">
              <p14:nvContentPartPr>
                <p14:cNvPr id="12" name="Freihand 11">
                  <a:extLst>
                    <a:ext uri="{FF2B5EF4-FFF2-40B4-BE49-F238E27FC236}">
                      <a16:creationId xmlns:a16="http://schemas.microsoft.com/office/drawing/2014/main" id="{EC43CA83-82FF-4104-9D77-13F1D576BA7A}"/>
                    </a:ext>
                  </a:extLst>
                </p14:cNvPr>
                <p14:cNvContentPartPr/>
                <p14:nvPr/>
              </p14:nvContentPartPr>
              <p14:xfrm>
                <a:off x="5587128" y="3702168"/>
                <a:ext cx="191520" cy="133920"/>
              </p14:xfrm>
            </p:contentPart>
          </mc:Choice>
          <mc:Fallback>
            <p:pic>
              <p:nvPicPr>
                <p:cNvPr id="12" name="Freihand 11">
                  <a:extLst>
                    <a:ext uri="{FF2B5EF4-FFF2-40B4-BE49-F238E27FC236}">
                      <a16:creationId xmlns:a16="http://schemas.microsoft.com/office/drawing/2014/main" id="{EC43CA83-82FF-4104-9D77-13F1D576BA7A}"/>
                    </a:ext>
                  </a:extLst>
                </p:cNvPr>
                <p:cNvPicPr/>
                <p:nvPr/>
              </p:nvPicPr>
              <p:blipFill>
                <a:blip r:embed="rId18"/>
                <a:stretch>
                  <a:fillRect/>
                </a:stretch>
              </p:blipFill>
              <p:spPr>
                <a:xfrm>
                  <a:off x="5582808" y="3697848"/>
                  <a:ext cx="200160" cy="142560"/>
                </a:xfrm>
                <a:prstGeom prst="rect">
                  <a:avLst/>
                </a:prstGeom>
              </p:spPr>
            </p:pic>
          </mc:Fallback>
        </mc:AlternateContent>
        <mc:AlternateContent xmlns:mc="http://schemas.openxmlformats.org/markup-compatibility/2006">
          <mc:Choice xmlns:p14="http://schemas.microsoft.com/office/powerpoint/2010/main" Requires="p14">
            <p:contentPart p14:bwMode="auto" r:id="rId19">
              <p14:nvContentPartPr>
                <p14:cNvPr id="13" name="Freihand 12">
                  <a:extLst>
                    <a:ext uri="{FF2B5EF4-FFF2-40B4-BE49-F238E27FC236}">
                      <a16:creationId xmlns:a16="http://schemas.microsoft.com/office/drawing/2014/main" id="{9F239340-1145-4272-B68E-839D72B23914}"/>
                    </a:ext>
                  </a:extLst>
                </p14:cNvPr>
                <p14:cNvContentPartPr/>
                <p14:nvPr/>
              </p14:nvContentPartPr>
              <p14:xfrm>
                <a:off x="5796648" y="3707208"/>
                <a:ext cx="93600" cy="208800"/>
              </p14:xfrm>
            </p:contentPart>
          </mc:Choice>
          <mc:Fallback>
            <p:pic>
              <p:nvPicPr>
                <p:cNvPr id="13" name="Freihand 12">
                  <a:extLst>
                    <a:ext uri="{FF2B5EF4-FFF2-40B4-BE49-F238E27FC236}">
                      <a16:creationId xmlns:a16="http://schemas.microsoft.com/office/drawing/2014/main" id="{9F239340-1145-4272-B68E-839D72B23914}"/>
                    </a:ext>
                  </a:extLst>
                </p:cNvPr>
                <p:cNvPicPr/>
                <p:nvPr/>
              </p:nvPicPr>
              <p:blipFill>
                <a:blip r:embed="rId20"/>
                <a:stretch>
                  <a:fillRect/>
                </a:stretch>
              </p:blipFill>
              <p:spPr>
                <a:xfrm>
                  <a:off x="5792328" y="3702888"/>
                  <a:ext cx="102240" cy="217440"/>
                </a:xfrm>
                <a:prstGeom prst="rect">
                  <a:avLst/>
                </a:prstGeom>
              </p:spPr>
            </p:pic>
          </mc:Fallback>
        </mc:AlternateContent>
        <mc:AlternateContent xmlns:mc="http://schemas.openxmlformats.org/markup-compatibility/2006">
          <mc:Choice xmlns:p14="http://schemas.microsoft.com/office/powerpoint/2010/main" Requires="p14">
            <p:contentPart p14:bwMode="auto" r:id="rId21">
              <p14:nvContentPartPr>
                <p14:cNvPr id="14" name="Freihand 13">
                  <a:extLst>
                    <a:ext uri="{FF2B5EF4-FFF2-40B4-BE49-F238E27FC236}">
                      <a16:creationId xmlns:a16="http://schemas.microsoft.com/office/drawing/2014/main" id="{3D3AEA8F-501D-482F-B942-064BFD091F72}"/>
                    </a:ext>
                  </a:extLst>
                </p14:cNvPr>
                <p14:cNvContentPartPr/>
                <p14:nvPr/>
              </p14:nvContentPartPr>
              <p14:xfrm>
                <a:off x="5920848" y="3709008"/>
                <a:ext cx="177480" cy="96840"/>
              </p14:xfrm>
            </p:contentPart>
          </mc:Choice>
          <mc:Fallback>
            <p:pic>
              <p:nvPicPr>
                <p:cNvPr id="14" name="Freihand 13">
                  <a:extLst>
                    <a:ext uri="{FF2B5EF4-FFF2-40B4-BE49-F238E27FC236}">
                      <a16:creationId xmlns:a16="http://schemas.microsoft.com/office/drawing/2014/main" id="{3D3AEA8F-501D-482F-B942-064BFD091F72}"/>
                    </a:ext>
                  </a:extLst>
                </p:cNvPr>
                <p:cNvPicPr/>
                <p:nvPr/>
              </p:nvPicPr>
              <p:blipFill>
                <a:blip r:embed="rId22"/>
                <a:stretch>
                  <a:fillRect/>
                </a:stretch>
              </p:blipFill>
              <p:spPr>
                <a:xfrm>
                  <a:off x="5916528" y="3704688"/>
                  <a:ext cx="186120" cy="105480"/>
                </a:xfrm>
                <a:prstGeom prst="rect">
                  <a:avLst/>
                </a:prstGeom>
              </p:spPr>
            </p:pic>
          </mc:Fallback>
        </mc:AlternateContent>
        <mc:AlternateContent xmlns:mc="http://schemas.openxmlformats.org/markup-compatibility/2006">
          <mc:Choice xmlns:p14="http://schemas.microsoft.com/office/powerpoint/2010/main" Requires="p14">
            <p:contentPart p14:bwMode="auto" r:id="rId23">
              <p14:nvContentPartPr>
                <p14:cNvPr id="15" name="Freihand 14">
                  <a:extLst>
                    <a:ext uri="{FF2B5EF4-FFF2-40B4-BE49-F238E27FC236}">
                      <a16:creationId xmlns:a16="http://schemas.microsoft.com/office/drawing/2014/main" id="{75E2D086-0315-460D-8C78-F9EBDA30640A}"/>
                    </a:ext>
                  </a:extLst>
                </p14:cNvPr>
                <p14:cNvContentPartPr/>
                <p14:nvPr/>
              </p14:nvContentPartPr>
              <p14:xfrm>
                <a:off x="6082488" y="3687768"/>
                <a:ext cx="120240" cy="108000"/>
              </p14:xfrm>
            </p:contentPart>
          </mc:Choice>
          <mc:Fallback>
            <p:pic>
              <p:nvPicPr>
                <p:cNvPr id="15" name="Freihand 14">
                  <a:extLst>
                    <a:ext uri="{FF2B5EF4-FFF2-40B4-BE49-F238E27FC236}">
                      <a16:creationId xmlns:a16="http://schemas.microsoft.com/office/drawing/2014/main" id="{75E2D086-0315-460D-8C78-F9EBDA30640A}"/>
                    </a:ext>
                  </a:extLst>
                </p:cNvPr>
                <p:cNvPicPr/>
                <p:nvPr/>
              </p:nvPicPr>
              <p:blipFill>
                <a:blip r:embed="rId24"/>
                <a:stretch>
                  <a:fillRect/>
                </a:stretch>
              </p:blipFill>
              <p:spPr>
                <a:xfrm>
                  <a:off x="6078168" y="3683448"/>
                  <a:ext cx="128880" cy="116640"/>
                </a:xfrm>
                <a:prstGeom prst="rect">
                  <a:avLst/>
                </a:prstGeom>
              </p:spPr>
            </p:pic>
          </mc:Fallback>
        </mc:AlternateContent>
        <mc:AlternateContent xmlns:mc="http://schemas.openxmlformats.org/markup-compatibility/2006">
          <mc:Choice xmlns:p14="http://schemas.microsoft.com/office/powerpoint/2010/main" Requires="p14">
            <p:contentPart p14:bwMode="auto" r:id="rId25">
              <p14:nvContentPartPr>
                <p14:cNvPr id="16" name="Freihand 15">
                  <a:extLst>
                    <a:ext uri="{FF2B5EF4-FFF2-40B4-BE49-F238E27FC236}">
                      <a16:creationId xmlns:a16="http://schemas.microsoft.com/office/drawing/2014/main" id="{79F8F03A-3D48-418D-A1F1-16F533076EEF}"/>
                    </a:ext>
                  </a:extLst>
                </p14:cNvPr>
                <p14:cNvContentPartPr/>
                <p14:nvPr/>
              </p14:nvContentPartPr>
              <p14:xfrm>
                <a:off x="6195888" y="3602088"/>
                <a:ext cx="475920" cy="161280"/>
              </p14:xfrm>
            </p:contentPart>
          </mc:Choice>
          <mc:Fallback>
            <p:pic>
              <p:nvPicPr>
                <p:cNvPr id="16" name="Freihand 15">
                  <a:extLst>
                    <a:ext uri="{FF2B5EF4-FFF2-40B4-BE49-F238E27FC236}">
                      <a16:creationId xmlns:a16="http://schemas.microsoft.com/office/drawing/2014/main" id="{79F8F03A-3D48-418D-A1F1-16F533076EEF}"/>
                    </a:ext>
                  </a:extLst>
                </p:cNvPr>
                <p:cNvPicPr/>
                <p:nvPr/>
              </p:nvPicPr>
              <p:blipFill>
                <a:blip r:embed="rId26"/>
                <a:stretch>
                  <a:fillRect/>
                </a:stretch>
              </p:blipFill>
              <p:spPr>
                <a:xfrm>
                  <a:off x="6191568" y="3597768"/>
                  <a:ext cx="484560" cy="169920"/>
                </a:xfrm>
                <a:prstGeom prst="rect">
                  <a:avLst/>
                </a:prstGeom>
              </p:spPr>
            </p:pic>
          </mc:Fallback>
        </mc:AlternateContent>
        <mc:AlternateContent xmlns:mc="http://schemas.openxmlformats.org/markup-compatibility/2006">
          <mc:Choice xmlns:p14="http://schemas.microsoft.com/office/powerpoint/2010/main" Requires="p14">
            <p:contentPart p14:bwMode="auto" r:id="rId27">
              <p14:nvContentPartPr>
                <p14:cNvPr id="18" name="Freihand 17">
                  <a:extLst>
                    <a:ext uri="{FF2B5EF4-FFF2-40B4-BE49-F238E27FC236}">
                      <a16:creationId xmlns:a16="http://schemas.microsoft.com/office/drawing/2014/main" id="{06A949AE-7759-440E-AFC7-65C57AF24747}"/>
                    </a:ext>
                  </a:extLst>
                </p14:cNvPr>
                <p14:cNvContentPartPr/>
                <p14:nvPr/>
              </p14:nvContentPartPr>
              <p14:xfrm>
                <a:off x="6854688" y="3556008"/>
                <a:ext cx="233640" cy="153720"/>
              </p14:xfrm>
            </p:contentPart>
          </mc:Choice>
          <mc:Fallback>
            <p:pic>
              <p:nvPicPr>
                <p:cNvPr id="18" name="Freihand 17">
                  <a:extLst>
                    <a:ext uri="{FF2B5EF4-FFF2-40B4-BE49-F238E27FC236}">
                      <a16:creationId xmlns:a16="http://schemas.microsoft.com/office/drawing/2014/main" id="{06A949AE-7759-440E-AFC7-65C57AF24747}"/>
                    </a:ext>
                  </a:extLst>
                </p:cNvPr>
                <p:cNvPicPr/>
                <p:nvPr/>
              </p:nvPicPr>
              <p:blipFill>
                <a:blip r:embed="rId28"/>
                <a:stretch>
                  <a:fillRect/>
                </a:stretch>
              </p:blipFill>
              <p:spPr>
                <a:xfrm>
                  <a:off x="6850368" y="3551688"/>
                  <a:ext cx="242280" cy="162360"/>
                </a:xfrm>
                <a:prstGeom prst="rect">
                  <a:avLst/>
                </a:prstGeom>
              </p:spPr>
            </p:pic>
          </mc:Fallback>
        </mc:AlternateContent>
        <mc:AlternateContent xmlns:mc="http://schemas.openxmlformats.org/markup-compatibility/2006">
          <mc:Choice xmlns:p14="http://schemas.microsoft.com/office/powerpoint/2010/main" Requires="p14">
            <p:contentPart p14:bwMode="auto" r:id="rId29">
              <p14:nvContentPartPr>
                <p14:cNvPr id="20" name="Freihand 19">
                  <a:extLst>
                    <a:ext uri="{FF2B5EF4-FFF2-40B4-BE49-F238E27FC236}">
                      <a16:creationId xmlns:a16="http://schemas.microsoft.com/office/drawing/2014/main" id="{5A1A482D-B173-4174-98BF-AA5D1C24A8AE}"/>
                    </a:ext>
                  </a:extLst>
                </p14:cNvPr>
                <p14:cNvContentPartPr/>
                <p14:nvPr/>
              </p14:nvContentPartPr>
              <p14:xfrm>
                <a:off x="7276248" y="3557088"/>
                <a:ext cx="384840" cy="117720"/>
              </p14:xfrm>
            </p:contentPart>
          </mc:Choice>
          <mc:Fallback>
            <p:pic>
              <p:nvPicPr>
                <p:cNvPr id="20" name="Freihand 19">
                  <a:extLst>
                    <a:ext uri="{FF2B5EF4-FFF2-40B4-BE49-F238E27FC236}">
                      <a16:creationId xmlns:a16="http://schemas.microsoft.com/office/drawing/2014/main" id="{5A1A482D-B173-4174-98BF-AA5D1C24A8AE}"/>
                    </a:ext>
                  </a:extLst>
                </p:cNvPr>
                <p:cNvPicPr/>
                <p:nvPr/>
              </p:nvPicPr>
              <p:blipFill>
                <a:blip r:embed="rId30"/>
                <a:stretch>
                  <a:fillRect/>
                </a:stretch>
              </p:blipFill>
              <p:spPr>
                <a:xfrm>
                  <a:off x="7271928" y="3552768"/>
                  <a:ext cx="393480" cy="126360"/>
                </a:xfrm>
                <a:prstGeom prst="rect">
                  <a:avLst/>
                </a:prstGeom>
              </p:spPr>
            </p:pic>
          </mc:Fallback>
        </mc:AlternateContent>
        <mc:AlternateContent xmlns:mc="http://schemas.openxmlformats.org/markup-compatibility/2006">
          <mc:Choice xmlns:p14="http://schemas.microsoft.com/office/powerpoint/2010/main" Requires="p14">
            <p:contentPart p14:bwMode="auto" r:id="rId31">
              <p14:nvContentPartPr>
                <p14:cNvPr id="21" name="Freihand 20">
                  <a:extLst>
                    <a:ext uri="{FF2B5EF4-FFF2-40B4-BE49-F238E27FC236}">
                      <a16:creationId xmlns:a16="http://schemas.microsoft.com/office/drawing/2014/main" id="{C18126A9-9402-4CA3-8F9B-82EF0C7F4112}"/>
                    </a:ext>
                  </a:extLst>
                </p14:cNvPr>
                <p14:cNvContentPartPr/>
                <p14:nvPr/>
              </p14:nvContentPartPr>
              <p14:xfrm>
                <a:off x="7645968" y="3532968"/>
                <a:ext cx="133560" cy="102600"/>
              </p14:xfrm>
            </p:contentPart>
          </mc:Choice>
          <mc:Fallback>
            <p:pic>
              <p:nvPicPr>
                <p:cNvPr id="21" name="Freihand 20">
                  <a:extLst>
                    <a:ext uri="{FF2B5EF4-FFF2-40B4-BE49-F238E27FC236}">
                      <a16:creationId xmlns:a16="http://schemas.microsoft.com/office/drawing/2014/main" id="{C18126A9-9402-4CA3-8F9B-82EF0C7F4112}"/>
                    </a:ext>
                  </a:extLst>
                </p:cNvPr>
                <p:cNvPicPr/>
                <p:nvPr/>
              </p:nvPicPr>
              <p:blipFill>
                <a:blip r:embed="rId32"/>
                <a:stretch>
                  <a:fillRect/>
                </a:stretch>
              </p:blipFill>
              <p:spPr>
                <a:xfrm>
                  <a:off x="7641648" y="3528648"/>
                  <a:ext cx="142200" cy="111240"/>
                </a:xfrm>
                <a:prstGeom prst="rect">
                  <a:avLst/>
                </a:prstGeom>
              </p:spPr>
            </p:pic>
          </mc:Fallback>
        </mc:AlternateContent>
        <mc:AlternateContent xmlns:mc="http://schemas.openxmlformats.org/markup-compatibility/2006">
          <mc:Choice xmlns:p14="http://schemas.microsoft.com/office/powerpoint/2010/main" Requires="p14">
            <p:contentPart p14:bwMode="auto" r:id="rId33">
              <p14:nvContentPartPr>
                <p14:cNvPr id="22" name="Freihand 21">
                  <a:extLst>
                    <a:ext uri="{FF2B5EF4-FFF2-40B4-BE49-F238E27FC236}">
                      <a16:creationId xmlns:a16="http://schemas.microsoft.com/office/drawing/2014/main" id="{A5322A41-FDC7-43B3-8E12-BA9E18EB79C9}"/>
                    </a:ext>
                  </a:extLst>
                </p14:cNvPr>
                <p14:cNvContentPartPr/>
                <p14:nvPr/>
              </p14:nvContentPartPr>
              <p14:xfrm>
                <a:off x="7780248" y="3444048"/>
                <a:ext cx="118080" cy="137880"/>
              </p14:xfrm>
            </p:contentPart>
          </mc:Choice>
          <mc:Fallback>
            <p:pic>
              <p:nvPicPr>
                <p:cNvPr id="22" name="Freihand 21">
                  <a:extLst>
                    <a:ext uri="{FF2B5EF4-FFF2-40B4-BE49-F238E27FC236}">
                      <a16:creationId xmlns:a16="http://schemas.microsoft.com/office/drawing/2014/main" id="{A5322A41-FDC7-43B3-8E12-BA9E18EB79C9}"/>
                    </a:ext>
                  </a:extLst>
                </p:cNvPr>
                <p:cNvPicPr/>
                <p:nvPr/>
              </p:nvPicPr>
              <p:blipFill>
                <a:blip r:embed="rId34"/>
                <a:stretch>
                  <a:fillRect/>
                </a:stretch>
              </p:blipFill>
              <p:spPr>
                <a:xfrm>
                  <a:off x="7775928" y="3439728"/>
                  <a:ext cx="126720" cy="146520"/>
                </a:xfrm>
                <a:prstGeom prst="rect">
                  <a:avLst/>
                </a:prstGeom>
              </p:spPr>
            </p:pic>
          </mc:Fallback>
        </mc:AlternateContent>
        <mc:AlternateContent xmlns:mc="http://schemas.openxmlformats.org/markup-compatibility/2006">
          <mc:Choice xmlns:p14="http://schemas.microsoft.com/office/powerpoint/2010/main" Requires="p14">
            <p:contentPart p14:bwMode="auto" r:id="rId35">
              <p14:nvContentPartPr>
                <p14:cNvPr id="23" name="Freihand 22">
                  <a:extLst>
                    <a:ext uri="{FF2B5EF4-FFF2-40B4-BE49-F238E27FC236}">
                      <a16:creationId xmlns:a16="http://schemas.microsoft.com/office/drawing/2014/main" id="{3B2BBBAD-AA5D-4AFB-B6DD-9E7BE96627BE}"/>
                    </a:ext>
                  </a:extLst>
                </p14:cNvPr>
                <p14:cNvContentPartPr/>
                <p14:nvPr/>
              </p14:nvContentPartPr>
              <p14:xfrm>
                <a:off x="8029008" y="3476088"/>
                <a:ext cx="93960" cy="217800"/>
              </p14:xfrm>
            </p:contentPart>
          </mc:Choice>
          <mc:Fallback>
            <p:pic>
              <p:nvPicPr>
                <p:cNvPr id="23" name="Freihand 22">
                  <a:extLst>
                    <a:ext uri="{FF2B5EF4-FFF2-40B4-BE49-F238E27FC236}">
                      <a16:creationId xmlns:a16="http://schemas.microsoft.com/office/drawing/2014/main" id="{3B2BBBAD-AA5D-4AFB-B6DD-9E7BE96627BE}"/>
                    </a:ext>
                  </a:extLst>
                </p:cNvPr>
                <p:cNvPicPr/>
                <p:nvPr/>
              </p:nvPicPr>
              <p:blipFill>
                <a:blip r:embed="rId36"/>
                <a:stretch>
                  <a:fillRect/>
                </a:stretch>
              </p:blipFill>
              <p:spPr>
                <a:xfrm>
                  <a:off x="8024688" y="3471768"/>
                  <a:ext cx="102600" cy="226440"/>
                </a:xfrm>
                <a:prstGeom prst="rect">
                  <a:avLst/>
                </a:prstGeom>
              </p:spPr>
            </p:pic>
          </mc:Fallback>
        </mc:AlternateContent>
        <mc:AlternateContent xmlns:mc="http://schemas.openxmlformats.org/markup-compatibility/2006">
          <mc:Choice xmlns:p14="http://schemas.microsoft.com/office/powerpoint/2010/main" Requires="p14">
            <p:contentPart p14:bwMode="auto" r:id="rId37">
              <p14:nvContentPartPr>
                <p14:cNvPr id="24" name="Freihand 23">
                  <a:extLst>
                    <a:ext uri="{FF2B5EF4-FFF2-40B4-BE49-F238E27FC236}">
                      <a16:creationId xmlns:a16="http://schemas.microsoft.com/office/drawing/2014/main" id="{A23A98C3-E74E-4884-A1F8-9ADAA9FE5AED}"/>
                    </a:ext>
                  </a:extLst>
                </p14:cNvPr>
                <p14:cNvContentPartPr/>
                <p14:nvPr/>
              </p14:nvContentPartPr>
              <p14:xfrm>
                <a:off x="8153568" y="3476088"/>
                <a:ext cx="126720" cy="118800"/>
              </p14:xfrm>
            </p:contentPart>
          </mc:Choice>
          <mc:Fallback>
            <p:pic>
              <p:nvPicPr>
                <p:cNvPr id="24" name="Freihand 23">
                  <a:extLst>
                    <a:ext uri="{FF2B5EF4-FFF2-40B4-BE49-F238E27FC236}">
                      <a16:creationId xmlns:a16="http://schemas.microsoft.com/office/drawing/2014/main" id="{A23A98C3-E74E-4884-A1F8-9ADAA9FE5AED}"/>
                    </a:ext>
                  </a:extLst>
                </p:cNvPr>
                <p:cNvPicPr/>
                <p:nvPr/>
              </p:nvPicPr>
              <p:blipFill>
                <a:blip r:embed="rId38"/>
                <a:stretch>
                  <a:fillRect/>
                </a:stretch>
              </p:blipFill>
              <p:spPr>
                <a:xfrm>
                  <a:off x="8149248" y="3471768"/>
                  <a:ext cx="135360" cy="127440"/>
                </a:xfrm>
                <a:prstGeom prst="rect">
                  <a:avLst/>
                </a:prstGeom>
              </p:spPr>
            </p:pic>
          </mc:Fallback>
        </mc:AlternateContent>
        <mc:AlternateContent xmlns:mc="http://schemas.openxmlformats.org/markup-compatibility/2006">
          <mc:Choice xmlns:p14="http://schemas.microsoft.com/office/powerpoint/2010/main" Requires="p14">
            <p:contentPart p14:bwMode="auto" r:id="rId39">
              <p14:nvContentPartPr>
                <p14:cNvPr id="25" name="Freihand 24">
                  <a:extLst>
                    <a:ext uri="{FF2B5EF4-FFF2-40B4-BE49-F238E27FC236}">
                      <a16:creationId xmlns:a16="http://schemas.microsoft.com/office/drawing/2014/main" id="{95D420AD-6ACD-4328-A5A3-B334CECFAC65}"/>
                    </a:ext>
                  </a:extLst>
                </p14:cNvPr>
                <p14:cNvContentPartPr/>
                <p14:nvPr/>
              </p14:nvContentPartPr>
              <p14:xfrm>
                <a:off x="8263008" y="3414168"/>
                <a:ext cx="360" cy="360"/>
              </p14:xfrm>
            </p:contentPart>
          </mc:Choice>
          <mc:Fallback>
            <p:pic>
              <p:nvPicPr>
                <p:cNvPr id="25" name="Freihand 24">
                  <a:extLst>
                    <a:ext uri="{FF2B5EF4-FFF2-40B4-BE49-F238E27FC236}">
                      <a16:creationId xmlns:a16="http://schemas.microsoft.com/office/drawing/2014/main" id="{95D420AD-6ACD-4328-A5A3-B334CECFAC65}"/>
                    </a:ext>
                  </a:extLst>
                </p:cNvPr>
                <p:cNvPicPr/>
                <p:nvPr/>
              </p:nvPicPr>
              <p:blipFill>
                <a:blip r:embed="rId40"/>
                <a:stretch>
                  <a:fillRect/>
                </a:stretch>
              </p:blipFill>
              <p:spPr>
                <a:xfrm>
                  <a:off x="8258688" y="3409848"/>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41">
              <p14:nvContentPartPr>
                <p14:cNvPr id="26" name="Freihand 25">
                  <a:extLst>
                    <a:ext uri="{FF2B5EF4-FFF2-40B4-BE49-F238E27FC236}">
                      <a16:creationId xmlns:a16="http://schemas.microsoft.com/office/drawing/2014/main" id="{335B36BC-8DEE-4828-83AE-ECD4060BC2B7}"/>
                    </a:ext>
                  </a:extLst>
                </p14:cNvPr>
                <p14:cNvContentPartPr/>
                <p14:nvPr/>
              </p14:nvContentPartPr>
              <p14:xfrm>
                <a:off x="8325288" y="3463488"/>
                <a:ext cx="115920" cy="110880"/>
              </p14:xfrm>
            </p:contentPart>
          </mc:Choice>
          <mc:Fallback>
            <p:pic>
              <p:nvPicPr>
                <p:cNvPr id="26" name="Freihand 25">
                  <a:extLst>
                    <a:ext uri="{FF2B5EF4-FFF2-40B4-BE49-F238E27FC236}">
                      <a16:creationId xmlns:a16="http://schemas.microsoft.com/office/drawing/2014/main" id="{335B36BC-8DEE-4828-83AE-ECD4060BC2B7}"/>
                    </a:ext>
                  </a:extLst>
                </p:cNvPr>
                <p:cNvPicPr/>
                <p:nvPr/>
              </p:nvPicPr>
              <p:blipFill>
                <a:blip r:embed="rId42"/>
                <a:stretch>
                  <a:fillRect/>
                </a:stretch>
              </p:blipFill>
              <p:spPr>
                <a:xfrm>
                  <a:off x="8320968" y="3459168"/>
                  <a:ext cx="124560" cy="119520"/>
                </a:xfrm>
                <a:prstGeom prst="rect">
                  <a:avLst/>
                </a:prstGeom>
              </p:spPr>
            </p:pic>
          </mc:Fallback>
        </mc:AlternateContent>
        <mc:AlternateContent xmlns:mc="http://schemas.openxmlformats.org/markup-compatibility/2006">
          <mc:Choice xmlns:p14="http://schemas.microsoft.com/office/powerpoint/2010/main" Requires="p14">
            <p:contentPart p14:bwMode="auto" r:id="rId43">
              <p14:nvContentPartPr>
                <p14:cNvPr id="27" name="Freihand 26">
                  <a:extLst>
                    <a:ext uri="{FF2B5EF4-FFF2-40B4-BE49-F238E27FC236}">
                      <a16:creationId xmlns:a16="http://schemas.microsoft.com/office/drawing/2014/main" id="{7850BBDD-BA44-4B5B-B4D1-BAB28A55CBF6}"/>
                    </a:ext>
                  </a:extLst>
                </p14:cNvPr>
                <p14:cNvContentPartPr/>
                <p14:nvPr/>
              </p14:nvContentPartPr>
              <p14:xfrm>
                <a:off x="8458128" y="3440448"/>
                <a:ext cx="64440" cy="95040"/>
              </p14:xfrm>
            </p:contentPart>
          </mc:Choice>
          <mc:Fallback>
            <p:pic>
              <p:nvPicPr>
                <p:cNvPr id="27" name="Freihand 26">
                  <a:extLst>
                    <a:ext uri="{FF2B5EF4-FFF2-40B4-BE49-F238E27FC236}">
                      <a16:creationId xmlns:a16="http://schemas.microsoft.com/office/drawing/2014/main" id="{7850BBDD-BA44-4B5B-B4D1-BAB28A55CBF6}"/>
                    </a:ext>
                  </a:extLst>
                </p:cNvPr>
                <p:cNvPicPr/>
                <p:nvPr/>
              </p:nvPicPr>
              <p:blipFill>
                <a:blip r:embed="rId44"/>
                <a:stretch>
                  <a:fillRect/>
                </a:stretch>
              </p:blipFill>
              <p:spPr>
                <a:xfrm>
                  <a:off x="8453808" y="3436128"/>
                  <a:ext cx="73080" cy="103680"/>
                </a:xfrm>
                <a:prstGeom prst="rect">
                  <a:avLst/>
                </a:prstGeom>
              </p:spPr>
            </p:pic>
          </mc:Fallback>
        </mc:AlternateContent>
        <mc:AlternateContent xmlns:mc="http://schemas.openxmlformats.org/markup-compatibility/2006">
          <mc:Choice xmlns:p14="http://schemas.microsoft.com/office/powerpoint/2010/main" Requires="p14">
            <p:contentPart p14:bwMode="auto" r:id="rId45">
              <p14:nvContentPartPr>
                <p14:cNvPr id="28" name="Freihand 27">
                  <a:extLst>
                    <a:ext uri="{FF2B5EF4-FFF2-40B4-BE49-F238E27FC236}">
                      <a16:creationId xmlns:a16="http://schemas.microsoft.com/office/drawing/2014/main" id="{5BD4DB41-38EB-4848-9731-9F90FEE1926E}"/>
                    </a:ext>
                  </a:extLst>
                </p14:cNvPr>
                <p14:cNvContentPartPr/>
                <p14:nvPr/>
              </p14:nvContentPartPr>
              <p14:xfrm>
                <a:off x="8721288" y="3372408"/>
                <a:ext cx="206640" cy="155520"/>
              </p14:xfrm>
            </p:contentPart>
          </mc:Choice>
          <mc:Fallback>
            <p:pic>
              <p:nvPicPr>
                <p:cNvPr id="28" name="Freihand 27">
                  <a:extLst>
                    <a:ext uri="{FF2B5EF4-FFF2-40B4-BE49-F238E27FC236}">
                      <a16:creationId xmlns:a16="http://schemas.microsoft.com/office/drawing/2014/main" id="{5BD4DB41-38EB-4848-9731-9F90FEE1926E}"/>
                    </a:ext>
                  </a:extLst>
                </p:cNvPr>
                <p:cNvPicPr/>
                <p:nvPr/>
              </p:nvPicPr>
              <p:blipFill>
                <a:blip r:embed="rId46"/>
                <a:stretch>
                  <a:fillRect/>
                </a:stretch>
              </p:blipFill>
              <p:spPr>
                <a:xfrm>
                  <a:off x="8716968" y="3368088"/>
                  <a:ext cx="215280" cy="164160"/>
                </a:xfrm>
                <a:prstGeom prst="rect">
                  <a:avLst/>
                </a:prstGeom>
              </p:spPr>
            </p:pic>
          </mc:Fallback>
        </mc:AlternateContent>
        <mc:AlternateContent xmlns:mc="http://schemas.openxmlformats.org/markup-compatibility/2006">
          <mc:Choice xmlns:p14="http://schemas.microsoft.com/office/powerpoint/2010/main" Requires="p14">
            <p:contentPart p14:bwMode="auto" r:id="rId47">
              <p14:nvContentPartPr>
                <p14:cNvPr id="29" name="Freihand 28">
                  <a:extLst>
                    <a:ext uri="{FF2B5EF4-FFF2-40B4-BE49-F238E27FC236}">
                      <a16:creationId xmlns:a16="http://schemas.microsoft.com/office/drawing/2014/main" id="{B0559ACF-F151-468E-8DE1-E0B499A91A44}"/>
                    </a:ext>
                  </a:extLst>
                </p14:cNvPr>
                <p14:cNvContentPartPr/>
                <p14:nvPr/>
              </p14:nvContentPartPr>
              <p14:xfrm>
                <a:off x="8958528" y="3418848"/>
                <a:ext cx="154800" cy="88560"/>
              </p14:xfrm>
            </p:contentPart>
          </mc:Choice>
          <mc:Fallback>
            <p:pic>
              <p:nvPicPr>
                <p:cNvPr id="29" name="Freihand 28">
                  <a:extLst>
                    <a:ext uri="{FF2B5EF4-FFF2-40B4-BE49-F238E27FC236}">
                      <a16:creationId xmlns:a16="http://schemas.microsoft.com/office/drawing/2014/main" id="{B0559ACF-F151-468E-8DE1-E0B499A91A44}"/>
                    </a:ext>
                  </a:extLst>
                </p:cNvPr>
                <p:cNvPicPr/>
                <p:nvPr/>
              </p:nvPicPr>
              <p:blipFill>
                <a:blip r:embed="rId48"/>
                <a:stretch>
                  <a:fillRect/>
                </a:stretch>
              </p:blipFill>
              <p:spPr>
                <a:xfrm>
                  <a:off x="8954208" y="3414528"/>
                  <a:ext cx="163440" cy="97200"/>
                </a:xfrm>
                <a:prstGeom prst="rect">
                  <a:avLst/>
                </a:prstGeom>
              </p:spPr>
            </p:pic>
          </mc:Fallback>
        </mc:AlternateContent>
        <mc:AlternateContent xmlns:mc="http://schemas.openxmlformats.org/markup-compatibility/2006">
          <mc:Choice xmlns:p14="http://schemas.microsoft.com/office/powerpoint/2010/main" Requires="p14">
            <p:contentPart p14:bwMode="auto" r:id="rId49">
              <p14:nvContentPartPr>
                <p14:cNvPr id="30" name="Freihand 29">
                  <a:extLst>
                    <a:ext uri="{FF2B5EF4-FFF2-40B4-BE49-F238E27FC236}">
                      <a16:creationId xmlns:a16="http://schemas.microsoft.com/office/drawing/2014/main" id="{78AD66FB-480F-4E34-939E-00D0813D4767}"/>
                    </a:ext>
                  </a:extLst>
                </p14:cNvPr>
                <p14:cNvContentPartPr/>
                <p14:nvPr/>
              </p14:nvContentPartPr>
              <p14:xfrm>
                <a:off x="9106128" y="3389328"/>
                <a:ext cx="133920" cy="111240"/>
              </p14:xfrm>
            </p:contentPart>
          </mc:Choice>
          <mc:Fallback>
            <p:pic>
              <p:nvPicPr>
                <p:cNvPr id="30" name="Freihand 29">
                  <a:extLst>
                    <a:ext uri="{FF2B5EF4-FFF2-40B4-BE49-F238E27FC236}">
                      <a16:creationId xmlns:a16="http://schemas.microsoft.com/office/drawing/2014/main" id="{78AD66FB-480F-4E34-939E-00D0813D4767}"/>
                    </a:ext>
                  </a:extLst>
                </p:cNvPr>
                <p:cNvPicPr/>
                <p:nvPr/>
              </p:nvPicPr>
              <p:blipFill>
                <a:blip r:embed="rId50"/>
                <a:stretch>
                  <a:fillRect/>
                </a:stretch>
              </p:blipFill>
              <p:spPr>
                <a:xfrm>
                  <a:off x="9101808" y="3385008"/>
                  <a:ext cx="142560" cy="119880"/>
                </a:xfrm>
                <a:prstGeom prst="rect">
                  <a:avLst/>
                </a:prstGeom>
              </p:spPr>
            </p:pic>
          </mc:Fallback>
        </mc:AlternateContent>
        <mc:AlternateContent xmlns:mc="http://schemas.openxmlformats.org/markup-compatibility/2006">
          <mc:Choice xmlns:p14="http://schemas.microsoft.com/office/powerpoint/2010/main" Requires="p14">
            <p:contentPart p14:bwMode="auto" r:id="rId51">
              <p14:nvContentPartPr>
                <p14:cNvPr id="32" name="Freihand 31">
                  <a:extLst>
                    <a:ext uri="{FF2B5EF4-FFF2-40B4-BE49-F238E27FC236}">
                      <a16:creationId xmlns:a16="http://schemas.microsoft.com/office/drawing/2014/main" id="{FF03F860-C1B1-4EAD-A0D8-07455FCFCA76}"/>
                    </a:ext>
                  </a:extLst>
                </p14:cNvPr>
                <p14:cNvContentPartPr/>
                <p14:nvPr/>
              </p14:nvContentPartPr>
              <p14:xfrm>
                <a:off x="9264528" y="3244248"/>
                <a:ext cx="81360" cy="223560"/>
              </p14:xfrm>
            </p:contentPart>
          </mc:Choice>
          <mc:Fallback>
            <p:pic>
              <p:nvPicPr>
                <p:cNvPr id="32" name="Freihand 31">
                  <a:extLst>
                    <a:ext uri="{FF2B5EF4-FFF2-40B4-BE49-F238E27FC236}">
                      <a16:creationId xmlns:a16="http://schemas.microsoft.com/office/drawing/2014/main" id="{FF03F860-C1B1-4EAD-A0D8-07455FCFCA76}"/>
                    </a:ext>
                  </a:extLst>
                </p:cNvPr>
                <p:cNvPicPr/>
                <p:nvPr/>
              </p:nvPicPr>
              <p:blipFill>
                <a:blip r:embed="rId52"/>
                <a:stretch>
                  <a:fillRect/>
                </a:stretch>
              </p:blipFill>
              <p:spPr>
                <a:xfrm>
                  <a:off x="9260208" y="3239928"/>
                  <a:ext cx="90000" cy="232200"/>
                </a:xfrm>
                <a:prstGeom prst="rect">
                  <a:avLst/>
                </a:prstGeom>
              </p:spPr>
            </p:pic>
          </mc:Fallback>
        </mc:AlternateContent>
        <mc:AlternateContent xmlns:mc="http://schemas.openxmlformats.org/markup-compatibility/2006">
          <mc:Choice xmlns:p14="http://schemas.microsoft.com/office/powerpoint/2010/main" Requires="p14">
            <p:contentPart p14:bwMode="auto" r:id="rId53">
              <p14:nvContentPartPr>
                <p14:cNvPr id="33" name="Freihand 32">
                  <a:extLst>
                    <a:ext uri="{FF2B5EF4-FFF2-40B4-BE49-F238E27FC236}">
                      <a16:creationId xmlns:a16="http://schemas.microsoft.com/office/drawing/2014/main" id="{F4F99E71-E30E-4C56-B919-9E360C81BA0B}"/>
                    </a:ext>
                  </a:extLst>
                </p14:cNvPr>
                <p14:cNvContentPartPr/>
                <p14:nvPr/>
              </p14:nvContentPartPr>
              <p14:xfrm>
                <a:off x="9317088" y="3363048"/>
                <a:ext cx="83520" cy="82080"/>
              </p14:xfrm>
            </p:contentPart>
          </mc:Choice>
          <mc:Fallback>
            <p:pic>
              <p:nvPicPr>
                <p:cNvPr id="33" name="Freihand 32">
                  <a:extLst>
                    <a:ext uri="{FF2B5EF4-FFF2-40B4-BE49-F238E27FC236}">
                      <a16:creationId xmlns:a16="http://schemas.microsoft.com/office/drawing/2014/main" id="{F4F99E71-E30E-4C56-B919-9E360C81BA0B}"/>
                    </a:ext>
                  </a:extLst>
                </p:cNvPr>
                <p:cNvPicPr/>
                <p:nvPr/>
              </p:nvPicPr>
              <p:blipFill>
                <a:blip r:embed="rId54"/>
                <a:stretch>
                  <a:fillRect/>
                </a:stretch>
              </p:blipFill>
              <p:spPr>
                <a:xfrm>
                  <a:off x="9312768" y="3358728"/>
                  <a:ext cx="92160" cy="90720"/>
                </a:xfrm>
                <a:prstGeom prst="rect">
                  <a:avLst/>
                </a:prstGeom>
              </p:spPr>
            </p:pic>
          </mc:Fallback>
        </mc:AlternateContent>
        <mc:AlternateContent xmlns:mc="http://schemas.openxmlformats.org/markup-compatibility/2006">
          <mc:Choice xmlns:p14="http://schemas.microsoft.com/office/powerpoint/2010/main" Requires="p14">
            <p:contentPart p14:bwMode="auto" r:id="rId55">
              <p14:nvContentPartPr>
                <p14:cNvPr id="34" name="Freihand 33">
                  <a:extLst>
                    <a:ext uri="{FF2B5EF4-FFF2-40B4-BE49-F238E27FC236}">
                      <a16:creationId xmlns:a16="http://schemas.microsoft.com/office/drawing/2014/main" id="{6AB60E5C-5389-4C30-94FC-AE6B16063E04}"/>
                    </a:ext>
                  </a:extLst>
                </p14:cNvPr>
                <p14:cNvContentPartPr/>
                <p14:nvPr/>
              </p14:nvContentPartPr>
              <p14:xfrm>
                <a:off x="9422208" y="3360888"/>
                <a:ext cx="85320" cy="188280"/>
              </p14:xfrm>
            </p:contentPart>
          </mc:Choice>
          <mc:Fallback>
            <p:pic>
              <p:nvPicPr>
                <p:cNvPr id="34" name="Freihand 33">
                  <a:extLst>
                    <a:ext uri="{FF2B5EF4-FFF2-40B4-BE49-F238E27FC236}">
                      <a16:creationId xmlns:a16="http://schemas.microsoft.com/office/drawing/2014/main" id="{6AB60E5C-5389-4C30-94FC-AE6B16063E04}"/>
                    </a:ext>
                  </a:extLst>
                </p:cNvPr>
                <p:cNvPicPr/>
                <p:nvPr/>
              </p:nvPicPr>
              <p:blipFill>
                <a:blip r:embed="rId56"/>
                <a:stretch>
                  <a:fillRect/>
                </a:stretch>
              </p:blipFill>
              <p:spPr>
                <a:xfrm>
                  <a:off x="9417888" y="3356568"/>
                  <a:ext cx="93960" cy="196920"/>
                </a:xfrm>
                <a:prstGeom prst="rect">
                  <a:avLst/>
                </a:prstGeom>
              </p:spPr>
            </p:pic>
          </mc:Fallback>
        </mc:AlternateContent>
        <mc:AlternateContent xmlns:mc="http://schemas.openxmlformats.org/markup-compatibility/2006">
          <mc:Choice xmlns:p14="http://schemas.microsoft.com/office/powerpoint/2010/main" Requires="p14">
            <p:contentPart p14:bwMode="auto" r:id="rId57">
              <p14:nvContentPartPr>
                <p14:cNvPr id="35" name="Freihand 34">
                  <a:extLst>
                    <a:ext uri="{FF2B5EF4-FFF2-40B4-BE49-F238E27FC236}">
                      <a16:creationId xmlns:a16="http://schemas.microsoft.com/office/drawing/2014/main" id="{116C06D2-4E6C-4B7D-9D55-4F50AA4386BE}"/>
                    </a:ext>
                  </a:extLst>
                </p14:cNvPr>
                <p14:cNvContentPartPr/>
                <p14:nvPr/>
              </p14:nvContentPartPr>
              <p14:xfrm>
                <a:off x="9517248" y="3345408"/>
                <a:ext cx="219240" cy="90720"/>
              </p14:xfrm>
            </p:contentPart>
          </mc:Choice>
          <mc:Fallback>
            <p:pic>
              <p:nvPicPr>
                <p:cNvPr id="35" name="Freihand 34">
                  <a:extLst>
                    <a:ext uri="{FF2B5EF4-FFF2-40B4-BE49-F238E27FC236}">
                      <a16:creationId xmlns:a16="http://schemas.microsoft.com/office/drawing/2014/main" id="{116C06D2-4E6C-4B7D-9D55-4F50AA4386BE}"/>
                    </a:ext>
                  </a:extLst>
                </p:cNvPr>
                <p:cNvPicPr/>
                <p:nvPr/>
              </p:nvPicPr>
              <p:blipFill>
                <a:blip r:embed="rId58"/>
                <a:stretch>
                  <a:fillRect/>
                </a:stretch>
              </p:blipFill>
              <p:spPr>
                <a:xfrm>
                  <a:off x="9512928" y="3341088"/>
                  <a:ext cx="227880" cy="99360"/>
                </a:xfrm>
                <a:prstGeom prst="rect">
                  <a:avLst/>
                </a:prstGeom>
              </p:spPr>
            </p:pic>
          </mc:Fallback>
        </mc:AlternateContent>
        <mc:AlternateContent xmlns:mc="http://schemas.openxmlformats.org/markup-compatibility/2006">
          <mc:Choice xmlns:p14="http://schemas.microsoft.com/office/powerpoint/2010/main" Requires="p14">
            <p:contentPart p14:bwMode="auto" r:id="rId59">
              <p14:nvContentPartPr>
                <p14:cNvPr id="36" name="Freihand 35">
                  <a:extLst>
                    <a:ext uri="{FF2B5EF4-FFF2-40B4-BE49-F238E27FC236}">
                      <a16:creationId xmlns:a16="http://schemas.microsoft.com/office/drawing/2014/main" id="{80F727E4-3EA0-4CFC-A9FE-DCD93EA8DD60}"/>
                    </a:ext>
                  </a:extLst>
                </p14:cNvPr>
                <p14:cNvContentPartPr/>
                <p14:nvPr/>
              </p14:nvContentPartPr>
              <p14:xfrm>
                <a:off x="9756288" y="3185208"/>
                <a:ext cx="188640" cy="226080"/>
              </p14:xfrm>
            </p:contentPart>
          </mc:Choice>
          <mc:Fallback>
            <p:pic>
              <p:nvPicPr>
                <p:cNvPr id="36" name="Freihand 35">
                  <a:extLst>
                    <a:ext uri="{FF2B5EF4-FFF2-40B4-BE49-F238E27FC236}">
                      <a16:creationId xmlns:a16="http://schemas.microsoft.com/office/drawing/2014/main" id="{80F727E4-3EA0-4CFC-A9FE-DCD93EA8DD60}"/>
                    </a:ext>
                  </a:extLst>
                </p:cNvPr>
                <p:cNvPicPr/>
                <p:nvPr/>
              </p:nvPicPr>
              <p:blipFill>
                <a:blip r:embed="rId60"/>
                <a:stretch>
                  <a:fillRect/>
                </a:stretch>
              </p:blipFill>
              <p:spPr>
                <a:xfrm>
                  <a:off x="9751968" y="3180888"/>
                  <a:ext cx="197280" cy="234720"/>
                </a:xfrm>
                <a:prstGeom prst="rect">
                  <a:avLst/>
                </a:prstGeom>
              </p:spPr>
            </p:pic>
          </mc:Fallback>
        </mc:AlternateContent>
        <mc:AlternateContent xmlns:mc="http://schemas.openxmlformats.org/markup-compatibility/2006">
          <mc:Choice xmlns:p14="http://schemas.microsoft.com/office/powerpoint/2010/main" Requires="p14">
            <p:contentPart p14:bwMode="auto" r:id="rId61">
              <p14:nvContentPartPr>
                <p14:cNvPr id="38" name="Freihand 37">
                  <a:extLst>
                    <a:ext uri="{FF2B5EF4-FFF2-40B4-BE49-F238E27FC236}">
                      <a16:creationId xmlns:a16="http://schemas.microsoft.com/office/drawing/2014/main" id="{C9D0848B-2857-4DF1-ACDE-2D1DDB1FD3ED}"/>
                    </a:ext>
                  </a:extLst>
                </p14:cNvPr>
                <p14:cNvContentPartPr/>
                <p14:nvPr/>
              </p14:nvContentPartPr>
              <p14:xfrm>
                <a:off x="10041048" y="3258288"/>
                <a:ext cx="216360" cy="90720"/>
              </p14:xfrm>
            </p:contentPart>
          </mc:Choice>
          <mc:Fallback>
            <p:pic>
              <p:nvPicPr>
                <p:cNvPr id="38" name="Freihand 37">
                  <a:extLst>
                    <a:ext uri="{FF2B5EF4-FFF2-40B4-BE49-F238E27FC236}">
                      <a16:creationId xmlns:a16="http://schemas.microsoft.com/office/drawing/2014/main" id="{C9D0848B-2857-4DF1-ACDE-2D1DDB1FD3ED}"/>
                    </a:ext>
                  </a:extLst>
                </p:cNvPr>
                <p:cNvPicPr/>
                <p:nvPr/>
              </p:nvPicPr>
              <p:blipFill>
                <a:blip r:embed="rId62"/>
                <a:stretch>
                  <a:fillRect/>
                </a:stretch>
              </p:blipFill>
              <p:spPr>
                <a:xfrm>
                  <a:off x="10036728" y="3253968"/>
                  <a:ext cx="225000" cy="99360"/>
                </a:xfrm>
                <a:prstGeom prst="rect">
                  <a:avLst/>
                </a:prstGeom>
              </p:spPr>
            </p:pic>
          </mc:Fallback>
        </mc:AlternateContent>
        <mc:AlternateContent xmlns:mc="http://schemas.openxmlformats.org/markup-compatibility/2006">
          <mc:Choice xmlns:p14="http://schemas.microsoft.com/office/powerpoint/2010/main" Requires="p14">
            <p:contentPart p14:bwMode="auto" r:id="rId63">
              <p14:nvContentPartPr>
                <p14:cNvPr id="39" name="Freihand 38">
                  <a:extLst>
                    <a:ext uri="{FF2B5EF4-FFF2-40B4-BE49-F238E27FC236}">
                      <a16:creationId xmlns:a16="http://schemas.microsoft.com/office/drawing/2014/main" id="{5CE99294-64EA-41F0-A870-79B21A532A05}"/>
                    </a:ext>
                  </a:extLst>
                </p14:cNvPr>
                <p14:cNvContentPartPr/>
                <p14:nvPr/>
              </p14:nvContentPartPr>
              <p14:xfrm>
                <a:off x="10240488" y="3118608"/>
                <a:ext cx="13680" cy="60120"/>
              </p14:xfrm>
            </p:contentPart>
          </mc:Choice>
          <mc:Fallback>
            <p:pic>
              <p:nvPicPr>
                <p:cNvPr id="39" name="Freihand 38">
                  <a:extLst>
                    <a:ext uri="{FF2B5EF4-FFF2-40B4-BE49-F238E27FC236}">
                      <a16:creationId xmlns:a16="http://schemas.microsoft.com/office/drawing/2014/main" id="{5CE99294-64EA-41F0-A870-79B21A532A05}"/>
                    </a:ext>
                  </a:extLst>
                </p:cNvPr>
                <p:cNvPicPr/>
                <p:nvPr/>
              </p:nvPicPr>
              <p:blipFill>
                <a:blip r:embed="rId64"/>
                <a:stretch>
                  <a:fillRect/>
                </a:stretch>
              </p:blipFill>
              <p:spPr>
                <a:xfrm>
                  <a:off x="10236168" y="3114288"/>
                  <a:ext cx="22320" cy="68760"/>
                </a:xfrm>
                <a:prstGeom prst="rect">
                  <a:avLst/>
                </a:prstGeom>
              </p:spPr>
            </p:pic>
          </mc:Fallback>
        </mc:AlternateContent>
        <mc:AlternateContent xmlns:mc="http://schemas.openxmlformats.org/markup-compatibility/2006">
          <mc:Choice xmlns:p14="http://schemas.microsoft.com/office/powerpoint/2010/main" Requires="p14">
            <p:contentPart p14:bwMode="auto" r:id="rId65">
              <p14:nvContentPartPr>
                <p14:cNvPr id="40" name="Freihand 39">
                  <a:extLst>
                    <a:ext uri="{FF2B5EF4-FFF2-40B4-BE49-F238E27FC236}">
                      <a16:creationId xmlns:a16="http://schemas.microsoft.com/office/drawing/2014/main" id="{CA16B395-0FDA-4C4A-B4B4-4B82587ED5C7}"/>
                    </a:ext>
                  </a:extLst>
                </p14:cNvPr>
                <p14:cNvContentPartPr/>
                <p14:nvPr/>
              </p14:nvContentPartPr>
              <p14:xfrm>
                <a:off x="10338048" y="3108168"/>
                <a:ext cx="247320" cy="183960"/>
              </p14:xfrm>
            </p:contentPart>
          </mc:Choice>
          <mc:Fallback>
            <p:pic>
              <p:nvPicPr>
                <p:cNvPr id="40" name="Freihand 39">
                  <a:extLst>
                    <a:ext uri="{FF2B5EF4-FFF2-40B4-BE49-F238E27FC236}">
                      <a16:creationId xmlns:a16="http://schemas.microsoft.com/office/drawing/2014/main" id="{CA16B395-0FDA-4C4A-B4B4-4B82587ED5C7}"/>
                    </a:ext>
                  </a:extLst>
                </p:cNvPr>
                <p:cNvPicPr/>
                <p:nvPr/>
              </p:nvPicPr>
              <p:blipFill>
                <a:blip r:embed="rId66"/>
                <a:stretch>
                  <a:fillRect/>
                </a:stretch>
              </p:blipFill>
              <p:spPr>
                <a:xfrm>
                  <a:off x="10333728" y="3103848"/>
                  <a:ext cx="255960" cy="192600"/>
                </a:xfrm>
                <a:prstGeom prst="rect">
                  <a:avLst/>
                </a:prstGeom>
              </p:spPr>
            </p:pic>
          </mc:Fallback>
        </mc:AlternateContent>
        <mc:AlternateContent xmlns:mc="http://schemas.openxmlformats.org/markup-compatibility/2006">
          <mc:Choice xmlns:p14="http://schemas.microsoft.com/office/powerpoint/2010/main" Requires="p14">
            <p:contentPart p14:bwMode="auto" r:id="rId67">
              <p14:nvContentPartPr>
                <p14:cNvPr id="41" name="Freihand 40">
                  <a:extLst>
                    <a:ext uri="{FF2B5EF4-FFF2-40B4-BE49-F238E27FC236}">
                      <a16:creationId xmlns:a16="http://schemas.microsoft.com/office/drawing/2014/main" id="{9402B39E-D07B-4738-AFC2-2AE0BB850E1F}"/>
                    </a:ext>
                  </a:extLst>
                </p14:cNvPr>
                <p14:cNvContentPartPr/>
                <p14:nvPr/>
              </p14:nvContentPartPr>
              <p14:xfrm>
                <a:off x="10770408" y="3084408"/>
                <a:ext cx="109080" cy="150480"/>
              </p14:xfrm>
            </p:contentPart>
          </mc:Choice>
          <mc:Fallback>
            <p:pic>
              <p:nvPicPr>
                <p:cNvPr id="41" name="Freihand 40">
                  <a:extLst>
                    <a:ext uri="{FF2B5EF4-FFF2-40B4-BE49-F238E27FC236}">
                      <a16:creationId xmlns:a16="http://schemas.microsoft.com/office/drawing/2014/main" id="{9402B39E-D07B-4738-AFC2-2AE0BB850E1F}"/>
                    </a:ext>
                  </a:extLst>
                </p:cNvPr>
                <p:cNvPicPr/>
                <p:nvPr/>
              </p:nvPicPr>
              <p:blipFill>
                <a:blip r:embed="rId68"/>
                <a:stretch>
                  <a:fillRect/>
                </a:stretch>
              </p:blipFill>
              <p:spPr>
                <a:xfrm>
                  <a:off x="10766088" y="3080088"/>
                  <a:ext cx="117720" cy="159120"/>
                </a:xfrm>
                <a:prstGeom prst="rect">
                  <a:avLst/>
                </a:prstGeom>
              </p:spPr>
            </p:pic>
          </mc:Fallback>
        </mc:AlternateContent>
        <mc:AlternateContent xmlns:mc="http://schemas.openxmlformats.org/markup-compatibility/2006">
          <mc:Choice xmlns:p14="http://schemas.microsoft.com/office/powerpoint/2010/main" Requires="p14">
            <p:contentPart p14:bwMode="auto" r:id="rId69">
              <p14:nvContentPartPr>
                <p14:cNvPr id="42" name="Freihand 41">
                  <a:extLst>
                    <a:ext uri="{FF2B5EF4-FFF2-40B4-BE49-F238E27FC236}">
                      <a16:creationId xmlns:a16="http://schemas.microsoft.com/office/drawing/2014/main" id="{2C8FFB96-098E-4ABB-87CB-8ECE5190BB73}"/>
                    </a:ext>
                  </a:extLst>
                </p14:cNvPr>
                <p14:cNvContentPartPr/>
                <p14:nvPr/>
              </p14:nvContentPartPr>
              <p14:xfrm>
                <a:off x="10916928" y="3103128"/>
                <a:ext cx="115200" cy="83520"/>
              </p14:xfrm>
            </p:contentPart>
          </mc:Choice>
          <mc:Fallback>
            <p:pic>
              <p:nvPicPr>
                <p:cNvPr id="42" name="Freihand 41">
                  <a:extLst>
                    <a:ext uri="{FF2B5EF4-FFF2-40B4-BE49-F238E27FC236}">
                      <a16:creationId xmlns:a16="http://schemas.microsoft.com/office/drawing/2014/main" id="{2C8FFB96-098E-4ABB-87CB-8ECE5190BB73}"/>
                    </a:ext>
                  </a:extLst>
                </p:cNvPr>
                <p:cNvPicPr/>
                <p:nvPr/>
              </p:nvPicPr>
              <p:blipFill>
                <a:blip r:embed="rId70"/>
                <a:stretch>
                  <a:fillRect/>
                </a:stretch>
              </p:blipFill>
              <p:spPr>
                <a:xfrm>
                  <a:off x="10912608" y="3098808"/>
                  <a:ext cx="123840" cy="92160"/>
                </a:xfrm>
                <a:prstGeom prst="rect">
                  <a:avLst/>
                </a:prstGeom>
              </p:spPr>
            </p:pic>
          </mc:Fallback>
        </mc:AlternateContent>
        <mc:AlternateContent xmlns:mc="http://schemas.openxmlformats.org/markup-compatibility/2006">
          <mc:Choice xmlns:p14="http://schemas.microsoft.com/office/powerpoint/2010/main" Requires="p14">
            <p:contentPart p14:bwMode="auto" r:id="rId71">
              <p14:nvContentPartPr>
                <p14:cNvPr id="43" name="Freihand 42">
                  <a:extLst>
                    <a:ext uri="{FF2B5EF4-FFF2-40B4-BE49-F238E27FC236}">
                      <a16:creationId xmlns:a16="http://schemas.microsoft.com/office/drawing/2014/main" id="{0ECFAFF4-6A7B-4646-80FE-FDC56FB2D503}"/>
                    </a:ext>
                  </a:extLst>
                </p14:cNvPr>
                <p14:cNvContentPartPr/>
                <p14:nvPr/>
              </p14:nvContentPartPr>
              <p14:xfrm>
                <a:off x="11011968" y="3101328"/>
                <a:ext cx="244440" cy="80280"/>
              </p14:xfrm>
            </p:contentPart>
          </mc:Choice>
          <mc:Fallback>
            <p:pic>
              <p:nvPicPr>
                <p:cNvPr id="43" name="Freihand 42">
                  <a:extLst>
                    <a:ext uri="{FF2B5EF4-FFF2-40B4-BE49-F238E27FC236}">
                      <a16:creationId xmlns:a16="http://schemas.microsoft.com/office/drawing/2014/main" id="{0ECFAFF4-6A7B-4646-80FE-FDC56FB2D503}"/>
                    </a:ext>
                  </a:extLst>
                </p:cNvPr>
                <p:cNvPicPr/>
                <p:nvPr/>
              </p:nvPicPr>
              <p:blipFill>
                <a:blip r:embed="rId72"/>
                <a:stretch>
                  <a:fillRect/>
                </a:stretch>
              </p:blipFill>
              <p:spPr>
                <a:xfrm>
                  <a:off x="11007648" y="3097008"/>
                  <a:ext cx="253080" cy="88920"/>
                </a:xfrm>
                <a:prstGeom prst="rect">
                  <a:avLst/>
                </a:prstGeom>
              </p:spPr>
            </p:pic>
          </mc:Fallback>
        </mc:AlternateContent>
        <mc:AlternateContent xmlns:mc="http://schemas.openxmlformats.org/markup-compatibility/2006">
          <mc:Choice xmlns:p14="http://schemas.microsoft.com/office/powerpoint/2010/main" Requires="p14">
            <p:contentPart p14:bwMode="auto" r:id="rId73">
              <p14:nvContentPartPr>
                <p14:cNvPr id="44" name="Freihand 43">
                  <a:extLst>
                    <a:ext uri="{FF2B5EF4-FFF2-40B4-BE49-F238E27FC236}">
                      <a16:creationId xmlns:a16="http://schemas.microsoft.com/office/drawing/2014/main" id="{D83DC0E9-1A27-4B3A-8F79-48FB7B1071D6}"/>
                    </a:ext>
                  </a:extLst>
                </p14:cNvPr>
                <p14:cNvContentPartPr/>
                <p14:nvPr/>
              </p14:nvContentPartPr>
              <p14:xfrm>
                <a:off x="11269728" y="3030768"/>
                <a:ext cx="462960" cy="291960"/>
              </p14:xfrm>
            </p:contentPart>
          </mc:Choice>
          <mc:Fallback>
            <p:pic>
              <p:nvPicPr>
                <p:cNvPr id="44" name="Freihand 43">
                  <a:extLst>
                    <a:ext uri="{FF2B5EF4-FFF2-40B4-BE49-F238E27FC236}">
                      <a16:creationId xmlns:a16="http://schemas.microsoft.com/office/drawing/2014/main" id="{D83DC0E9-1A27-4B3A-8F79-48FB7B1071D6}"/>
                    </a:ext>
                  </a:extLst>
                </p:cNvPr>
                <p:cNvPicPr/>
                <p:nvPr/>
              </p:nvPicPr>
              <p:blipFill>
                <a:blip r:embed="rId74"/>
                <a:stretch>
                  <a:fillRect/>
                </a:stretch>
              </p:blipFill>
              <p:spPr>
                <a:xfrm>
                  <a:off x="11265408" y="3026448"/>
                  <a:ext cx="471600" cy="300600"/>
                </a:xfrm>
                <a:prstGeom prst="rect">
                  <a:avLst/>
                </a:prstGeom>
              </p:spPr>
            </p:pic>
          </mc:Fallback>
        </mc:AlternateContent>
        <mc:AlternateContent xmlns:mc="http://schemas.openxmlformats.org/markup-compatibility/2006">
          <mc:Choice xmlns:p14="http://schemas.microsoft.com/office/powerpoint/2010/main" Requires="p14">
            <p:contentPart p14:bwMode="auto" r:id="rId75">
              <p14:nvContentPartPr>
                <p14:cNvPr id="45" name="Freihand 44">
                  <a:extLst>
                    <a:ext uri="{FF2B5EF4-FFF2-40B4-BE49-F238E27FC236}">
                      <a16:creationId xmlns:a16="http://schemas.microsoft.com/office/drawing/2014/main" id="{67F1FB53-9349-44A7-B773-FA0D949C09B3}"/>
                    </a:ext>
                  </a:extLst>
                </p14:cNvPr>
                <p14:cNvContentPartPr/>
                <p14:nvPr/>
              </p14:nvContentPartPr>
              <p14:xfrm>
                <a:off x="11812248" y="2761128"/>
                <a:ext cx="70920" cy="330840"/>
              </p14:xfrm>
            </p:contentPart>
          </mc:Choice>
          <mc:Fallback>
            <p:pic>
              <p:nvPicPr>
                <p:cNvPr id="45" name="Freihand 44">
                  <a:extLst>
                    <a:ext uri="{FF2B5EF4-FFF2-40B4-BE49-F238E27FC236}">
                      <a16:creationId xmlns:a16="http://schemas.microsoft.com/office/drawing/2014/main" id="{67F1FB53-9349-44A7-B773-FA0D949C09B3}"/>
                    </a:ext>
                  </a:extLst>
                </p:cNvPr>
                <p:cNvPicPr/>
                <p:nvPr/>
              </p:nvPicPr>
              <p:blipFill>
                <a:blip r:embed="rId76"/>
                <a:stretch>
                  <a:fillRect/>
                </a:stretch>
              </p:blipFill>
              <p:spPr>
                <a:xfrm>
                  <a:off x="11807928" y="2756808"/>
                  <a:ext cx="79560" cy="339480"/>
                </a:xfrm>
                <a:prstGeom prst="rect">
                  <a:avLst/>
                </a:prstGeom>
              </p:spPr>
            </p:pic>
          </mc:Fallback>
        </mc:AlternateContent>
      </p:grpSp>
    </p:spTree>
    <p:extLst>
      <p:ext uri="{BB962C8B-B14F-4D97-AF65-F5344CB8AC3E}">
        <p14:creationId xmlns:p14="http://schemas.microsoft.com/office/powerpoint/2010/main" val="32936253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0258" name="Rectangle 2"/>
          <p:cNvSpPr>
            <a:spLocks noChangeArrowheads="1"/>
          </p:cNvSpPr>
          <p:nvPr/>
        </p:nvSpPr>
        <p:spPr bwMode="auto">
          <a:xfrm>
            <a:off x="0" y="0"/>
            <a:ext cx="12192000" cy="720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no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000" b="1"/>
              <a:t>Difference of economic growth measured via real GDP and real GDP per capita (Germany)</a:t>
            </a:r>
            <a:endParaRPr lang="de-DE" sz="2000" b="1" dirty="0"/>
          </a:p>
        </p:txBody>
      </p:sp>
      <p:sp>
        <p:nvSpPr>
          <p:cNvPr id="480260" name="Text Box 4"/>
          <p:cNvSpPr txBox="1">
            <a:spLocks noChangeArrowheads="1"/>
          </p:cNvSpPr>
          <p:nvPr/>
        </p:nvSpPr>
        <p:spPr bwMode="auto">
          <a:xfrm>
            <a:off x="1558925" y="6021389"/>
            <a:ext cx="1358064" cy="307777"/>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sz="1400"/>
              <a:t>Source: </a:t>
            </a:r>
            <a:r>
              <a:rPr lang="de-DE" sz="1400" dirty="0" err="1"/>
              <a:t>Destatis</a:t>
            </a:r>
            <a:endParaRPr lang="de-DE" sz="1400" dirty="0"/>
          </a:p>
        </p:txBody>
      </p:sp>
      <p:sp>
        <p:nvSpPr>
          <p:cNvPr id="10" name="Rechteck 9">
            <a:extLst>
              <a:ext uri="{FF2B5EF4-FFF2-40B4-BE49-F238E27FC236}">
                <a16:creationId xmlns:a16="http://schemas.microsoft.com/office/drawing/2014/main" id="{AA9827BA-1BA3-43F2-B4A2-8001A9B60E77}"/>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4" name="Grafik 3">
            <a:extLst>
              <a:ext uri="{FF2B5EF4-FFF2-40B4-BE49-F238E27FC236}">
                <a16:creationId xmlns:a16="http://schemas.microsoft.com/office/drawing/2014/main" id="{BE77E392-4458-1330-AE41-65D8D9DD0EA3}"/>
              </a:ext>
            </a:extLst>
          </p:cNvPr>
          <p:cNvPicPr>
            <a:picLocks noChangeAspect="1"/>
          </p:cNvPicPr>
          <p:nvPr/>
        </p:nvPicPr>
        <p:blipFill>
          <a:blip r:embed="rId3"/>
          <a:stretch>
            <a:fillRect/>
          </a:stretch>
        </p:blipFill>
        <p:spPr>
          <a:xfrm>
            <a:off x="222068" y="996414"/>
            <a:ext cx="8168395" cy="4748560"/>
          </a:xfrm>
          <a:prstGeom prst="rect">
            <a:avLst/>
          </a:prstGeom>
        </p:spPr>
      </p:pic>
      <mc:AlternateContent xmlns:mc="http://schemas.openxmlformats.org/markup-compatibility/2006">
        <mc:Choice xmlns:p14="http://schemas.microsoft.com/office/powerpoint/2010/main" Requires="p14">
          <p:contentPart p14:bwMode="auto" r:id="rId4">
            <p14:nvContentPartPr>
              <p14:cNvPr id="2" name="Freihand 1">
                <a:extLst>
                  <a:ext uri="{FF2B5EF4-FFF2-40B4-BE49-F238E27FC236}">
                    <a16:creationId xmlns:a16="http://schemas.microsoft.com/office/drawing/2014/main" id="{92C47F21-9EA9-4F61-8747-12816136FB97}"/>
                  </a:ext>
                </a:extLst>
              </p14:cNvPr>
              <p14:cNvContentPartPr/>
              <p14:nvPr/>
            </p14:nvContentPartPr>
            <p14:xfrm>
              <a:off x="4087368" y="5539248"/>
              <a:ext cx="2100600" cy="57600"/>
            </p14:xfrm>
          </p:contentPart>
        </mc:Choice>
        <mc:Fallback>
          <p:pic>
            <p:nvPicPr>
              <p:cNvPr id="2" name="Freihand 1">
                <a:extLst>
                  <a:ext uri="{FF2B5EF4-FFF2-40B4-BE49-F238E27FC236}">
                    <a16:creationId xmlns:a16="http://schemas.microsoft.com/office/drawing/2014/main" id="{92C47F21-9EA9-4F61-8747-12816136FB97}"/>
                  </a:ext>
                </a:extLst>
              </p:cNvPr>
              <p:cNvPicPr/>
              <p:nvPr/>
            </p:nvPicPr>
            <p:blipFill>
              <a:blip r:embed="rId5"/>
              <a:stretch>
                <a:fillRect/>
              </a:stretch>
            </p:blipFill>
            <p:spPr>
              <a:xfrm>
                <a:off x="4083048" y="5534928"/>
                <a:ext cx="2109240" cy="66240"/>
              </a:xfrm>
              <a:prstGeom prst="rect">
                <a:avLst/>
              </a:prstGeom>
            </p:spPr>
          </p:pic>
        </mc:Fallback>
      </mc:AlternateContent>
      <mc:AlternateContent xmlns:mc="http://schemas.openxmlformats.org/markup-compatibility/2006">
        <mc:Choice xmlns:p14="http://schemas.microsoft.com/office/powerpoint/2010/main" Requires="p14">
          <p:contentPart p14:bwMode="auto" r:id="rId6">
            <p14:nvContentPartPr>
              <p14:cNvPr id="3" name="Freihand 2">
                <a:extLst>
                  <a:ext uri="{FF2B5EF4-FFF2-40B4-BE49-F238E27FC236}">
                    <a16:creationId xmlns:a16="http://schemas.microsoft.com/office/drawing/2014/main" id="{1629608B-8A95-4E56-8DE7-574736513653}"/>
                  </a:ext>
                </a:extLst>
              </p14:cNvPr>
              <p14:cNvContentPartPr/>
              <p14:nvPr/>
            </p14:nvContentPartPr>
            <p14:xfrm>
              <a:off x="829368" y="1358928"/>
              <a:ext cx="3368880" cy="834120"/>
            </p14:xfrm>
          </p:contentPart>
        </mc:Choice>
        <mc:Fallback>
          <p:pic>
            <p:nvPicPr>
              <p:cNvPr id="3" name="Freihand 2">
                <a:extLst>
                  <a:ext uri="{FF2B5EF4-FFF2-40B4-BE49-F238E27FC236}">
                    <a16:creationId xmlns:a16="http://schemas.microsoft.com/office/drawing/2014/main" id="{1629608B-8A95-4E56-8DE7-574736513653}"/>
                  </a:ext>
                </a:extLst>
              </p:cNvPr>
              <p:cNvPicPr/>
              <p:nvPr/>
            </p:nvPicPr>
            <p:blipFill>
              <a:blip r:embed="rId7"/>
              <a:stretch>
                <a:fillRect/>
              </a:stretch>
            </p:blipFill>
            <p:spPr>
              <a:xfrm>
                <a:off x="825048" y="1354608"/>
                <a:ext cx="3377520" cy="842760"/>
              </a:xfrm>
              <a:prstGeom prst="rect">
                <a:avLst/>
              </a:prstGeom>
            </p:spPr>
          </p:pic>
        </mc:Fallback>
      </mc:AlternateContent>
      <mc:AlternateContent xmlns:mc="http://schemas.openxmlformats.org/markup-compatibility/2006">
        <mc:Choice xmlns:p14="http://schemas.microsoft.com/office/powerpoint/2010/main" Requires="p14">
          <p:contentPart p14:bwMode="auto" r:id="rId8">
            <p14:nvContentPartPr>
              <p14:cNvPr id="5" name="Freihand 4">
                <a:extLst>
                  <a:ext uri="{FF2B5EF4-FFF2-40B4-BE49-F238E27FC236}">
                    <a16:creationId xmlns:a16="http://schemas.microsoft.com/office/drawing/2014/main" id="{EE9A2116-2A0E-45C0-BE6A-51EDDCC340E1}"/>
                  </a:ext>
                </a:extLst>
              </p14:cNvPr>
              <p14:cNvContentPartPr/>
              <p14:nvPr/>
            </p14:nvContentPartPr>
            <p14:xfrm>
              <a:off x="2610288" y="5533848"/>
              <a:ext cx="1019520" cy="75240"/>
            </p14:xfrm>
          </p:contentPart>
        </mc:Choice>
        <mc:Fallback>
          <p:pic>
            <p:nvPicPr>
              <p:cNvPr id="5" name="Freihand 4">
                <a:extLst>
                  <a:ext uri="{FF2B5EF4-FFF2-40B4-BE49-F238E27FC236}">
                    <a16:creationId xmlns:a16="http://schemas.microsoft.com/office/drawing/2014/main" id="{EE9A2116-2A0E-45C0-BE6A-51EDDCC340E1}"/>
                  </a:ext>
                </a:extLst>
              </p:cNvPr>
              <p:cNvPicPr/>
              <p:nvPr/>
            </p:nvPicPr>
            <p:blipFill>
              <a:blip r:embed="rId9"/>
              <a:stretch>
                <a:fillRect/>
              </a:stretch>
            </p:blipFill>
            <p:spPr>
              <a:xfrm>
                <a:off x="2605968" y="5529528"/>
                <a:ext cx="1028160" cy="83880"/>
              </a:xfrm>
              <a:prstGeom prst="rect">
                <a:avLst/>
              </a:prstGeom>
            </p:spPr>
          </p:pic>
        </mc:Fallback>
      </mc:AlternateContent>
      <p:grpSp>
        <p:nvGrpSpPr>
          <p:cNvPr id="29" name="Gruppieren 28">
            <a:extLst>
              <a:ext uri="{FF2B5EF4-FFF2-40B4-BE49-F238E27FC236}">
                <a16:creationId xmlns:a16="http://schemas.microsoft.com/office/drawing/2014/main" id="{A039E6CE-FB4D-4A0A-99E2-FE4CF95A1057}"/>
              </a:ext>
            </a:extLst>
          </p:cNvPr>
          <p:cNvGrpSpPr/>
          <p:nvPr/>
        </p:nvGrpSpPr>
        <p:grpSpPr>
          <a:xfrm>
            <a:off x="1506528" y="578448"/>
            <a:ext cx="1800360" cy="756720"/>
            <a:chOff x="1506528" y="578448"/>
            <a:chExt cx="1800360" cy="756720"/>
          </a:xfrm>
        </p:grpSpPr>
        <mc:AlternateContent xmlns:mc="http://schemas.openxmlformats.org/markup-compatibility/2006">
          <mc:Choice xmlns:p14="http://schemas.microsoft.com/office/powerpoint/2010/main" Requires="p14">
            <p:contentPart p14:bwMode="auto" r:id="rId10">
              <p14:nvContentPartPr>
                <p14:cNvPr id="6" name="Freihand 5">
                  <a:extLst>
                    <a:ext uri="{FF2B5EF4-FFF2-40B4-BE49-F238E27FC236}">
                      <a16:creationId xmlns:a16="http://schemas.microsoft.com/office/drawing/2014/main" id="{59410766-25FA-4182-B093-6736080F23EB}"/>
                    </a:ext>
                  </a:extLst>
                </p14:cNvPr>
                <p14:cNvContentPartPr/>
                <p14:nvPr/>
              </p14:nvContentPartPr>
              <p14:xfrm>
                <a:off x="2141568" y="1003608"/>
                <a:ext cx="21960" cy="219960"/>
              </p14:xfrm>
            </p:contentPart>
          </mc:Choice>
          <mc:Fallback>
            <p:pic>
              <p:nvPicPr>
                <p:cNvPr id="6" name="Freihand 5">
                  <a:extLst>
                    <a:ext uri="{FF2B5EF4-FFF2-40B4-BE49-F238E27FC236}">
                      <a16:creationId xmlns:a16="http://schemas.microsoft.com/office/drawing/2014/main" id="{59410766-25FA-4182-B093-6736080F23EB}"/>
                    </a:ext>
                  </a:extLst>
                </p:cNvPr>
                <p:cNvPicPr/>
                <p:nvPr/>
              </p:nvPicPr>
              <p:blipFill>
                <a:blip r:embed="rId11"/>
                <a:stretch>
                  <a:fillRect/>
                </a:stretch>
              </p:blipFill>
              <p:spPr>
                <a:xfrm>
                  <a:off x="2137248" y="999288"/>
                  <a:ext cx="30600" cy="228600"/>
                </a:xfrm>
                <a:prstGeom prst="rect">
                  <a:avLst/>
                </a:prstGeom>
              </p:spPr>
            </p:pic>
          </mc:Fallback>
        </mc:AlternateContent>
        <mc:AlternateContent xmlns:mc="http://schemas.openxmlformats.org/markup-compatibility/2006">
          <mc:Choice xmlns:p14="http://schemas.microsoft.com/office/powerpoint/2010/main" Requires="p14">
            <p:contentPart p14:bwMode="auto" r:id="rId12">
              <p14:nvContentPartPr>
                <p14:cNvPr id="7" name="Freihand 6">
                  <a:extLst>
                    <a:ext uri="{FF2B5EF4-FFF2-40B4-BE49-F238E27FC236}">
                      <a16:creationId xmlns:a16="http://schemas.microsoft.com/office/drawing/2014/main" id="{2C4E858E-ACCE-408E-96F5-9D5ECCD1060E}"/>
                    </a:ext>
                  </a:extLst>
                </p14:cNvPr>
                <p14:cNvContentPartPr/>
                <p14:nvPr/>
              </p14:nvContentPartPr>
              <p14:xfrm>
                <a:off x="2096568" y="1119528"/>
                <a:ext cx="172800" cy="202320"/>
              </p14:xfrm>
            </p:contentPart>
          </mc:Choice>
          <mc:Fallback>
            <p:pic>
              <p:nvPicPr>
                <p:cNvPr id="7" name="Freihand 6">
                  <a:extLst>
                    <a:ext uri="{FF2B5EF4-FFF2-40B4-BE49-F238E27FC236}">
                      <a16:creationId xmlns:a16="http://schemas.microsoft.com/office/drawing/2014/main" id="{2C4E858E-ACCE-408E-96F5-9D5ECCD1060E}"/>
                    </a:ext>
                  </a:extLst>
                </p:cNvPr>
                <p:cNvPicPr/>
                <p:nvPr/>
              </p:nvPicPr>
              <p:blipFill>
                <a:blip r:embed="rId13"/>
                <a:stretch>
                  <a:fillRect/>
                </a:stretch>
              </p:blipFill>
              <p:spPr>
                <a:xfrm>
                  <a:off x="2092248" y="1115208"/>
                  <a:ext cx="181440" cy="210960"/>
                </a:xfrm>
                <a:prstGeom prst="rect">
                  <a:avLst/>
                </a:prstGeom>
              </p:spPr>
            </p:pic>
          </mc:Fallback>
        </mc:AlternateContent>
        <mc:AlternateContent xmlns:mc="http://schemas.openxmlformats.org/markup-compatibility/2006">
          <mc:Choice xmlns:p14="http://schemas.microsoft.com/office/powerpoint/2010/main" Requires="p14">
            <p:contentPart p14:bwMode="auto" r:id="rId14">
              <p14:nvContentPartPr>
                <p14:cNvPr id="8" name="Freihand 7">
                  <a:extLst>
                    <a:ext uri="{FF2B5EF4-FFF2-40B4-BE49-F238E27FC236}">
                      <a16:creationId xmlns:a16="http://schemas.microsoft.com/office/drawing/2014/main" id="{719B7581-9460-4300-81DB-5947C4C350AC}"/>
                    </a:ext>
                  </a:extLst>
                </p14:cNvPr>
                <p14:cNvContentPartPr/>
                <p14:nvPr/>
              </p14:nvContentPartPr>
              <p14:xfrm>
                <a:off x="1506528" y="746208"/>
                <a:ext cx="221400" cy="132120"/>
              </p14:xfrm>
            </p:contentPart>
          </mc:Choice>
          <mc:Fallback>
            <p:pic>
              <p:nvPicPr>
                <p:cNvPr id="8" name="Freihand 7">
                  <a:extLst>
                    <a:ext uri="{FF2B5EF4-FFF2-40B4-BE49-F238E27FC236}">
                      <a16:creationId xmlns:a16="http://schemas.microsoft.com/office/drawing/2014/main" id="{719B7581-9460-4300-81DB-5947C4C350AC}"/>
                    </a:ext>
                  </a:extLst>
                </p:cNvPr>
                <p:cNvPicPr/>
                <p:nvPr/>
              </p:nvPicPr>
              <p:blipFill>
                <a:blip r:embed="rId15"/>
                <a:stretch>
                  <a:fillRect/>
                </a:stretch>
              </p:blipFill>
              <p:spPr>
                <a:xfrm>
                  <a:off x="1502208" y="741888"/>
                  <a:ext cx="230040" cy="140760"/>
                </a:xfrm>
                <a:prstGeom prst="rect">
                  <a:avLst/>
                </a:prstGeom>
              </p:spPr>
            </p:pic>
          </mc:Fallback>
        </mc:AlternateContent>
        <mc:AlternateContent xmlns:mc="http://schemas.openxmlformats.org/markup-compatibility/2006">
          <mc:Choice xmlns:p14="http://schemas.microsoft.com/office/powerpoint/2010/main" Requires="p14">
            <p:contentPart p14:bwMode="auto" r:id="rId16">
              <p14:nvContentPartPr>
                <p14:cNvPr id="9" name="Freihand 8">
                  <a:extLst>
                    <a:ext uri="{FF2B5EF4-FFF2-40B4-BE49-F238E27FC236}">
                      <a16:creationId xmlns:a16="http://schemas.microsoft.com/office/drawing/2014/main" id="{60AB2099-225B-4741-9731-655E368F77F0}"/>
                    </a:ext>
                  </a:extLst>
                </p14:cNvPr>
                <p14:cNvContentPartPr/>
                <p14:nvPr/>
              </p14:nvContentPartPr>
              <p14:xfrm>
                <a:off x="1759608" y="721368"/>
                <a:ext cx="290160" cy="117360"/>
              </p14:xfrm>
            </p:contentPart>
          </mc:Choice>
          <mc:Fallback>
            <p:pic>
              <p:nvPicPr>
                <p:cNvPr id="9" name="Freihand 8">
                  <a:extLst>
                    <a:ext uri="{FF2B5EF4-FFF2-40B4-BE49-F238E27FC236}">
                      <a16:creationId xmlns:a16="http://schemas.microsoft.com/office/drawing/2014/main" id="{60AB2099-225B-4741-9731-655E368F77F0}"/>
                    </a:ext>
                  </a:extLst>
                </p:cNvPr>
                <p:cNvPicPr/>
                <p:nvPr/>
              </p:nvPicPr>
              <p:blipFill>
                <a:blip r:embed="rId17"/>
                <a:stretch>
                  <a:fillRect/>
                </a:stretch>
              </p:blipFill>
              <p:spPr>
                <a:xfrm>
                  <a:off x="1755288" y="717048"/>
                  <a:ext cx="298800" cy="126000"/>
                </a:xfrm>
                <a:prstGeom prst="rect">
                  <a:avLst/>
                </a:prstGeom>
              </p:spPr>
            </p:pic>
          </mc:Fallback>
        </mc:AlternateContent>
        <mc:AlternateContent xmlns:mc="http://schemas.openxmlformats.org/markup-compatibility/2006">
          <mc:Choice xmlns:p14="http://schemas.microsoft.com/office/powerpoint/2010/main" Requires="p14">
            <p:contentPart p14:bwMode="auto" r:id="rId18">
              <p14:nvContentPartPr>
                <p14:cNvPr id="11" name="Freihand 10">
                  <a:extLst>
                    <a:ext uri="{FF2B5EF4-FFF2-40B4-BE49-F238E27FC236}">
                      <a16:creationId xmlns:a16="http://schemas.microsoft.com/office/drawing/2014/main" id="{499C306C-4005-4D15-ADA2-0CE8586845EE}"/>
                    </a:ext>
                  </a:extLst>
                </p14:cNvPr>
                <p14:cNvContentPartPr/>
                <p14:nvPr/>
              </p14:nvContentPartPr>
              <p14:xfrm>
                <a:off x="2212488" y="677448"/>
                <a:ext cx="195840" cy="75960"/>
              </p14:xfrm>
            </p:contentPart>
          </mc:Choice>
          <mc:Fallback>
            <p:pic>
              <p:nvPicPr>
                <p:cNvPr id="11" name="Freihand 10">
                  <a:extLst>
                    <a:ext uri="{FF2B5EF4-FFF2-40B4-BE49-F238E27FC236}">
                      <a16:creationId xmlns:a16="http://schemas.microsoft.com/office/drawing/2014/main" id="{499C306C-4005-4D15-ADA2-0CE8586845EE}"/>
                    </a:ext>
                  </a:extLst>
                </p:cNvPr>
                <p:cNvPicPr/>
                <p:nvPr/>
              </p:nvPicPr>
              <p:blipFill>
                <a:blip r:embed="rId19"/>
                <a:stretch>
                  <a:fillRect/>
                </a:stretch>
              </p:blipFill>
              <p:spPr>
                <a:xfrm>
                  <a:off x="2208168" y="673128"/>
                  <a:ext cx="204480" cy="84600"/>
                </a:xfrm>
                <a:prstGeom prst="rect">
                  <a:avLst/>
                </a:prstGeom>
              </p:spPr>
            </p:pic>
          </mc:Fallback>
        </mc:AlternateContent>
        <mc:AlternateContent xmlns:mc="http://schemas.openxmlformats.org/markup-compatibility/2006">
          <mc:Choice xmlns:p14="http://schemas.microsoft.com/office/powerpoint/2010/main" Requires="p14">
            <p:contentPart p14:bwMode="auto" r:id="rId20">
              <p14:nvContentPartPr>
                <p14:cNvPr id="12" name="Freihand 11">
                  <a:extLst>
                    <a:ext uri="{FF2B5EF4-FFF2-40B4-BE49-F238E27FC236}">
                      <a16:creationId xmlns:a16="http://schemas.microsoft.com/office/drawing/2014/main" id="{60087D11-E5BF-4AB4-BE79-8A3AE1862FFA}"/>
                    </a:ext>
                  </a:extLst>
                </p14:cNvPr>
                <p14:cNvContentPartPr/>
                <p14:nvPr/>
              </p14:nvContentPartPr>
              <p14:xfrm>
                <a:off x="2540088" y="578448"/>
                <a:ext cx="51840" cy="159840"/>
              </p14:xfrm>
            </p:contentPart>
          </mc:Choice>
          <mc:Fallback>
            <p:pic>
              <p:nvPicPr>
                <p:cNvPr id="12" name="Freihand 11">
                  <a:extLst>
                    <a:ext uri="{FF2B5EF4-FFF2-40B4-BE49-F238E27FC236}">
                      <a16:creationId xmlns:a16="http://schemas.microsoft.com/office/drawing/2014/main" id="{60087D11-E5BF-4AB4-BE79-8A3AE1862FFA}"/>
                    </a:ext>
                  </a:extLst>
                </p:cNvPr>
                <p:cNvPicPr/>
                <p:nvPr/>
              </p:nvPicPr>
              <p:blipFill>
                <a:blip r:embed="rId21"/>
                <a:stretch>
                  <a:fillRect/>
                </a:stretch>
              </p:blipFill>
              <p:spPr>
                <a:xfrm>
                  <a:off x="2535768" y="574128"/>
                  <a:ext cx="60480" cy="168480"/>
                </a:xfrm>
                <a:prstGeom prst="rect">
                  <a:avLst/>
                </a:prstGeom>
              </p:spPr>
            </p:pic>
          </mc:Fallback>
        </mc:AlternateContent>
        <mc:AlternateContent xmlns:mc="http://schemas.openxmlformats.org/markup-compatibility/2006">
          <mc:Choice xmlns:p14="http://schemas.microsoft.com/office/powerpoint/2010/main" Requires="p14">
            <p:contentPart p14:bwMode="auto" r:id="rId22">
              <p14:nvContentPartPr>
                <p14:cNvPr id="13" name="Freihand 12">
                  <a:extLst>
                    <a:ext uri="{FF2B5EF4-FFF2-40B4-BE49-F238E27FC236}">
                      <a16:creationId xmlns:a16="http://schemas.microsoft.com/office/drawing/2014/main" id="{F7A8A08B-5AC4-42F9-A407-9943019A0D0F}"/>
                    </a:ext>
                  </a:extLst>
                </p14:cNvPr>
                <p14:cNvContentPartPr/>
                <p14:nvPr/>
              </p14:nvContentPartPr>
              <p14:xfrm>
                <a:off x="2593368" y="628488"/>
                <a:ext cx="109440" cy="106200"/>
              </p14:xfrm>
            </p:contentPart>
          </mc:Choice>
          <mc:Fallback>
            <p:pic>
              <p:nvPicPr>
                <p:cNvPr id="13" name="Freihand 12">
                  <a:extLst>
                    <a:ext uri="{FF2B5EF4-FFF2-40B4-BE49-F238E27FC236}">
                      <a16:creationId xmlns:a16="http://schemas.microsoft.com/office/drawing/2014/main" id="{F7A8A08B-5AC4-42F9-A407-9943019A0D0F}"/>
                    </a:ext>
                  </a:extLst>
                </p:cNvPr>
                <p:cNvPicPr/>
                <p:nvPr/>
              </p:nvPicPr>
              <p:blipFill>
                <a:blip r:embed="rId23"/>
                <a:stretch>
                  <a:fillRect/>
                </a:stretch>
              </p:blipFill>
              <p:spPr>
                <a:xfrm>
                  <a:off x="2589048" y="624168"/>
                  <a:ext cx="118080" cy="114840"/>
                </a:xfrm>
                <a:prstGeom prst="rect">
                  <a:avLst/>
                </a:prstGeom>
              </p:spPr>
            </p:pic>
          </mc:Fallback>
        </mc:AlternateContent>
        <mc:AlternateContent xmlns:mc="http://schemas.openxmlformats.org/markup-compatibility/2006">
          <mc:Choice xmlns:p14="http://schemas.microsoft.com/office/powerpoint/2010/main" Requires="p14">
            <p:contentPart p14:bwMode="auto" r:id="rId24">
              <p14:nvContentPartPr>
                <p14:cNvPr id="14" name="Freihand 13">
                  <a:extLst>
                    <a:ext uri="{FF2B5EF4-FFF2-40B4-BE49-F238E27FC236}">
                      <a16:creationId xmlns:a16="http://schemas.microsoft.com/office/drawing/2014/main" id="{07A78D9E-EF9C-4B64-A89D-11899A732033}"/>
                    </a:ext>
                  </a:extLst>
                </p14:cNvPr>
                <p14:cNvContentPartPr/>
                <p14:nvPr/>
              </p14:nvContentPartPr>
              <p14:xfrm>
                <a:off x="2713608" y="607608"/>
                <a:ext cx="114480" cy="120960"/>
              </p14:xfrm>
            </p:contentPart>
          </mc:Choice>
          <mc:Fallback>
            <p:pic>
              <p:nvPicPr>
                <p:cNvPr id="14" name="Freihand 13">
                  <a:extLst>
                    <a:ext uri="{FF2B5EF4-FFF2-40B4-BE49-F238E27FC236}">
                      <a16:creationId xmlns:a16="http://schemas.microsoft.com/office/drawing/2014/main" id="{07A78D9E-EF9C-4B64-A89D-11899A732033}"/>
                    </a:ext>
                  </a:extLst>
                </p:cNvPr>
                <p:cNvPicPr/>
                <p:nvPr/>
              </p:nvPicPr>
              <p:blipFill>
                <a:blip r:embed="rId25"/>
                <a:stretch>
                  <a:fillRect/>
                </a:stretch>
              </p:blipFill>
              <p:spPr>
                <a:xfrm>
                  <a:off x="2709288" y="603288"/>
                  <a:ext cx="123120" cy="129600"/>
                </a:xfrm>
                <a:prstGeom prst="rect">
                  <a:avLst/>
                </a:prstGeom>
              </p:spPr>
            </p:pic>
          </mc:Fallback>
        </mc:AlternateContent>
        <mc:AlternateContent xmlns:mc="http://schemas.openxmlformats.org/markup-compatibility/2006">
          <mc:Choice xmlns:p14="http://schemas.microsoft.com/office/powerpoint/2010/main" Requires="p14">
            <p:contentPart p14:bwMode="auto" r:id="rId26">
              <p14:nvContentPartPr>
                <p14:cNvPr id="15" name="Freihand 14">
                  <a:extLst>
                    <a:ext uri="{FF2B5EF4-FFF2-40B4-BE49-F238E27FC236}">
                      <a16:creationId xmlns:a16="http://schemas.microsoft.com/office/drawing/2014/main" id="{4D6F2A6A-EC5F-435F-99DB-814BF9EADD8C}"/>
                    </a:ext>
                  </a:extLst>
                </p14:cNvPr>
                <p14:cNvContentPartPr/>
                <p14:nvPr/>
              </p14:nvContentPartPr>
              <p14:xfrm>
                <a:off x="2836728" y="597528"/>
                <a:ext cx="96120" cy="109800"/>
              </p14:xfrm>
            </p:contentPart>
          </mc:Choice>
          <mc:Fallback>
            <p:pic>
              <p:nvPicPr>
                <p:cNvPr id="15" name="Freihand 14">
                  <a:extLst>
                    <a:ext uri="{FF2B5EF4-FFF2-40B4-BE49-F238E27FC236}">
                      <a16:creationId xmlns:a16="http://schemas.microsoft.com/office/drawing/2014/main" id="{4D6F2A6A-EC5F-435F-99DB-814BF9EADD8C}"/>
                    </a:ext>
                  </a:extLst>
                </p:cNvPr>
                <p:cNvPicPr/>
                <p:nvPr/>
              </p:nvPicPr>
              <p:blipFill>
                <a:blip r:embed="rId27"/>
                <a:stretch>
                  <a:fillRect/>
                </a:stretch>
              </p:blipFill>
              <p:spPr>
                <a:xfrm>
                  <a:off x="2832408" y="593208"/>
                  <a:ext cx="104760" cy="118440"/>
                </a:xfrm>
                <a:prstGeom prst="rect">
                  <a:avLst/>
                </a:prstGeom>
              </p:spPr>
            </p:pic>
          </mc:Fallback>
        </mc:AlternateContent>
        <mc:AlternateContent xmlns:mc="http://schemas.openxmlformats.org/markup-compatibility/2006">
          <mc:Choice xmlns:p14="http://schemas.microsoft.com/office/powerpoint/2010/main" Requires="p14">
            <p:contentPart p14:bwMode="auto" r:id="rId28">
              <p14:nvContentPartPr>
                <p14:cNvPr id="16" name="Freihand 15">
                  <a:extLst>
                    <a:ext uri="{FF2B5EF4-FFF2-40B4-BE49-F238E27FC236}">
                      <a16:creationId xmlns:a16="http://schemas.microsoft.com/office/drawing/2014/main" id="{A3F1FA2C-4198-4502-9064-4A690A5D771F}"/>
                    </a:ext>
                  </a:extLst>
                </p14:cNvPr>
                <p14:cNvContentPartPr/>
                <p14:nvPr/>
              </p14:nvContentPartPr>
              <p14:xfrm>
                <a:off x="2318328" y="897048"/>
                <a:ext cx="110880" cy="115200"/>
              </p14:xfrm>
            </p:contentPart>
          </mc:Choice>
          <mc:Fallback>
            <p:pic>
              <p:nvPicPr>
                <p:cNvPr id="16" name="Freihand 15">
                  <a:extLst>
                    <a:ext uri="{FF2B5EF4-FFF2-40B4-BE49-F238E27FC236}">
                      <a16:creationId xmlns:a16="http://schemas.microsoft.com/office/drawing/2014/main" id="{A3F1FA2C-4198-4502-9064-4A690A5D771F}"/>
                    </a:ext>
                  </a:extLst>
                </p:cNvPr>
                <p:cNvPicPr/>
                <p:nvPr/>
              </p:nvPicPr>
              <p:blipFill>
                <a:blip r:embed="rId29"/>
                <a:stretch>
                  <a:fillRect/>
                </a:stretch>
              </p:blipFill>
              <p:spPr>
                <a:xfrm>
                  <a:off x="2314008" y="892728"/>
                  <a:ext cx="119520" cy="123840"/>
                </a:xfrm>
                <a:prstGeom prst="rect">
                  <a:avLst/>
                </a:prstGeom>
              </p:spPr>
            </p:pic>
          </mc:Fallback>
        </mc:AlternateContent>
        <mc:AlternateContent xmlns:mc="http://schemas.openxmlformats.org/markup-compatibility/2006">
          <mc:Choice xmlns:p14="http://schemas.microsoft.com/office/powerpoint/2010/main" Requires="p14">
            <p:contentPart p14:bwMode="auto" r:id="rId30">
              <p14:nvContentPartPr>
                <p14:cNvPr id="17" name="Freihand 16">
                  <a:extLst>
                    <a:ext uri="{FF2B5EF4-FFF2-40B4-BE49-F238E27FC236}">
                      <a16:creationId xmlns:a16="http://schemas.microsoft.com/office/drawing/2014/main" id="{F57C0AB9-75EB-456B-A4A2-5EE0EC351539}"/>
                    </a:ext>
                  </a:extLst>
                </p14:cNvPr>
                <p14:cNvContentPartPr/>
                <p14:nvPr/>
              </p14:nvContentPartPr>
              <p14:xfrm>
                <a:off x="2416968" y="917208"/>
                <a:ext cx="199800" cy="75240"/>
              </p14:xfrm>
            </p:contentPart>
          </mc:Choice>
          <mc:Fallback>
            <p:pic>
              <p:nvPicPr>
                <p:cNvPr id="17" name="Freihand 16">
                  <a:extLst>
                    <a:ext uri="{FF2B5EF4-FFF2-40B4-BE49-F238E27FC236}">
                      <a16:creationId xmlns:a16="http://schemas.microsoft.com/office/drawing/2014/main" id="{F57C0AB9-75EB-456B-A4A2-5EE0EC351539}"/>
                    </a:ext>
                  </a:extLst>
                </p:cNvPr>
                <p:cNvPicPr/>
                <p:nvPr/>
              </p:nvPicPr>
              <p:blipFill>
                <a:blip r:embed="rId31"/>
                <a:stretch>
                  <a:fillRect/>
                </a:stretch>
              </p:blipFill>
              <p:spPr>
                <a:xfrm>
                  <a:off x="2412648" y="912888"/>
                  <a:ext cx="208440" cy="83880"/>
                </a:xfrm>
                <a:prstGeom prst="rect">
                  <a:avLst/>
                </a:prstGeom>
              </p:spPr>
            </p:pic>
          </mc:Fallback>
        </mc:AlternateContent>
        <mc:AlternateContent xmlns:mc="http://schemas.openxmlformats.org/markup-compatibility/2006">
          <mc:Choice xmlns:p14="http://schemas.microsoft.com/office/powerpoint/2010/main" Requires="p14">
            <p:contentPart p14:bwMode="auto" r:id="rId32">
              <p14:nvContentPartPr>
                <p14:cNvPr id="18" name="Freihand 17">
                  <a:extLst>
                    <a:ext uri="{FF2B5EF4-FFF2-40B4-BE49-F238E27FC236}">
                      <a16:creationId xmlns:a16="http://schemas.microsoft.com/office/drawing/2014/main" id="{B7A8404D-2D49-4473-970E-E34E027F7899}"/>
                    </a:ext>
                  </a:extLst>
                </p14:cNvPr>
                <p14:cNvContentPartPr/>
                <p14:nvPr/>
              </p14:nvContentPartPr>
              <p14:xfrm>
                <a:off x="2622888" y="888048"/>
                <a:ext cx="86040" cy="86040"/>
              </p14:xfrm>
            </p:contentPart>
          </mc:Choice>
          <mc:Fallback>
            <p:pic>
              <p:nvPicPr>
                <p:cNvPr id="18" name="Freihand 17">
                  <a:extLst>
                    <a:ext uri="{FF2B5EF4-FFF2-40B4-BE49-F238E27FC236}">
                      <a16:creationId xmlns:a16="http://schemas.microsoft.com/office/drawing/2014/main" id="{B7A8404D-2D49-4473-970E-E34E027F7899}"/>
                    </a:ext>
                  </a:extLst>
                </p:cNvPr>
                <p:cNvPicPr/>
                <p:nvPr/>
              </p:nvPicPr>
              <p:blipFill>
                <a:blip r:embed="rId33"/>
                <a:stretch>
                  <a:fillRect/>
                </a:stretch>
              </p:blipFill>
              <p:spPr>
                <a:xfrm>
                  <a:off x="2618568" y="883728"/>
                  <a:ext cx="94680" cy="94680"/>
                </a:xfrm>
                <a:prstGeom prst="rect">
                  <a:avLst/>
                </a:prstGeom>
              </p:spPr>
            </p:pic>
          </mc:Fallback>
        </mc:AlternateContent>
        <mc:AlternateContent xmlns:mc="http://schemas.openxmlformats.org/markup-compatibility/2006">
          <mc:Choice xmlns:p14="http://schemas.microsoft.com/office/powerpoint/2010/main" Requires="p14">
            <p:contentPart p14:bwMode="auto" r:id="rId34">
              <p14:nvContentPartPr>
                <p14:cNvPr id="20" name="Freihand 19">
                  <a:extLst>
                    <a:ext uri="{FF2B5EF4-FFF2-40B4-BE49-F238E27FC236}">
                      <a16:creationId xmlns:a16="http://schemas.microsoft.com/office/drawing/2014/main" id="{59A778D2-48DF-4455-814B-907D46989427}"/>
                    </a:ext>
                  </a:extLst>
                </p14:cNvPr>
                <p14:cNvContentPartPr/>
                <p14:nvPr/>
              </p14:nvContentPartPr>
              <p14:xfrm>
                <a:off x="2706768" y="750888"/>
                <a:ext cx="412920" cy="185040"/>
              </p14:xfrm>
            </p:contentPart>
          </mc:Choice>
          <mc:Fallback>
            <p:pic>
              <p:nvPicPr>
                <p:cNvPr id="20" name="Freihand 19">
                  <a:extLst>
                    <a:ext uri="{FF2B5EF4-FFF2-40B4-BE49-F238E27FC236}">
                      <a16:creationId xmlns:a16="http://schemas.microsoft.com/office/drawing/2014/main" id="{59A778D2-48DF-4455-814B-907D46989427}"/>
                    </a:ext>
                  </a:extLst>
                </p:cNvPr>
                <p:cNvPicPr/>
                <p:nvPr/>
              </p:nvPicPr>
              <p:blipFill>
                <a:blip r:embed="rId35"/>
                <a:stretch>
                  <a:fillRect/>
                </a:stretch>
              </p:blipFill>
              <p:spPr>
                <a:xfrm>
                  <a:off x="2702448" y="746568"/>
                  <a:ext cx="421560" cy="193680"/>
                </a:xfrm>
                <a:prstGeom prst="rect">
                  <a:avLst/>
                </a:prstGeom>
              </p:spPr>
            </p:pic>
          </mc:Fallback>
        </mc:AlternateContent>
        <mc:AlternateContent xmlns:mc="http://schemas.openxmlformats.org/markup-compatibility/2006">
          <mc:Choice xmlns:p14="http://schemas.microsoft.com/office/powerpoint/2010/main" Requires="p14">
            <p:contentPart p14:bwMode="auto" r:id="rId36">
              <p14:nvContentPartPr>
                <p14:cNvPr id="21" name="Freihand 20">
                  <a:extLst>
                    <a:ext uri="{FF2B5EF4-FFF2-40B4-BE49-F238E27FC236}">
                      <a16:creationId xmlns:a16="http://schemas.microsoft.com/office/drawing/2014/main" id="{4CF66805-72B9-4277-A999-FCED45E16B34}"/>
                    </a:ext>
                  </a:extLst>
                </p14:cNvPr>
                <p14:cNvContentPartPr/>
                <p14:nvPr/>
              </p14:nvContentPartPr>
              <p14:xfrm>
                <a:off x="2518128" y="1162368"/>
                <a:ext cx="104040" cy="160200"/>
              </p14:xfrm>
            </p:contentPart>
          </mc:Choice>
          <mc:Fallback>
            <p:pic>
              <p:nvPicPr>
                <p:cNvPr id="21" name="Freihand 20">
                  <a:extLst>
                    <a:ext uri="{FF2B5EF4-FFF2-40B4-BE49-F238E27FC236}">
                      <a16:creationId xmlns:a16="http://schemas.microsoft.com/office/drawing/2014/main" id="{4CF66805-72B9-4277-A999-FCED45E16B34}"/>
                    </a:ext>
                  </a:extLst>
                </p:cNvPr>
                <p:cNvPicPr/>
                <p:nvPr/>
              </p:nvPicPr>
              <p:blipFill>
                <a:blip r:embed="rId37"/>
                <a:stretch>
                  <a:fillRect/>
                </a:stretch>
              </p:blipFill>
              <p:spPr>
                <a:xfrm>
                  <a:off x="2513808" y="1158048"/>
                  <a:ext cx="112680" cy="168840"/>
                </a:xfrm>
                <a:prstGeom prst="rect">
                  <a:avLst/>
                </a:prstGeom>
              </p:spPr>
            </p:pic>
          </mc:Fallback>
        </mc:AlternateContent>
        <mc:AlternateContent xmlns:mc="http://schemas.openxmlformats.org/markup-compatibility/2006">
          <mc:Choice xmlns:p14="http://schemas.microsoft.com/office/powerpoint/2010/main" Requires="p14">
            <p:contentPart p14:bwMode="auto" r:id="rId38">
              <p14:nvContentPartPr>
                <p14:cNvPr id="22" name="Freihand 21">
                  <a:extLst>
                    <a:ext uri="{FF2B5EF4-FFF2-40B4-BE49-F238E27FC236}">
                      <a16:creationId xmlns:a16="http://schemas.microsoft.com/office/drawing/2014/main" id="{428ACBE4-AE9E-45D1-9150-472F1F4B9C23}"/>
                    </a:ext>
                  </a:extLst>
                </p14:cNvPr>
                <p14:cNvContentPartPr/>
                <p14:nvPr/>
              </p14:nvContentPartPr>
              <p14:xfrm>
                <a:off x="2641968" y="1144368"/>
                <a:ext cx="42120" cy="55800"/>
              </p14:xfrm>
            </p:contentPart>
          </mc:Choice>
          <mc:Fallback>
            <p:pic>
              <p:nvPicPr>
                <p:cNvPr id="22" name="Freihand 21">
                  <a:extLst>
                    <a:ext uri="{FF2B5EF4-FFF2-40B4-BE49-F238E27FC236}">
                      <a16:creationId xmlns:a16="http://schemas.microsoft.com/office/drawing/2014/main" id="{428ACBE4-AE9E-45D1-9150-472F1F4B9C23}"/>
                    </a:ext>
                  </a:extLst>
                </p:cNvPr>
                <p:cNvPicPr/>
                <p:nvPr/>
              </p:nvPicPr>
              <p:blipFill>
                <a:blip r:embed="rId39"/>
                <a:stretch>
                  <a:fillRect/>
                </a:stretch>
              </p:blipFill>
              <p:spPr>
                <a:xfrm>
                  <a:off x="2637648" y="1140048"/>
                  <a:ext cx="50760" cy="64440"/>
                </a:xfrm>
                <a:prstGeom prst="rect">
                  <a:avLst/>
                </a:prstGeom>
              </p:spPr>
            </p:pic>
          </mc:Fallback>
        </mc:AlternateContent>
        <mc:AlternateContent xmlns:mc="http://schemas.openxmlformats.org/markup-compatibility/2006">
          <mc:Choice xmlns:p14="http://schemas.microsoft.com/office/powerpoint/2010/main" Requires="p14">
            <p:contentPart p14:bwMode="auto" r:id="rId40">
              <p14:nvContentPartPr>
                <p14:cNvPr id="23" name="Freihand 22">
                  <a:extLst>
                    <a:ext uri="{FF2B5EF4-FFF2-40B4-BE49-F238E27FC236}">
                      <a16:creationId xmlns:a16="http://schemas.microsoft.com/office/drawing/2014/main" id="{AFEED185-F5D1-4F6E-B6A1-3FD1FB6244B7}"/>
                    </a:ext>
                  </a:extLst>
                </p14:cNvPr>
                <p14:cNvContentPartPr/>
                <p14:nvPr/>
              </p14:nvContentPartPr>
              <p14:xfrm>
                <a:off x="2711808" y="1120608"/>
                <a:ext cx="40680" cy="214560"/>
              </p14:xfrm>
            </p:contentPart>
          </mc:Choice>
          <mc:Fallback>
            <p:pic>
              <p:nvPicPr>
                <p:cNvPr id="23" name="Freihand 22">
                  <a:extLst>
                    <a:ext uri="{FF2B5EF4-FFF2-40B4-BE49-F238E27FC236}">
                      <a16:creationId xmlns:a16="http://schemas.microsoft.com/office/drawing/2014/main" id="{AFEED185-F5D1-4F6E-B6A1-3FD1FB6244B7}"/>
                    </a:ext>
                  </a:extLst>
                </p:cNvPr>
                <p:cNvPicPr/>
                <p:nvPr/>
              </p:nvPicPr>
              <p:blipFill>
                <a:blip r:embed="rId41"/>
                <a:stretch>
                  <a:fillRect/>
                </a:stretch>
              </p:blipFill>
              <p:spPr>
                <a:xfrm>
                  <a:off x="2707488" y="1116288"/>
                  <a:ext cx="49320" cy="223200"/>
                </a:xfrm>
                <a:prstGeom prst="rect">
                  <a:avLst/>
                </a:prstGeom>
              </p:spPr>
            </p:pic>
          </mc:Fallback>
        </mc:AlternateContent>
        <mc:AlternateContent xmlns:mc="http://schemas.openxmlformats.org/markup-compatibility/2006">
          <mc:Choice xmlns:p14="http://schemas.microsoft.com/office/powerpoint/2010/main" Requires="p14">
            <p:contentPart p14:bwMode="auto" r:id="rId42">
              <p14:nvContentPartPr>
                <p14:cNvPr id="24" name="Freihand 23">
                  <a:extLst>
                    <a:ext uri="{FF2B5EF4-FFF2-40B4-BE49-F238E27FC236}">
                      <a16:creationId xmlns:a16="http://schemas.microsoft.com/office/drawing/2014/main" id="{E3860129-252C-44E7-973E-83A9A5EDF0C0}"/>
                    </a:ext>
                  </a:extLst>
                </p14:cNvPr>
                <p14:cNvContentPartPr/>
                <p14:nvPr/>
              </p14:nvContentPartPr>
              <p14:xfrm>
                <a:off x="2789208" y="1088568"/>
                <a:ext cx="73800" cy="77760"/>
              </p14:xfrm>
            </p:contentPart>
          </mc:Choice>
          <mc:Fallback>
            <p:pic>
              <p:nvPicPr>
                <p:cNvPr id="24" name="Freihand 23">
                  <a:extLst>
                    <a:ext uri="{FF2B5EF4-FFF2-40B4-BE49-F238E27FC236}">
                      <a16:creationId xmlns:a16="http://schemas.microsoft.com/office/drawing/2014/main" id="{E3860129-252C-44E7-973E-83A9A5EDF0C0}"/>
                    </a:ext>
                  </a:extLst>
                </p:cNvPr>
                <p:cNvPicPr/>
                <p:nvPr/>
              </p:nvPicPr>
              <p:blipFill>
                <a:blip r:embed="rId43"/>
                <a:stretch>
                  <a:fillRect/>
                </a:stretch>
              </p:blipFill>
              <p:spPr>
                <a:xfrm>
                  <a:off x="2784888" y="1084248"/>
                  <a:ext cx="82440" cy="86400"/>
                </a:xfrm>
                <a:prstGeom prst="rect">
                  <a:avLst/>
                </a:prstGeom>
              </p:spPr>
            </p:pic>
          </mc:Fallback>
        </mc:AlternateContent>
        <mc:AlternateContent xmlns:mc="http://schemas.openxmlformats.org/markup-compatibility/2006">
          <mc:Choice xmlns:p14="http://schemas.microsoft.com/office/powerpoint/2010/main" Requires="p14">
            <p:contentPart p14:bwMode="auto" r:id="rId44">
              <p14:nvContentPartPr>
                <p14:cNvPr id="25" name="Freihand 24">
                  <a:extLst>
                    <a:ext uri="{FF2B5EF4-FFF2-40B4-BE49-F238E27FC236}">
                      <a16:creationId xmlns:a16="http://schemas.microsoft.com/office/drawing/2014/main" id="{52F028F1-60AB-4CEB-AE97-BD722A1354EE}"/>
                    </a:ext>
                  </a:extLst>
                </p14:cNvPr>
                <p14:cNvContentPartPr/>
                <p14:nvPr/>
              </p14:nvContentPartPr>
              <p14:xfrm>
                <a:off x="2873448" y="989568"/>
                <a:ext cx="65160" cy="155880"/>
              </p14:xfrm>
            </p:contentPart>
          </mc:Choice>
          <mc:Fallback>
            <p:pic>
              <p:nvPicPr>
                <p:cNvPr id="25" name="Freihand 24">
                  <a:extLst>
                    <a:ext uri="{FF2B5EF4-FFF2-40B4-BE49-F238E27FC236}">
                      <a16:creationId xmlns:a16="http://schemas.microsoft.com/office/drawing/2014/main" id="{52F028F1-60AB-4CEB-AE97-BD722A1354EE}"/>
                    </a:ext>
                  </a:extLst>
                </p:cNvPr>
                <p:cNvPicPr/>
                <p:nvPr/>
              </p:nvPicPr>
              <p:blipFill>
                <a:blip r:embed="rId45"/>
                <a:stretch>
                  <a:fillRect/>
                </a:stretch>
              </p:blipFill>
              <p:spPr>
                <a:xfrm>
                  <a:off x="2869128" y="985248"/>
                  <a:ext cx="73800" cy="164520"/>
                </a:xfrm>
                <a:prstGeom prst="rect">
                  <a:avLst/>
                </a:prstGeom>
              </p:spPr>
            </p:pic>
          </mc:Fallback>
        </mc:AlternateContent>
        <mc:AlternateContent xmlns:mc="http://schemas.openxmlformats.org/markup-compatibility/2006">
          <mc:Choice xmlns:p14="http://schemas.microsoft.com/office/powerpoint/2010/main" Requires="p14">
            <p:contentPart p14:bwMode="auto" r:id="rId46">
              <p14:nvContentPartPr>
                <p14:cNvPr id="26" name="Freihand 25">
                  <a:extLst>
                    <a:ext uri="{FF2B5EF4-FFF2-40B4-BE49-F238E27FC236}">
                      <a16:creationId xmlns:a16="http://schemas.microsoft.com/office/drawing/2014/main" id="{87EA325A-8178-440A-AE0C-D0921A6BE514}"/>
                    </a:ext>
                  </a:extLst>
                </p14:cNvPr>
                <p14:cNvContentPartPr/>
                <p14:nvPr/>
              </p14:nvContentPartPr>
              <p14:xfrm>
                <a:off x="2931048" y="967248"/>
                <a:ext cx="219600" cy="146520"/>
              </p14:xfrm>
            </p:contentPart>
          </mc:Choice>
          <mc:Fallback>
            <p:pic>
              <p:nvPicPr>
                <p:cNvPr id="26" name="Freihand 25">
                  <a:extLst>
                    <a:ext uri="{FF2B5EF4-FFF2-40B4-BE49-F238E27FC236}">
                      <a16:creationId xmlns:a16="http://schemas.microsoft.com/office/drawing/2014/main" id="{87EA325A-8178-440A-AE0C-D0921A6BE514}"/>
                    </a:ext>
                  </a:extLst>
                </p:cNvPr>
                <p:cNvPicPr/>
                <p:nvPr/>
              </p:nvPicPr>
              <p:blipFill>
                <a:blip r:embed="rId47"/>
                <a:stretch>
                  <a:fillRect/>
                </a:stretch>
              </p:blipFill>
              <p:spPr>
                <a:xfrm>
                  <a:off x="2926728" y="962928"/>
                  <a:ext cx="228240" cy="155160"/>
                </a:xfrm>
                <a:prstGeom prst="rect">
                  <a:avLst/>
                </a:prstGeom>
              </p:spPr>
            </p:pic>
          </mc:Fallback>
        </mc:AlternateContent>
        <mc:AlternateContent xmlns:mc="http://schemas.openxmlformats.org/markup-compatibility/2006">
          <mc:Choice xmlns:p14="http://schemas.microsoft.com/office/powerpoint/2010/main" Requires="p14">
            <p:contentPart p14:bwMode="auto" r:id="rId48">
              <p14:nvContentPartPr>
                <p14:cNvPr id="27" name="Freihand 26">
                  <a:extLst>
                    <a:ext uri="{FF2B5EF4-FFF2-40B4-BE49-F238E27FC236}">
                      <a16:creationId xmlns:a16="http://schemas.microsoft.com/office/drawing/2014/main" id="{B783CCBB-1F6B-4EEE-A6C8-F63EAA2D2707}"/>
                    </a:ext>
                  </a:extLst>
                </p14:cNvPr>
                <p14:cNvContentPartPr/>
                <p14:nvPr/>
              </p14:nvContentPartPr>
              <p14:xfrm>
                <a:off x="3120408" y="942408"/>
                <a:ext cx="12240" cy="43560"/>
              </p14:xfrm>
            </p:contentPart>
          </mc:Choice>
          <mc:Fallback>
            <p:pic>
              <p:nvPicPr>
                <p:cNvPr id="27" name="Freihand 26">
                  <a:extLst>
                    <a:ext uri="{FF2B5EF4-FFF2-40B4-BE49-F238E27FC236}">
                      <a16:creationId xmlns:a16="http://schemas.microsoft.com/office/drawing/2014/main" id="{B783CCBB-1F6B-4EEE-A6C8-F63EAA2D2707}"/>
                    </a:ext>
                  </a:extLst>
                </p:cNvPr>
                <p:cNvPicPr/>
                <p:nvPr/>
              </p:nvPicPr>
              <p:blipFill>
                <a:blip r:embed="rId49"/>
                <a:stretch>
                  <a:fillRect/>
                </a:stretch>
              </p:blipFill>
              <p:spPr>
                <a:xfrm>
                  <a:off x="3116088" y="938088"/>
                  <a:ext cx="20880" cy="52200"/>
                </a:xfrm>
                <a:prstGeom prst="rect">
                  <a:avLst/>
                </a:prstGeom>
              </p:spPr>
            </p:pic>
          </mc:Fallback>
        </mc:AlternateContent>
        <mc:AlternateContent xmlns:mc="http://schemas.openxmlformats.org/markup-compatibility/2006">
          <mc:Choice xmlns:p14="http://schemas.microsoft.com/office/powerpoint/2010/main" Requires="p14">
            <p:contentPart p14:bwMode="auto" r:id="rId50">
              <p14:nvContentPartPr>
                <p14:cNvPr id="28" name="Freihand 27">
                  <a:extLst>
                    <a:ext uri="{FF2B5EF4-FFF2-40B4-BE49-F238E27FC236}">
                      <a16:creationId xmlns:a16="http://schemas.microsoft.com/office/drawing/2014/main" id="{8BCB8CB5-B48F-469D-84EE-2AF1CFD0071B}"/>
                    </a:ext>
                  </a:extLst>
                </p14:cNvPr>
                <p14:cNvContentPartPr/>
                <p14:nvPr/>
              </p14:nvContentPartPr>
              <p14:xfrm>
                <a:off x="3188808" y="994248"/>
                <a:ext cx="118080" cy="59040"/>
              </p14:xfrm>
            </p:contentPart>
          </mc:Choice>
          <mc:Fallback>
            <p:pic>
              <p:nvPicPr>
                <p:cNvPr id="28" name="Freihand 27">
                  <a:extLst>
                    <a:ext uri="{FF2B5EF4-FFF2-40B4-BE49-F238E27FC236}">
                      <a16:creationId xmlns:a16="http://schemas.microsoft.com/office/drawing/2014/main" id="{8BCB8CB5-B48F-469D-84EE-2AF1CFD0071B}"/>
                    </a:ext>
                  </a:extLst>
                </p:cNvPr>
                <p:cNvPicPr/>
                <p:nvPr/>
              </p:nvPicPr>
              <p:blipFill>
                <a:blip r:embed="rId51"/>
                <a:stretch>
                  <a:fillRect/>
                </a:stretch>
              </p:blipFill>
              <p:spPr>
                <a:xfrm>
                  <a:off x="3184488" y="989928"/>
                  <a:ext cx="126720" cy="6768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52">
            <p14:nvContentPartPr>
              <p14:cNvPr id="30" name="Freihand 29">
                <a:extLst>
                  <a:ext uri="{FF2B5EF4-FFF2-40B4-BE49-F238E27FC236}">
                    <a16:creationId xmlns:a16="http://schemas.microsoft.com/office/drawing/2014/main" id="{7723DCCA-9E57-4270-B1A2-EA3B0B825EAF}"/>
                  </a:ext>
                </a:extLst>
              </p14:cNvPr>
              <p14:cNvContentPartPr/>
              <p14:nvPr/>
            </p14:nvContentPartPr>
            <p14:xfrm>
              <a:off x="5056128" y="1156248"/>
              <a:ext cx="360" cy="360"/>
            </p14:xfrm>
          </p:contentPart>
        </mc:Choice>
        <mc:Fallback>
          <p:pic>
            <p:nvPicPr>
              <p:cNvPr id="30" name="Freihand 29">
                <a:extLst>
                  <a:ext uri="{FF2B5EF4-FFF2-40B4-BE49-F238E27FC236}">
                    <a16:creationId xmlns:a16="http://schemas.microsoft.com/office/drawing/2014/main" id="{7723DCCA-9E57-4270-B1A2-EA3B0B825EAF}"/>
                  </a:ext>
                </a:extLst>
              </p:cNvPr>
              <p:cNvPicPr/>
              <p:nvPr/>
            </p:nvPicPr>
            <p:blipFill>
              <a:blip r:embed="rId53"/>
              <a:stretch>
                <a:fillRect/>
              </a:stretch>
            </p:blipFill>
            <p:spPr>
              <a:xfrm>
                <a:off x="5051808" y="1151928"/>
                <a:ext cx="9000" cy="9000"/>
              </a:xfrm>
              <a:prstGeom prst="rect">
                <a:avLst/>
              </a:prstGeom>
            </p:spPr>
          </p:pic>
        </mc:Fallback>
      </mc:AlternateContent>
      <p:grpSp>
        <p:nvGrpSpPr>
          <p:cNvPr id="38" name="Gruppieren 37">
            <a:extLst>
              <a:ext uri="{FF2B5EF4-FFF2-40B4-BE49-F238E27FC236}">
                <a16:creationId xmlns:a16="http://schemas.microsoft.com/office/drawing/2014/main" id="{17D434A7-C97A-4BBB-93C0-3D965676997E}"/>
              </a:ext>
            </a:extLst>
          </p:cNvPr>
          <p:cNvGrpSpPr/>
          <p:nvPr/>
        </p:nvGrpSpPr>
        <p:grpSpPr>
          <a:xfrm>
            <a:off x="4656528" y="965448"/>
            <a:ext cx="222840" cy="368280"/>
            <a:chOff x="4656528" y="965448"/>
            <a:chExt cx="222840" cy="368280"/>
          </a:xfrm>
        </p:grpSpPr>
        <mc:AlternateContent xmlns:mc="http://schemas.openxmlformats.org/markup-compatibility/2006">
          <mc:Choice xmlns:p14="http://schemas.microsoft.com/office/powerpoint/2010/main" Requires="p14">
            <p:contentPart p14:bwMode="auto" r:id="rId54">
              <p14:nvContentPartPr>
                <p14:cNvPr id="31" name="Freihand 30">
                  <a:extLst>
                    <a:ext uri="{FF2B5EF4-FFF2-40B4-BE49-F238E27FC236}">
                      <a16:creationId xmlns:a16="http://schemas.microsoft.com/office/drawing/2014/main" id="{860C2FA6-A9F8-427B-922B-39E77A230B38}"/>
                    </a:ext>
                  </a:extLst>
                </p14:cNvPr>
                <p14:cNvContentPartPr/>
                <p14:nvPr/>
              </p14:nvContentPartPr>
              <p14:xfrm>
                <a:off x="4705488" y="965448"/>
                <a:ext cx="138600" cy="281160"/>
              </p14:xfrm>
            </p:contentPart>
          </mc:Choice>
          <mc:Fallback>
            <p:pic>
              <p:nvPicPr>
                <p:cNvPr id="31" name="Freihand 30">
                  <a:extLst>
                    <a:ext uri="{FF2B5EF4-FFF2-40B4-BE49-F238E27FC236}">
                      <a16:creationId xmlns:a16="http://schemas.microsoft.com/office/drawing/2014/main" id="{860C2FA6-A9F8-427B-922B-39E77A230B38}"/>
                    </a:ext>
                  </a:extLst>
                </p:cNvPr>
                <p:cNvPicPr/>
                <p:nvPr/>
              </p:nvPicPr>
              <p:blipFill>
                <a:blip r:embed="rId55"/>
                <a:stretch>
                  <a:fillRect/>
                </a:stretch>
              </p:blipFill>
              <p:spPr>
                <a:xfrm>
                  <a:off x="4701168" y="961128"/>
                  <a:ext cx="147240" cy="289800"/>
                </a:xfrm>
                <a:prstGeom prst="rect">
                  <a:avLst/>
                </a:prstGeom>
              </p:spPr>
            </p:pic>
          </mc:Fallback>
        </mc:AlternateContent>
        <mc:AlternateContent xmlns:mc="http://schemas.openxmlformats.org/markup-compatibility/2006">
          <mc:Choice xmlns:p14="http://schemas.microsoft.com/office/powerpoint/2010/main" Requires="p14">
            <p:contentPart p14:bwMode="auto" r:id="rId56">
              <p14:nvContentPartPr>
                <p14:cNvPr id="32" name="Freihand 31">
                  <a:extLst>
                    <a:ext uri="{FF2B5EF4-FFF2-40B4-BE49-F238E27FC236}">
                      <a16:creationId xmlns:a16="http://schemas.microsoft.com/office/drawing/2014/main" id="{84C7493F-E9EA-4AD0-9CC4-2BD9E2D9B856}"/>
                    </a:ext>
                  </a:extLst>
                </p14:cNvPr>
                <p14:cNvContentPartPr/>
                <p14:nvPr/>
              </p14:nvContentPartPr>
              <p14:xfrm>
                <a:off x="4656528" y="1101888"/>
                <a:ext cx="222840" cy="231840"/>
              </p14:xfrm>
            </p:contentPart>
          </mc:Choice>
          <mc:Fallback>
            <p:pic>
              <p:nvPicPr>
                <p:cNvPr id="32" name="Freihand 31">
                  <a:extLst>
                    <a:ext uri="{FF2B5EF4-FFF2-40B4-BE49-F238E27FC236}">
                      <a16:creationId xmlns:a16="http://schemas.microsoft.com/office/drawing/2014/main" id="{84C7493F-E9EA-4AD0-9CC4-2BD9E2D9B856}"/>
                    </a:ext>
                  </a:extLst>
                </p:cNvPr>
                <p:cNvPicPr/>
                <p:nvPr/>
              </p:nvPicPr>
              <p:blipFill>
                <a:blip r:embed="rId57"/>
                <a:stretch>
                  <a:fillRect/>
                </a:stretch>
              </p:blipFill>
              <p:spPr>
                <a:xfrm>
                  <a:off x="4652208" y="1097568"/>
                  <a:ext cx="231480" cy="240480"/>
                </a:xfrm>
                <a:prstGeom prst="rect">
                  <a:avLst/>
                </a:prstGeom>
              </p:spPr>
            </p:pic>
          </mc:Fallback>
        </mc:AlternateContent>
      </p:grpSp>
      <p:grpSp>
        <p:nvGrpSpPr>
          <p:cNvPr id="40" name="Gruppieren 39">
            <a:extLst>
              <a:ext uri="{FF2B5EF4-FFF2-40B4-BE49-F238E27FC236}">
                <a16:creationId xmlns:a16="http://schemas.microsoft.com/office/drawing/2014/main" id="{10A33817-5304-4B4A-BAC4-5927DC1C0682}"/>
              </a:ext>
            </a:extLst>
          </p:cNvPr>
          <p:cNvGrpSpPr/>
          <p:nvPr/>
        </p:nvGrpSpPr>
        <p:grpSpPr>
          <a:xfrm>
            <a:off x="4539888" y="569448"/>
            <a:ext cx="924840" cy="284040"/>
            <a:chOff x="4539888" y="569448"/>
            <a:chExt cx="924840" cy="284040"/>
          </a:xfrm>
        </p:grpSpPr>
        <mc:AlternateContent xmlns:mc="http://schemas.openxmlformats.org/markup-compatibility/2006">
          <mc:Choice xmlns:p14="http://schemas.microsoft.com/office/powerpoint/2010/main" Requires="p14">
            <p:contentPart p14:bwMode="auto" r:id="rId58">
              <p14:nvContentPartPr>
                <p14:cNvPr id="33" name="Freihand 32">
                  <a:extLst>
                    <a:ext uri="{FF2B5EF4-FFF2-40B4-BE49-F238E27FC236}">
                      <a16:creationId xmlns:a16="http://schemas.microsoft.com/office/drawing/2014/main" id="{9D32B5B3-1B8B-44DE-B90B-6F3C0F047969}"/>
                    </a:ext>
                  </a:extLst>
                </p14:cNvPr>
                <p14:cNvContentPartPr/>
                <p14:nvPr/>
              </p14:nvContentPartPr>
              <p14:xfrm>
                <a:off x="4539888" y="686088"/>
                <a:ext cx="111600" cy="167400"/>
              </p14:xfrm>
            </p:contentPart>
          </mc:Choice>
          <mc:Fallback>
            <p:pic>
              <p:nvPicPr>
                <p:cNvPr id="33" name="Freihand 32">
                  <a:extLst>
                    <a:ext uri="{FF2B5EF4-FFF2-40B4-BE49-F238E27FC236}">
                      <a16:creationId xmlns:a16="http://schemas.microsoft.com/office/drawing/2014/main" id="{9D32B5B3-1B8B-44DE-B90B-6F3C0F047969}"/>
                    </a:ext>
                  </a:extLst>
                </p:cNvPr>
                <p:cNvPicPr/>
                <p:nvPr/>
              </p:nvPicPr>
              <p:blipFill>
                <a:blip r:embed="rId59"/>
                <a:stretch>
                  <a:fillRect/>
                </a:stretch>
              </p:blipFill>
              <p:spPr>
                <a:xfrm>
                  <a:off x="4535568" y="681768"/>
                  <a:ext cx="120240" cy="176040"/>
                </a:xfrm>
                <a:prstGeom prst="rect">
                  <a:avLst/>
                </a:prstGeom>
              </p:spPr>
            </p:pic>
          </mc:Fallback>
        </mc:AlternateContent>
        <mc:AlternateContent xmlns:mc="http://schemas.openxmlformats.org/markup-compatibility/2006">
          <mc:Choice xmlns:p14="http://schemas.microsoft.com/office/powerpoint/2010/main" Requires="p14">
            <p:contentPart p14:bwMode="auto" r:id="rId60">
              <p14:nvContentPartPr>
                <p14:cNvPr id="34" name="Freihand 33">
                  <a:extLst>
                    <a:ext uri="{FF2B5EF4-FFF2-40B4-BE49-F238E27FC236}">
                      <a16:creationId xmlns:a16="http://schemas.microsoft.com/office/drawing/2014/main" id="{0F5623C1-5337-4A1A-B2A3-239DC38EE9DB}"/>
                    </a:ext>
                  </a:extLst>
                </p14:cNvPr>
                <p14:cNvContentPartPr/>
                <p14:nvPr/>
              </p14:nvContentPartPr>
              <p14:xfrm>
                <a:off x="4674168" y="699048"/>
                <a:ext cx="206640" cy="100440"/>
              </p14:xfrm>
            </p:contentPart>
          </mc:Choice>
          <mc:Fallback>
            <p:pic>
              <p:nvPicPr>
                <p:cNvPr id="34" name="Freihand 33">
                  <a:extLst>
                    <a:ext uri="{FF2B5EF4-FFF2-40B4-BE49-F238E27FC236}">
                      <a16:creationId xmlns:a16="http://schemas.microsoft.com/office/drawing/2014/main" id="{0F5623C1-5337-4A1A-B2A3-239DC38EE9DB}"/>
                    </a:ext>
                  </a:extLst>
                </p:cNvPr>
                <p:cNvPicPr/>
                <p:nvPr/>
              </p:nvPicPr>
              <p:blipFill>
                <a:blip r:embed="rId61"/>
                <a:stretch>
                  <a:fillRect/>
                </a:stretch>
              </p:blipFill>
              <p:spPr>
                <a:xfrm>
                  <a:off x="4669848" y="694728"/>
                  <a:ext cx="215280" cy="109080"/>
                </a:xfrm>
                <a:prstGeom prst="rect">
                  <a:avLst/>
                </a:prstGeom>
              </p:spPr>
            </p:pic>
          </mc:Fallback>
        </mc:AlternateContent>
        <mc:AlternateContent xmlns:mc="http://schemas.openxmlformats.org/markup-compatibility/2006">
          <mc:Choice xmlns:p14="http://schemas.microsoft.com/office/powerpoint/2010/main" Requires="p14">
            <p:contentPart p14:bwMode="auto" r:id="rId62">
              <p14:nvContentPartPr>
                <p14:cNvPr id="35" name="Freihand 34">
                  <a:extLst>
                    <a:ext uri="{FF2B5EF4-FFF2-40B4-BE49-F238E27FC236}">
                      <a16:creationId xmlns:a16="http://schemas.microsoft.com/office/drawing/2014/main" id="{03B4D571-F7D8-4F9A-93FA-8A5006EDECBA}"/>
                    </a:ext>
                  </a:extLst>
                </p14:cNvPr>
                <p14:cNvContentPartPr/>
                <p14:nvPr/>
              </p14:nvContentPartPr>
              <p14:xfrm>
                <a:off x="4868208" y="645408"/>
                <a:ext cx="131760" cy="115920"/>
              </p14:xfrm>
            </p:contentPart>
          </mc:Choice>
          <mc:Fallback>
            <p:pic>
              <p:nvPicPr>
                <p:cNvPr id="35" name="Freihand 34">
                  <a:extLst>
                    <a:ext uri="{FF2B5EF4-FFF2-40B4-BE49-F238E27FC236}">
                      <a16:creationId xmlns:a16="http://schemas.microsoft.com/office/drawing/2014/main" id="{03B4D571-F7D8-4F9A-93FA-8A5006EDECBA}"/>
                    </a:ext>
                  </a:extLst>
                </p:cNvPr>
                <p:cNvPicPr/>
                <p:nvPr/>
              </p:nvPicPr>
              <p:blipFill>
                <a:blip r:embed="rId63"/>
                <a:stretch>
                  <a:fillRect/>
                </a:stretch>
              </p:blipFill>
              <p:spPr>
                <a:xfrm>
                  <a:off x="4863888" y="641088"/>
                  <a:ext cx="140400" cy="124560"/>
                </a:xfrm>
                <a:prstGeom prst="rect">
                  <a:avLst/>
                </a:prstGeom>
              </p:spPr>
            </p:pic>
          </mc:Fallback>
        </mc:AlternateContent>
        <mc:AlternateContent xmlns:mc="http://schemas.openxmlformats.org/markup-compatibility/2006">
          <mc:Choice xmlns:p14="http://schemas.microsoft.com/office/powerpoint/2010/main" Requires="p14">
            <p:contentPart p14:bwMode="auto" r:id="rId64">
              <p14:nvContentPartPr>
                <p14:cNvPr id="36" name="Freihand 35">
                  <a:extLst>
                    <a:ext uri="{FF2B5EF4-FFF2-40B4-BE49-F238E27FC236}">
                      <a16:creationId xmlns:a16="http://schemas.microsoft.com/office/drawing/2014/main" id="{177D926E-661D-4048-90F9-CD0ED10A93B7}"/>
                    </a:ext>
                  </a:extLst>
                </p14:cNvPr>
                <p14:cNvContentPartPr/>
                <p14:nvPr/>
              </p14:nvContentPartPr>
              <p14:xfrm>
                <a:off x="5021928" y="683208"/>
                <a:ext cx="118440" cy="77400"/>
              </p14:xfrm>
            </p:contentPart>
          </mc:Choice>
          <mc:Fallback>
            <p:pic>
              <p:nvPicPr>
                <p:cNvPr id="36" name="Freihand 35">
                  <a:extLst>
                    <a:ext uri="{FF2B5EF4-FFF2-40B4-BE49-F238E27FC236}">
                      <a16:creationId xmlns:a16="http://schemas.microsoft.com/office/drawing/2014/main" id="{177D926E-661D-4048-90F9-CD0ED10A93B7}"/>
                    </a:ext>
                  </a:extLst>
                </p:cNvPr>
                <p:cNvPicPr/>
                <p:nvPr/>
              </p:nvPicPr>
              <p:blipFill>
                <a:blip r:embed="rId65"/>
                <a:stretch>
                  <a:fillRect/>
                </a:stretch>
              </p:blipFill>
              <p:spPr>
                <a:xfrm>
                  <a:off x="5017608" y="678888"/>
                  <a:ext cx="127080" cy="86040"/>
                </a:xfrm>
                <a:prstGeom prst="rect">
                  <a:avLst/>
                </a:prstGeom>
              </p:spPr>
            </p:pic>
          </mc:Fallback>
        </mc:AlternateContent>
        <mc:AlternateContent xmlns:mc="http://schemas.openxmlformats.org/markup-compatibility/2006">
          <mc:Choice xmlns:p14="http://schemas.microsoft.com/office/powerpoint/2010/main" Requires="p14">
            <p:contentPart p14:bwMode="auto" r:id="rId66">
              <p14:nvContentPartPr>
                <p14:cNvPr id="39" name="Freihand 38">
                  <a:extLst>
                    <a:ext uri="{FF2B5EF4-FFF2-40B4-BE49-F238E27FC236}">
                      <a16:creationId xmlns:a16="http://schemas.microsoft.com/office/drawing/2014/main" id="{0A313560-F002-4640-8F60-94DD151C6322}"/>
                    </a:ext>
                  </a:extLst>
                </p14:cNvPr>
                <p14:cNvContentPartPr/>
                <p14:nvPr/>
              </p14:nvContentPartPr>
              <p14:xfrm>
                <a:off x="5281488" y="569448"/>
                <a:ext cx="183240" cy="142560"/>
              </p14:xfrm>
            </p:contentPart>
          </mc:Choice>
          <mc:Fallback>
            <p:pic>
              <p:nvPicPr>
                <p:cNvPr id="39" name="Freihand 38">
                  <a:extLst>
                    <a:ext uri="{FF2B5EF4-FFF2-40B4-BE49-F238E27FC236}">
                      <a16:creationId xmlns:a16="http://schemas.microsoft.com/office/drawing/2014/main" id="{0A313560-F002-4640-8F60-94DD151C6322}"/>
                    </a:ext>
                  </a:extLst>
                </p:cNvPr>
                <p:cNvPicPr/>
                <p:nvPr/>
              </p:nvPicPr>
              <p:blipFill>
                <a:blip r:embed="rId67"/>
                <a:stretch>
                  <a:fillRect/>
                </a:stretch>
              </p:blipFill>
              <p:spPr>
                <a:xfrm>
                  <a:off x="5277168" y="565128"/>
                  <a:ext cx="191880" cy="151200"/>
                </a:xfrm>
                <a:prstGeom prst="rect">
                  <a:avLst/>
                </a:prstGeom>
              </p:spPr>
            </p:pic>
          </mc:Fallback>
        </mc:AlternateContent>
      </p:grpSp>
      <p:grpSp>
        <p:nvGrpSpPr>
          <p:cNvPr id="55" name="Gruppieren 54">
            <a:extLst>
              <a:ext uri="{FF2B5EF4-FFF2-40B4-BE49-F238E27FC236}">
                <a16:creationId xmlns:a16="http://schemas.microsoft.com/office/drawing/2014/main" id="{69F69C51-A8FE-42DE-AAB9-4C87C68620C5}"/>
              </a:ext>
            </a:extLst>
          </p:cNvPr>
          <p:cNvGrpSpPr/>
          <p:nvPr/>
        </p:nvGrpSpPr>
        <p:grpSpPr>
          <a:xfrm>
            <a:off x="5603328" y="517608"/>
            <a:ext cx="1239840" cy="224640"/>
            <a:chOff x="5603328" y="517608"/>
            <a:chExt cx="1239840" cy="224640"/>
          </a:xfrm>
        </p:grpSpPr>
        <mc:AlternateContent xmlns:mc="http://schemas.openxmlformats.org/markup-compatibility/2006">
          <mc:Choice xmlns:p14="http://schemas.microsoft.com/office/powerpoint/2010/main" Requires="p14">
            <p:contentPart p14:bwMode="auto" r:id="rId68">
              <p14:nvContentPartPr>
                <p14:cNvPr id="41" name="Freihand 40">
                  <a:extLst>
                    <a:ext uri="{FF2B5EF4-FFF2-40B4-BE49-F238E27FC236}">
                      <a16:creationId xmlns:a16="http://schemas.microsoft.com/office/drawing/2014/main" id="{043CCF5D-67C9-492A-85F8-848490B2ACF8}"/>
                    </a:ext>
                  </a:extLst>
                </p14:cNvPr>
                <p14:cNvContentPartPr/>
                <p14:nvPr/>
              </p14:nvContentPartPr>
              <p14:xfrm>
                <a:off x="5603328" y="517608"/>
                <a:ext cx="196200" cy="224640"/>
              </p14:xfrm>
            </p:contentPart>
          </mc:Choice>
          <mc:Fallback>
            <p:pic>
              <p:nvPicPr>
                <p:cNvPr id="41" name="Freihand 40">
                  <a:extLst>
                    <a:ext uri="{FF2B5EF4-FFF2-40B4-BE49-F238E27FC236}">
                      <a16:creationId xmlns:a16="http://schemas.microsoft.com/office/drawing/2014/main" id="{043CCF5D-67C9-492A-85F8-848490B2ACF8}"/>
                    </a:ext>
                  </a:extLst>
                </p:cNvPr>
                <p:cNvPicPr/>
                <p:nvPr/>
              </p:nvPicPr>
              <p:blipFill>
                <a:blip r:embed="rId69"/>
                <a:stretch>
                  <a:fillRect/>
                </a:stretch>
              </p:blipFill>
              <p:spPr>
                <a:xfrm>
                  <a:off x="5599008" y="513288"/>
                  <a:ext cx="204840" cy="233280"/>
                </a:xfrm>
                <a:prstGeom prst="rect">
                  <a:avLst/>
                </a:prstGeom>
              </p:spPr>
            </p:pic>
          </mc:Fallback>
        </mc:AlternateContent>
        <mc:AlternateContent xmlns:mc="http://schemas.openxmlformats.org/markup-compatibility/2006">
          <mc:Choice xmlns:p14="http://schemas.microsoft.com/office/powerpoint/2010/main" Requires="p14">
            <p:contentPart p14:bwMode="auto" r:id="rId70">
              <p14:nvContentPartPr>
                <p14:cNvPr id="42" name="Freihand 41">
                  <a:extLst>
                    <a:ext uri="{FF2B5EF4-FFF2-40B4-BE49-F238E27FC236}">
                      <a16:creationId xmlns:a16="http://schemas.microsoft.com/office/drawing/2014/main" id="{DEAC7FE1-B371-4D31-8A6B-C83CBFC71087}"/>
                    </a:ext>
                  </a:extLst>
                </p14:cNvPr>
                <p14:cNvContentPartPr/>
                <p14:nvPr/>
              </p14:nvContentPartPr>
              <p14:xfrm>
                <a:off x="5807088" y="588528"/>
                <a:ext cx="15840" cy="26640"/>
              </p14:xfrm>
            </p:contentPart>
          </mc:Choice>
          <mc:Fallback>
            <p:pic>
              <p:nvPicPr>
                <p:cNvPr id="42" name="Freihand 41">
                  <a:extLst>
                    <a:ext uri="{FF2B5EF4-FFF2-40B4-BE49-F238E27FC236}">
                      <a16:creationId xmlns:a16="http://schemas.microsoft.com/office/drawing/2014/main" id="{DEAC7FE1-B371-4D31-8A6B-C83CBFC71087}"/>
                    </a:ext>
                  </a:extLst>
                </p:cNvPr>
                <p:cNvPicPr/>
                <p:nvPr/>
              </p:nvPicPr>
              <p:blipFill>
                <a:blip r:embed="rId71"/>
                <a:stretch>
                  <a:fillRect/>
                </a:stretch>
              </p:blipFill>
              <p:spPr>
                <a:xfrm>
                  <a:off x="5802768" y="584208"/>
                  <a:ext cx="24480" cy="35280"/>
                </a:xfrm>
                <a:prstGeom prst="rect">
                  <a:avLst/>
                </a:prstGeom>
              </p:spPr>
            </p:pic>
          </mc:Fallback>
        </mc:AlternateContent>
        <mc:AlternateContent xmlns:mc="http://schemas.openxmlformats.org/markup-compatibility/2006">
          <mc:Choice xmlns:p14="http://schemas.microsoft.com/office/powerpoint/2010/main" Requires="p14">
            <p:contentPart p14:bwMode="auto" r:id="rId72">
              <p14:nvContentPartPr>
                <p14:cNvPr id="43" name="Freihand 42">
                  <a:extLst>
                    <a:ext uri="{FF2B5EF4-FFF2-40B4-BE49-F238E27FC236}">
                      <a16:creationId xmlns:a16="http://schemas.microsoft.com/office/drawing/2014/main" id="{E05B1138-4133-420E-B171-50502E696370}"/>
                    </a:ext>
                  </a:extLst>
                </p14:cNvPr>
                <p14:cNvContentPartPr/>
                <p14:nvPr/>
              </p14:nvContentPartPr>
              <p14:xfrm>
                <a:off x="5834808" y="634248"/>
                <a:ext cx="147600" cy="48240"/>
              </p14:xfrm>
            </p:contentPart>
          </mc:Choice>
          <mc:Fallback>
            <p:pic>
              <p:nvPicPr>
                <p:cNvPr id="43" name="Freihand 42">
                  <a:extLst>
                    <a:ext uri="{FF2B5EF4-FFF2-40B4-BE49-F238E27FC236}">
                      <a16:creationId xmlns:a16="http://schemas.microsoft.com/office/drawing/2014/main" id="{E05B1138-4133-420E-B171-50502E696370}"/>
                    </a:ext>
                  </a:extLst>
                </p:cNvPr>
                <p:cNvPicPr/>
                <p:nvPr/>
              </p:nvPicPr>
              <p:blipFill>
                <a:blip r:embed="rId73"/>
                <a:stretch>
                  <a:fillRect/>
                </a:stretch>
              </p:blipFill>
              <p:spPr>
                <a:xfrm>
                  <a:off x="5830488" y="629928"/>
                  <a:ext cx="156240" cy="56880"/>
                </a:xfrm>
                <a:prstGeom prst="rect">
                  <a:avLst/>
                </a:prstGeom>
              </p:spPr>
            </p:pic>
          </mc:Fallback>
        </mc:AlternateContent>
        <mc:AlternateContent xmlns:mc="http://schemas.openxmlformats.org/markup-compatibility/2006">
          <mc:Choice xmlns:p14="http://schemas.microsoft.com/office/powerpoint/2010/main" Requires="p14">
            <p:contentPart p14:bwMode="auto" r:id="rId74">
              <p14:nvContentPartPr>
                <p14:cNvPr id="44" name="Freihand 43">
                  <a:extLst>
                    <a:ext uri="{FF2B5EF4-FFF2-40B4-BE49-F238E27FC236}">
                      <a16:creationId xmlns:a16="http://schemas.microsoft.com/office/drawing/2014/main" id="{996EEEB8-4649-4F02-A810-512C4A37B6CB}"/>
                    </a:ext>
                  </a:extLst>
                </p14:cNvPr>
                <p14:cNvContentPartPr/>
                <p14:nvPr/>
              </p14:nvContentPartPr>
              <p14:xfrm>
                <a:off x="5997168" y="618768"/>
                <a:ext cx="52920" cy="45000"/>
              </p14:xfrm>
            </p:contentPart>
          </mc:Choice>
          <mc:Fallback>
            <p:pic>
              <p:nvPicPr>
                <p:cNvPr id="44" name="Freihand 43">
                  <a:extLst>
                    <a:ext uri="{FF2B5EF4-FFF2-40B4-BE49-F238E27FC236}">
                      <a16:creationId xmlns:a16="http://schemas.microsoft.com/office/drawing/2014/main" id="{996EEEB8-4649-4F02-A810-512C4A37B6CB}"/>
                    </a:ext>
                  </a:extLst>
                </p:cNvPr>
                <p:cNvPicPr/>
                <p:nvPr/>
              </p:nvPicPr>
              <p:blipFill>
                <a:blip r:embed="rId75"/>
                <a:stretch>
                  <a:fillRect/>
                </a:stretch>
              </p:blipFill>
              <p:spPr>
                <a:xfrm>
                  <a:off x="5992848" y="614448"/>
                  <a:ext cx="61560" cy="53640"/>
                </a:xfrm>
                <a:prstGeom prst="rect">
                  <a:avLst/>
                </a:prstGeom>
              </p:spPr>
            </p:pic>
          </mc:Fallback>
        </mc:AlternateContent>
        <mc:AlternateContent xmlns:mc="http://schemas.openxmlformats.org/markup-compatibility/2006">
          <mc:Choice xmlns:p14="http://schemas.microsoft.com/office/powerpoint/2010/main" Requires="p14">
            <p:contentPart p14:bwMode="auto" r:id="rId76">
              <p14:nvContentPartPr>
                <p14:cNvPr id="45" name="Freihand 44">
                  <a:extLst>
                    <a:ext uri="{FF2B5EF4-FFF2-40B4-BE49-F238E27FC236}">
                      <a16:creationId xmlns:a16="http://schemas.microsoft.com/office/drawing/2014/main" id="{68A8A281-C4B6-469C-9223-A789F7B9DCA7}"/>
                    </a:ext>
                  </a:extLst>
                </p14:cNvPr>
                <p14:cNvContentPartPr/>
                <p14:nvPr/>
              </p14:nvContentPartPr>
              <p14:xfrm>
                <a:off x="6081408" y="620568"/>
                <a:ext cx="52560" cy="54000"/>
              </p14:xfrm>
            </p:contentPart>
          </mc:Choice>
          <mc:Fallback>
            <p:pic>
              <p:nvPicPr>
                <p:cNvPr id="45" name="Freihand 44">
                  <a:extLst>
                    <a:ext uri="{FF2B5EF4-FFF2-40B4-BE49-F238E27FC236}">
                      <a16:creationId xmlns:a16="http://schemas.microsoft.com/office/drawing/2014/main" id="{68A8A281-C4B6-469C-9223-A789F7B9DCA7}"/>
                    </a:ext>
                  </a:extLst>
                </p:cNvPr>
                <p:cNvPicPr/>
                <p:nvPr/>
              </p:nvPicPr>
              <p:blipFill>
                <a:blip r:embed="rId77"/>
                <a:stretch>
                  <a:fillRect/>
                </a:stretch>
              </p:blipFill>
              <p:spPr>
                <a:xfrm>
                  <a:off x="6077088" y="616248"/>
                  <a:ext cx="61200" cy="62640"/>
                </a:xfrm>
                <a:prstGeom prst="rect">
                  <a:avLst/>
                </a:prstGeom>
              </p:spPr>
            </p:pic>
          </mc:Fallback>
        </mc:AlternateContent>
        <mc:AlternateContent xmlns:mc="http://schemas.openxmlformats.org/markup-compatibility/2006">
          <mc:Choice xmlns:p14="http://schemas.microsoft.com/office/powerpoint/2010/main" Requires="p14">
            <p:contentPart p14:bwMode="auto" r:id="rId78">
              <p14:nvContentPartPr>
                <p14:cNvPr id="46" name="Freihand 45">
                  <a:extLst>
                    <a:ext uri="{FF2B5EF4-FFF2-40B4-BE49-F238E27FC236}">
                      <a16:creationId xmlns:a16="http://schemas.microsoft.com/office/drawing/2014/main" id="{EDC1C0D6-EF87-45F0-A756-E4A1B18F7DFC}"/>
                    </a:ext>
                  </a:extLst>
                </p14:cNvPr>
                <p14:cNvContentPartPr/>
                <p14:nvPr/>
              </p14:nvContentPartPr>
              <p14:xfrm>
                <a:off x="6149808" y="544608"/>
                <a:ext cx="172080" cy="138600"/>
              </p14:xfrm>
            </p:contentPart>
          </mc:Choice>
          <mc:Fallback>
            <p:pic>
              <p:nvPicPr>
                <p:cNvPr id="46" name="Freihand 45">
                  <a:extLst>
                    <a:ext uri="{FF2B5EF4-FFF2-40B4-BE49-F238E27FC236}">
                      <a16:creationId xmlns:a16="http://schemas.microsoft.com/office/drawing/2014/main" id="{EDC1C0D6-EF87-45F0-A756-E4A1B18F7DFC}"/>
                    </a:ext>
                  </a:extLst>
                </p:cNvPr>
                <p:cNvPicPr/>
                <p:nvPr/>
              </p:nvPicPr>
              <p:blipFill>
                <a:blip r:embed="rId79"/>
                <a:stretch>
                  <a:fillRect/>
                </a:stretch>
              </p:blipFill>
              <p:spPr>
                <a:xfrm>
                  <a:off x="6145488" y="540288"/>
                  <a:ext cx="180720" cy="147240"/>
                </a:xfrm>
                <a:prstGeom prst="rect">
                  <a:avLst/>
                </a:prstGeom>
              </p:spPr>
            </p:pic>
          </mc:Fallback>
        </mc:AlternateContent>
        <mc:AlternateContent xmlns:mc="http://schemas.openxmlformats.org/markup-compatibility/2006">
          <mc:Choice xmlns:p14="http://schemas.microsoft.com/office/powerpoint/2010/main" Requires="p14">
            <p:contentPart p14:bwMode="auto" r:id="rId80">
              <p14:nvContentPartPr>
                <p14:cNvPr id="47" name="Freihand 46">
                  <a:extLst>
                    <a:ext uri="{FF2B5EF4-FFF2-40B4-BE49-F238E27FC236}">
                      <a16:creationId xmlns:a16="http://schemas.microsoft.com/office/drawing/2014/main" id="{43D9E353-63FC-4F56-97B9-F6E9B1BF4620}"/>
                    </a:ext>
                  </a:extLst>
                </p14:cNvPr>
                <p14:cNvContentPartPr/>
                <p14:nvPr/>
              </p14:nvContentPartPr>
              <p14:xfrm>
                <a:off x="6380568" y="596088"/>
                <a:ext cx="97560" cy="85320"/>
              </p14:xfrm>
            </p:contentPart>
          </mc:Choice>
          <mc:Fallback>
            <p:pic>
              <p:nvPicPr>
                <p:cNvPr id="47" name="Freihand 46">
                  <a:extLst>
                    <a:ext uri="{FF2B5EF4-FFF2-40B4-BE49-F238E27FC236}">
                      <a16:creationId xmlns:a16="http://schemas.microsoft.com/office/drawing/2014/main" id="{43D9E353-63FC-4F56-97B9-F6E9B1BF4620}"/>
                    </a:ext>
                  </a:extLst>
                </p:cNvPr>
                <p:cNvPicPr/>
                <p:nvPr/>
              </p:nvPicPr>
              <p:blipFill>
                <a:blip r:embed="rId81"/>
                <a:stretch>
                  <a:fillRect/>
                </a:stretch>
              </p:blipFill>
              <p:spPr>
                <a:xfrm>
                  <a:off x="6376248" y="591768"/>
                  <a:ext cx="106200" cy="93960"/>
                </a:xfrm>
                <a:prstGeom prst="rect">
                  <a:avLst/>
                </a:prstGeom>
              </p:spPr>
            </p:pic>
          </mc:Fallback>
        </mc:AlternateContent>
        <mc:AlternateContent xmlns:mc="http://schemas.openxmlformats.org/markup-compatibility/2006">
          <mc:Choice xmlns:p14="http://schemas.microsoft.com/office/powerpoint/2010/main" Requires="p14">
            <p:contentPart p14:bwMode="auto" r:id="rId82">
              <p14:nvContentPartPr>
                <p14:cNvPr id="48" name="Freihand 47">
                  <a:extLst>
                    <a:ext uri="{FF2B5EF4-FFF2-40B4-BE49-F238E27FC236}">
                      <a16:creationId xmlns:a16="http://schemas.microsoft.com/office/drawing/2014/main" id="{8D4E429B-BEFE-42FC-9A0D-F8D22E0FBE9A}"/>
                    </a:ext>
                  </a:extLst>
                </p14:cNvPr>
                <p14:cNvContentPartPr/>
                <p14:nvPr/>
              </p14:nvContentPartPr>
              <p14:xfrm>
                <a:off x="6497928" y="585288"/>
                <a:ext cx="27000" cy="53640"/>
              </p14:xfrm>
            </p:contentPart>
          </mc:Choice>
          <mc:Fallback>
            <p:pic>
              <p:nvPicPr>
                <p:cNvPr id="48" name="Freihand 47">
                  <a:extLst>
                    <a:ext uri="{FF2B5EF4-FFF2-40B4-BE49-F238E27FC236}">
                      <a16:creationId xmlns:a16="http://schemas.microsoft.com/office/drawing/2014/main" id="{8D4E429B-BEFE-42FC-9A0D-F8D22E0FBE9A}"/>
                    </a:ext>
                  </a:extLst>
                </p:cNvPr>
                <p:cNvPicPr/>
                <p:nvPr/>
              </p:nvPicPr>
              <p:blipFill>
                <a:blip r:embed="rId83"/>
                <a:stretch>
                  <a:fillRect/>
                </a:stretch>
              </p:blipFill>
              <p:spPr>
                <a:xfrm>
                  <a:off x="6493608" y="580968"/>
                  <a:ext cx="35640" cy="62280"/>
                </a:xfrm>
                <a:prstGeom prst="rect">
                  <a:avLst/>
                </a:prstGeom>
              </p:spPr>
            </p:pic>
          </mc:Fallback>
        </mc:AlternateContent>
        <mc:AlternateContent xmlns:mc="http://schemas.openxmlformats.org/markup-compatibility/2006">
          <mc:Choice xmlns:p14="http://schemas.microsoft.com/office/powerpoint/2010/main" Requires="p14">
            <p:contentPart p14:bwMode="auto" r:id="rId84">
              <p14:nvContentPartPr>
                <p14:cNvPr id="49" name="Freihand 48">
                  <a:extLst>
                    <a:ext uri="{FF2B5EF4-FFF2-40B4-BE49-F238E27FC236}">
                      <a16:creationId xmlns:a16="http://schemas.microsoft.com/office/drawing/2014/main" id="{1BDCECB5-35BB-41E7-97B0-BACC9B8FCEBC}"/>
                    </a:ext>
                  </a:extLst>
                </p14:cNvPr>
                <p14:cNvContentPartPr/>
                <p14:nvPr/>
              </p14:nvContentPartPr>
              <p14:xfrm>
                <a:off x="6517368" y="583128"/>
                <a:ext cx="108360" cy="88920"/>
              </p14:xfrm>
            </p:contentPart>
          </mc:Choice>
          <mc:Fallback>
            <p:pic>
              <p:nvPicPr>
                <p:cNvPr id="49" name="Freihand 48">
                  <a:extLst>
                    <a:ext uri="{FF2B5EF4-FFF2-40B4-BE49-F238E27FC236}">
                      <a16:creationId xmlns:a16="http://schemas.microsoft.com/office/drawing/2014/main" id="{1BDCECB5-35BB-41E7-97B0-BACC9B8FCEBC}"/>
                    </a:ext>
                  </a:extLst>
                </p:cNvPr>
                <p:cNvPicPr/>
                <p:nvPr/>
              </p:nvPicPr>
              <p:blipFill>
                <a:blip r:embed="rId85"/>
                <a:stretch>
                  <a:fillRect/>
                </a:stretch>
              </p:blipFill>
              <p:spPr>
                <a:xfrm>
                  <a:off x="6513048" y="578808"/>
                  <a:ext cx="117000" cy="97560"/>
                </a:xfrm>
                <a:prstGeom prst="rect">
                  <a:avLst/>
                </a:prstGeom>
              </p:spPr>
            </p:pic>
          </mc:Fallback>
        </mc:AlternateContent>
        <mc:AlternateContent xmlns:mc="http://schemas.openxmlformats.org/markup-compatibility/2006">
          <mc:Choice xmlns:p14="http://schemas.microsoft.com/office/powerpoint/2010/main" Requires="p14">
            <p:contentPart p14:bwMode="auto" r:id="rId86">
              <p14:nvContentPartPr>
                <p14:cNvPr id="50" name="Freihand 49">
                  <a:extLst>
                    <a:ext uri="{FF2B5EF4-FFF2-40B4-BE49-F238E27FC236}">
                      <a16:creationId xmlns:a16="http://schemas.microsoft.com/office/drawing/2014/main" id="{6F8F4809-1679-4D0A-A19C-37A104CF11AC}"/>
                    </a:ext>
                  </a:extLst>
                </p14:cNvPr>
                <p14:cNvContentPartPr/>
                <p14:nvPr/>
              </p14:nvContentPartPr>
              <p14:xfrm>
                <a:off x="6628248" y="534168"/>
                <a:ext cx="12240" cy="30600"/>
              </p14:xfrm>
            </p:contentPart>
          </mc:Choice>
          <mc:Fallback>
            <p:pic>
              <p:nvPicPr>
                <p:cNvPr id="50" name="Freihand 49">
                  <a:extLst>
                    <a:ext uri="{FF2B5EF4-FFF2-40B4-BE49-F238E27FC236}">
                      <a16:creationId xmlns:a16="http://schemas.microsoft.com/office/drawing/2014/main" id="{6F8F4809-1679-4D0A-A19C-37A104CF11AC}"/>
                    </a:ext>
                  </a:extLst>
                </p:cNvPr>
                <p:cNvPicPr/>
                <p:nvPr/>
              </p:nvPicPr>
              <p:blipFill>
                <a:blip r:embed="rId87"/>
                <a:stretch>
                  <a:fillRect/>
                </a:stretch>
              </p:blipFill>
              <p:spPr>
                <a:xfrm>
                  <a:off x="6623928" y="529848"/>
                  <a:ext cx="20880" cy="39240"/>
                </a:xfrm>
                <a:prstGeom prst="rect">
                  <a:avLst/>
                </a:prstGeom>
              </p:spPr>
            </p:pic>
          </mc:Fallback>
        </mc:AlternateContent>
        <mc:AlternateContent xmlns:mc="http://schemas.openxmlformats.org/markup-compatibility/2006">
          <mc:Choice xmlns:p14="http://schemas.microsoft.com/office/powerpoint/2010/main" Requires="p14">
            <p:contentPart p14:bwMode="auto" r:id="rId88">
              <p14:nvContentPartPr>
                <p14:cNvPr id="51" name="Freihand 50">
                  <a:extLst>
                    <a:ext uri="{FF2B5EF4-FFF2-40B4-BE49-F238E27FC236}">
                      <a16:creationId xmlns:a16="http://schemas.microsoft.com/office/drawing/2014/main" id="{750FD1F4-97CF-4B63-93E2-01A903826F24}"/>
                    </a:ext>
                  </a:extLst>
                </p14:cNvPr>
                <p14:cNvContentPartPr/>
                <p14:nvPr/>
              </p14:nvContentPartPr>
              <p14:xfrm>
                <a:off x="6638328" y="579888"/>
                <a:ext cx="57240" cy="98280"/>
              </p14:xfrm>
            </p:contentPart>
          </mc:Choice>
          <mc:Fallback>
            <p:pic>
              <p:nvPicPr>
                <p:cNvPr id="51" name="Freihand 50">
                  <a:extLst>
                    <a:ext uri="{FF2B5EF4-FFF2-40B4-BE49-F238E27FC236}">
                      <a16:creationId xmlns:a16="http://schemas.microsoft.com/office/drawing/2014/main" id="{750FD1F4-97CF-4B63-93E2-01A903826F24}"/>
                    </a:ext>
                  </a:extLst>
                </p:cNvPr>
                <p:cNvPicPr/>
                <p:nvPr/>
              </p:nvPicPr>
              <p:blipFill>
                <a:blip r:embed="rId89"/>
                <a:stretch>
                  <a:fillRect/>
                </a:stretch>
              </p:blipFill>
              <p:spPr>
                <a:xfrm>
                  <a:off x="6634008" y="575568"/>
                  <a:ext cx="65880" cy="106920"/>
                </a:xfrm>
                <a:prstGeom prst="rect">
                  <a:avLst/>
                </a:prstGeom>
              </p:spPr>
            </p:pic>
          </mc:Fallback>
        </mc:AlternateContent>
        <mc:AlternateContent xmlns:mc="http://schemas.openxmlformats.org/markup-compatibility/2006">
          <mc:Choice xmlns:p14="http://schemas.microsoft.com/office/powerpoint/2010/main" Requires="p14">
            <p:contentPart p14:bwMode="auto" r:id="rId90">
              <p14:nvContentPartPr>
                <p14:cNvPr id="52" name="Freihand 51">
                  <a:extLst>
                    <a:ext uri="{FF2B5EF4-FFF2-40B4-BE49-F238E27FC236}">
                      <a16:creationId xmlns:a16="http://schemas.microsoft.com/office/drawing/2014/main" id="{A9FA164C-9F90-4CA1-866F-D631B1569201}"/>
                    </a:ext>
                  </a:extLst>
                </p14:cNvPr>
                <p14:cNvContentPartPr/>
                <p14:nvPr/>
              </p14:nvContentPartPr>
              <p14:xfrm>
                <a:off x="6723288" y="599328"/>
                <a:ext cx="2160" cy="74160"/>
              </p14:xfrm>
            </p:contentPart>
          </mc:Choice>
          <mc:Fallback>
            <p:pic>
              <p:nvPicPr>
                <p:cNvPr id="52" name="Freihand 51">
                  <a:extLst>
                    <a:ext uri="{FF2B5EF4-FFF2-40B4-BE49-F238E27FC236}">
                      <a16:creationId xmlns:a16="http://schemas.microsoft.com/office/drawing/2014/main" id="{A9FA164C-9F90-4CA1-866F-D631B1569201}"/>
                    </a:ext>
                  </a:extLst>
                </p:cNvPr>
                <p:cNvPicPr/>
                <p:nvPr/>
              </p:nvPicPr>
              <p:blipFill>
                <a:blip r:embed="rId91"/>
                <a:stretch>
                  <a:fillRect/>
                </a:stretch>
              </p:blipFill>
              <p:spPr>
                <a:xfrm>
                  <a:off x="6718968" y="595008"/>
                  <a:ext cx="10800" cy="82800"/>
                </a:xfrm>
                <a:prstGeom prst="rect">
                  <a:avLst/>
                </a:prstGeom>
              </p:spPr>
            </p:pic>
          </mc:Fallback>
        </mc:AlternateContent>
        <mc:AlternateContent xmlns:mc="http://schemas.openxmlformats.org/markup-compatibility/2006">
          <mc:Choice xmlns:p14="http://schemas.microsoft.com/office/powerpoint/2010/main" Requires="p14">
            <p:contentPart p14:bwMode="auto" r:id="rId92">
              <p14:nvContentPartPr>
                <p14:cNvPr id="53" name="Freihand 52">
                  <a:extLst>
                    <a:ext uri="{FF2B5EF4-FFF2-40B4-BE49-F238E27FC236}">
                      <a16:creationId xmlns:a16="http://schemas.microsoft.com/office/drawing/2014/main" id="{ECA9EE46-A621-4C00-BACA-53F01D7F7F1A}"/>
                    </a:ext>
                  </a:extLst>
                </p14:cNvPr>
                <p14:cNvContentPartPr/>
                <p14:nvPr/>
              </p14:nvContentPartPr>
              <p14:xfrm>
                <a:off x="6731208" y="533088"/>
                <a:ext cx="37800" cy="5400"/>
              </p14:xfrm>
            </p:contentPart>
          </mc:Choice>
          <mc:Fallback>
            <p:pic>
              <p:nvPicPr>
                <p:cNvPr id="53" name="Freihand 52">
                  <a:extLst>
                    <a:ext uri="{FF2B5EF4-FFF2-40B4-BE49-F238E27FC236}">
                      <a16:creationId xmlns:a16="http://schemas.microsoft.com/office/drawing/2014/main" id="{ECA9EE46-A621-4C00-BACA-53F01D7F7F1A}"/>
                    </a:ext>
                  </a:extLst>
                </p:cNvPr>
                <p:cNvPicPr/>
                <p:nvPr/>
              </p:nvPicPr>
              <p:blipFill>
                <a:blip r:embed="rId93"/>
                <a:stretch>
                  <a:fillRect/>
                </a:stretch>
              </p:blipFill>
              <p:spPr>
                <a:xfrm>
                  <a:off x="6726888" y="528768"/>
                  <a:ext cx="46440" cy="14040"/>
                </a:xfrm>
                <a:prstGeom prst="rect">
                  <a:avLst/>
                </a:prstGeom>
              </p:spPr>
            </p:pic>
          </mc:Fallback>
        </mc:AlternateContent>
        <mc:AlternateContent xmlns:mc="http://schemas.openxmlformats.org/markup-compatibility/2006">
          <mc:Choice xmlns:p14="http://schemas.microsoft.com/office/powerpoint/2010/main" Requires="p14">
            <p:contentPart p14:bwMode="auto" r:id="rId94">
              <p14:nvContentPartPr>
                <p14:cNvPr id="54" name="Freihand 53">
                  <a:extLst>
                    <a:ext uri="{FF2B5EF4-FFF2-40B4-BE49-F238E27FC236}">
                      <a16:creationId xmlns:a16="http://schemas.microsoft.com/office/drawing/2014/main" id="{6C5B8023-CA39-4A32-899F-77F29452AE9A}"/>
                    </a:ext>
                  </a:extLst>
                </p14:cNvPr>
                <p14:cNvContentPartPr/>
                <p14:nvPr/>
              </p14:nvContentPartPr>
              <p14:xfrm>
                <a:off x="6768288" y="551808"/>
                <a:ext cx="74880" cy="127080"/>
              </p14:xfrm>
            </p:contentPart>
          </mc:Choice>
          <mc:Fallback>
            <p:pic>
              <p:nvPicPr>
                <p:cNvPr id="54" name="Freihand 53">
                  <a:extLst>
                    <a:ext uri="{FF2B5EF4-FFF2-40B4-BE49-F238E27FC236}">
                      <a16:creationId xmlns:a16="http://schemas.microsoft.com/office/drawing/2014/main" id="{6C5B8023-CA39-4A32-899F-77F29452AE9A}"/>
                    </a:ext>
                  </a:extLst>
                </p:cNvPr>
                <p:cNvPicPr/>
                <p:nvPr/>
              </p:nvPicPr>
              <p:blipFill>
                <a:blip r:embed="rId95"/>
                <a:stretch>
                  <a:fillRect/>
                </a:stretch>
              </p:blipFill>
              <p:spPr>
                <a:xfrm>
                  <a:off x="6763968" y="547488"/>
                  <a:ext cx="83520" cy="135720"/>
                </a:xfrm>
                <a:prstGeom prst="rect">
                  <a:avLst/>
                </a:prstGeom>
              </p:spPr>
            </p:pic>
          </mc:Fallback>
        </mc:AlternateContent>
      </p:grpSp>
      <p:grpSp>
        <p:nvGrpSpPr>
          <p:cNvPr id="480274" name="Gruppieren 480273">
            <a:extLst>
              <a:ext uri="{FF2B5EF4-FFF2-40B4-BE49-F238E27FC236}">
                <a16:creationId xmlns:a16="http://schemas.microsoft.com/office/drawing/2014/main" id="{1E13A60A-4EC8-41B2-8E25-10D797F2763B}"/>
              </a:ext>
            </a:extLst>
          </p:cNvPr>
          <p:cNvGrpSpPr/>
          <p:nvPr/>
        </p:nvGrpSpPr>
        <p:grpSpPr>
          <a:xfrm>
            <a:off x="7021728" y="489888"/>
            <a:ext cx="961200" cy="268920"/>
            <a:chOff x="7021728" y="489888"/>
            <a:chExt cx="961200" cy="268920"/>
          </a:xfrm>
        </p:grpSpPr>
        <mc:AlternateContent xmlns:mc="http://schemas.openxmlformats.org/markup-compatibility/2006">
          <mc:Choice xmlns:p14="http://schemas.microsoft.com/office/powerpoint/2010/main" Requires="p14">
            <p:contentPart p14:bwMode="auto" r:id="rId96">
              <p14:nvContentPartPr>
                <p14:cNvPr id="56" name="Freihand 55">
                  <a:extLst>
                    <a:ext uri="{FF2B5EF4-FFF2-40B4-BE49-F238E27FC236}">
                      <a16:creationId xmlns:a16="http://schemas.microsoft.com/office/drawing/2014/main" id="{75AC5408-72BE-40DF-B14E-78B963AE4F2F}"/>
                    </a:ext>
                  </a:extLst>
                </p14:cNvPr>
                <p14:cNvContentPartPr/>
                <p14:nvPr/>
              </p14:nvContentPartPr>
              <p14:xfrm>
                <a:off x="7021728" y="557568"/>
                <a:ext cx="91800" cy="201240"/>
              </p14:xfrm>
            </p:contentPart>
          </mc:Choice>
          <mc:Fallback>
            <p:pic>
              <p:nvPicPr>
                <p:cNvPr id="56" name="Freihand 55">
                  <a:extLst>
                    <a:ext uri="{FF2B5EF4-FFF2-40B4-BE49-F238E27FC236}">
                      <a16:creationId xmlns:a16="http://schemas.microsoft.com/office/drawing/2014/main" id="{75AC5408-72BE-40DF-B14E-78B963AE4F2F}"/>
                    </a:ext>
                  </a:extLst>
                </p:cNvPr>
                <p:cNvPicPr/>
                <p:nvPr/>
              </p:nvPicPr>
              <p:blipFill>
                <a:blip r:embed="rId97"/>
                <a:stretch>
                  <a:fillRect/>
                </a:stretch>
              </p:blipFill>
              <p:spPr>
                <a:xfrm>
                  <a:off x="7017408" y="553248"/>
                  <a:ext cx="100440" cy="209880"/>
                </a:xfrm>
                <a:prstGeom prst="rect">
                  <a:avLst/>
                </a:prstGeom>
              </p:spPr>
            </p:pic>
          </mc:Fallback>
        </mc:AlternateContent>
        <mc:AlternateContent xmlns:mc="http://schemas.openxmlformats.org/markup-compatibility/2006">
          <mc:Choice xmlns:p14="http://schemas.microsoft.com/office/powerpoint/2010/main" Requires="p14">
            <p:contentPart p14:bwMode="auto" r:id="rId98">
              <p14:nvContentPartPr>
                <p14:cNvPr id="57" name="Freihand 56">
                  <a:extLst>
                    <a:ext uri="{FF2B5EF4-FFF2-40B4-BE49-F238E27FC236}">
                      <a16:creationId xmlns:a16="http://schemas.microsoft.com/office/drawing/2014/main" id="{8F383154-CF32-496F-B1F1-F50A9773147A}"/>
                    </a:ext>
                  </a:extLst>
                </p14:cNvPr>
                <p14:cNvContentPartPr/>
                <p14:nvPr/>
              </p14:nvContentPartPr>
              <p14:xfrm>
                <a:off x="7139448" y="581328"/>
                <a:ext cx="56520" cy="78480"/>
              </p14:xfrm>
            </p:contentPart>
          </mc:Choice>
          <mc:Fallback>
            <p:pic>
              <p:nvPicPr>
                <p:cNvPr id="57" name="Freihand 56">
                  <a:extLst>
                    <a:ext uri="{FF2B5EF4-FFF2-40B4-BE49-F238E27FC236}">
                      <a16:creationId xmlns:a16="http://schemas.microsoft.com/office/drawing/2014/main" id="{8F383154-CF32-496F-B1F1-F50A9773147A}"/>
                    </a:ext>
                  </a:extLst>
                </p:cNvPr>
                <p:cNvPicPr/>
                <p:nvPr/>
              </p:nvPicPr>
              <p:blipFill>
                <a:blip r:embed="rId99"/>
                <a:stretch>
                  <a:fillRect/>
                </a:stretch>
              </p:blipFill>
              <p:spPr>
                <a:xfrm>
                  <a:off x="7135128" y="577008"/>
                  <a:ext cx="65160" cy="87120"/>
                </a:xfrm>
                <a:prstGeom prst="rect">
                  <a:avLst/>
                </a:prstGeom>
              </p:spPr>
            </p:pic>
          </mc:Fallback>
        </mc:AlternateContent>
        <mc:AlternateContent xmlns:mc="http://schemas.openxmlformats.org/markup-compatibility/2006">
          <mc:Choice xmlns:p14="http://schemas.microsoft.com/office/powerpoint/2010/main" Requires="p14">
            <p:contentPart p14:bwMode="auto" r:id="rId100">
              <p14:nvContentPartPr>
                <p14:cNvPr id="58" name="Freihand 57">
                  <a:extLst>
                    <a:ext uri="{FF2B5EF4-FFF2-40B4-BE49-F238E27FC236}">
                      <a16:creationId xmlns:a16="http://schemas.microsoft.com/office/drawing/2014/main" id="{D4582656-E56F-408B-B006-4356321AF76F}"/>
                    </a:ext>
                  </a:extLst>
                </p14:cNvPr>
                <p14:cNvContentPartPr/>
                <p14:nvPr/>
              </p14:nvContentPartPr>
              <p14:xfrm>
                <a:off x="7215768" y="561168"/>
                <a:ext cx="97200" cy="174240"/>
              </p14:xfrm>
            </p:contentPart>
          </mc:Choice>
          <mc:Fallback>
            <p:pic>
              <p:nvPicPr>
                <p:cNvPr id="58" name="Freihand 57">
                  <a:extLst>
                    <a:ext uri="{FF2B5EF4-FFF2-40B4-BE49-F238E27FC236}">
                      <a16:creationId xmlns:a16="http://schemas.microsoft.com/office/drawing/2014/main" id="{D4582656-E56F-408B-B006-4356321AF76F}"/>
                    </a:ext>
                  </a:extLst>
                </p:cNvPr>
                <p:cNvPicPr/>
                <p:nvPr/>
              </p:nvPicPr>
              <p:blipFill>
                <a:blip r:embed="rId101"/>
                <a:stretch>
                  <a:fillRect/>
                </a:stretch>
              </p:blipFill>
              <p:spPr>
                <a:xfrm>
                  <a:off x="7211448" y="556848"/>
                  <a:ext cx="105840" cy="182880"/>
                </a:xfrm>
                <a:prstGeom prst="rect">
                  <a:avLst/>
                </a:prstGeom>
              </p:spPr>
            </p:pic>
          </mc:Fallback>
        </mc:AlternateContent>
        <mc:AlternateContent xmlns:mc="http://schemas.openxmlformats.org/markup-compatibility/2006">
          <mc:Choice xmlns:p14="http://schemas.microsoft.com/office/powerpoint/2010/main" Requires="p14">
            <p:contentPart p14:bwMode="auto" r:id="rId102">
              <p14:nvContentPartPr>
                <p14:cNvPr id="59" name="Freihand 58">
                  <a:extLst>
                    <a:ext uri="{FF2B5EF4-FFF2-40B4-BE49-F238E27FC236}">
                      <a16:creationId xmlns:a16="http://schemas.microsoft.com/office/drawing/2014/main" id="{11A426AC-ABCB-4311-81D6-5589633AEF18}"/>
                    </a:ext>
                  </a:extLst>
                </p14:cNvPr>
                <p14:cNvContentPartPr/>
                <p14:nvPr/>
              </p14:nvContentPartPr>
              <p14:xfrm>
                <a:off x="7326648" y="584568"/>
                <a:ext cx="87840" cy="73080"/>
              </p14:xfrm>
            </p:contentPart>
          </mc:Choice>
          <mc:Fallback>
            <p:pic>
              <p:nvPicPr>
                <p:cNvPr id="59" name="Freihand 58">
                  <a:extLst>
                    <a:ext uri="{FF2B5EF4-FFF2-40B4-BE49-F238E27FC236}">
                      <a16:creationId xmlns:a16="http://schemas.microsoft.com/office/drawing/2014/main" id="{11A426AC-ABCB-4311-81D6-5589633AEF18}"/>
                    </a:ext>
                  </a:extLst>
                </p:cNvPr>
                <p:cNvPicPr/>
                <p:nvPr/>
              </p:nvPicPr>
              <p:blipFill>
                <a:blip r:embed="rId103"/>
                <a:stretch>
                  <a:fillRect/>
                </a:stretch>
              </p:blipFill>
              <p:spPr>
                <a:xfrm>
                  <a:off x="7322328" y="580248"/>
                  <a:ext cx="96480" cy="81720"/>
                </a:xfrm>
                <a:prstGeom prst="rect">
                  <a:avLst/>
                </a:prstGeom>
              </p:spPr>
            </p:pic>
          </mc:Fallback>
        </mc:AlternateContent>
        <mc:AlternateContent xmlns:mc="http://schemas.openxmlformats.org/markup-compatibility/2006">
          <mc:Choice xmlns:p14="http://schemas.microsoft.com/office/powerpoint/2010/main" Requires="p14">
            <p:contentPart p14:bwMode="auto" r:id="rId104">
              <p14:nvContentPartPr>
                <p14:cNvPr id="60" name="Freihand 59">
                  <a:extLst>
                    <a:ext uri="{FF2B5EF4-FFF2-40B4-BE49-F238E27FC236}">
                      <a16:creationId xmlns:a16="http://schemas.microsoft.com/office/drawing/2014/main" id="{3915E74D-FAD5-4A63-B194-6C62BC1AA435}"/>
                    </a:ext>
                  </a:extLst>
                </p14:cNvPr>
                <p14:cNvContentPartPr/>
                <p14:nvPr/>
              </p14:nvContentPartPr>
              <p14:xfrm>
                <a:off x="7467408" y="503208"/>
                <a:ext cx="26640" cy="159480"/>
              </p14:xfrm>
            </p:contentPart>
          </mc:Choice>
          <mc:Fallback>
            <p:pic>
              <p:nvPicPr>
                <p:cNvPr id="60" name="Freihand 59">
                  <a:extLst>
                    <a:ext uri="{FF2B5EF4-FFF2-40B4-BE49-F238E27FC236}">
                      <a16:creationId xmlns:a16="http://schemas.microsoft.com/office/drawing/2014/main" id="{3915E74D-FAD5-4A63-B194-6C62BC1AA435}"/>
                    </a:ext>
                  </a:extLst>
                </p:cNvPr>
                <p:cNvPicPr/>
                <p:nvPr/>
              </p:nvPicPr>
              <p:blipFill>
                <a:blip r:embed="rId105"/>
                <a:stretch>
                  <a:fillRect/>
                </a:stretch>
              </p:blipFill>
              <p:spPr>
                <a:xfrm>
                  <a:off x="7463088" y="498888"/>
                  <a:ext cx="35280" cy="168120"/>
                </a:xfrm>
                <a:prstGeom prst="rect">
                  <a:avLst/>
                </a:prstGeom>
              </p:spPr>
            </p:pic>
          </mc:Fallback>
        </mc:AlternateContent>
        <mc:AlternateContent xmlns:mc="http://schemas.openxmlformats.org/markup-compatibility/2006">
          <mc:Choice xmlns:p14="http://schemas.microsoft.com/office/powerpoint/2010/main" Requires="p14">
            <p:contentPart p14:bwMode="auto" r:id="rId106">
              <p14:nvContentPartPr>
                <p14:cNvPr id="61" name="Freihand 60">
                  <a:extLst>
                    <a:ext uri="{FF2B5EF4-FFF2-40B4-BE49-F238E27FC236}">
                      <a16:creationId xmlns:a16="http://schemas.microsoft.com/office/drawing/2014/main" id="{4E85ED7A-4C19-49FE-9C1C-DD6D56F101BD}"/>
                    </a:ext>
                  </a:extLst>
                </p14:cNvPr>
                <p14:cNvContentPartPr/>
                <p14:nvPr/>
              </p14:nvContentPartPr>
              <p14:xfrm>
                <a:off x="7519968" y="489888"/>
                <a:ext cx="252000" cy="175680"/>
              </p14:xfrm>
            </p:contentPart>
          </mc:Choice>
          <mc:Fallback>
            <p:pic>
              <p:nvPicPr>
                <p:cNvPr id="61" name="Freihand 60">
                  <a:extLst>
                    <a:ext uri="{FF2B5EF4-FFF2-40B4-BE49-F238E27FC236}">
                      <a16:creationId xmlns:a16="http://schemas.microsoft.com/office/drawing/2014/main" id="{4E85ED7A-4C19-49FE-9C1C-DD6D56F101BD}"/>
                    </a:ext>
                  </a:extLst>
                </p:cNvPr>
                <p:cNvPicPr/>
                <p:nvPr/>
              </p:nvPicPr>
              <p:blipFill>
                <a:blip r:embed="rId107"/>
                <a:stretch>
                  <a:fillRect/>
                </a:stretch>
              </p:blipFill>
              <p:spPr>
                <a:xfrm>
                  <a:off x="7515648" y="485568"/>
                  <a:ext cx="260640" cy="184320"/>
                </a:xfrm>
                <a:prstGeom prst="rect">
                  <a:avLst/>
                </a:prstGeom>
              </p:spPr>
            </p:pic>
          </mc:Fallback>
        </mc:AlternateContent>
        <mc:AlternateContent xmlns:mc="http://schemas.openxmlformats.org/markup-compatibility/2006">
          <mc:Choice xmlns:p14="http://schemas.microsoft.com/office/powerpoint/2010/main" Requires="p14">
            <p:contentPart p14:bwMode="auto" r:id="rId108">
              <p14:nvContentPartPr>
                <p14:cNvPr id="62" name="Freihand 61">
                  <a:extLst>
                    <a:ext uri="{FF2B5EF4-FFF2-40B4-BE49-F238E27FC236}">
                      <a16:creationId xmlns:a16="http://schemas.microsoft.com/office/drawing/2014/main" id="{CE67EF8A-0251-4FCD-8B1F-7B368850E6FF}"/>
                    </a:ext>
                  </a:extLst>
                </p14:cNvPr>
                <p14:cNvContentPartPr/>
                <p14:nvPr/>
              </p14:nvContentPartPr>
              <p14:xfrm>
                <a:off x="7775928" y="510048"/>
                <a:ext cx="13320" cy="51120"/>
              </p14:xfrm>
            </p:contentPart>
          </mc:Choice>
          <mc:Fallback>
            <p:pic>
              <p:nvPicPr>
                <p:cNvPr id="62" name="Freihand 61">
                  <a:extLst>
                    <a:ext uri="{FF2B5EF4-FFF2-40B4-BE49-F238E27FC236}">
                      <a16:creationId xmlns:a16="http://schemas.microsoft.com/office/drawing/2014/main" id="{CE67EF8A-0251-4FCD-8B1F-7B368850E6FF}"/>
                    </a:ext>
                  </a:extLst>
                </p:cNvPr>
                <p:cNvPicPr/>
                <p:nvPr/>
              </p:nvPicPr>
              <p:blipFill>
                <a:blip r:embed="rId109"/>
                <a:stretch>
                  <a:fillRect/>
                </a:stretch>
              </p:blipFill>
              <p:spPr>
                <a:xfrm>
                  <a:off x="7771608" y="505728"/>
                  <a:ext cx="21960" cy="59760"/>
                </a:xfrm>
                <a:prstGeom prst="rect">
                  <a:avLst/>
                </a:prstGeom>
              </p:spPr>
            </p:pic>
          </mc:Fallback>
        </mc:AlternateContent>
        <mc:AlternateContent xmlns:mc="http://schemas.openxmlformats.org/markup-compatibility/2006">
          <mc:Choice xmlns:p14="http://schemas.microsoft.com/office/powerpoint/2010/main" Requires="p14">
            <p:contentPart p14:bwMode="auto" r:id="rId110">
              <p14:nvContentPartPr>
                <p14:cNvPr id="63" name="Freihand 62">
                  <a:extLst>
                    <a:ext uri="{FF2B5EF4-FFF2-40B4-BE49-F238E27FC236}">
                      <a16:creationId xmlns:a16="http://schemas.microsoft.com/office/drawing/2014/main" id="{ECB56869-4FDE-4D91-9254-534D0D949FC3}"/>
                    </a:ext>
                  </a:extLst>
                </p14:cNvPr>
                <p14:cNvContentPartPr/>
                <p14:nvPr/>
              </p14:nvContentPartPr>
              <p14:xfrm>
                <a:off x="7827048" y="599328"/>
                <a:ext cx="155880" cy="57600"/>
              </p14:xfrm>
            </p:contentPart>
          </mc:Choice>
          <mc:Fallback>
            <p:pic>
              <p:nvPicPr>
                <p:cNvPr id="63" name="Freihand 62">
                  <a:extLst>
                    <a:ext uri="{FF2B5EF4-FFF2-40B4-BE49-F238E27FC236}">
                      <a16:creationId xmlns:a16="http://schemas.microsoft.com/office/drawing/2014/main" id="{ECB56869-4FDE-4D91-9254-534D0D949FC3}"/>
                    </a:ext>
                  </a:extLst>
                </p:cNvPr>
                <p:cNvPicPr/>
                <p:nvPr/>
              </p:nvPicPr>
              <p:blipFill>
                <a:blip r:embed="rId111"/>
                <a:stretch>
                  <a:fillRect/>
                </a:stretch>
              </p:blipFill>
              <p:spPr>
                <a:xfrm>
                  <a:off x="7822728" y="595008"/>
                  <a:ext cx="164520" cy="66240"/>
                </a:xfrm>
                <a:prstGeom prst="rect">
                  <a:avLst/>
                </a:prstGeom>
              </p:spPr>
            </p:pic>
          </mc:Fallback>
        </mc:AlternateContent>
      </p:grpSp>
      <p:grpSp>
        <p:nvGrpSpPr>
          <p:cNvPr id="480273" name="Gruppieren 480272">
            <a:extLst>
              <a:ext uri="{FF2B5EF4-FFF2-40B4-BE49-F238E27FC236}">
                <a16:creationId xmlns:a16="http://schemas.microsoft.com/office/drawing/2014/main" id="{BE704DC8-7855-4DAF-8062-FB1EF2248981}"/>
              </a:ext>
            </a:extLst>
          </p:cNvPr>
          <p:cNvGrpSpPr/>
          <p:nvPr/>
        </p:nvGrpSpPr>
        <p:grpSpPr>
          <a:xfrm>
            <a:off x="8157528" y="502488"/>
            <a:ext cx="648000" cy="197640"/>
            <a:chOff x="8157528" y="502488"/>
            <a:chExt cx="648000" cy="197640"/>
          </a:xfrm>
        </p:grpSpPr>
        <mc:AlternateContent xmlns:mc="http://schemas.openxmlformats.org/markup-compatibility/2006">
          <mc:Choice xmlns:p14="http://schemas.microsoft.com/office/powerpoint/2010/main" Requires="p14">
            <p:contentPart p14:bwMode="auto" r:id="rId112">
              <p14:nvContentPartPr>
                <p14:cNvPr id="480256" name="Freihand 480255">
                  <a:extLst>
                    <a:ext uri="{FF2B5EF4-FFF2-40B4-BE49-F238E27FC236}">
                      <a16:creationId xmlns:a16="http://schemas.microsoft.com/office/drawing/2014/main" id="{8940A650-8DFE-48E3-9237-AFB92FF7DE7A}"/>
                    </a:ext>
                  </a:extLst>
                </p14:cNvPr>
                <p14:cNvContentPartPr/>
                <p14:nvPr/>
              </p14:nvContentPartPr>
              <p14:xfrm>
                <a:off x="8157528" y="589608"/>
                <a:ext cx="87120" cy="110520"/>
              </p14:xfrm>
            </p:contentPart>
          </mc:Choice>
          <mc:Fallback>
            <p:pic>
              <p:nvPicPr>
                <p:cNvPr id="480256" name="Freihand 480255">
                  <a:extLst>
                    <a:ext uri="{FF2B5EF4-FFF2-40B4-BE49-F238E27FC236}">
                      <a16:creationId xmlns:a16="http://schemas.microsoft.com/office/drawing/2014/main" id="{8940A650-8DFE-48E3-9237-AFB92FF7DE7A}"/>
                    </a:ext>
                  </a:extLst>
                </p:cNvPr>
                <p:cNvPicPr/>
                <p:nvPr/>
              </p:nvPicPr>
              <p:blipFill>
                <a:blip r:embed="rId113"/>
                <a:stretch>
                  <a:fillRect/>
                </a:stretch>
              </p:blipFill>
              <p:spPr>
                <a:xfrm>
                  <a:off x="8153208" y="585288"/>
                  <a:ext cx="95760" cy="119160"/>
                </a:xfrm>
                <a:prstGeom prst="rect">
                  <a:avLst/>
                </a:prstGeom>
              </p:spPr>
            </p:pic>
          </mc:Fallback>
        </mc:AlternateContent>
        <mc:AlternateContent xmlns:mc="http://schemas.openxmlformats.org/markup-compatibility/2006">
          <mc:Choice xmlns:p14="http://schemas.microsoft.com/office/powerpoint/2010/main" Requires="p14">
            <p:contentPart p14:bwMode="auto" r:id="rId114">
              <p14:nvContentPartPr>
                <p14:cNvPr id="480257" name="Freihand 480256">
                  <a:extLst>
                    <a:ext uri="{FF2B5EF4-FFF2-40B4-BE49-F238E27FC236}">
                      <a16:creationId xmlns:a16="http://schemas.microsoft.com/office/drawing/2014/main" id="{D4B6D1E5-231F-4FA4-A167-F6855A39419C}"/>
                    </a:ext>
                  </a:extLst>
                </p14:cNvPr>
                <p14:cNvContentPartPr/>
                <p14:nvPr/>
              </p14:nvContentPartPr>
              <p14:xfrm>
                <a:off x="8278128" y="505728"/>
                <a:ext cx="85320" cy="171360"/>
              </p14:xfrm>
            </p:contentPart>
          </mc:Choice>
          <mc:Fallback>
            <p:pic>
              <p:nvPicPr>
                <p:cNvPr id="480257" name="Freihand 480256">
                  <a:extLst>
                    <a:ext uri="{FF2B5EF4-FFF2-40B4-BE49-F238E27FC236}">
                      <a16:creationId xmlns:a16="http://schemas.microsoft.com/office/drawing/2014/main" id="{D4B6D1E5-231F-4FA4-A167-F6855A39419C}"/>
                    </a:ext>
                  </a:extLst>
                </p:cNvPr>
                <p:cNvPicPr/>
                <p:nvPr/>
              </p:nvPicPr>
              <p:blipFill>
                <a:blip r:embed="rId115"/>
                <a:stretch>
                  <a:fillRect/>
                </a:stretch>
              </p:blipFill>
              <p:spPr>
                <a:xfrm>
                  <a:off x="8273808" y="501408"/>
                  <a:ext cx="93960" cy="180000"/>
                </a:xfrm>
                <a:prstGeom prst="rect">
                  <a:avLst/>
                </a:prstGeom>
              </p:spPr>
            </p:pic>
          </mc:Fallback>
        </mc:AlternateContent>
        <mc:AlternateContent xmlns:mc="http://schemas.openxmlformats.org/markup-compatibility/2006">
          <mc:Choice xmlns:p14="http://schemas.microsoft.com/office/powerpoint/2010/main" Requires="p14">
            <p:contentPart p14:bwMode="auto" r:id="rId116">
              <p14:nvContentPartPr>
                <p14:cNvPr id="480259" name="Freihand 480258">
                  <a:extLst>
                    <a:ext uri="{FF2B5EF4-FFF2-40B4-BE49-F238E27FC236}">
                      <a16:creationId xmlns:a16="http://schemas.microsoft.com/office/drawing/2014/main" id="{36DF151A-2C8F-4968-A602-4FBC46432648}"/>
                    </a:ext>
                  </a:extLst>
                </p14:cNvPr>
                <p14:cNvContentPartPr/>
                <p14:nvPr/>
              </p14:nvContentPartPr>
              <p14:xfrm>
                <a:off x="8340408" y="542088"/>
                <a:ext cx="162000" cy="131760"/>
              </p14:xfrm>
            </p:contentPart>
          </mc:Choice>
          <mc:Fallback>
            <p:pic>
              <p:nvPicPr>
                <p:cNvPr id="480259" name="Freihand 480258">
                  <a:extLst>
                    <a:ext uri="{FF2B5EF4-FFF2-40B4-BE49-F238E27FC236}">
                      <a16:creationId xmlns:a16="http://schemas.microsoft.com/office/drawing/2014/main" id="{36DF151A-2C8F-4968-A602-4FBC46432648}"/>
                    </a:ext>
                  </a:extLst>
                </p:cNvPr>
                <p:cNvPicPr/>
                <p:nvPr/>
              </p:nvPicPr>
              <p:blipFill>
                <a:blip r:embed="rId117"/>
                <a:stretch>
                  <a:fillRect/>
                </a:stretch>
              </p:blipFill>
              <p:spPr>
                <a:xfrm>
                  <a:off x="8336088" y="537768"/>
                  <a:ext cx="170640" cy="140400"/>
                </a:xfrm>
                <a:prstGeom prst="rect">
                  <a:avLst/>
                </a:prstGeom>
              </p:spPr>
            </p:pic>
          </mc:Fallback>
        </mc:AlternateContent>
        <mc:AlternateContent xmlns:mc="http://schemas.openxmlformats.org/markup-compatibility/2006">
          <mc:Choice xmlns:p14="http://schemas.microsoft.com/office/powerpoint/2010/main" Requires="p14">
            <p:contentPart p14:bwMode="auto" r:id="rId118">
              <p14:nvContentPartPr>
                <p14:cNvPr id="480261" name="Freihand 480260">
                  <a:extLst>
                    <a:ext uri="{FF2B5EF4-FFF2-40B4-BE49-F238E27FC236}">
                      <a16:creationId xmlns:a16="http://schemas.microsoft.com/office/drawing/2014/main" id="{26AF7264-1FF1-4D7B-B14A-BC4D20D1377A}"/>
                    </a:ext>
                  </a:extLst>
                </p14:cNvPr>
                <p14:cNvContentPartPr/>
                <p14:nvPr/>
              </p14:nvContentPartPr>
              <p14:xfrm>
                <a:off x="8495928" y="502488"/>
                <a:ext cx="101520" cy="157320"/>
              </p14:xfrm>
            </p:contentPart>
          </mc:Choice>
          <mc:Fallback>
            <p:pic>
              <p:nvPicPr>
                <p:cNvPr id="480261" name="Freihand 480260">
                  <a:extLst>
                    <a:ext uri="{FF2B5EF4-FFF2-40B4-BE49-F238E27FC236}">
                      <a16:creationId xmlns:a16="http://schemas.microsoft.com/office/drawing/2014/main" id="{26AF7264-1FF1-4D7B-B14A-BC4D20D1377A}"/>
                    </a:ext>
                  </a:extLst>
                </p:cNvPr>
                <p:cNvPicPr/>
                <p:nvPr/>
              </p:nvPicPr>
              <p:blipFill>
                <a:blip r:embed="rId119"/>
                <a:stretch>
                  <a:fillRect/>
                </a:stretch>
              </p:blipFill>
              <p:spPr>
                <a:xfrm>
                  <a:off x="8491608" y="498168"/>
                  <a:ext cx="110160" cy="165960"/>
                </a:xfrm>
                <a:prstGeom prst="rect">
                  <a:avLst/>
                </a:prstGeom>
              </p:spPr>
            </p:pic>
          </mc:Fallback>
        </mc:AlternateContent>
        <mc:AlternateContent xmlns:mc="http://schemas.openxmlformats.org/markup-compatibility/2006">
          <mc:Choice xmlns:p14="http://schemas.microsoft.com/office/powerpoint/2010/main" Requires="p14">
            <p:contentPart p14:bwMode="auto" r:id="rId120">
              <p14:nvContentPartPr>
                <p14:cNvPr id="480262" name="Freihand 480261">
                  <a:extLst>
                    <a:ext uri="{FF2B5EF4-FFF2-40B4-BE49-F238E27FC236}">
                      <a16:creationId xmlns:a16="http://schemas.microsoft.com/office/drawing/2014/main" id="{06222334-8F56-4017-A52C-CBB8B62F7B29}"/>
                    </a:ext>
                  </a:extLst>
                </p14:cNvPr>
                <p14:cNvContentPartPr/>
                <p14:nvPr/>
              </p14:nvContentPartPr>
              <p14:xfrm>
                <a:off x="8628048" y="503208"/>
                <a:ext cx="177480" cy="140040"/>
              </p14:xfrm>
            </p:contentPart>
          </mc:Choice>
          <mc:Fallback>
            <p:pic>
              <p:nvPicPr>
                <p:cNvPr id="480262" name="Freihand 480261">
                  <a:extLst>
                    <a:ext uri="{FF2B5EF4-FFF2-40B4-BE49-F238E27FC236}">
                      <a16:creationId xmlns:a16="http://schemas.microsoft.com/office/drawing/2014/main" id="{06222334-8F56-4017-A52C-CBB8B62F7B29}"/>
                    </a:ext>
                  </a:extLst>
                </p:cNvPr>
                <p:cNvPicPr/>
                <p:nvPr/>
              </p:nvPicPr>
              <p:blipFill>
                <a:blip r:embed="rId121"/>
                <a:stretch>
                  <a:fillRect/>
                </a:stretch>
              </p:blipFill>
              <p:spPr>
                <a:xfrm>
                  <a:off x="8623728" y="498888"/>
                  <a:ext cx="186120" cy="148680"/>
                </a:xfrm>
                <a:prstGeom prst="rect">
                  <a:avLst/>
                </a:prstGeom>
              </p:spPr>
            </p:pic>
          </mc:Fallback>
        </mc:AlternateContent>
      </p:grpSp>
      <p:grpSp>
        <p:nvGrpSpPr>
          <p:cNvPr id="480272" name="Gruppieren 480271">
            <a:extLst>
              <a:ext uri="{FF2B5EF4-FFF2-40B4-BE49-F238E27FC236}">
                <a16:creationId xmlns:a16="http://schemas.microsoft.com/office/drawing/2014/main" id="{96E0722F-2756-4BA5-94B8-6B6649D21B88}"/>
              </a:ext>
            </a:extLst>
          </p:cNvPr>
          <p:cNvGrpSpPr/>
          <p:nvPr/>
        </p:nvGrpSpPr>
        <p:grpSpPr>
          <a:xfrm>
            <a:off x="8972208" y="515088"/>
            <a:ext cx="152640" cy="146160"/>
            <a:chOff x="8972208" y="515088"/>
            <a:chExt cx="152640" cy="146160"/>
          </a:xfrm>
        </p:grpSpPr>
        <mc:AlternateContent xmlns:mc="http://schemas.openxmlformats.org/markup-compatibility/2006">
          <mc:Choice xmlns:p14="http://schemas.microsoft.com/office/powerpoint/2010/main" Requires="p14">
            <p:contentPart p14:bwMode="auto" r:id="rId122">
              <p14:nvContentPartPr>
                <p14:cNvPr id="480263" name="Freihand 480262">
                  <a:extLst>
                    <a:ext uri="{FF2B5EF4-FFF2-40B4-BE49-F238E27FC236}">
                      <a16:creationId xmlns:a16="http://schemas.microsoft.com/office/drawing/2014/main" id="{CD33DBD3-CA32-43E0-B289-FD03E57807FB}"/>
                    </a:ext>
                  </a:extLst>
                </p14:cNvPr>
                <p14:cNvContentPartPr/>
                <p14:nvPr/>
              </p14:nvContentPartPr>
              <p14:xfrm>
                <a:off x="8972208" y="515088"/>
                <a:ext cx="105840" cy="146160"/>
              </p14:xfrm>
            </p:contentPart>
          </mc:Choice>
          <mc:Fallback>
            <p:pic>
              <p:nvPicPr>
                <p:cNvPr id="480263" name="Freihand 480262">
                  <a:extLst>
                    <a:ext uri="{FF2B5EF4-FFF2-40B4-BE49-F238E27FC236}">
                      <a16:creationId xmlns:a16="http://schemas.microsoft.com/office/drawing/2014/main" id="{CD33DBD3-CA32-43E0-B289-FD03E57807FB}"/>
                    </a:ext>
                  </a:extLst>
                </p:cNvPr>
                <p:cNvPicPr/>
                <p:nvPr/>
              </p:nvPicPr>
              <p:blipFill>
                <a:blip r:embed="rId123"/>
                <a:stretch>
                  <a:fillRect/>
                </a:stretch>
              </p:blipFill>
              <p:spPr>
                <a:xfrm>
                  <a:off x="8967888" y="510768"/>
                  <a:ext cx="114480" cy="154800"/>
                </a:xfrm>
                <a:prstGeom prst="rect">
                  <a:avLst/>
                </a:prstGeom>
              </p:spPr>
            </p:pic>
          </mc:Fallback>
        </mc:AlternateContent>
        <mc:AlternateContent xmlns:mc="http://schemas.openxmlformats.org/markup-compatibility/2006">
          <mc:Choice xmlns:p14="http://schemas.microsoft.com/office/powerpoint/2010/main" Requires="p14">
            <p:contentPart p14:bwMode="auto" r:id="rId124">
              <p14:nvContentPartPr>
                <p14:cNvPr id="480264" name="Freihand 480263">
                  <a:extLst>
                    <a:ext uri="{FF2B5EF4-FFF2-40B4-BE49-F238E27FC236}">
                      <a16:creationId xmlns:a16="http://schemas.microsoft.com/office/drawing/2014/main" id="{88EDC440-49B2-4A1C-A1BD-30E12A8F2A47}"/>
                    </a:ext>
                  </a:extLst>
                </p14:cNvPr>
                <p14:cNvContentPartPr/>
                <p14:nvPr/>
              </p14:nvContentPartPr>
              <p14:xfrm>
                <a:off x="9061128" y="572328"/>
                <a:ext cx="63720" cy="78480"/>
              </p14:xfrm>
            </p:contentPart>
          </mc:Choice>
          <mc:Fallback>
            <p:pic>
              <p:nvPicPr>
                <p:cNvPr id="480264" name="Freihand 480263">
                  <a:extLst>
                    <a:ext uri="{FF2B5EF4-FFF2-40B4-BE49-F238E27FC236}">
                      <a16:creationId xmlns:a16="http://schemas.microsoft.com/office/drawing/2014/main" id="{88EDC440-49B2-4A1C-A1BD-30E12A8F2A47}"/>
                    </a:ext>
                  </a:extLst>
                </p:cNvPr>
                <p:cNvPicPr/>
                <p:nvPr/>
              </p:nvPicPr>
              <p:blipFill>
                <a:blip r:embed="rId125"/>
                <a:stretch>
                  <a:fillRect/>
                </a:stretch>
              </p:blipFill>
              <p:spPr>
                <a:xfrm>
                  <a:off x="9056808" y="568008"/>
                  <a:ext cx="72360" cy="87120"/>
                </a:xfrm>
                <a:prstGeom prst="rect">
                  <a:avLst/>
                </a:prstGeom>
              </p:spPr>
            </p:pic>
          </mc:Fallback>
        </mc:AlternateContent>
      </p:grpSp>
      <p:grpSp>
        <p:nvGrpSpPr>
          <p:cNvPr id="480271" name="Gruppieren 480270">
            <a:extLst>
              <a:ext uri="{FF2B5EF4-FFF2-40B4-BE49-F238E27FC236}">
                <a16:creationId xmlns:a16="http://schemas.microsoft.com/office/drawing/2014/main" id="{70BE4349-21F5-4E23-A403-E789B95A7D31}"/>
              </a:ext>
            </a:extLst>
          </p:cNvPr>
          <p:cNvGrpSpPr/>
          <p:nvPr/>
        </p:nvGrpSpPr>
        <p:grpSpPr>
          <a:xfrm>
            <a:off x="9294408" y="539208"/>
            <a:ext cx="806760" cy="119880"/>
            <a:chOff x="9294408" y="539208"/>
            <a:chExt cx="806760" cy="119880"/>
          </a:xfrm>
        </p:grpSpPr>
        <mc:AlternateContent xmlns:mc="http://schemas.openxmlformats.org/markup-compatibility/2006">
          <mc:Choice xmlns:p14="http://schemas.microsoft.com/office/powerpoint/2010/main" Requires="p14">
            <p:contentPart p14:bwMode="auto" r:id="rId126">
              <p14:nvContentPartPr>
                <p14:cNvPr id="480265" name="Freihand 480264">
                  <a:extLst>
                    <a:ext uri="{FF2B5EF4-FFF2-40B4-BE49-F238E27FC236}">
                      <a16:creationId xmlns:a16="http://schemas.microsoft.com/office/drawing/2014/main" id="{A33BDAF0-D531-460C-B4C6-0B4E710380C3}"/>
                    </a:ext>
                  </a:extLst>
                </p14:cNvPr>
                <p14:cNvContentPartPr/>
                <p14:nvPr/>
              </p14:nvContentPartPr>
              <p14:xfrm>
                <a:off x="9294408" y="589248"/>
                <a:ext cx="191880" cy="69840"/>
              </p14:xfrm>
            </p:contentPart>
          </mc:Choice>
          <mc:Fallback>
            <p:pic>
              <p:nvPicPr>
                <p:cNvPr id="480265" name="Freihand 480264">
                  <a:extLst>
                    <a:ext uri="{FF2B5EF4-FFF2-40B4-BE49-F238E27FC236}">
                      <a16:creationId xmlns:a16="http://schemas.microsoft.com/office/drawing/2014/main" id="{A33BDAF0-D531-460C-B4C6-0B4E710380C3}"/>
                    </a:ext>
                  </a:extLst>
                </p:cNvPr>
                <p:cNvPicPr/>
                <p:nvPr/>
              </p:nvPicPr>
              <p:blipFill>
                <a:blip r:embed="rId127"/>
                <a:stretch>
                  <a:fillRect/>
                </a:stretch>
              </p:blipFill>
              <p:spPr>
                <a:xfrm>
                  <a:off x="9290088" y="584928"/>
                  <a:ext cx="200520" cy="78480"/>
                </a:xfrm>
                <a:prstGeom prst="rect">
                  <a:avLst/>
                </a:prstGeom>
              </p:spPr>
            </p:pic>
          </mc:Fallback>
        </mc:AlternateContent>
        <mc:AlternateContent xmlns:mc="http://schemas.openxmlformats.org/markup-compatibility/2006">
          <mc:Choice xmlns:p14="http://schemas.microsoft.com/office/powerpoint/2010/main" Requires="p14">
            <p:contentPart p14:bwMode="auto" r:id="rId128">
              <p14:nvContentPartPr>
                <p14:cNvPr id="480266" name="Freihand 480265">
                  <a:extLst>
                    <a:ext uri="{FF2B5EF4-FFF2-40B4-BE49-F238E27FC236}">
                      <a16:creationId xmlns:a16="http://schemas.microsoft.com/office/drawing/2014/main" id="{55673A72-1A62-4363-BC95-9B1E06A4AFBA}"/>
                    </a:ext>
                  </a:extLst>
                </p14:cNvPr>
                <p14:cNvContentPartPr/>
                <p14:nvPr/>
              </p14:nvContentPartPr>
              <p14:xfrm>
                <a:off x="9476568" y="556488"/>
                <a:ext cx="41040" cy="12600"/>
              </p14:xfrm>
            </p:contentPart>
          </mc:Choice>
          <mc:Fallback>
            <p:pic>
              <p:nvPicPr>
                <p:cNvPr id="480266" name="Freihand 480265">
                  <a:extLst>
                    <a:ext uri="{FF2B5EF4-FFF2-40B4-BE49-F238E27FC236}">
                      <a16:creationId xmlns:a16="http://schemas.microsoft.com/office/drawing/2014/main" id="{55673A72-1A62-4363-BC95-9B1E06A4AFBA}"/>
                    </a:ext>
                  </a:extLst>
                </p:cNvPr>
                <p:cNvPicPr/>
                <p:nvPr/>
              </p:nvPicPr>
              <p:blipFill>
                <a:blip r:embed="rId129"/>
                <a:stretch>
                  <a:fillRect/>
                </a:stretch>
              </p:blipFill>
              <p:spPr>
                <a:xfrm>
                  <a:off x="9472248" y="552168"/>
                  <a:ext cx="49680" cy="21240"/>
                </a:xfrm>
                <a:prstGeom prst="rect">
                  <a:avLst/>
                </a:prstGeom>
              </p:spPr>
            </p:pic>
          </mc:Fallback>
        </mc:AlternateContent>
        <mc:AlternateContent xmlns:mc="http://schemas.openxmlformats.org/markup-compatibility/2006">
          <mc:Choice xmlns:p14="http://schemas.microsoft.com/office/powerpoint/2010/main" Requires="p14">
            <p:contentPart p14:bwMode="auto" r:id="rId130">
              <p14:nvContentPartPr>
                <p14:cNvPr id="480267" name="Freihand 480266">
                  <a:extLst>
                    <a:ext uri="{FF2B5EF4-FFF2-40B4-BE49-F238E27FC236}">
                      <a16:creationId xmlns:a16="http://schemas.microsoft.com/office/drawing/2014/main" id="{723F2908-98F7-4359-A253-30CE058319A0}"/>
                    </a:ext>
                  </a:extLst>
                </p14:cNvPr>
                <p14:cNvContentPartPr/>
                <p14:nvPr/>
              </p14:nvContentPartPr>
              <p14:xfrm>
                <a:off x="9520848" y="590688"/>
                <a:ext cx="116640" cy="56520"/>
              </p14:xfrm>
            </p:contentPart>
          </mc:Choice>
          <mc:Fallback>
            <p:pic>
              <p:nvPicPr>
                <p:cNvPr id="480267" name="Freihand 480266">
                  <a:extLst>
                    <a:ext uri="{FF2B5EF4-FFF2-40B4-BE49-F238E27FC236}">
                      <a16:creationId xmlns:a16="http://schemas.microsoft.com/office/drawing/2014/main" id="{723F2908-98F7-4359-A253-30CE058319A0}"/>
                    </a:ext>
                  </a:extLst>
                </p:cNvPr>
                <p:cNvPicPr/>
                <p:nvPr/>
              </p:nvPicPr>
              <p:blipFill>
                <a:blip r:embed="rId131"/>
                <a:stretch>
                  <a:fillRect/>
                </a:stretch>
              </p:blipFill>
              <p:spPr>
                <a:xfrm>
                  <a:off x="9516528" y="586368"/>
                  <a:ext cx="125280" cy="65160"/>
                </a:xfrm>
                <a:prstGeom prst="rect">
                  <a:avLst/>
                </a:prstGeom>
              </p:spPr>
            </p:pic>
          </mc:Fallback>
        </mc:AlternateContent>
        <mc:AlternateContent xmlns:mc="http://schemas.openxmlformats.org/markup-compatibility/2006">
          <mc:Choice xmlns:p14="http://schemas.microsoft.com/office/powerpoint/2010/main" Requires="p14">
            <p:contentPart p14:bwMode="auto" r:id="rId132">
              <p14:nvContentPartPr>
                <p14:cNvPr id="480268" name="Freihand 480267">
                  <a:extLst>
                    <a:ext uri="{FF2B5EF4-FFF2-40B4-BE49-F238E27FC236}">
                      <a16:creationId xmlns:a16="http://schemas.microsoft.com/office/drawing/2014/main" id="{5EE9DA8F-6EF4-4813-927C-C0DB7FC88216}"/>
                    </a:ext>
                  </a:extLst>
                </p14:cNvPr>
                <p14:cNvContentPartPr/>
                <p14:nvPr/>
              </p14:nvContentPartPr>
              <p14:xfrm>
                <a:off x="9644328" y="558648"/>
                <a:ext cx="149040" cy="91080"/>
              </p14:xfrm>
            </p:contentPart>
          </mc:Choice>
          <mc:Fallback>
            <p:pic>
              <p:nvPicPr>
                <p:cNvPr id="480268" name="Freihand 480267">
                  <a:extLst>
                    <a:ext uri="{FF2B5EF4-FFF2-40B4-BE49-F238E27FC236}">
                      <a16:creationId xmlns:a16="http://schemas.microsoft.com/office/drawing/2014/main" id="{5EE9DA8F-6EF4-4813-927C-C0DB7FC88216}"/>
                    </a:ext>
                  </a:extLst>
                </p:cNvPr>
                <p:cNvPicPr/>
                <p:nvPr/>
              </p:nvPicPr>
              <p:blipFill>
                <a:blip r:embed="rId133"/>
                <a:stretch>
                  <a:fillRect/>
                </a:stretch>
              </p:blipFill>
              <p:spPr>
                <a:xfrm>
                  <a:off x="9640008" y="554328"/>
                  <a:ext cx="157680" cy="99720"/>
                </a:xfrm>
                <a:prstGeom prst="rect">
                  <a:avLst/>
                </a:prstGeom>
              </p:spPr>
            </p:pic>
          </mc:Fallback>
        </mc:AlternateContent>
        <mc:AlternateContent xmlns:mc="http://schemas.openxmlformats.org/markup-compatibility/2006">
          <mc:Choice xmlns:p14="http://schemas.microsoft.com/office/powerpoint/2010/main" Requires="p14">
            <p:contentPart p14:bwMode="auto" r:id="rId134">
              <p14:nvContentPartPr>
                <p14:cNvPr id="480269" name="Freihand 480268">
                  <a:extLst>
                    <a:ext uri="{FF2B5EF4-FFF2-40B4-BE49-F238E27FC236}">
                      <a16:creationId xmlns:a16="http://schemas.microsoft.com/office/drawing/2014/main" id="{7CC78CA4-4396-4AE4-9975-7D4A2835031C}"/>
                    </a:ext>
                  </a:extLst>
                </p14:cNvPr>
                <p14:cNvContentPartPr/>
                <p14:nvPr/>
              </p14:nvContentPartPr>
              <p14:xfrm>
                <a:off x="9799128" y="554688"/>
                <a:ext cx="180720" cy="103680"/>
              </p14:xfrm>
            </p:contentPart>
          </mc:Choice>
          <mc:Fallback>
            <p:pic>
              <p:nvPicPr>
                <p:cNvPr id="480269" name="Freihand 480268">
                  <a:extLst>
                    <a:ext uri="{FF2B5EF4-FFF2-40B4-BE49-F238E27FC236}">
                      <a16:creationId xmlns:a16="http://schemas.microsoft.com/office/drawing/2014/main" id="{7CC78CA4-4396-4AE4-9975-7D4A2835031C}"/>
                    </a:ext>
                  </a:extLst>
                </p:cNvPr>
                <p:cNvPicPr/>
                <p:nvPr/>
              </p:nvPicPr>
              <p:blipFill>
                <a:blip r:embed="rId135"/>
                <a:stretch>
                  <a:fillRect/>
                </a:stretch>
              </p:blipFill>
              <p:spPr>
                <a:xfrm>
                  <a:off x="9794808" y="550368"/>
                  <a:ext cx="189360" cy="112320"/>
                </a:xfrm>
                <a:prstGeom prst="rect">
                  <a:avLst/>
                </a:prstGeom>
              </p:spPr>
            </p:pic>
          </mc:Fallback>
        </mc:AlternateContent>
        <mc:AlternateContent xmlns:mc="http://schemas.openxmlformats.org/markup-compatibility/2006">
          <mc:Choice xmlns:p14="http://schemas.microsoft.com/office/powerpoint/2010/main" Requires="p14">
            <p:contentPart p14:bwMode="auto" r:id="rId136">
              <p14:nvContentPartPr>
                <p14:cNvPr id="480270" name="Freihand 480269">
                  <a:extLst>
                    <a:ext uri="{FF2B5EF4-FFF2-40B4-BE49-F238E27FC236}">
                      <a16:creationId xmlns:a16="http://schemas.microsoft.com/office/drawing/2014/main" id="{F11AACA8-E717-4F35-8F2D-6D5DDE816A84}"/>
                    </a:ext>
                  </a:extLst>
                </p14:cNvPr>
                <p14:cNvContentPartPr/>
                <p14:nvPr/>
              </p14:nvContentPartPr>
              <p14:xfrm>
                <a:off x="9987408" y="539208"/>
                <a:ext cx="113760" cy="93960"/>
              </p14:xfrm>
            </p:contentPart>
          </mc:Choice>
          <mc:Fallback>
            <p:pic>
              <p:nvPicPr>
                <p:cNvPr id="480270" name="Freihand 480269">
                  <a:extLst>
                    <a:ext uri="{FF2B5EF4-FFF2-40B4-BE49-F238E27FC236}">
                      <a16:creationId xmlns:a16="http://schemas.microsoft.com/office/drawing/2014/main" id="{F11AACA8-E717-4F35-8F2D-6D5DDE816A84}"/>
                    </a:ext>
                  </a:extLst>
                </p:cNvPr>
                <p:cNvPicPr/>
                <p:nvPr/>
              </p:nvPicPr>
              <p:blipFill>
                <a:blip r:embed="rId137"/>
                <a:stretch>
                  <a:fillRect/>
                </a:stretch>
              </p:blipFill>
              <p:spPr>
                <a:xfrm>
                  <a:off x="9983088" y="534888"/>
                  <a:ext cx="122400" cy="10260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138">
            <p14:nvContentPartPr>
              <p14:cNvPr id="480275" name="Freihand 480274">
                <a:extLst>
                  <a:ext uri="{FF2B5EF4-FFF2-40B4-BE49-F238E27FC236}">
                    <a16:creationId xmlns:a16="http://schemas.microsoft.com/office/drawing/2014/main" id="{32592FE6-8A20-42D0-BD13-0E3834EB8F2E}"/>
                  </a:ext>
                </a:extLst>
              </p14:cNvPr>
              <p14:cNvContentPartPr/>
              <p14:nvPr/>
            </p14:nvContentPartPr>
            <p14:xfrm>
              <a:off x="5394168" y="1986768"/>
              <a:ext cx="366840" cy="623880"/>
            </p14:xfrm>
          </p:contentPart>
        </mc:Choice>
        <mc:Fallback>
          <p:pic>
            <p:nvPicPr>
              <p:cNvPr id="480275" name="Freihand 480274">
                <a:extLst>
                  <a:ext uri="{FF2B5EF4-FFF2-40B4-BE49-F238E27FC236}">
                    <a16:creationId xmlns:a16="http://schemas.microsoft.com/office/drawing/2014/main" id="{32592FE6-8A20-42D0-BD13-0E3834EB8F2E}"/>
                  </a:ext>
                </a:extLst>
              </p:cNvPr>
              <p:cNvPicPr/>
              <p:nvPr/>
            </p:nvPicPr>
            <p:blipFill>
              <a:blip r:embed="rId139"/>
              <a:stretch>
                <a:fillRect/>
              </a:stretch>
            </p:blipFill>
            <p:spPr>
              <a:xfrm>
                <a:off x="5389848" y="1982448"/>
                <a:ext cx="375480" cy="632520"/>
              </a:xfrm>
              <a:prstGeom prst="rect">
                <a:avLst/>
              </a:prstGeom>
            </p:spPr>
          </p:pic>
        </mc:Fallback>
      </mc:AlternateContent>
      <p:grpSp>
        <p:nvGrpSpPr>
          <p:cNvPr id="480300" name="Gruppieren 480299">
            <a:extLst>
              <a:ext uri="{FF2B5EF4-FFF2-40B4-BE49-F238E27FC236}">
                <a16:creationId xmlns:a16="http://schemas.microsoft.com/office/drawing/2014/main" id="{2BFF471B-B29F-44E0-AE48-9B43FBFB4AE9}"/>
              </a:ext>
            </a:extLst>
          </p:cNvPr>
          <p:cNvGrpSpPr/>
          <p:nvPr/>
        </p:nvGrpSpPr>
        <p:grpSpPr>
          <a:xfrm>
            <a:off x="5162688" y="1026288"/>
            <a:ext cx="1172160" cy="868680"/>
            <a:chOff x="5162688" y="1026288"/>
            <a:chExt cx="1172160" cy="868680"/>
          </a:xfrm>
        </p:grpSpPr>
        <mc:AlternateContent xmlns:mc="http://schemas.openxmlformats.org/markup-compatibility/2006">
          <mc:Choice xmlns:p14="http://schemas.microsoft.com/office/powerpoint/2010/main" Requires="p14">
            <p:contentPart p14:bwMode="auto" r:id="rId140">
              <p14:nvContentPartPr>
                <p14:cNvPr id="480276" name="Freihand 480275">
                  <a:extLst>
                    <a:ext uri="{FF2B5EF4-FFF2-40B4-BE49-F238E27FC236}">
                      <a16:creationId xmlns:a16="http://schemas.microsoft.com/office/drawing/2014/main" id="{35B05505-438A-4629-A716-14BA6769DC0D}"/>
                    </a:ext>
                  </a:extLst>
                </p14:cNvPr>
                <p14:cNvContentPartPr/>
                <p14:nvPr/>
              </p14:nvContentPartPr>
              <p14:xfrm>
                <a:off x="5416848" y="1446408"/>
                <a:ext cx="29160" cy="338400"/>
              </p14:xfrm>
            </p:contentPart>
          </mc:Choice>
          <mc:Fallback>
            <p:pic>
              <p:nvPicPr>
                <p:cNvPr id="480276" name="Freihand 480275">
                  <a:extLst>
                    <a:ext uri="{FF2B5EF4-FFF2-40B4-BE49-F238E27FC236}">
                      <a16:creationId xmlns:a16="http://schemas.microsoft.com/office/drawing/2014/main" id="{35B05505-438A-4629-A716-14BA6769DC0D}"/>
                    </a:ext>
                  </a:extLst>
                </p:cNvPr>
                <p:cNvPicPr/>
                <p:nvPr/>
              </p:nvPicPr>
              <p:blipFill>
                <a:blip r:embed="rId141"/>
                <a:stretch>
                  <a:fillRect/>
                </a:stretch>
              </p:blipFill>
              <p:spPr>
                <a:xfrm>
                  <a:off x="5412528" y="1442088"/>
                  <a:ext cx="37800" cy="347040"/>
                </a:xfrm>
                <a:prstGeom prst="rect">
                  <a:avLst/>
                </a:prstGeom>
              </p:spPr>
            </p:pic>
          </mc:Fallback>
        </mc:AlternateContent>
        <mc:AlternateContent xmlns:mc="http://schemas.openxmlformats.org/markup-compatibility/2006">
          <mc:Choice xmlns:p14="http://schemas.microsoft.com/office/powerpoint/2010/main" Requires="p14">
            <p:contentPart p14:bwMode="auto" r:id="rId142">
              <p14:nvContentPartPr>
                <p14:cNvPr id="480277" name="Freihand 480276">
                  <a:extLst>
                    <a:ext uri="{FF2B5EF4-FFF2-40B4-BE49-F238E27FC236}">
                      <a16:creationId xmlns:a16="http://schemas.microsoft.com/office/drawing/2014/main" id="{B81DB144-C3DD-4D4D-B3A7-56050972ECC2}"/>
                    </a:ext>
                  </a:extLst>
                </p14:cNvPr>
                <p14:cNvContentPartPr/>
                <p14:nvPr/>
              </p14:nvContentPartPr>
              <p14:xfrm>
                <a:off x="5368248" y="1666368"/>
                <a:ext cx="191160" cy="228600"/>
              </p14:xfrm>
            </p:contentPart>
          </mc:Choice>
          <mc:Fallback>
            <p:pic>
              <p:nvPicPr>
                <p:cNvPr id="480277" name="Freihand 480276">
                  <a:extLst>
                    <a:ext uri="{FF2B5EF4-FFF2-40B4-BE49-F238E27FC236}">
                      <a16:creationId xmlns:a16="http://schemas.microsoft.com/office/drawing/2014/main" id="{B81DB144-C3DD-4D4D-B3A7-56050972ECC2}"/>
                    </a:ext>
                  </a:extLst>
                </p:cNvPr>
                <p:cNvPicPr/>
                <p:nvPr/>
              </p:nvPicPr>
              <p:blipFill>
                <a:blip r:embed="rId143"/>
                <a:stretch>
                  <a:fillRect/>
                </a:stretch>
              </p:blipFill>
              <p:spPr>
                <a:xfrm>
                  <a:off x="5363928" y="1662048"/>
                  <a:ext cx="199800" cy="237240"/>
                </a:xfrm>
                <a:prstGeom prst="rect">
                  <a:avLst/>
                </a:prstGeom>
              </p:spPr>
            </p:pic>
          </mc:Fallback>
        </mc:AlternateContent>
        <mc:AlternateContent xmlns:mc="http://schemas.openxmlformats.org/markup-compatibility/2006">
          <mc:Choice xmlns:p14="http://schemas.microsoft.com/office/powerpoint/2010/main" Requires="p14">
            <p:contentPart p14:bwMode="auto" r:id="rId144">
              <p14:nvContentPartPr>
                <p14:cNvPr id="480279" name="Freihand 480278">
                  <a:extLst>
                    <a:ext uri="{FF2B5EF4-FFF2-40B4-BE49-F238E27FC236}">
                      <a16:creationId xmlns:a16="http://schemas.microsoft.com/office/drawing/2014/main" id="{39C7D8A2-D8FC-49E6-85F7-9B875E5876A0}"/>
                    </a:ext>
                  </a:extLst>
                </p14:cNvPr>
                <p14:cNvContentPartPr/>
                <p14:nvPr/>
              </p14:nvContentPartPr>
              <p14:xfrm>
                <a:off x="5162688" y="1066608"/>
                <a:ext cx="113040" cy="214920"/>
              </p14:xfrm>
            </p:contentPart>
          </mc:Choice>
          <mc:Fallback>
            <p:pic>
              <p:nvPicPr>
                <p:cNvPr id="480279" name="Freihand 480278">
                  <a:extLst>
                    <a:ext uri="{FF2B5EF4-FFF2-40B4-BE49-F238E27FC236}">
                      <a16:creationId xmlns:a16="http://schemas.microsoft.com/office/drawing/2014/main" id="{39C7D8A2-D8FC-49E6-85F7-9B875E5876A0}"/>
                    </a:ext>
                  </a:extLst>
                </p:cNvPr>
                <p:cNvPicPr/>
                <p:nvPr/>
              </p:nvPicPr>
              <p:blipFill>
                <a:blip r:embed="rId145"/>
                <a:stretch>
                  <a:fillRect/>
                </a:stretch>
              </p:blipFill>
              <p:spPr>
                <a:xfrm>
                  <a:off x="5158368" y="1062288"/>
                  <a:ext cx="121680" cy="223560"/>
                </a:xfrm>
                <a:prstGeom prst="rect">
                  <a:avLst/>
                </a:prstGeom>
              </p:spPr>
            </p:pic>
          </mc:Fallback>
        </mc:AlternateContent>
        <mc:AlternateContent xmlns:mc="http://schemas.openxmlformats.org/markup-compatibility/2006">
          <mc:Choice xmlns:p14="http://schemas.microsoft.com/office/powerpoint/2010/main" Requires="p14">
            <p:contentPart p14:bwMode="auto" r:id="rId146">
              <p14:nvContentPartPr>
                <p14:cNvPr id="480280" name="Freihand 480279">
                  <a:extLst>
                    <a:ext uri="{FF2B5EF4-FFF2-40B4-BE49-F238E27FC236}">
                      <a16:creationId xmlns:a16="http://schemas.microsoft.com/office/drawing/2014/main" id="{2AC1ED63-D21F-411B-AB0F-7DDDD2572202}"/>
                    </a:ext>
                  </a:extLst>
                </p14:cNvPr>
                <p14:cNvContentPartPr/>
                <p14:nvPr/>
              </p14:nvContentPartPr>
              <p14:xfrm>
                <a:off x="5294808" y="1149408"/>
                <a:ext cx="84960" cy="235440"/>
              </p14:xfrm>
            </p:contentPart>
          </mc:Choice>
          <mc:Fallback>
            <p:pic>
              <p:nvPicPr>
                <p:cNvPr id="480280" name="Freihand 480279">
                  <a:extLst>
                    <a:ext uri="{FF2B5EF4-FFF2-40B4-BE49-F238E27FC236}">
                      <a16:creationId xmlns:a16="http://schemas.microsoft.com/office/drawing/2014/main" id="{2AC1ED63-D21F-411B-AB0F-7DDDD2572202}"/>
                    </a:ext>
                  </a:extLst>
                </p:cNvPr>
                <p:cNvPicPr/>
                <p:nvPr/>
              </p:nvPicPr>
              <p:blipFill>
                <a:blip r:embed="rId147"/>
                <a:stretch>
                  <a:fillRect/>
                </a:stretch>
              </p:blipFill>
              <p:spPr>
                <a:xfrm>
                  <a:off x="5290488" y="1145088"/>
                  <a:ext cx="93600" cy="244080"/>
                </a:xfrm>
                <a:prstGeom prst="rect">
                  <a:avLst/>
                </a:prstGeom>
              </p:spPr>
            </p:pic>
          </mc:Fallback>
        </mc:AlternateContent>
        <mc:AlternateContent xmlns:mc="http://schemas.openxmlformats.org/markup-compatibility/2006">
          <mc:Choice xmlns:p14="http://schemas.microsoft.com/office/powerpoint/2010/main" Requires="p14">
            <p:contentPart p14:bwMode="auto" r:id="rId148">
              <p14:nvContentPartPr>
                <p14:cNvPr id="480281" name="Freihand 480280">
                  <a:extLst>
                    <a:ext uri="{FF2B5EF4-FFF2-40B4-BE49-F238E27FC236}">
                      <a16:creationId xmlns:a16="http://schemas.microsoft.com/office/drawing/2014/main" id="{4AEA2CF5-ED5E-4BAA-AF6B-EBCA376E3FF3}"/>
                    </a:ext>
                  </a:extLst>
                </p14:cNvPr>
                <p14:cNvContentPartPr/>
                <p14:nvPr/>
              </p14:nvContentPartPr>
              <p14:xfrm>
                <a:off x="5431608" y="1126008"/>
                <a:ext cx="147600" cy="105480"/>
              </p14:xfrm>
            </p:contentPart>
          </mc:Choice>
          <mc:Fallback>
            <p:pic>
              <p:nvPicPr>
                <p:cNvPr id="480281" name="Freihand 480280">
                  <a:extLst>
                    <a:ext uri="{FF2B5EF4-FFF2-40B4-BE49-F238E27FC236}">
                      <a16:creationId xmlns:a16="http://schemas.microsoft.com/office/drawing/2014/main" id="{4AEA2CF5-ED5E-4BAA-AF6B-EBCA376E3FF3}"/>
                    </a:ext>
                  </a:extLst>
                </p:cNvPr>
                <p:cNvPicPr/>
                <p:nvPr/>
              </p:nvPicPr>
              <p:blipFill>
                <a:blip r:embed="rId149"/>
                <a:stretch>
                  <a:fillRect/>
                </a:stretch>
              </p:blipFill>
              <p:spPr>
                <a:xfrm>
                  <a:off x="5427288" y="1121688"/>
                  <a:ext cx="156240" cy="114120"/>
                </a:xfrm>
                <a:prstGeom prst="rect">
                  <a:avLst/>
                </a:prstGeom>
              </p:spPr>
            </p:pic>
          </mc:Fallback>
        </mc:AlternateContent>
        <mc:AlternateContent xmlns:mc="http://schemas.openxmlformats.org/markup-compatibility/2006">
          <mc:Choice xmlns:p14="http://schemas.microsoft.com/office/powerpoint/2010/main" Requires="p14">
            <p:contentPart p14:bwMode="auto" r:id="rId150">
              <p14:nvContentPartPr>
                <p14:cNvPr id="480282" name="Freihand 480281">
                  <a:extLst>
                    <a:ext uri="{FF2B5EF4-FFF2-40B4-BE49-F238E27FC236}">
                      <a16:creationId xmlns:a16="http://schemas.microsoft.com/office/drawing/2014/main" id="{847DC43F-8CEF-4C53-AB2D-1BFEBA33D934}"/>
                    </a:ext>
                  </a:extLst>
                </p14:cNvPr>
                <p14:cNvContentPartPr/>
                <p14:nvPr/>
              </p14:nvContentPartPr>
              <p14:xfrm>
                <a:off x="5527008" y="1069128"/>
                <a:ext cx="47160" cy="31680"/>
              </p14:xfrm>
            </p:contentPart>
          </mc:Choice>
          <mc:Fallback>
            <p:pic>
              <p:nvPicPr>
                <p:cNvPr id="480282" name="Freihand 480281">
                  <a:extLst>
                    <a:ext uri="{FF2B5EF4-FFF2-40B4-BE49-F238E27FC236}">
                      <a16:creationId xmlns:a16="http://schemas.microsoft.com/office/drawing/2014/main" id="{847DC43F-8CEF-4C53-AB2D-1BFEBA33D934}"/>
                    </a:ext>
                  </a:extLst>
                </p:cNvPr>
                <p:cNvPicPr/>
                <p:nvPr/>
              </p:nvPicPr>
              <p:blipFill>
                <a:blip r:embed="rId151"/>
                <a:stretch>
                  <a:fillRect/>
                </a:stretch>
              </p:blipFill>
              <p:spPr>
                <a:xfrm>
                  <a:off x="5522688" y="1064808"/>
                  <a:ext cx="55800" cy="40320"/>
                </a:xfrm>
                <a:prstGeom prst="rect">
                  <a:avLst/>
                </a:prstGeom>
              </p:spPr>
            </p:pic>
          </mc:Fallback>
        </mc:AlternateContent>
        <mc:AlternateContent xmlns:mc="http://schemas.openxmlformats.org/markup-compatibility/2006">
          <mc:Choice xmlns:p14="http://schemas.microsoft.com/office/powerpoint/2010/main" Requires="p14">
            <p:contentPart p14:bwMode="auto" r:id="rId152">
              <p14:nvContentPartPr>
                <p14:cNvPr id="480283" name="Freihand 480282">
                  <a:extLst>
                    <a:ext uri="{FF2B5EF4-FFF2-40B4-BE49-F238E27FC236}">
                      <a16:creationId xmlns:a16="http://schemas.microsoft.com/office/drawing/2014/main" id="{C3A26FB9-2031-4999-BD54-55A4C51BBB8D}"/>
                    </a:ext>
                  </a:extLst>
                </p14:cNvPr>
                <p14:cNvContentPartPr/>
                <p14:nvPr/>
              </p14:nvContentPartPr>
              <p14:xfrm>
                <a:off x="5629608" y="1097208"/>
                <a:ext cx="111960" cy="73080"/>
              </p14:xfrm>
            </p:contentPart>
          </mc:Choice>
          <mc:Fallback>
            <p:pic>
              <p:nvPicPr>
                <p:cNvPr id="480283" name="Freihand 480282">
                  <a:extLst>
                    <a:ext uri="{FF2B5EF4-FFF2-40B4-BE49-F238E27FC236}">
                      <a16:creationId xmlns:a16="http://schemas.microsoft.com/office/drawing/2014/main" id="{C3A26FB9-2031-4999-BD54-55A4C51BBB8D}"/>
                    </a:ext>
                  </a:extLst>
                </p:cNvPr>
                <p:cNvPicPr/>
                <p:nvPr/>
              </p:nvPicPr>
              <p:blipFill>
                <a:blip r:embed="rId153"/>
                <a:stretch>
                  <a:fillRect/>
                </a:stretch>
              </p:blipFill>
              <p:spPr>
                <a:xfrm>
                  <a:off x="5625288" y="1092888"/>
                  <a:ext cx="120600" cy="81720"/>
                </a:xfrm>
                <a:prstGeom prst="rect">
                  <a:avLst/>
                </a:prstGeom>
              </p:spPr>
            </p:pic>
          </mc:Fallback>
        </mc:AlternateContent>
        <mc:AlternateContent xmlns:mc="http://schemas.openxmlformats.org/markup-compatibility/2006">
          <mc:Choice xmlns:p14="http://schemas.microsoft.com/office/powerpoint/2010/main" Requires="p14">
            <p:contentPart p14:bwMode="auto" r:id="rId154">
              <p14:nvContentPartPr>
                <p14:cNvPr id="480284" name="Freihand 480283">
                  <a:extLst>
                    <a:ext uri="{FF2B5EF4-FFF2-40B4-BE49-F238E27FC236}">
                      <a16:creationId xmlns:a16="http://schemas.microsoft.com/office/drawing/2014/main" id="{8239201F-B2AB-41C4-AC1F-8BFB0B2F555A}"/>
                    </a:ext>
                  </a:extLst>
                </p14:cNvPr>
                <p14:cNvContentPartPr/>
                <p14:nvPr/>
              </p14:nvContentPartPr>
              <p14:xfrm>
                <a:off x="5556168" y="1305648"/>
                <a:ext cx="23040" cy="145440"/>
              </p14:xfrm>
            </p:contentPart>
          </mc:Choice>
          <mc:Fallback>
            <p:pic>
              <p:nvPicPr>
                <p:cNvPr id="480284" name="Freihand 480283">
                  <a:extLst>
                    <a:ext uri="{FF2B5EF4-FFF2-40B4-BE49-F238E27FC236}">
                      <a16:creationId xmlns:a16="http://schemas.microsoft.com/office/drawing/2014/main" id="{8239201F-B2AB-41C4-AC1F-8BFB0B2F555A}"/>
                    </a:ext>
                  </a:extLst>
                </p:cNvPr>
                <p:cNvPicPr/>
                <p:nvPr/>
              </p:nvPicPr>
              <p:blipFill>
                <a:blip r:embed="rId155"/>
                <a:stretch>
                  <a:fillRect/>
                </a:stretch>
              </p:blipFill>
              <p:spPr>
                <a:xfrm>
                  <a:off x="5551848" y="1301328"/>
                  <a:ext cx="31680" cy="154080"/>
                </a:xfrm>
                <a:prstGeom prst="rect">
                  <a:avLst/>
                </a:prstGeom>
              </p:spPr>
            </p:pic>
          </mc:Fallback>
        </mc:AlternateContent>
        <mc:AlternateContent xmlns:mc="http://schemas.openxmlformats.org/markup-compatibility/2006">
          <mc:Choice xmlns:p14="http://schemas.microsoft.com/office/powerpoint/2010/main" Requires="p14">
            <p:contentPart p14:bwMode="auto" r:id="rId156">
              <p14:nvContentPartPr>
                <p14:cNvPr id="480285" name="Freihand 480284">
                  <a:extLst>
                    <a:ext uri="{FF2B5EF4-FFF2-40B4-BE49-F238E27FC236}">
                      <a16:creationId xmlns:a16="http://schemas.microsoft.com/office/drawing/2014/main" id="{1FDC2286-8A76-4692-873B-5B38AC3AE367}"/>
                    </a:ext>
                  </a:extLst>
                </p14:cNvPr>
                <p14:cNvContentPartPr/>
                <p14:nvPr/>
              </p14:nvContentPartPr>
              <p14:xfrm>
                <a:off x="5504328" y="1321128"/>
                <a:ext cx="123840" cy="54360"/>
              </p14:xfrm>
            </p:contentPart>
          </mc:Choice>
          <mc:Fallback>
            <p:pic>
              <p:nvPicPr>
                <p:cNvPr id="480285" name="Freihand 480284">
                  <a:extLst>
                    <a:ext uri="{FF2B5EF4-FFF2-40B4-BE49-F238E27FC236}">
                      <a16:creationId xmlns:a16="http://schemas.microsoft.com/office/drawing/2014/main" id="{1FDC2286-8A76-4692-873B-5B38AC3AE367}"/>
                    </a:ext>
                  </a:extLst>
                </p:cNvPr>
                <p:cNvPicPr/>
                <p:nvPr/>
              </p:nvPicPr>
              <p:blipFill>
                <a:blip r:embed="rId157"/>
                <a:stretch>
                  <a:fillRect/>
                </a:stretch>
              </p:blipFill>
              <p:spPr>
                <a:xfrm>
                  <a:off x="5500008" y="1316808"/>
                  <a:ext cx="132480" cy="63000"/>
                </a:xfrm>
                <a:prstGeom prst="rect">
                  <a:avLst/>
                </a:prstGeom>
              </p:spPr>
            </p:pic>
          </mc:Fallback>
        </mc:AlternateContent>
        <mc:AlternateContent xmlns:mc="http://schemas.openxmlformats.org/markup-compatibility/2006">
          <mc:Choice xmlns:p14="http://schemas.microsoft.com/office/powerpoint/2010/main" Requires="p14">
            <p:contentPart p14:bwMode="auto" r:id="rId158">
              <p14:nvContentPartPr>
                <p14:cNvPr id="480286" name="Freihand 480285">
                  <a:extLst>
                    <a:ext uri="{FF2B5EF4-FFF2-40B4-BE49-F238E27FC236}">
                      <a16:creationId xmlns:a16="http://schemas.microsoft.com/office/drawing/2014/main" id="{7A2BA132-CF5E-45D3-9437-BD60F13B96AC}"/>
                    </a:ext>
                  </a:extLst>
                </p14:cNvPr>
                <p14:cNvContentPartPr/>
                <p14:nvPr/>
              </p14:nvContentPartPr>
              <p14:xfrm>
                <a:off x="5681088" y="1230048"/>
                <a:ext cx="101160" cy="180360"/>
              </p14:xfrm>
            </p:contentPart>
          </mc:Choice>
          <mc:Fallback>
            <p:pic>
              <p:nvPicPr>
                <p:cNvPr id="480286" name="Freihand 480285">
                  <a:extLst>
                    <a:ext uri="{FF2B5EF4-FFF2-40B4-BE49-F238E27FC236}">
                      <a16:creationId xmlns:a16="http://schemas.microsoft.com/office/drawing/2014/main" id="{7A2BA132-CF5E-45D3-9437-BD60F13B96AC}"/>
                    </a:ext>
                  </a:extLst>
                </p:cNvPr>
                <p:cNvPicPr/>
                <p:nvPr/>
              </p:nvPicPr>
              <p:blipFill>
                <a:blip r:embed="rId159"/>
                <a:stretch>
                  <a:fillRect/>
                </a:stretch>
              </p:blipFill>
              <p:spPr>
                <a:xfrm>
                  <a:off x="5676768" y="1225728"/>
                  <a:ext cx="109800" cy="189000"/>
                </a:xfrm>
                <a:prstGeom prst="rect">
                  <a:avLst/>
                </a:prstGeom>
              </p:spPr>
            </p:pic>
          </mc:Fallback>
        </mc:AlternateContent>
        <mc:AlternateContent xmlns:mc="http://schemas.openxmlformats.org/markup-compatibility/2006">
          <mc:Choice xmlns:p14="http://schemas.microsoft.com/office/powerpoint/2010/main" Requires="p14">
            <p:contentPart p14:bwMode="auto" r:id="rId160">
              <p14:nvContentPartPr>
                <p14:cNvPr id="480287" name="Freihand 480286">
                  <a:extLst>
                    <a:ext uri="{FF2B5EF4-FFF2-40B4-BE49-F238E27FC236}">
                      <a16:creationId xmlns:a16="http://schemas.microsoft.com/office/drawing/2014/main" id="{4A4258EC-E580-4C06-A617-448285A1FB76}"/>
                    </a:ext>
                  </a:extLst>
                </p14:cNvPr>
                <p14:cNvContentPartPr/>
                <p14:nvPr/>
              </p14:nvContentPartPr>
              <p14:xfrm>
                <a:off x="5791248" y="1209168"/>
                <a:ext cx="109080" cy="154080"/>
              </p14:xfrm>
            </p:contentPart>
          </mc:Choice>
          <mc:Fallback>
            <p:pic>
              <p:nvPicPr>
                <p:cNvPr id="480287" name="Freihand 480286">
                  <a:extLst>
                    <a:ext uri="{FF2B5EF4-FFF2-40B4-BE49-F238E27FC236}">
                      <a16:creationId xmlns:a16="http://schemas.microsoft.com/office/drawing/2014/main" id="{4A4258EC-E580-4C06-A617-448285A1FB76}"/>
                    </a:ext>
                  </a:extLst>
                </p:cNvPr>
                <p:cNvPicPr/>
                <p:nvPr/>
              </p:nvPicPr>
              <p:blipFill>
                <a:blip r:embed="rId161"/>
                <a:stretch>
                  <a:fillRect/>
                </a:stretch>
              </p:blipFill>
              <p:spPr>
                <a:xfrm>
                  <a:off x="5786928" y="1204848"/>
                  <a:ext cx="117720" cy="162720"/>
                </a:xfrm>
                <a:prstGeom prst="rect">
                  <a:avLst/>
                </a:prstGeom>
              </p:spPr>
            </p:pic>
          </mc:Fallback>
        </mc:AlternateContent>
        <mc:AlternateContent xmlns:mc="http://schemas.openxmlformats.org/markup-compatibility/2006">
          <mc:Choice xmlns:p14="http://schemas.microsoft.com/office/powerpoint/2010/main" Requires="p14">
            <p:contentPart p14:bwMode="auto" r:id="rId162">
              <p14:nvContentPartPr>
                <p14:cNvPr id="480288" name="Freihand 480287">
                  <a:extLst>
                    <a:ext uri="{FF2B5EF4-FFF2-40B4-BE49-F238E27FC236}">
                      <a16:creationId xmlns:a16="http://schemas.microsoft.com/office/drawing/2014/main" id="{E640C8D2-77C9-4512-8ABD-86C9F8FB21DD}"/>
                    </a:ext>
                  </a:extLst>
                </p14:cNvPr>
                <p14:cNvContentPartPr/>
                <p14:nvPr/>
              </p14:nvContentPartPr>
              <p14:xfrm>
                <a:off x="5783328" y="1156248"/>
                <a:ext cx="117360" cy="43920"/>
              </p14:xfrm>
            </p:contentPart>
          </mc:Choice>
          <mc:Fallback>
            <p:pic>
              <p:nvPicPr>
                <p:cNvPr id="480288" name="Freihand 480287">
                  <a:extLst>
                    <a:ext uri="{FF2B5EF4-FFF2-40B4-BE49-F238E27FC236}">
                      <a16:creationId xmlns:a16="http://schemas.microsoft.com/office/drawing/2014/main" id="{E640C8D2-77C9-4512-8ABD-86C9F8FB21DD}"/>
                    </a:ext>
                  </a:extLst>
                </p:cNvPr>
                <p:cNvPicPr/>
                <p:nvPr/>
              </p:nvPicPr>
              <p:blipFill>
                <a:blip r:embed="rId163"/>
                <a:stretch>
                  <a:fillRect/>
                </a:stretch>
              </p:blipFill>
              <p:spPr>
                <a:xfrm>
                  <a:off x="5779008" y="1151928"/>
                  <a:ext cx="126000" cy="52560"/>
                </a:xfrm>
                <a:prstGeom prst="rect">
                  <a:avLst/>
                </a:prstGeom>
              </p:spPr>
            </p:pic>
          </mc:Fallback>
        </mc:AlternateContent>
        <mc:AlternateContent xmlns:mc="http://schemas.openxmlformats.org/markup-compatibility/2006">
          <mc:Choice xmlns:p14="http://schemas.microsoft.com/office/powerpoint/2010/main" Requires="p14">
            <p:contentPart p14:bwMode="auto" r:id="rId164">
              <p14:nvContentPartPr>
                <p14:cNvPr id="480290" name="Freihand 480289">
                  <a:extLst>
                    <a:ext uri="{FF2B5EF4-FFF2-40B4-BE49-F238E27FC236}">
                      <a16:creationId xmlns:a16="http://schemas.microsoft.com/office/drawing/2014/main" id="{10426B6E-165E-49EA-ABA9-63A2B9695029}"/>
                    </a:ext>
                  </a:extLst>
                </p14:cNvPr>
                <p14:cNvContentPartPr/>
                <p14:nvPr/>
              </p14:nvContentPartPr>
              <p14:xfrm>
                <a:off x="5954688" y="1064808"/>
                <a:ext cx="173880" cy="187200"/>
              </p14:xfrm>
            </p:contentPart>
          </mc:Choice>
          <mc:Fallback>
            <p:pic>
              <p:nvPicPr>
                <p:cNvPr id="480290" name="Freihand 480289">
                  <a:extLst>
                    <a:ext uri="{FF2B5EF4-FFF2-40B4-BE49-F238E27FC236}">
                      <a16:creationId xmlns:a16="http://schemas.microsoft.com/office/drawing/2014/main" id="{10426B6E-165E-49EA-ABA9-63A2B9695029}"/>
                    </a:ext>
                  </a:extLst>
                </p:cNvPr>
                <p:cNvPicPr/>
                <p:nvPr/>
              </p:nvPicPr>
              <p:blipFill>
                <a:blip r:embed="rId165"/>
                <a:stretch>
                  <a:fillRect/>
                </a:stretch>
              </p:blipFill>
              <p:spPr>
                <a:xfrm>
                  <a:off x="5950368" y="1060488"/>
                  <a:ext cx="182520" cy="195840"/>
                </a:xfrm>
                <a:prstGeom prst="rect">
                  <a:avLst/>
                </a:prstGeom>
              </p:spPr>
            </p:pic>
          </mc:Fallback>
        </mc:AlternateContent>
        <mc:AlternateContent xmlns:mc="http://schemas.openxmlformats.org/markup-compatibility/2006">
          <mc:Choice xmlns:p14="http://schemas.microsoft.com/office/powerpoint/2010/main" Requires="p14">
            <p:contentPart p14:bwMode="auto" r:id="rId166">
              <p14:nvContentPartPr>
                <p14:cNvPr id="480291" name="Freihand 480290">
                  <a:extLst>
                    <a:ext uri="{FF2B5EF4-FFF2-40B4-BE49-F238E27FC236}">
                      <a16:creationId xmlns:a16="http://schemas.microsoft.com/office/drawing/2014/main" id="{4E31A702-8E1D-483A-9A82-B1119DAEFF21}"/>
                    </a:ext>
                  </a:extLst>
                </p14:cNvPr>
                <p14:cNvContentPartPr/>
                <p14:nvPr/>
              </p14:nvContentPartPr>
              <p14:xfrm>
                <a:off x="6117408" y="1026288"/>
                <a:ext cx="38160" cy="184320"/>
              </p14:xfrm>
            </p:contentPart>
          </mc:Choice>
          <mc:Fallback>
            <p:pic>
              <p:nvPicPr>
                <p:cNvPr id="480291" name="Freihand 480290">
                  <a:extLst>
                    <a:ext uri="{FF2B5EF4-FFF2-40B4-BE49-F238E27FC236}">
                      <a16:creationId xmlns:a16="http://schemas.microsoft.com/office/drawing/2014/main" id="{4E31A702-8E1D-483A-9A82-B1119DAEFF21}"/>
                    </a:ext>
                  </a:extLst>
                </p:cNvPr>
                <p:cNvPicPr/>
                <p:nvPr/>
              </p:nvPicPr>
              <p:blipFill>
                <a:blip r:embed="rId167"/>
                <a:stretch>
                  <a:fillRect/>
                </a:stretch>
              </p:blipFill>
              <p:spPr>
                <a:xfrm>
                  <a:off x="6113088" y="1021968"/>
                  <a:ext cx="46800" cy="192960"/>
                </a:xfrm>
                <a:prstGeom prst="rect">
                  <a:avLst/>
                </a:prstGeom>
              </p:spPr>
            </p:pic>
          </mc:Fallback>
        </mc:AlternateContent>
        <mc:AlternateContent xmlns:mc="http://schemas.openxmlformats.org/markup-compatibility/2006">
          <mc:Choice xmlns:p14="http://schemas.microsoft.com/office/powerpoint/2010/main" Requires="p14">
            <p:contentPart p14:bwMode="auto" r:id="rId168">
              <p14:nvContentPartPr>
                <p14:cNvPr id="480292" name="Freihand 480291">
                  <a:extLst>
                    <a:ext uri="{FF2B5EF4-FFF2-40B4-BE49-F238E27FC236}">
                      <a16:creationId xmlns:a16="http://schemas.microsoft.com/office/drawing/2014/main" id="{CEEF5C17-F84F-443E-A112-00A7DE536521}"/>
                    </a:ext>
                  </a:extLst>
                </p14:cNvPr>
                <p14:cNvContentPartPr/>
                <p14:nvPr/>
              </p14:nvContentPartPr>
              <p14:xfrm>
                <a:off x="6166728" y="1089648"/>
                <a:ext cx="84960" cy="97560"/>
              </p14:xfrm>
            </p:contentPart>
          </mc:Choice>
          <mc:Fallback>
            <p:pic>
              <p:nvPicPr>
                <p:cNvPr id="480292" name="Freihand 480291">
                  <a:extLst>
                    <a:ext uri="{FF2B5EF4-FFF2-40B4-BE49-F238E27FC236}">
                      <a16:creationId xmlns:a16="http://schemas.microsoft.com/office/drawing/2014/main" id="{CEEF5C17-F84F-443E-A112-00A7DE536521}"/>
                    </a:ext>
                  </a:extLst>
                </p:cNvPr>
                <p:cNvPicPr/>
                <p:nvPr/>
              </p:nvPicPr>
              <p:blipFill>
                <a:blip r:embed="rId169"/>
                <a:stretch>
                  <a:fillRect/>
                </a:stretch>
              </p:blipFill>
              <p:spPr>
                <a:xfrm>
                  <a:off x="6162408" y="1085328"/>
                  <a:ext cx="93600" cy="106200"/>
                </a:xfrm>
                <a:prstGeom prst="rect">
                  <a:avLst/>
                </a:prstGeom>
              </p:spPr>
            </p:pic>
          </mc:Fallback>
        </mc:AlternateContent>
        <mc:AlternateContent xmlns:mc="http://schemas.openxmlformats.org/markup-compatibility/2006">
          <mc:Choice xmlns:p14="http://schemas.microsoft.com/office/powerpoint/2010/main" Requires="p14">
            <p:contentPart p14:bwMode="auto" r:id="rId170">
              <p14:nvContentPartPr>
                <p14:cNvPr id="480294" name="Freihand 480293">
                  <a:extLst>
                    <a:ext uri="{FF2B5EF4-FFF2-40B4-BE49-F238E27FC236}">
                      <a16:creationId xmlns:a16="http://schemas.microsoft.com/office/drawing/2014/main" id="{D92508E3-3FF2-4490-AC84-A9ECEE1B36EC}"/>
                    </a:ext>
                  </a:extLst>
                </p14:cNvPr>
                <p14:cNvContentPartPr/>
                <p14:nvPr/>
              </p14:nvContentPartPr>
              <p14:xfrm>
                <a:off x="5822928" y="1440288"/>
                <a:ext cx="85320" cy="191880"/>
              </p14:xfrm>
            </p:contentPart>
          </mc:Choice>
          <mc:Fallback>
            <p:pic>
              <p:nvPicPr>
                <p:cNvPr id="480294" name="Freihand 480293">
                  <a:extLst>
                    <a:ext uri="{FF2B5EF4-FFF2-40B4-BE49-F238E27FC236}">
                      <a16:creationId xmlns:a16="http://schemas.microsoft.com/office/drawing/2014/main" id="{D92508E3-3FF2-4490-AC84-A9ECEE1B36EC}"/>
                    </a:ext>
                  </a:extLst>
                </p:cNvPr>
                <p:cNvPicPr/>
                <p:nvPr/>
              </p:nvPicPr>
              <p:blipFill>
                <a:blip r:embed="rId171"/>
                <a:stretch>
                  <a:fillRect/>
                </a:stretch>
              </p:blipFill>
              <p:spPr>
                <a:xfrm>
                  <a:off x="5818608" y="1435968"/>
                  <a:ext cx="93960" cy="200520"/>
                </a:xfrm>
                <a:prstGeom prst="rect">
                  <a:avLst/>
                </a:prstGeom>
              </p:spPr>
            </p:pic>
          </mc:Fallback>
        </mc:AlternateContent>
        <mc:AlternateContent xmlns:mc="http://schemas.openxmlformats.org/markup-compatibility/2006">
          <mc:Choice xmlns:p14="http://schemas.microsoft.com/office/powerpoint/2010/main" Requires="p14">
            <p:contentPart p14:bwMode="auto" r:id="rId172">
              <p14:nvContentPartPr>
                <p14:cNvPr id="480295" name="Freihand 480294">
                  <a:extLst>
                    <a:ext uri="{FF2B5EF4-FFF2-40B4-BE49-F238E27FC236}">
                      <a16:creationId xmlns:a16="http://schemas.microsoft.com/office/drawing/2014/main" id="{DB8F0B06-10B3-48AE-96B3-DFAE98574E6B}"/>
                    </a:ext>
                  </a:extLst>
                </p14:cNvPr>
                <p14:cNvContentPartPr/>
                <p14:nvPr/>
              </p14:nvContentPartPr>
              <p14:xfrm>
                <a:off x="5930928" y="1385568"/>
                <a:ext cx="75240" cy="93600"/>
              </p14:xfrm>
            </p:contentPart>
          </mc:Choice>
          <mc:Fallback>
            <p:pic>
              <p:nvPicPr>
                <p:cNvPr id="480295" name="Freihand 480294">
                  <a:extLst>
                    <a:ext uri="{FF2B5EF4-FFF2-40B4-BE49-F238E27FC236}">
                      <a16:creationId xmlns:a16="http://schemas.microsoft.com/office/drawing/2014/main" id="{DB8F0B06-10B3-48AE-96B3-DFAE98574E6B}"/>
                    </a:ext>
                  </a:extLst>
                </p:cNvPr>
                <p:cNvPicPr/>
                <p:nvPr/>
              </p:nvPicPr>
              <p:blipFill>
                <a:blip r:embed="rId173"/>
                <a:stretch>
                  <a:fillRect/>
                </a:stretch>
              </p:blipFill>
              <p:spPr>
                <a:xfrm>
                  <a:off x="5926608" y="1381248"/>
                  <a:ext cx="83880" cy="102240"/>
                </a:xfrm>
                <a:prstGeom prst="rect">
                  <a:avLst/>
                </a:prstGeom>
              </p:spPr>
            </p:pic>
          </mc:Fallback>
        </mc:AlternateContent>
        <mc:AlternateContent xmlns:mc="http://schemas.openxmlformats.org/markup-compatibility/2006">
          <mc:Choice xmlns:p14="http://schemas.microsoft.com/office/powerpoint/2010/main" Requires="p14">
            <p:contentPart p14:bwMode="auto" r:id="rId174">
              <p14:nvContentPartPr>
                <p14:cNvPr id="480296" name="Freihand 480295">
                  <a:extLst>
                    <a:ext uri="{FF2B5EF4-FFF2-40B4-BE49-F238E27FC236}">
                      <a16:creationId xmlns:a16="http://schemas.microsoft.com/office/drawing/2014/main" id="{63029F0C-1E7B-4F2E-B983-8EDC2657E351}"/>
                    </a:ext>
                  </a:extLst>
                </p14:cNvPr>
                <p14:cNvContentPartPr/>
                <p14:nvPr/>
              </p14:nvContentPartPr>
              <p14:xfrm>
                <a:off x="6020208" y="1352448"/>
                <a:ext cx="70200" cy="95760"/>
              </p14:xfrm>
            </p:contentPart>
          </mc:Choice>
          <mc:Fallback>
            <p:pic>
              <p:nvPicPr>
                <p:cNvPr id="480296" name="Freihand 480295">
                  <a:extLst>
                    <a:ext uri="{FF2B5EF4-FFF2-40B4-BE49-F238E27FC236}">
                      <a16:creationId xmlns:a16="http://schemas.microsoft.com/office/drawing/2014/main" id="{63029F0C-1E7B-4F2E-B983-8EDC2657E351}"/>
                    </a:ext>
                  </a:extLst>
                </p:cNvPr>
                <p:cNvPicPr/>
                <p:nvPr/>
              </p:nvPicPr>
              <p:blipFill>
                <a:blip r:embed="rId175"/>
                <a:stretch>
                  <a:fillRect/>
                </a:stretch>
              </p:blipFill>
              <p:spPr>
                <a:xfrm>
                  <a:off x="6015888" y="1348128"/>
                  <a:ext cx="78840" cy="104400"/>
                </a:xfrm>
                <a:prstGeom prst="rect">
                  <a:avLst/>
                </a:prstGeom>
              </p:spPr>
            </p:pic>
          </mc:Fallback>
        </mc:AlternateContent>
        <mc:AlternateContent xmlns:mc="http://schemas.openxmlformats.org/markup-compatibility/2006">
          <mc:Choice xmlns:p14="http://schemas.microsoft.com/office/powerpoint/2010/main" Requires="p14">
            <p:contentPart p14:bwMode="auto" r:id="rId176">
              <p14:nvContentPartPr>
                <p14:cNvPr id="480297" name="Freihand 480296">
                  <a:extLst>
                    <a:ext uri="{FF2B5EF4-FFF2-40B4-BE49-F238E27FC236}">
                      <a16:creationId xmlns:a16="http://schemas.microsoft.com/office/drawing/2014/main" id="{00A7B2E9-98AB-4ED1-B71C-D17865083F1C}"/>
                    </a:ext>
                  </a:extLst>
                </p14:cNvPr>
                <p14:cNvContentPartPr/>
                <p14:nvPr/>
              </p14:nvContentPartPr>
              <p14:xfrm>
                <a:off x="6105528" y="1340568"/>
                <a:ext cx="68760" cy="166320"/>
              </p14:xfrm>
            </p:contentPart>
          </mc:Choice>
          <mc:Fallback>
            <p:pic>
              <p:nvPicPr>
                <p:cNvPr id="480297" name="Freihand 480296">
                  <a:extLst>
                    <a:ext uri="{FF2B5EF4-FFF2-40B4-BE49-F238E27FC236}">
                      <a16:creationId xmlns:a16="http://schemas.microsoft.com/office/drawing/2014/main" id="{00A7B2E9-98AB-4ED1-B71C-D17865083F1C}"/>
                    </a:ext>
                  </a:extLst>
                </p:cNvPr>
                <p:cNvPicPr/>
                <p:nvPr/>
              </p:nvPicPr>
              <p:blipFill>
                <a:blip r:embed="rId177"/>
                <a:stretch>
                  <a:fillRect/>
                </a:stretch>
              </p:blipFill>
              <p:spPr>
                <a:xfrm>
                  <a:off x="6101208" y="1336248"/>
                  <a:ext cx="77400" cy="174960"/>
                </a:xfrm>
                <a:prstGeom prst="rect">
                  <a:avLst/>
                </a:prstGeom>
              </p:spPr>
            </p:pic>
          </mc:Fallback>
        </mc:AlternateContent>
        <mc:AlternateContent xmlns:mc="http://schemas.openxmlformats.org/markup-compatibility/2006">
          <mc:Choice xmlns:p14="http://schemas.microsoft.com/office/powerpoint/2010/main" Requires="p14">
            <p:contentPart p14:bwMode="auto" r:id="rId178">
              <p14:nvContentPartPr>
                <p14:cNvPr id="480298" name="Freihand 480297">
                  <a:extLst>
                    <a:ext uri="{FF2B5EF4-FFF2-40B4-BE49-F238E27FC236}">
                      <a16:creationId xmlns:a16="http://schemas.microsoft.com/office/drawing/2014/main" id="{1988FD71-09F9-4F4C-AECA-F06687936886}"/>
                    </a:ext>
                  </a:extLst>
                </p14:cNvPr>
                <p14:cNvContentPartPr/>
                <p14:nvPr/>
              </p14:nvContentPartPr>
              <p14:xfrm>
                <a:off x="6177168" y="1233288"/>
                <a:ext cx="32400" cy="155880"/>
              </p14:xfrm>
            </p:contentPart>
          </mc:Choice>
          <mc:Fallback>
            <p:pic>
              <p:nvPicPr>
                <p:cNvPr id="480298" name="Freihand 480297">
                  <a:extLst>
                    <a:ext uri="{FF2B5EF4-FFF2-40B4-BE49-F238E27FC236}">
                      <a16:creationId xmlns:a16="http://schemas.microsoft.com/office/drawing/2014/main" id="{1988FD71-09F9-4F4C-AECA-F06687936886}"/>
                    </a:ext>
                  </a:extLst>
                </p:cNvPr>
                <p:cNvPicPr/>
                <p:nvPr/>
              </p:nvPicPr>
              <p:blipFill>
                <a:blip r:embed="rId179"/>
                <a:stretch>
                  <a:fillRect/>
                </a:stretch>
              </p:blipFill>
              <p:spPr>
                <a:xfrm>
                  <a:off x="6172848" y="1228968"/>
                  <a:ext cx="41040" cy="164520"/>
                </a:xfrm>
                <a:prstGeom prst="rect">
                  <a:avLst/>
                </a:prstGeom>
              </p:spPr>
            </p:pic>
          </mc:Fallback>
        </mc:AlternateContent>
        <mc:AlternateContent xmlns:mc="http://schemas.openxmlformats.org/markup-compatibility/2006">
          <mc:Choice xmlns:p14="http://schemas.microsoft.com/office/powerpoint/2010/main" Requires="p14">
            <p:contentPart p14:bwMode="auto" r:id="rId180">
              <p14:nvContentPartPr>
                <p14:cNvPr id="480299" name="Freihand 480298">
                  <a:extLst>
                    <a:ext uri="{FF2B5EF4-FFF2-40B4-BE49-F238E27FC236}">
                      <a16:creationId xmlns:a16="http://schemas.microsoft.com/office/drawing/2014/main" id="{7D031C16-52B8-4629-9C7B-D77849F35F6D}"/>
                    </a:ext>
                  </a:extLst>
                </p14:cNvPr>
                <p14:cNvContentPartPr/>
                <p14:nvPr/>
              </p14:nvContentPartPr>
              <p14:xfrm>
                <a:off x="6221088" y="1234008"/>
                <a:ext cx="113760" cy="128880"/>
              </p14:xfrm>
            </p:contentPart>
          </mc:Choice>
          <mc:Fallback>
            <p:pic>
              <p:nvPicPr>
                <p:cNvPr id="480299" name="Freihand 480298">
                  <a:extLst>
                    <a:ext uri="{FF2B5EF4-FFF2-40B4-BE49-F238E27FC236}">
                      <a16:creationId xmlns:a16="http://schemas.microsoft.com/office/drawing/2014/main" id="{7D031C16-52B8-4629-9C7B-D77849F35F6D}"/>
                    </a:ext>
                  </a:extLst>
                </p:cNvPr>
                <p:cNvPicPr/>
                <p:nvPr/>
              </p:nvPicPr>
              <p:blipFill>
                <a:blip r:embed="rId181"/>
                <a:stretch>
                  <a:fillRect/>
                </a:stretch>
              </p:blipFill>
              <p:spPr>
                <a:xfrm>
                  <a:off x="6216768" y="1229688"/>
                  <a:ext cx="122400" cy="13752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182">
            <p14:nvContentPartPr>
              <p14:cNvPr id="480301" name="Freihand 480300">
                <a:extLst>
                  <a:ext uri="{FF2B5EF4-FFF2-40B4-BE49-F238E27FC236}">
                    <a16:creationId xmlns:a16="http://schemas.microsoft.com/office/drawing/2014/main" id="{96863D16-DA63-4DF7-9308-5883C4B4996D}"/>
                  </a:ext>
                </a:extLst>
              </p14:cNvPr>
              <p14:cNvContentPartPr/>
              <p14:nvPr/>
            </p14:nvContentPartPr>
            <p14:xfrm>
              <a:off x="7103808" y="2258568"/>
              <a:ext cx="428400" cy="856080"/>
            </p14:xfrm>
          </p:contentPart>
        </mc:Choice>
        <mc:Fallback>
          <p:pic>
            <p:nvPicPr>
              <p:cNvPr id="480301" name="Freihand 480300">
                <a:extLst>
                  <a:ext uri="{FF2B5EF4-FFF2-40B4-BE49-F238E27FC236}">
                    <a16:creationId xmlns:a16="http://schemas.microsoft.com/office/drawing/2014/main" id="{96863D16-DA63-4DF7-9308-5883C4B4996D}"/>
                  </a:ext>
                </a:extLst>
              </p:cNvPr>
              <p:cNvPicPr/>
              <p:nvPr/>
            </p:nvPicPr>
            <p:blipFill>
              <a:blip r:embed="rId183"/>
              <a:stretch>
                <a:fillRect/>
              </a:stretch>
            </p:blipFill>
            <p:spPr>
              <a:xfrm>
                <a:off x="7099488" y="2254248"/>
                <a:ext cx="437040" cy="864720"/>
              </a:xfrm>
              <a:prstGeom prst="rect">
                <a:avLst/>
              </a:prstGeom>
            </p:spPr>
          </p:pic>
        </mc:Fallback>
      </mc:AlternateContent>
      <p:grpSp>
        <p:nvGrpSpPr>
          <p:cNvPr id="480314" name="Gruppieren 480313">
            <a:extLst>
              <a:ext uri="{FF2B5EF4-FFF2-40B4-BE49-F238E27FC236}">
                <a16:creationId xmlns:a16="http://schemas.microsoft.com/office/drawing/2014/main" id="{9DC01A91-D8AC-436A-9D89-8D8EB590F623}"/>
              </a:ext>
            </a:extLst>
          </p:cNvPr>
          <p:cNvGrpSpPr/>
          <p:nvPr/>
        </p:nvGrpSpPr>
        <p:grpSpPr>
          <a:xfrm>
            <a:off x="7380648" y="1798848"/>
            <a:ext cx="377280" cy="621000"/>
            <a:chOff x="7380648" y="1798848"/>
            <a:chExt cx="377280" cy="621000"/>
          </a:xfrm>
        </p:grpSpPr>
        <mc:AlternateContent xmlns:mc="http://schemas.openxmlformats.org/markup-compatibility/2006">
          <mc:Choice xmlns:p14="http://schemas.microsoft.com/office/powerpoint/2010/main" Requires="p14">
            <p:contentPart p14:bwMode="auto" r:id="rId184">
              <p14:nvContentPartPr>
                <p14:cNvPr id="480302" name="Freihand 480301">
                  <a:extLst>
                    <a:ext uri="{FF2B5EF4-FFF2-40B4-BE49-F238E27FC236}">
                      <a16:creationId xmlns:a16="http://schemas.microsoft.com/office/drawing/2014/main" id="{654E31EF-F1AA-4388-9A35-96E6B99DA167}"/>
                    </a:ext>
                  </a:extLst>
                </p14:cNvPr>
                <p14:cNvContentPartPr/>
                <p14:nvPr/>
              </p14:nvContentPartPr>
              <p14:xfrm>
                <a:off x="7459488" y="1798848"/>
                <a:ext cx="298440" cy="613440"/>
              </p14:xfrm>
            </p:contentPart>
          </mc:Choice>
          <mc:Fallback>
            <p:pic>
              <p:nvPicPr>
                <p:cNvPr id="480302" name="Freihand 480301">
                  <a:extLst>
                    <a:ext uri="{FF2B5EF4-FFF2-40B4-BE49-F238E27FC236}">
                      <a16:creationId xmlns:a16="http://schemas.microsoft.com/office/drawing/2014/main" id="{654E31EF-F1AA-4388-9A35-96E6B99DA167}"/>
                    </a:ext>
                  </a:extLst>
                </p:cNvPr>
                <p:cNvPicPr/>
                <p:nvPr/>
              </p:nvPicPr>
              <p:blipFill>
                <a:blip r:embed="rId185"/>
                <a:stretch>
                  <a:fillRect/>
                </a:stretch>
              </p:blipFill>
              <p:spPr>
                <a:xfrm>
                  <a:off x="7455168" y="1794528"/>
                  <a:ext cx="307080" cy="622080"/>
                </a:xfrm>
                <a:prstGeom prst="rect">
                  <a:avLst/>
                </a:prstGeom>
              </p:spPr>
            </p:pic>
          </mc:Fallback>
        </mc:AlternateContent>
        <mc:AlternateContent xmlns:mc="http://schemas.openxmlformats.org/markup-compatibility/2006">
          <mc:Choice xmlns:p14="http://schemas.microsoft.com/office/powerpoint/2010/main" Requires="p14">
            <p:contentPart p14:bwMode="auto" r:id="rId186">
              <p14:nvContentPartPr>
                <p14:cNvPr id="480303" name="Freihand 480302">
                  <a:extLst>
                    <a:ext uri="{FF2B5EF4-FFF2-40B4-BE49-F238E27FC236}">
                      <a16:creationId xmlns:a16="http://schemas.microsoft.com/office/drawing/2014/main" id="{FAC401EA-D8A6-40D6-8A8B-EB1ECA3595E8}"/>
                    </a:ext>
                  </a:extLst>
                </p14:cNvPr>
                <p14:cNvContentPartPr/>
                <p14:nvPr/>
              </p14:nvContentPartPr>
              <p14:xfrm>
                <a:off x="7380648" y="2128968"/>
                <a:ext cx="268920" cy="290880"/>
              </p14:xfrm>
            </p:contentPart>
          </mc:Choice>
          <mc:Fallback>
            <p:pic>
              <p:nvPicPr>
                <p:cNvPr id="480303" name="Freihand 480302">
                  <a:extLst>
                    <a:ext uri="{FF2B5EF4-FFF2-40B4-BE49-F238E27FC236}">
                      <a16:creationId xmlns:a16="http://schemas.microsoft.com/office/drawing/2014/main" id="{FAC401EA-D8A6-40D6-8A8B-EB1ECA3595E8}"/>
                    </a:ext>
                  </a:extLst>
                </p:cNvPr>
                <p:cNvPicPr/>
                <p:nvPr/>
              </p:nvPicPr>
              <p:blipFill>
                <a:blip r:embed="rId187"/>
                <a:stretch>
                  <a:fillRect/>
                </a:stretch>
              </p:blipFill>
              <p:spPr>
                <a:xfrm>
                  <a:off x="7376328" y="2124648"/>
                  <a:ext cx="277560" cy="299520"/>
                </a:xfrm>
                <a:prstGeom prst="rect">
                  <a:avLst/>
                </a:prstGeom>
              </p:spPr>
            </p:pic>
          </mc:Fallback>
        </mc:AlternateContent>
      </p:grpSp>
      <p:grpSp>
        <p:nvGrpSpPr>
          <p:cNvPr id="480329" name="Gruppieren 480328">
            <a:extLst>
              <a:ext uri="{FF2B5EF4-FFF2-40B4-BE49-F238E27FC236}">
                <a16:creationId xmlns:a16="http://schemas.microsoft.com/office/drawing/2014/main" id="{61E59945-54E7-4CDA-87A4-0DE100D14E53}"/>
              </a:ext>
            </a:extLst>
          </p:cNvPr>
          <p:cNvGrpSpPr/>
          <p:nvPr/>
        </p:nvGrpSpPr>
        <p:grpSpPr>
          <a:xfrm>
            <a:off x="7700688" y="1042848"/>
            <a:ext cx="1753920" cy="576720"/>
            <a:chOff x="7700688" y="1042848"/>
            <a:chExt cx="1753920" cy="576720"/>
          </a:xfrm>
        </p:grpSpPr>
        <mc:AlternateContent xmlns:mc="http://schemas.openxmlformats.org/markup-compatibility/2006">
          <mc:Choice xmlns:p14="http://schemas.microsoft.com/office/powerpoint/2010/main" Requires="p14">
            <p:contentPart p14:bwMode="auto" r:id="rId188">
              <p14:nvContentPartPr>
                <p14:cNvPr id="480304" name="Freihand 480303">
                  <a:extLst>
                    <a:ext uri="{FF2B5EF4-FFF2-40B4-BE49-F238E27FC236}">
                      <a16:creationId xmlns:a16="http://schemas.microsoft.com/office/drawing/2014/main" id="{43FD4DB7-4ACC-4DE9-A5A5-1CA2EC9E0F5E}"/>
                    </a:ext>
                  </a:extLst>
                </p14:cNvPr>
                <p14:cNvContentPartPr/>
                <p14:nvPr/>
              </p14:nvContentPartPr>
              <p14:xfrm>
                <a:off x="7700688" y="1160568"/>
                <a:ext cx="165960" cy="169200"/>
              </p14:xfrm>
            </p:contentPart>
          </mc:Choice>
          <mc:Fallback>
            <p:pic>
              <p:nvPicPr>
                <p:cNvPr id="480304" name="Freihand 480303">
                  <a:extLst>
                    <a:ext uri="{FF2B5EF4-FFF2-40B4-BE49-F238E27FC236}">
                      <a16:creationId xmlns:a16="http://schemas.microsoft.com/office/drawing/2014/main" id="{43FD4DB7-4ACC-4DE9-A5A5-1CA2EC9E0F5E}"/>
                    </a:ext>
                  </a:extLst>
                </p:cNvPr>
                <p:cNvPicPr/>
                <p:nvPr/>
              </p:nvPicPr>
              <p:blipFill>
                <a:blip r:embed="rId189"/>
                <a:stretch>
                  <a:fillRect/>
                </a:stretch>
              </p:blipFill>
              <p:spPr>
                <a:xfrm>
                  <a:off x="7696368" y="1156248"/>
                  <a:ext cx="174600" cy="177840"/>
                </a:xfrm>
                <a:prstGeom prst="rect">
                  <a:avLst/>
                </a:prstGeom>
              </p:spPr>
            </p:pic>
          </mc:Fallback>
        </mc:AlternateContent>
        <mc:AlternateContent xmlns:mc="http://schemas.openxmlformats.org/markup-compatibility/2006">
          <mc:Choice xmlns:p14="http://schemas.microsoft.com/office/powerpoint/2010/main" Requires="p14">
            <p:contentPart p14:bwMode="auto" r:id="rId190">
              <p14:nvContentPartPr>
                <p14:cNvPr id="480305" name="Freihand 480304">
                  <a:extLst>
                    <a:ext uri="{FF2B5EF4-FFF2-40B4-BE49-F238E27FC236}">
                      <a16:creationId xmlns:a16="http://schemas.microsoft.com/office/drawing/2014/main" id="{C26B4C60-48D1-4A61-AB6D-FBA3F96F6B1D}"/>
                    </a:ext>
                  </a:extLst>
                </p14:cNvPr>
                <p14:cNvContentPartPr/>
                <p14:nvPr/>
              </p14:nvContentPartPr>
              <p14:xfrm>
                <a:off x="7905888" y="1088928"/>
                <a:ext cx="133920" cy="196920"/>
              </p14:xfrm>
            </p:contentPart>
          </mc:Choice>
          <mc:Fallback>
            <p:pic>
              <p:nvPicPr>
                <p:cNvPr id="480305" name="Freihand 480304">
                  <a:extLst>
                    <a:ext uri="{FF2B5EF4-FFF2-40B4-BE49-F238E27FC236}">
                      <a16:creationId xmlns:a16="http://schemas.microsoft.com/office/drawing/2014/main" id="{C26B4C60-48D1-4A61-AB6D-FBA3F96F6B1D}"/>
                    </a:ext>
                  </a:extLst>
                </p:cNvPr>
                <p:cNvPicPr/>
                <p:nvPr/>
              </p:nvPicPr>
              <p:blipFill>
                <a:blip r:embed="rId191"/>
                <a:stretch>
                  <a:fillRect/>
                </a:stretch>
              </p:blipFill>
              <p:spPr>
                <a:xfrm>
                  <a:off x="7901568" y="1084608"/>
                  <a:ext cx="142560" cy="205560"/>
                </a:xfrm>
                <a:prstGeom prst="rect">
                  <a:avLst/>
                </a:prstGeom>
              </p:spPr>
            </p:pic>
          </mc:Fallback>
        </mc:AlternateContent>
        <mc:AlternateContent xmlns:mc="http://schemas.openxmlformats.org/markup-compatibility/2006">
          <mc:Choice xmlns:p14="http://schemas.microsoft.com/office/powerpoint/2010/main" Requires="p14">
            <p:contentPart p14:bwMode="auto" r:id="rId192">
              <p14:nvContentPartPr>
                <p14:cNvPr id="480306" name="Freihand 480305">
                  <a:extLst>
                    <a:ext uri="{FF2B5EF4-FFF2-40B4-BE49-F238E27FC236}">
                      <a16:creationId xmlns:a16="http://schemas.microsoft.com/office/drawing/2014/main" id="{49216C64-C706-47C2-95F2-FEB4DDE8249C}"/>
                    </a:ext>
                  </a:extLst>
                </p14:cNvPr>
                <p14:cNvContentPartPr/>
                <p14:nvPr/>
              </p14:nvContentPartPr>
              <p14:xfrm>
                <a:off x="7977888" y="1186128"/>
                <a:ext cx="140040" cy="102960"/>
              </p14:xfrm>
            </p:contentPart>
          </mc:Choice>
          <mc:Fallback>
            <p:pic>
              <p:nvPicPr>
                <p:cNvPr id="480306" name="Freihand 480305">
                  <a:extLst>
                    <a:ext uri="{FF2B5EF4-FFF2-40B4-BE49-F238E27FC236}">
                      <a16:creationId xmlns:a16="http://schemas.microsoft.com/office/drawing/2014/main" id="{49216C64-C706-47C2-95F2-FEB4DDE8249C}"/>
                    </a:ext>
                  </a:extLst>
                </p:cNvPr>
                <p:cNvPicPr/>
                <p:nvPr/>
              </p:nvPicPr>
              <p:blipFill>
                <a:blip r:embed="rId193"/>
                <a:stretch>
                  <a:fillRect/>
                </a:stretch>
              </p:blipFill>
              <p:spPr>
                <a:xfrm>
                  <a:off x="7973568" y="1181808"/>
                  <a:ext cx="148680" cy="111600"/>
                </a:xfrm>
                <a:prstGeom prst="rect">
                  <a:avLst/>
                </a:prstGeom>
              </p:spPr>
            </p:pic>
          </mc:Fallback>
        </mc:AlternateContent>
        <mc:AlternateContent xmlns:mc="http://schemas.openxmlformats.org/markup-compatibility/2006">
          <mc:Choice xmlns:p14="http://schemas.microsoft.com/office/powerpoint/2010/main" Requires="p14">
            <p:contentPart p14:bwMode="auto" r:id="rId194">
              <p14:nvContentPartPr>
                <p14:cNvPr id="480307" name="Freihand 480306">
                  <a:extLst>
                    <a:ext uri="{FF2B5EF4-FFF2-40B4-BE49-F238E27FC236}">
                      <a16:creationId xmlns:a16="http://schemas.microsoft.com/office/drawing/2014/main" id="{5323B1F6-758C-409A-83C7-61DC96497269}"/>
                    </a:ext>
                  </a:extLst>
                </p14:cNvPr>
                <p14:cNvContentPartPr/>
                <p14:nvPr/>
              </p14:nvContentPartPr>
              <p14:xfrm>
                <a:off x="8132328" y="1149048"/>
                <a:ext cx="286560" cy="102240"/>
              </p14:xfrm>
            </p:contentPart>
          </mc:Choice>
          <mc:Fallback>
            <p:pic>
              <p:nvPicPr>
                <p:cNvPr id="480307" name="Freihand 480306">
                  <a:extLst>
                    <a:ext uri="{FF2B5EF4-FFF2-40B4-BE49-F238E27FC236}">
                      <a16:creationId xmlns:a16="http://schemas.microsoft.com/office/drawing/2014/main" id="{5323B1F6-758C-409A-83C7-61DC96497269}"/>
                    </a:ext>
                  </a:extLst>
                </p:cNvPr>
                <p:cNvPicPr/>
                <p:nvPr/>
              </p:nvPicPr>
              <p:blipFill>
                <a:blip r:embed="rId195"/>
                <a:stretch>
                  <a:fillRect/>
                </a:stretch>
              </p:blipFill>
              <p:spPr>
                <a:xfrm>
                  <a:off x="8128008" y="1144728"/>
                  <a:ext cx="295200" cy="110880"/>
                </a:xfrm>
                <a:prstGeom prst="rect">
                  <a:avLst/>
                </a:prstGeom>
              </p:spPr>
            </p:pic>
          </mc:Fallback>
        </mc:AlternateContent>
        <mc:AlternateContent xmlns:mc="http://schemas.openxmlformats.org/markup-compatibility/2006">
          <mc:Choice xmlns:p14="http://schemas.microsoft.com/office/powerpoint/2010/main" Requires="p14">
            <p:contentPart p14:bwMode="auto" r:id="rId196">
              <p14:nvContentPartPr>
                <p14:cNvPr id="480308" name="Freihand 480307">
                  <a:extLst>
                    <a:ext uri="{FF2B5EF4-FFF2-40B4-BE49-F238E27FC236}">
                      <a16:creationId xmlns:a16="http://schemas.microsoft.com/office/drawing/2014/main" id="{C353EAF2-0752-4D8B-92BE-6EC9CA5BC7DE}"/>
                    </a:ext>
                  </a:extLst>
                </p14:cNvPr>
                <p14:cNvContentPartPr/>
                <p14:nvPr/>
              </p14:nvContentPartPr>
              <p14:xfrm>
                <a:off x="8387568" y="1116288"/>
                <a:ext cx="20160" cy="5760"/>
              </p14:xfrm>
            </p:contentPart>
          </mc:Choice>
          <mc:Fallback>
            <p:pic>
              <p:nvPicPr>
                <p:cNvPr id="480308" name="Freihand 480307">
                  <a:extLst>
                    <a:ext uri="{FF2B5EF4-FFF2-40B4-BE49-F238E27FC236}">
                      <a16:creationId xmlns:a16="http://schemas.microsoft.com/office/drawing/2014/main" id="{C353EAF2-0752-4D8B-92BE-6EC9CA5BC7DE}"/>
                    </a:ext>
                  </a:extLst>
                </p:cNvPr>
                <p:cNvPicPr/>
                <p:nvPr/>
              </p:nvPicPr>
              <p:blipFill>
                <a:blip r:embed="rId197"/>
                <a:stretch>
                  <a:fillRect/>
                </a:stretch>
              </p:blipFill>
              <p:spPr>
                <a:xfrm>
                  <a:off x="8383248" y="1111968"/>
                  <a:ext cx="28800" cy="14400"/>
                </a:xfrm>
                <a:prstGeom prst="rect">
                  <a:avLst/>
                </a:prstGeom>
              </p:spPr>
            </p:pic>
          </mc:Fallback>
        </mc:AlternateContent>
        <mc:AlternateContent xmlns:mc="http://schemas.openxmlformats.org/markup-compatibility/2006">
          <mc:Choice xmlns:p14="http://schemas.microsoft.com/office/powerpoint/2010/main" Requires="p14">
            <p:contentPart p14:bwMode="auto" r:id="rId198">
              <p14:nvContentPartPr>
                <p14:cNvPr id="480309" name="Freihand 480308">
                  <a:extLst>
                    <a:ext uri="{FF2B5EF4-FFF2-40B4-BE49-F238E27FC236}">
                      <a16:creationId xmlns:a16="http://schemas.microsoft.com/office/drawing/2014/main" id="{A78B9A44-E2A0-484D-9740-ECBD7E1CDCBB}"/>
                    </a:ext>
                  </a:extLst>
                </p14:cNvPr>
                <p14:cNvContentPartPr/>
                <p14:nvPr/>
              </p14:nvContentPartPr>
              <p14:xfrm>
                <a:off x="8469288" y="1129968"/>
                <a:ext cx="74880" cy="92160"/>
              </p14:xfrm>
            </p:contentPart>
          </mc:Choice>
          <mc:Fallback>
            <p:pic>
              <p:nvPicPr>
                <p:cNvPr id="480309" name="Freihand 480308">
                  <a:extLst>
                    <a:ext uri="{FF2B5EF4-FFF2-40B4-BE49-F238E27FC236}">
                      <a16:creationId xmlns:a16="http://schemas.microsoft.com/office/drawing/2014/main" id="{A78B9A44-E2A0-484D-9740-ECBD7E1CDCBB}"/>
                    </a:ext>
                  </a:extLst>
                </p:cNvPr>
                <p:cNvPicPr/>
                <p:nvPr/>
              </p:nvPicPr>
              <p:blipFill>
                <a:blip r:embed="rId199"/>
                <a:stretch>
                  <a:fillRect/>
                </a:stretch>
              </p:blipFill>
              <p:spPr>
                <a:xfrm>
                  <a:off x="8464968" y="1125648"/>
                  <a:ext cx="83520" cy="100800"/>
                </a:xfrm>
                <a:prstGeom prst="rect">
                  <a:avLst/>
                </a:prstGeom>
              </p:spPr>
            </p:pic>
          </mc:Fallback>
        </mc:AlternateContent>
        <mc:AlternateContent xmlns:mc="http://schemas.openxmlformats.org/markup-compatibility/2006">
          <mc:Choice xmlns:p14="http://schemas.microsoft.com/office/powerpoint/2010/main" Requires="p14">
            <p:contentPart p14:bwMode="auto" r:id="rId200">
              <p14:nvContentPartPr>
                <p14:cNvPr id="480310" name="Freihand 480309">
                  <a:extLst>
                    <a:ext uri="{FF2B5EF4-FFF2-40B4-BE49-F238E27FC236}">
                      <a16:creationId xmlns:a16="http://schemas.microsoft.com/office/drawing/2014/main" id="{8C9B9084-AD5D-4A05-AC28-BD8E5C9EBE95}"/>
                    </a:ext>
                  </a:extLst>
                </p14:cNvPr>
                <p14:cNvContentPartPr/>
                <p14:nvPr/>
              </p14:nvContentPartPr>
              <p14:xfrm>
                <a:off x="8742168" y="1106208"/>
                <a:ext cx="150840" cy="79200"/>
              </p14:xfrm>
            </p:contentPart>
          </mc:Choice>
          <mc:Fallback>
            <p:pic>
              <p:nvPicPr>
                <p:cNvPr id="480310" name="Freihand 480309">
                  <a:extLst>
                    <a:ext uri="{FF2B5EF4-FFF2-40B4-BE49-F238E27FC236}">
                      <a16:creationId xmlns:a16="http://schemas.microsoft.com/office/drawing/2014/main" id="{8C9B9084-AD5D-4A05-AC28-BD8E5C9EBE95}"/>
                    </a:ext>
                  </a:extLst>
                </p:cNvPr>
                <p:cNvPicPr/>
                <p:nvPr/>
              </p:nvPicPr>
              <p:blipFill>
                <a:blip r:embed="rId201"/>
                <a:stretch>
                  <a:fillRect/>
                </a:stretch>
              </p:blipFill>
              <p:spPr>
                <a:xfrm>
                  <a:off x="8737848" y="1101888"/>
                  <a:ext cx="159480" cy="87840"/>
                </a:xfrm>
                <a:prstGeom prst="rect">
                  <a:avLst/>
                </a:prstGeom>
              </p:spPr>
            </p:pic>
          </mc:Fallback>
        </mc:AlternateContent>
        <mc:AlternateContent xmlns:mc="http://schemas.openxmlformats.org/markup-compatibility/2006">
          <mc:Choice xmlns:p14="http://schemas.microsoft.com/office/powerpoint/2010/main" Requires="p14">
            <p:contentPart p14:bwMode="auto" r:id="rId202">
              <p14:nvContentPartPr>
                <p14:cNvPr id="480311" name="Freihand 480310">
                  <a:extLst>
                    <a:ext uri="{FF2B5EF4-FFF2-40B4-BE49-F238E27FC236}">
                      <a16:creationId xmlns:a16="http://schemas.microsoft.com/office/drawing/2014/main" id="{499212D4-9DFA-4DA2-9A05-13E7EC02739B}"/>
                    </a:ext>
                  </a:extLst>
                </p14:cNvPr>
                <p14:cNvContentPartPr/>
                <p14:nvPr/>
              </p14:nvContentPartPr>
              <p14:xfrm>
                <a:off x="8899128" y="1042848"/>
                <a:ext cx="218520" cy="102960"/>
              </p14:xfrm>
            </p:contentPart>
          </mc:Choice>
          <mc:Fallback>
            <p:pic>
              <p:nvPicPr>
                <p:cNvPr id="480311" name="Freihand 480310">
                  <a:extLst>
                    <a:ext uri="{FF2B5EF4-FFF2-40B4-BE49-F238E27FC236}">
                      <a16:creationId xmlns:a16="http://schemas.microsoft.com/office/drawing/2014/main" id="{499212D4-9DFA-4DA2-9A05-13E7EC02739B}"/>
                    </a:ext>
                  </a:extLst>
                </p:cNvPr>
                <p:cNvPicPr/>
                <p:nvPr/>
              </p:nvPicPr>
              <p:blipFill>
                <a:blip r:embed="rId203"/>
                <a:stretch>
                  <a:fillRect/>
                </a:stretch>
              </p:blipFill>
              <p:spPr>
                <a:xfrm>
                  <a:off x="8894808" y="1038528"/>
                  <a:ext cx="227160" cy="111600"/>
                </a:xfrm>
                <a:prstGeom prst="rect">
                  <a:avLst/>
                </a:prstGeom>
              </p:spPr>
            </p:pic>
          </mc:Fallback>
        </mc:AlternateContent>
        <mc:AlternateContent xmlns:mc="http://schemas.openxmlformats.org/markup-compatibility/2006">
          <mc:Choice xmlns:p14="http://schemas.microsoft.com/office/powerpoint/2010/main" Requires="p14">
            <p:contentPart p14:bwMode="auto" r:id="rId204">
              <p14:nvContentPartPr>
                <p14:cNvPr id="480315" name="Freihand 480314">
                  <a:extLst>
                    <a:ext uri="{FF2B5EF4-FFF2-40B4-BE49-F238E27FC236}">
                      <a16:creationId xmlns:a16="http://schemas.microsoft.com/office/drawing/2014/main" id="{72ABB5F9-DCB4-4454-B290-05451D9B0614}"/>
                    </a:ext>
                  </a:extLst>
                </p14:cNvPr>
                <p14:cNvContentPartPr/>
                <p14:nvPr/>
              </p14:nvContentPartPr>
              <p14:xfrm>
                <a:off x="7813008" y="1474128"/>
                <a:ext cx="195120" cy="113760"/>
              </p14:xfrm>
            </p:contentPart>
          </mc:Choice>
          <mc:Fallback>
            <p:pic>
              <p:nvPicPr>
                <p:cNvPr id="480315" name="Freihand 480314">
                  <a:extLst>
                    <a:ext uri="{FF2B5EF4-FFF2-40B4-BE49-F238E27FC236}">
                      <a16:creationId xmlns:a16="http://schemas.microsoft.com/office/drawing/2014/main" id="{72ABB5F9-DCB4-4454-B290-05451D9B0614}"/>
                    </a:ext>
                  </a:extLst>
                </p:cNvPr>
                <p:cNvPicPr/>
                <p:nvPr/>
              </p:nvPicPr>
              <p:blipFill>
                <a:blip r:embed="rId205"/>
                <a:stretch>
                  <a:fillRect/>
                </a:stretch>
              </p:blipFill>
              <p:spPr>
                <a:xfrm>
                  <a:off x="7808688" y="1469808"/>
                  <a:ext cx="203760" cy="122400"/>
                </a:xfrm>
                <a:prstGeom prst="rect">
                  <a:avLst/>
                </a:prstGeom>
              </p:spPr>
            </p:pic>
          </mc:Fallback>
        </mc:AlternateContent>
        <mc:AlternateContent xmlns:mc="http://schemas.openxmlformats.org/markup-compatibility/2006">
          <mc:Choice xmlns:p14="http://schemas.microsoft.com/office/powerpoint/2010/main" Requires="p14">
            <p:contentPart p14:bwMode="auto" r:id="rId206">
              <p14:nvContentPartPr>
                <p14:cNvPr id="480316" name="Freihand 480315">
                  <a:extLst>
                    <a:ext uri="{FF2B5EF4-FFF2-40B4-BE49-F238E27FC236}">
                      <a16:creationId xmlns:a16="http://schemas.microsoft.com/office/drawing/2014/main" id="{FBDDA2C7-2B2E-4DFF-B6A4-35EFC3488928}"/>
                    </a:ext>
                  </a:extLst>
                </p14:cNvPr>
                <p14:cNvContentPartPr/>
                <p14:nvPr/>
              </p14:nvContentPartPr>
              <p14:xfrm>
                <a:off x="8073648" y="1380528"/>
                <a:ext cx="99360" cy="203760"/>
              </p14:xfrm>
            </p:contentPart>
          </mc:Choice>
          <mc:Fallback>
            <p:pic>
              <p:nvPicPr>
                <p:cNvPr id="480316" name="Freihand 480315">
                  <a:extLst>
                    <a:ext uri="{FF2B5EF4-FFF2-40B4-BE49-F238E27FC236}">
                      <a16:creationId xmlns:a16="http://schemas.microsoft.com/office/drawing/2014/main" id="{FBDDA2C7-2B2E-4DFF-B6A4-35EFC3488928}"/>
                    </a:ext>
                  </a:extLst>
                </p:cNvPr>
                <p:cNvPicPr/>
                <p:nvPr/>
              </p:nvPicPr>
              <p:blipFill>
                <a:blip r:embed="rId207"/>
                <a:stretch>
                  <a:fillRect/>
                </a:stretch>
              </p:blipFill>
              <p:spPr>
                <a:xfrm>
                  <a:off x="8069328" y="1376208"/>
                  <a:ext cx="108000" cy="212400"/>
                </a:xfrm>
                <a:prstGeom prst="rect">
                  <a:avLst/>
                </a:prstGeom>
              </p:spPr>
            </p:pic>
          </mc:Fallback>
        </mc:AlternateContent>
        <mc:AlternateContent xmlns:mc="http://schemas.openxmlformats.org/markup-compatibility/2006">
          <mc:Choice xmlns:p14="http://schemas.microsoft.com/office/powerpoint/2010/main" Requires="p14">
            <p:contentPart p14:bwMode="auto" r:id="rId208">
              <p14:nvContentPartPr>
                <p14:cNvPr id="480317" name="Freihand 480316">
                  <a:extLst>
                    <a:ext uri="{FF2B5EF4-FFF2-40B4-BE49-F238E27FC236}">
                      <a16:creationId xmlns:a16="http://schemas.microsoft.com/office/drawing/2014/main" id="{F8EBB0AB-4678-46F9-85BA-1CAF435981BE}"/>
                    </a:ext>
                  </a:extLst>
                </p14:cNvPr>
                <p14:cNvContentPartPr/>
                <p14:nvPr/>
              </p14:nvContentPartPr>
              <p14:xfrm>
                <a:off x="8200368" y="1505448"/>
                <a:ext cx="21240" cy="114120"/>
              </p14:xfrm>
            </p:contentPart>
          </mc:Choice>
          <mc:Fallback>
            <p:pic>
              <p:nvPicPr>
                <p:cNvPr id="480317" name="Freihand 480316">
                  <a:extLst>
                    <a:ext uri="{FF2B5EF4-FFF2-40B4-BE49-F238E27FC236}">
                      <a16:creationId xmlns:a16="http://schemas.microsoft.com/office/drawing/2014/main" id="{F8EBB0AB-4678-46F9-85BA-1CAF435981BE}"/>
                    </a:ext>
                  </a:extLst>
                </p:cNvPr>
                <p:cNvPicPr/>
                <p:nvPr/>
              </p:nvPicPr>
              <p:blipFill>
                <a:blip r:embed="rId209"/>
                <a:stretch>
                  <a:fillRect/>
                </a:stretch>
              </p:blipFill>
              <p:spPr>
                <a:xfrm>
                  <a:off x="8196048" y="1501128"/>
                  <a:ext cx="29880" cy="122760"/>
                </a:xfrm>
                <a:prstGeom prst="rect">
                  <a:avLst/>
                </a:prstGeom>
              </p:spPr>
            </p:pic>
          </mc:Fallback>
        </mc:AlternateContent>
        <mc:AlternateContent xmlns:mc="http://schemas.openxmlformats.org/markup-compatibility/2006">
          <mc:Choice xmlns:p14="http://schemas.microsoft.com/office/powerpoint/2010/main" Requires="p14">
            <p:contentPart p14:bwMode="auto" r:id="rId210">
              <p14:nvContentPartPr>
                <p14:cNvPr id="480318" name="Freihand 480317">
                  <a:extLst>
                    <a:ext uri="{FF2B5EF4-FFF2-40B4-BE49-F238E27FC236}">
                      <a16:creationId xmlns:a16="http://schemas.microsoft.com/office/drawing/2014/main" id="{93938F4A-A5E2-426C-8CD1-55E4FCB6F7C5}"/>
                    </a:ext>
                  </a:extLst>
                </p14:cNvPr>
                <p14:cNvContentPartPr/>
                <p14:nvPr/>
              </p14:nvContentPartPr>
              <p14:xfrm>
                <a:off x="8251488" y="1343808"/>
                <a:ext cx="107640" cy="210960"/>
              </p14:xfrm>
            </p:contentPart>
          </mc:Choice>
          <mc:Fallback>
            <p:pic>
              <p:nvPicPr>
                <p:cNvPr id="480318" name="Freihand 480317">
                  <a:extLst>
                    <a:ext uri="{FF2B5EF4-FFF2-40B4-BE49-F238E27FC236}">
                      <a16:creationId xmlns:a16="http://schemas.microsoft.com/office/drawing/2014/main" id="{93938F4A-A5E2-426C-8CD1-55E4FCB6F7C5}"/>
                    </a:ext>
                  </a:extLst>
                </p:cNvPr>
                <p:cNvPicPr/>
                <p:nvPr/>
              </p:nvPicPr>
              <p:blipFill>
                <a:blip r:embed="rId211"/>
                <a:stretch>
                  <a:fillRect/>
                </a:stretch>
              </p:blipFill>
              <p:spPr>
                <a:xfrm>
                  <a:off x="8247168" y="1339488"/>
                  <a:ext cx="116280" cy="219600"/>
                </a:xfrm>
                <a:prstGeom prst="rect">
                  <a:avLst/>
                </a:prstGeom>
              </p:spPr>
            </p:pic>
          </mc:Fallback>
        </mc:AlternateContent>
        <mc:AlternateContent xmlns:mc="http://schemas.openxmlformats.org/markup-compatibility/2006">
          <mc:Choice xmlns:p14="http://schemas.microsoft.com/office/powerpoint/2010/main" Requires="p14">
            <p:contentPart p14:bwMode="auto" r:id="rId212">
              <p14:nvContentPartPr>
                <p14:cNvPr id="480319" name="Freihand 480318">
                  <a:extLst>
                    <a:ext uri="{FF2B5EF4-FFF2-40B4-BE49-F238E27FC236}">
                      <a16:creationId xmlns:a16="http://schemas.microsoft.com/office/drawing/2014/main" id="{01C4781F-444D-4740-A82F-BEDFA9A9723A}"/>
                    </a:ext>
                  </a:extLst>
                </p14:cNvPr>
                <p14:cNvContentPartPr/>
                <p14:nvPr/>
              </p14:nvContentPartPr>
              <p14:xfrm>
                <a:off x="8448408" y="1320048"/>
                <a:ext cx="208800" cy="189360"/>
              </p14:xfrm>
            </p:contentPart>
          </mc:Choice>
          <mc:Fallback>
            <p:pic>
              <p:nvPicPr>
                <p:cNvPr id="480319" name="Freihand 480318">
                  <a:extLst>
                    <a:ext uri="{FF2B5EF4-FFF2-40B4-BE49-F238E27FC236}">
                      <a16:creationId xmlns:a16="http://schemas.microsoft.com/office/drawing/2014/main" id="{01C4781F-444D-4740-A82F-BEDFA9A9723A}"/>
                    </a:ext>
                  </a:extLst>
                </p:cNvPr>
                <p:cNvPicPr/>
                <p:nvPr/>
              </p:nvPicPr>
              <p:blipFill>
                <a:blip r:embed="rId213"/>
                <a:stretch>
                  <a:fillRect/>
                </a:stretch>
              </p:blipFill>
              <p:spPr>
                <a:xfrm>
                  <a:off x="8444088" y="1315728"/>
                  <a:ext cx="217440" cy="198000"/>
                </a:xfrm>
                <a:prstGeom prst="rect">
                  <a:avLst/>
                </a:prstGeom>
              </p:spPr>
            </p:pic>
          </mc:Fallback>
        </mc:AlternateContent>
        <mc:AlternateContent xmlns:mc="http://schemas.openxmlformats.org/markup-compatibility/2006">
          <mc:Choice xmlns:p14="http://schemas.microsoft.com/office/powerpoint/2010/main" Requires="p14">
            <p:contentPart p14:bwMode="auto" r:id="rId214">
              <p14:nvContentPartPr>
                <p14:cNvPr id="480320" name="Freihand 480319">
                  <a:extLst>
                    <a:ext uri="{FF2B5EF4-FFF2-40B4-BE49-F238E27FC236}">
                      <a16:creationId xmlns:a16="http://schemas.microsoft.com/office/drawing/2014/main" id="{82B04B9A-6CF9-4572-A979-6105B1D097DC}"/>
                    </a:ext>
                  </a:extLst>
                </p14:cNvPr>
                <p14:cNvContentPartPr/>
                <p14:nvPr/>
              </p14:nvContentPartPr>
              <p14:xfrm>
                <a:off x="8620848" y="1312488"/>
                <a:ext cx="20160" cy="57240"/>
              </p14:xfrm>
            </p:contentPart>
          </mc:Choice>
          <mc:Fallback>
            <p:pic>
              <p:nvPicPr>
                <p:cNvPr id="480320" name="Freihand 480319">
                  <a:extLst>
                    <a:ext uri="{FF2B5EF4-FFF2-40B4-BE49-F238E27FC236}">
                      <a16:creationId xmlns:a16="http://schemas.microsoft.com/office/drawing/2014/main" id="{82B04B9A-6CF9-4572-A979-6105B1D097DC}"/>
                    </a:ext>
                  </a:extLst>
                </p:cNvPr>
                <p:cNvPicPr/>
                <p:nvPr/>
              </p:nvPicPr>
              <p:blipFill>
                <a:blip r:embed="rId215"/>
                <a:stretch>
                  <a:fillRect/>
                </a:stretch>
              </p:blipFill>
              <p:spPr>
                <a:xfrm>
                  <a:off x="8616528" y="1308168"/>
                  <a:ext cx="28800" cy="65880"/>
                </a:xfrm>
                <a:prstGeom prst="rect">
                  <a:avLst/>
                </a:prstGeom>
              </p:spPr>
            </p:pic>
          </mc:Fallback>
        </mc:AlternateContent>
        <mc:AlternateContent xmlns:mc="http://schemas.openxmlformats.org/markup-compatibility/2006">
          <mc:Choice xmlns:p14="http://schemas.microsoft.com/office/powerpoint/2010/main" Requires="p14">
            <p:contentPart p14:bwMode="auto" r:id="rId216">
              <p14:nvContentPartPr>
                <p14:cNvPr id="480321" name="Freihand 480320">
                  <a:extLst>
                    <a:ext uri="{FF2B5EF4-FFF2-40B4-BE49-F238E27FC236}">
                      <a16:creationId xmlns:a16="http://schemas.microsoft.com/office/drawing/2014/main" id="{057EDD87-957E-4EE2-9128-E036C147C8D6}"/>
                    </a:ext>
                  </a:extLst>
                </p14:cNvPr>
                <p14:cNvContentPartPr/>
                <p14:nvPr/>
              </p14:nvContentPartPr>
              <p14:xfrm>
                <a:off x="8669808" y="1359288"/>
                <a:ext cx="91080" cy="124560"/>
              </p14:xfrm>
            </p:contentPart>
          </mc:Choice>
          <mc:Fallback>
            <p:pic>
              <p:nvPicPr>
                <p:cNvPr id="480321" name="Freihand 480320">
                  <a:extLst>
                    <a:ext uri="{FF2B5EF4-FFF2-40B4-BE49-F238E27FC236}">
                      <a16:creationId xmlns:a16="http://schemas.microsoft.com/office/drawing/2014/main" id="{057EDD87-957E-4EE2-9128-E036C147C8D6}"/>
                    </a:ext>
                  </a:extLst>
                </p:cNvPr>
                <p:cNvPicPr/>
                <p:nvPr/>
              </p:nvPicPr>
              <p:blipFill>
                <a:blip r:embed="rId217"/>
                <a:stretch>
                  <a:fillRect/>
                </a:stretch>
              </p:blipFill>
              <p:spPr>
                <a:xfrm>
                  <a:off x="8665488" y="1354968"/>
                  <a:ext cx="99720" cy="133200"/>
                </a:xfrm>
                <a:prstGeom prst="rect">
                  <a:avLst/>
                </a:prstGeom>
              </p:spPr>
            </p:pic>
          </mc:Fallback>
        </mc:AlternateContent>
        <mc:AlternateContent xmlns:mc="http://schemas.openxmlformats.org/markup-compatibility/2006">
          <mc:Choice xmlns:p14="http://schemas.microsoft.com/office/powerpoint/2010/main" Requires="p14">
            <p:contentPart p14:bwMode="auto" r:id="rId218">
              <p14:nvContentPartPr>
                <p14:cNvPr id="480323" name="Freihand 480322">
                  <a:extLst>
                    <a:ext uri="{FF2B5EF4-FFF2-40B4-BE49-F238E27FC236}">
                      <a16:creationId xmlns:a16="http://schemas.microsoft.com/office/drawing/2014/main" id="{2DF3BD40-3E69-4B3B-8F93-E45803B61634}"/>
                    </a:ext>
                  </a:extLst>
                </p14:cNvPr>
                <p14:cNvContentPartPr/>
                <p14:nvPr/>
              </p14:nvContentPartPr>
              <p14:xfrm>
                <a:off x="8873208" y="1319328"/>
                <a:ext cx="113760" cy="257400"/>
              </p14:xfrm>
            </p:contentPart>
          </mc:Choice>
          <mc:Fallback>
            <p:pic>
              <p:nvPicPr>
                <p:cNvPr id="480323" name="Freihand 480322">
                  <a:extLst>
                    <a:ext uri="{FF2B5EF4-FFF2-40B4-BE49-F238E27FC236}">
                      <a16:creationId xmlns:a16="http://schemas.microsoft.com/office/drawing/2014/main" id="{2DF3BD40-3E69-4B3B-8F93-E45803B61634}"/>
                    </a:ext>
                  </a:extLst>
                </p:cNvPr>
                <p:cNvPicPr/>
                <p:nvPr/>
              </p:nvPicPr>
              <p:blipFill>
                <a:blip r:embed="rId219"/>
                <a:stretch>
                  <a:fillRect/>
                </a:stretch>
              </p:blipFill>
              <p:spPr>
                <a:xfrm>
                  <a:off x="8868888" y="1315008"/>
                  <a:ext cx="122400" cy="266040"/>
                </a:xfrm>
                <a:prstGeom prst="rect">
                  <a:avLst/>
                </a:prstGeom>
              </p:spPr>
            </p:pic>
          </mc:Fallback>
        </mc:AlternateContent>
        <mc:AlternateContent xmlns:mc="http://schemas.openxmlformats.org/markup-compatibility/2006">
          <mc:Choice xmlns:p14="http://schemas.microsoft.com/office/powerpoint/2010/main" Requires="p14">
            <p:contentPart p14:bwMode="auto" r:id="rId220">
              <p14:nvContentPartPr>
                <p14:cNvPr id="480324" name="Freihand 480323">
                  <a:extLst>
                    <a:ext uri="{FF2B5EF4-FFF2-40B4-BE49-F238E27FC236}">
                      <a16:creationId xmlns:a16="http://schemas.microsoft.com/office/drawing/2014/main" id="{D573F44C-FA7A-497A-8218-ECA5F7CAF680}"/>
                    </a:ext>
                  </a:extLst>
                </p14:cNvPr>
                <p14:cNvContentPartPr/>
                <p14:nvPr/>
              </p14:nvContentPartPr>
              <p14:xfrm>
                <a:off x="9017568" y="1269288"/>
                <a:ext cx="95040" cy="118440"/>
              </p14:xfrm>
            </p:contentPart>
          </mc:Choice>
          <mc:Fallback>
            <p:pic>
              <p:nvPicPr>
                <p:cNvPr id="480324" name="Freihand 480323">
                  <a:extLst>
                    <a:ext uri="{FF2B5EF4-FFF2-40B4-BE49-F238E27FC236}">
                      <a16:creationId xmlns:a16="http://schemas.microsoft.com/office/drawing/2014/main" id="{D573F44C-FA7A-497A-8218-ECA5F7CAF680}"/>
                    </a:ext>
                  </a:extLst>
                </p:cNvPr>
                <p:cNvPicPr/>
                <p:nvPr/>
              </p:nvPicPr>
              <p:blipFill>
                <a:blip r:embed="rId221"/>
                <a:stretch>
                  <a:fillRect/>
                </a:stretch>
              </p:blipFill>
              <p:spPr>
                <a:xfrm>
                  <a:off x="9013248" y="1264968"/>
                  <a:ext cx="103680" cy="127080"/>
                </a:xfrm>
                <a:prstGeom prst="rect">
                  <a:avLst/>
                </a:prstGeom>
              </p:spPr>
            </p:pic>
          </mc:Fallback>
        </mc:AlternateContent>
        <mc:AlternateContent xmlns:mc="http://schemas.openxmlformats.org/markup-compatibility/2006">
          <mc:Choice xmlns:p14="http://schemas.microsoft.com/office/powerpoint/2010/main" Requires="p14">
            <p:contentPart p14:bwMode="auto" r:id="rId222">
              <p14:nvContentPartPr>
                <p14:cNvPr id="480325" name="Freihand 480324">
                  <a:extLst>
                    <a:ext uri="{FF2B5EF4-FFF2-40B4-BE49-F238E27FC236}">
                      <a16:creationId xmlns:a16="http://schemas.microsoft.com/office/drawing/2014/main" id="{FDCF9F87-9140-4A90-9B6B-35BD4A855575}"/>
                    </a:ext>
                  </a:extLst>
                </p14:cNvPr>
                <p14:cNvContentPartPr/>
                <p14:nvPr/>
              </p14:nvContentPartPr>
              <p14:xfrm>
                <a:off x="9121968" y="1260288"/>
                <a:ext cx="65160" cy="87480"/>
              </p14:xfrm>
            </p:contentPart>
          </mc:Choice>
          <mc:Fallback>
            <p:pic>
              <p:nvPicPr>
                <p:cNvPr id="480325" name="Freihand 480324">
                  <a:extLst>
                    <a:ext uri="{FF2B5EF4-FFF2-40B4-BE49-F238E27FC236}">
                      <a16:creationId xmlns:a16="http://schemas.microsoft.com/office/drawing/2014/main" id="{FDCF9F87-9140-4A90-9B6B-35BD4A855575}"/>
                    </a:ext>
                  </a:extLst>
                </p:cNvPr>
                <p:cNvPicPr/>
                <p:nvPr/>
              </p:nvPicPr>
              <p:blipFill>
                <a:blip r:embed="rId223"/>
                <a:stretch>
                  <a:fillRect/>
                </a:stretch>
              </p:blipFill>
              <p:spPr>
                <a:xfrm>
                  <a:off x="9117648" y="1255968"/>
                  <a:ext cx="73800" cy="96120"/>
                </a:xfrm>
                <a:prstGeom prst="rect">
                  <a:avLst/>
                </a:prstGeom>
              </p:spPr>
            </p:pic>
          </mc:Fallback>
        </mc:AlternateContent>
        <mc:AlternateContent xmlns:mc="http://schemas.openxmlformats.org/markup-compatibility/2006">
          <mc:Choice xmlns:p14="http://schemas.microsoft.com/office/powerpoint/2010/main" Requires="p14">
            <p:contentPart p14:bwMode="auto" r:id="rId224">
              <p14:nvContentPartPr>
                <p14:cNvPr id="480326" name="Freihand 480325">
                  <a:extLst>
                    <a:ext uri="{FF2B5EF4-FFF2-40B4-BE49-F238E27FC236}">
                      <a16:creationId xmlns:a16="http://schemas.microsoft.com/office/drawing/2014/main" id="{3CBE4EC2-102B-4FDF-9C51-72D465CAF471}"/>
                    </a:ext>
                  </a:extLst>
                </p14:cNvPr>
                <p14:cNvContentPartPr/>
                <p14:nvPr/>
              </p14:nvContentPartPr>
              <p14:xfrm>
                <a:off x="9219888" y="1201248"/>
                <a:ext cx="72000" cy="228240"/>
              </p14:xfrm>
            </p:contentPart>
          </mc:Choice>
          <mc:Fallback>
            <p:pic>
              <p:nvPicPr>
                <p:cNvPr id="480326" name="Freihand 480325">
                  <a:extLst>
                    <a:ext uri="{FF2B5EF4-FFF2-40B4-BE49-F238E27FC236}">
                      <a16:creationId xmlns:a16="http://schemas.microsoft.com/office/drawing/2014/main" id="{3CBE4EC2-102B-4FDF-9C51-72D465CAF471}"/>
                    </a:ext>
                  </a:extLst>
                </p:cNvPr>
                <p:cNvPicPr/>
                <p:nvPr/>
              </p:nvPicPr>
              <p:blipFill>
                <a:blip r:embed="rId225"/>
                <a:stretch>
                  <a:fillRect/>
                </a:stretch>
              </p:blipFill>
              <p:spPr>
                <a:xfrm>
                  <a:off x="9215568" y="1196928"/>
                  <a:ext cx="80640" cy="236880"/>
                </a:xfrm>
                <a:prstGeom prst="rect">
                  <a:avLst/>
                </a:prstGeom>
              </p:spPr>
            </p:pic>
          </mc:Fallback>
        </mc:AlternateContent>
        <mc:AlternateContent xmlns:mc="http://schemas.openxmlformats.org/markup-compatibility/2006">
          <mc:Choice xmlns:p14="http://schemas.microsoft.com/office/powerpoint/2010/main" Requires="p14">
            <p:contentPart p14:bwMode="auto" r:id="rId226">
              <p14:nvContentPartPr>
                <p14:cNvPr id="480327" name="Freihand 480326">
                  <a:extLst>
                    <a:ext uri="{FF2B5EF4-FFF2-40B4-BE49-F238E27FC236}">
                      <a16:creationId xmlns:a16="http://schemas.microsoft.com/office/drawing/2014/main" id="{B98B3ED1-4412-45DB-93F7-BEBD15DADF88}"/>
                    </a:ext>
                  </a:extLst>
                </p14:cNvPr>
                <p14:cNvContentPartPr/>
                <p14:nvPr/>
              </p14:nvContentPartPr>
              <p14:xfrm>
                <a:off x="9286848" y="1127448"/>
                <a:ext cx="25200" cy="141840"/>
              </p14:xfrm>
            </p:contentPart>
          </mc:Choice>
          <mc:Fallback>
            <p:pic>
              <p:nvPicPr>
                <p:cNvPr id="480327" name="Freihand 480326">
                  <a:extLst>
                    <a:ext uri="{FF2B5EF4-FFF2-40B4-BE49-F238E27FC236}">
                      <a16:creationId xmlns:a16="http://schemas.microsoft.com/office/drawing/2014/main" id="{B98B3ED1-4412-45DB-93F7-BEBD15DADF88}"/>
                    </a:ext>
                  </a:extLst>
                </p:cNvPr>
                <p:cNvPicPr/>
                <p:nvPr/>
              </p:nvPicPr>
              <p:blipFill>
                <a:blip r:embed="rId227"/>
                <a:stretch>
                  <a:fillRect/>
                </a:stretch>
              </p:blipFill>
              <p:spPr>
                <a:xfrm>
                  <a:off x="9282528" y="1123128"/>
                  <a:ext cx="33840" cy="150480"/>
                </a:xfrm>
                <a:prstGeom prst="rect">
                  <a:avLst/>
                </a:prstGeom>
              </p:spPr>
            </p:pic>
          </mc:Fallback>
        </mc:AlternateContent>
        <mc:AlternateContent xmlns:mc="http://schemas.openxmlformats.org/markup-compatibility/2006">
          <mc:Choice xmlns:p14="http://schemas.microsoft.com/office/powerpoint/2010/main" Requires="p14">
            <p:contentPart p14:bwMode="auto" r:id="rId228">
              <p14:nvContentPartPr>
                <p14:cNvPr id="480328" name="Freihand 480327">
                  <a:extLst>
                    <a:ext uri="{FF2B5EF4-FFF2-40B4-BE49-F238E27FC236}">
                      <a16:creationId xmlns:a16="http://schemas.microsoft.com/office/drawing/2014/main" id="{12A86F21-1630-49A6-83BB-83256981DE3D}"/>
                    </a:ext>
                  </a:extLst>
                </p14:cNvPr>
                <p14:cNvContentPartPr/>
                <p14:nvPr/>
              </p14:nvContentPartPr>
              <p14:xfrm>
                <a:off x="9332568" y="1154088"/>
                <a:ext cx="122040" cy="86760"/>
              </p14:xfrm>
            </p:contentPart>
          </mc:Choice>
          <mc:Fallback>
            <p:pic>
              <p:nvPicPr>
                <p:cNvPr id="480328" name="Freihand 480327">
                  <a:extLst>
                    <a:ext uri="{FF2B5EF4-FFF2-40B4-BE49-F238E27FC236}">
                      <a16:creationId xmlns:a16="http://schemas.microsoft.com/office/drawing/2014/main" id="{12A86F21-1630-49A6-83BB-83256981DE3D}"/>
                    </a:ext>
                  </a:extLst>
                </p:cNvPr>
                <p:cNvPicPr/>
                <p:nvPr/>
              </p:nvPicPr>
              <p:blipFill>
                <a:blip r:embed="rId229"/>
                <a:stretch>
                  <a:fillRect/>
                </a:stretch>
              </p:blipFill>
              <p:spPr>
                <a:xfrm>
                  <a:off x="9328248" y="1149768"/>
                  <a:ext cx="130680" cy="9540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230">
            <p14:nvContentPartPr>
              <p14:cNvPr id="480330" name="Freihand 480329">
                <a:extLst>
                  <a:ext uri="{FF2B5EF4-FFF2-40B4-BE49-F238E27FC236}">
                    <a16:creationId xmlns:a16="http://schemas.microsoft.com/office/drawing/2014/main" id="{C8272CE9-D239-423F-95A0-808E414E046C}"/>
                  </a:ext>
                </a:extLst>
              </p14:cNvPr>
              <p14:cNvContentPartPr/>
              <p14:nvPr/>
            </p14:nvContentPartPr>
            <p14:xfrm>
              <a:off x="7281648" y="2707128"/>
              <a:ext cx="328680" cy="881280"/>
            </p14:xfrm>
          </p:contentPart>
        </mc:Choice>
        <mc:Fallback>
          <p:pic>
            <p:nvPicPr>
              <p:cNvPr id="480330" name="Freihand 480329">
                <a:extLst>
                  <a:ext uri="{FF2B5EF4-FFF2-40B4-BE49-F238E27FC236}">
                    <a16:creationId xmlns:a16="http://schemas.microsoft.com/office/drawing/2014/main" id="{C8272CE9-D239-423F-95A0-808E414E046C}"/>
                  </a:ext>
                </a:extLst>
              </p:cNvPr>
              <p:cNvPicPr/>
              <p:nvPr/>
            </p:nvPicPr>
            <p:blipFill>
              <a:blip r:embed="rId231"/>
              <a:stretch>
                <a:fillRect/>
              </a:stretch>
            </p:blipFill>
            <p:spPr>
              <a:xfrm>
                <a:off x="7277328" y="2702808"/>
                <a:ext cx="337320" cy="889920"/>
              </a:xfrm>
              <a:prstGeom prst="rect">
                <a:avLst/>
              </a:prstGeom>
            </p:spPr>
          </p:pic>
        </mc:Fallback>
      </mc:AlternateContent>
    </p:spTree>
    <p:extLst>
      <p:ext uri="{BB962C8B-B14F-4D97-AF65-F5344CB8AC3E}">
        <p14:creationId xmlns:p14="http://schemas.microsoft.com/office/powerpoint/2010/main" val="1398269579"/>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3" name="Rectangle 2"/>
          <p:cNvSpPr>
            <a:spLocks noChangeArrowheads="1"/>
          </p:cNvSpPr>
          <p:nvPr/>
        </p:nvSpPr>
        <p:spPr bwMode="auto">
          <a:xfrm>
            <a:off x="4392613" y="217489"/>
            <a:ext cx="5803900"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a:solidFill>
                  <a:srgbClr val="000000"/>
                </a:solidFill>
                <a:latin typeface="Sparkasse Rg" pitchFamily="34" charset="0"/>
              </a:rPr>
              <a:t>Why price level stabiliy?</a:t>
            </a:r>
          </a:p>
        </p:txBody>
      </p:sp>
      <p:sp>
        <p:nvSpPr>
          <p:cNvPr id="143364" name="Text Box 3"/>
          <p:cNvSpPr txBox="1">
            <a:spLocks noChangeArrowheads="1"/>
          </p:cNvSpPr>
          <p:nvPr/>
        </p:nvSpPr>
        <p:spPr bwMode="auto">
          <a:xfrm>
            <a:off x="6045201" y="1223963"/>
            <a:ext cx="180975" cy="825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buFontTx/>
              <a:buNone/>
            </a:pPr>
            <a:endParaRPr lang="de-DE" sz="2400">
              <a:solidFill>
                <a:srgbClr val="000000"/>
              </a:solidFill>
            </a:endParaRPr>
          </a:p>
          <a:p>
            <a:pPr eaLnBrk="1" hangingPunct="1">
              <a:buClrTx/>
              <a:buFontTx/>
              <a:buNone/>
            </a:pPr>
            <a:endParaRPr lang="de-DE" sz="2400">
              <a:solidFill>
                <a:srgbClr val="000000"/>
              </a:solidFill>
            </a:endParaRPr>
          </a:p>
        </p:txBody>
      </p:sp>
      <p:sp>
        <p:nvSpPr>
          <p:cNvPr id="143365" name="Text Box 4"/>
          <p:cNvSpPr txBox="1">
            <a:spLocks noChangeArrowheads="1"/>
          </p:cNvSpPr>
          <p:nvPr/>
        </p:nvSpPr>
        <p:spPr bwMode="auto">
          <a:xfrm>
            <a:off x="723900" y="880035"/>
            <a:ext cx="9688830" cy="4524315"/>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de-DE" sz="2400" b="1" u="sng" dirty="0" err="1"/>
              <a:t>reasons</a:t>
            </a:r>
            <a:r>
              <a:rPr lang="de-DE" sz="2400" b="1" u="sng" dirty="0"/>
              <a:t>:</a:t>
            </a:r>
          </a:p>
          <a:p>
            <a:endParaRPr lang="de-DE" sz="2400" dirty="0"/>
          </a:p>
          <a:p>
            <a:pPr>
              <a:buFontTx/>
              <a:buChar char="•"/>
            </a:pPr>
            <a:r>
              <a:rPr lang="de-DE" sz="2400" dirty="0"/>
              <a:t> In a </a:t>
            </a:r>
            <a:r>
              <a:rPr lang="de-DE" sz="2400" dirty="0" err="1"/>
              <a:t>market</a:t>
            </a:r>
            <a:r>
              <a:rPr lang="de-DE" sz="2400" dirty="0"/>
              <a:t> </a:t>
            </a:r>
            <a:r>
              <a:rPr lang="de-DE" sz="2400" dirty="0" err="1"/>
              <a:t>economy</a:t>
            </a:r>
            <a:r>
              <a:rPr lang="de-DE" sz="2400" dirty="0"/>
              <a:t> </a:t>
            </a:r>
            <a:r>
              <a:rPr lang="de-DE" sz="2400" dirty="0" err="1"/>
              <a:t>price</a:t>
            </a:r>
            <a:r>
              <a:rPr lang="de-DE" sz="2400" dirty="0"/>
              <a:t> </a:t>
            </a:r>
            <a:r>
              <a:rPr lang="de-DE" sz="2400" dirty="0" err="1"/>
              <a:t>give</a:t>
            </a:r>
            <a:r>
              <a:rPr lang="de-DE" sz="2400" dirty="0"/>
              <a:t> </a:t>
            </a:r>
            <a:r>
              <a:rPr lang="de-DE" sz="2400" dirty="0" err="1"/>
              <a:t>the</a:t>
            </a:r>
            <a:r>
              <a:rPr lang="de-DE" sz="2400" dirty="0"/>
              <a:t> </a:t>
            </a:r>
            <a:r>
              <a:rPr lang="de-DE" sz="2400" dirty="0" err="1"/>
              <a:t>signal</a:t>
            </a:r>
            <a:r>
              <a:rPr lang="de-DE" sz="2400" dirty="0"/>
              <a:t> </a:t>
            </a:r>
            <a:r>
              <a:rPr lang="de-DE" sz="2400" dirty="0" err="1"/>
              <a:t>of</a:t>
            </a:r>
            <a:r>
              <a:rPr lang="de-DE" sz="2400" dirty="0"/>
              <a:t> </a:t>
            </a:r>
            <a:r>
              <a:rPr lang="de-DE" sz="2400" dirty="0" err="1"/>
              <a:t>scarcity</a:t>
            </a:r>
            <a:r>
              <a:rPr lang="de-DE" sz="2400" dirty="0"/>
              <a:t> </a:t>
            </a:r>
            <a:r>
              <a:rPr lang="de-DE" sz="2400" dirty="0" err="1"/>
              <a:t>of</a:t>
            </a:r>
            <a:r>
              <a:rPr lang="de-DE" sz="2400" dirty="0"/>
              <a:t> </a:t>
            </a:r>
            <a:r>
              <a:rPr lang="de-DE" sz="2400" dirty="0" err="1"/>
              <a:t>goods</a:t>
            </a:r>
            <a:r>
              <a:rPr lang="de-DE" sz="2400" dirty="0"/>
              <a:t> and </a:t>
            </a:r>
            <a:r>
              <a:rPr lang="de-DE" sz="2400" dirty="0" err="1"/>
              <a:t>services</a:t>
            </a:r>
            <a:r>
              <a:rPr lang="de-DE" sz="2400" dirty="0"/>
              <a:t>, </a:t>
            </a:r>
            <a:r>
              <a:rPr lang="de-DE" sz="2400" dirty="0" err="1"/>
              <a:t>therefore</a:t>
            </a:r>
            <a:r>
              <a:rPr lang="de-DE" sz="2400" dirty="0"/>
              <a:t> </a:t>
            </a:r>
            <a:r>
              <a:rPr lang="de-DE" sz="2400" dirty="0" err="1"/>
              <a:t>the</a:t>
            </a:r>
            <a:r>
              <a:rPr lang="de-DE" sz="2400" dirty="0"/>
              <a:t> </a:t>
            </a:r>
            <a:r>
              <a:rPr lang="de-DE" sz="2400" dirty="0" err="1"/>
              <a:t>overall</a:t>
            </a:r>
            <a:r>
              <a:rPr lang="de-DE" sz="2400" dirty="0"/>
              <a:t> </a:t>
            </a:r>
            <a:r>
              <a:rPr lang="de-DE" sz="2400" dirty="0" err="1"/>
              <a:t>price</a:t>
            </a:r>
            <a:r>
              <a:rPr lang="de-DE" sz="2400" dirty="0"/>
              <a:t> </a:t>
            </a:r>
            <a:r>
              <a:rPr lang="de-DE" sz="2400" dirty="0" err="1"/>
              <a:t>level</a:t>
            </a:r>
            <a:r>
              <a:rPr lang="de-DE" sz="2400" dirty="0"/>
              <a:t> </a:t>
            </a:r>
            <a:r>
              <a:rPr lang="de-DE" sz="2400" dirty="0" err="1"/>
              <a:t>should</a:t>
            </a:r>
            <a:r>
              <a:rPr lang="de-DE" sz="2400" dirty="0"/>
              <a:t> not to </a:t>
            </a:r>
            <a:r>
              <a:rPr lang="de-DE" sz="2400" dirty="0" err="1"/>
              <a:t>be</a:t>
            </a:r>
            <a:r>
              <a:rPr lang="de-DE" sz="2400" dirty="0"/>
              <a:t> to volatile.</a:t>
            </a:r>
          </a:p>
          <a:p>
            <a:pPr>
              <a:buFontTx/>
              <a:buChar char="•"/>
            </a:pPr>
            <a:endParaRPr lang="de-DE" sz="2400" dirty="0"/>
          </a:p>
          <a:p>
            <a:pPr>
              <a:buFontTx/>
              <a:buChar char="•"/>
            </a:pPr>
            <a:r>
              <a:rPr lang="de-DE" sz="2400" dirty="0"/>
              <a:t> </a:t>
            </a:r>
            <a:r>
              <a:rPr lang="de-DE" sz="2400" dirty="0" err="1"/>
              <a:t>preservation</a:t>
            </a:r>
            <a:r>
              <a:rPr lang="de-DE" sz="2400" dirty="0"/>
              <a:t> </a:t>
            </a:r>
            <a:r>
              <a:rPr lang="de-DE" sz="2400" dirty="0" err="1"/>
              <a:t>of</a:t>
            </a:r>
            <a:r>
              <a:rPr lang="de-DE" sz="2400" dirty="0"/>
              <a:t> </a:t>
            </a:r>
            <a:r>
              <a:rPr lang="de-DE" sz="2400" dirty="0" err="1"/>
              <a:t>the</a:t>
            </a:r>
            <a:r>
              <a:rPr lang="de-DE" sz="2400" dirty="0"/>
              <a:t> </a:t>
            </a:r>
            <a:r>
              <a:rPr lang="de-DE" sz="2400" dirty="0" err="1"/>
              <a:t>value</a:t>
            </a:r>
            <a:r>
              <a:rPr lang="de-DE" sz="2400" dirty="0"/>
              <a:t> </a:t>
            </a:r>
            <a:r>
              <a:rPr lang="de-DE" sz="2400" dirty="0" err="1"/>
              <a:t>of</a:t>
            </a:r>
            <a:r>
              <a:rPr lang="de-DE" sz="2400" dirty="0"/>
              <a:t> </a:t>
            </a:r>
            <a:r>
              <a:rPr lang="de-DE" sz="2400" dirty="0" err="1"/>
              <a:t>money</a:t>
            </a:r>
            <a:r>
              <a:rPr lang="de-DE" sz="2400" dirty="0"/>
              <a:t> </a:t>
            </a:r>
            <a:r>
              <a:rPr lang="de-DE" sz="2400" dirty="0" err="1"/>
              <a:t>over</a:t>
            </a:r>
            <a:r>
              <a:rPr lang="de-DE" sz="2400" dirty="0"/>
              <a:t> time</a:t>
            </a:r>
          </a:p>
          <a:p>
            <a:pPr>
              <a:buFontTx/>
              <a:buChar char="•"/>
            </a:pPr>
            <a:endParaRPr lang="de-DE" sz="2400" dirty="0"/>
          </a:p>
          <a:p>
            <a:pPr>
              <a:buFontTx/>
              <a:buChar char="•"/>
            </a:pPr>
            <a:r>
              <a:rPr lang="de-DE" sz="2400" dirty="0"/>
              <a:t> </a:t>
            </a:r>
            <a:r>
              <a:rPr lang="de-DE" sz="2400" dirty="0" err="1"/>
              <a:t>Avoiding</a:t>
            </a:r>
            <a:r>
              <a:rPr lang="de-DE" sz="2400" dirty="0"/>
              <a:t> </a:t>
            </a:r>
            <a:r>
              <a:rPr lang="de-DE" sz="2400" dirty="0" err="1"/>
              <a:t>transaction</a:t>
            </a:r>
            <a:r>
              <a:rPr lang="de-DE" sz="2400" dirty="0"/>
              <a:t> </a:t>
            </a:r>
            <a:r>
              <a:rPr lang="de-DE" sz="2400" dirty="0" err="1"/>
              <a:t>cost</a:t>
            </a:r>
            <a:r>
              <a:rPr lang="de-DE" sz="2400" dirty="0"/>
              <a:t> </a:t>
            </a:r>
            <a:r>
              <a:rPr lang="de-DE" sz="2400" dirty="0" err="1"/>
              <a:t>because</a:t>
            </a:r>
            <a:r>
              <a:rPr lang="de-DE" sz="2400" dirty="0"/>
              <a:t> </a:t>
            </a:r>
            <a:r>
              <a:rPr lang="de-DE" sz="2400" dirty="0" err="1"/>
              <a:t>of</a:t>
            </a:r>
            <a:r>
              <a:rPr lang="de-DE" sz="2400" dirty="0"/>
              <a:t> </a:t>
            </a:r>
            <a:r>
              <a:rPr lang="de-DE" sz="2400" dirty="0" err="1"/>
              <a:t>new</a:t>
            </a:r>
            <a:r>
              <a:rPr lang="de-DE" sz="2400" dirty="0"/>
              <a:t> </a:t>
            </a:r>
            <a:r>
              <a:rPr lang="de-DE" sz="2400" dirty="0" err="1"/>
              <a:t>price</a:t>
            </a:r>
            <a:r>
              <a:rPr lang="de-DE" sz="2400" dirty="0"/>
              <a:t> </a:t>
            </a:r>
            <a:r>
              <a:rPr lang="de-DE" sz="2400" dirty="0" err="1"/>
              <a:t>declarations</a:t>
            </a:r>
            <a:r>
              <a:rPr lang="de-DE" sz="2400" dirty="0"/>
              <a:t> (</a:t>
            </a:r>
            <a:r>
              <a:rPr lang="de-DE" sz="2400" dirty="0" err="1"/>
              <a:t>menue</a:t>
            </a:r>
            <a:r>
              <a:rPr lang="de-DE" sz="2400" dirty="0"/>
              <a:t> </a:t>
            </a:r>
            <a:r>
              <a:rPr lang="de-DE" sz="2400" dirty="0" err="1"/>
              <a:t>costs</a:t>
            </a:r>
            <a:r>
              <a:rPr lang="de-DE" sz="2400" dirty="0"/>
              <a:t>)</a:t>
            </a:r>
          </a:p>
          <a:p>
            <a:pPr>
              <a:buFontTx/>
              <a:buChar char="•"/>
            </a:pPr>
            <a:endParaRPr lang="de-DE" sz="2400" dirty="0"/>
          </a:p>
          <a:p>
            <a:pPr>
              <a:buFontTx/>
              <a:buChar char="•"/>
            </a:pPr>
            <a:r>
              <a:rPr lang="de-DE" sz="2400" dirty="0"/>
              <a:t> </a:t>
            </a:r>
            <a:r>
              <a:rPr lang="de-DE" sz="2400" dirty="0" err="1"/>
              <a:t>Injustice</a:t>
            </a:r>
            <a:r>
              <a:rPr lang="de-DE" sz="2400" dirty="0"/>
              <a:t> in </a:t>
            </a:r>
            <a:r>
              <a:rPr lang="de-DE" sz="2400" dirty="0" err="1"/>
              <a:t>the</a:t>
            </a:r>
            <a:r>
              <a:rPr lang="de-DE" sz="2400" dirty="0"/>
              <a:t> </a:t>
            </a:r>
            <a:r>
              <a:rPr lang="de-DE" sz="2400" dirty="0" err="1"/>
              <a:t>creditor-debtor</a:t>
            </a:r>
            <a:r>
              <a:rPr lang="de-DE" sz="2400" dirty="0"/>
              <a:t> </a:t>
            </a:r>
            <a:r>
              <a:rPr lang="de-DE" sz="2400" dirty="0" err="1"/>
              <a:t>relationship</a:t>
            </a:r>
            <a:endParaRPr lang="de-DE" sz="2400" dirty="0"/>
          </a:p>
          <a:p>
            <a:pPr>
              <a:buFontTx/>
              <a:buChar char="•"/>
            </a:pPr>
            <a:endParaRPr lang="de-DE" sz="2400" dirty="0"/>
          </a:p>
          <a:p>
            <a:pPr>
              <a:buFontTx/>
              <a:buChar char="•"/>
            </a:pPr>
            <a:r>
              <a:rPr lang="de-DE" sz="2400" dirty="0"/>
              <a:t> </a:t>
            </a:r>
            <a:r>
              <a:rPr lang="de-DE" sz="2400" dirty="0" err="1"/>
              <a:t>Stable</a:t>
            </a:r>
            <a:r>
              <a:rPr lang="de-DE" sz="2400" dirty="0"/>
              <a:t> </a:t>
            </a:r>
            <a:r>
              <a:rPr lang="de-DE" sz="2400" dirty="0" err="1"/>
              <a:t>decisions</a:t>
            </a:r>
            <a:r>
              <a:rPr lang="de-DE" sz="2400" dirty="0"/>
              <a:t> </a:t>
            </a:r>
            <a:r>
              <a:rPr lang="de-DE" sz="2400" dirty="0" err="1"/>
              <a:t>between</a:t>
            </a:r>
            <a:r>
              <a:rPr lang="de-DE" sz="2400" dirty="0"/>
              <a:t> </a:t>
            </a:r>
            <a:r>
              <a:rPr lang="de-DE" sz="2400" dirty="0" err="1"/>
              <a:t>consumption</a:t>
            </a:r>
            <a:r>
              <a:rPr lang="de-DE" sz="2400" dirty="0"/>
              <a:t> and </a:t>
            </a:r>
            <a:r>
              <a:rPr lang="de-DE" sz="2400" dirty="0" err="1"/>
              <a:t>saving</a:t>
            </a:r>
            <a:endParaRPr lang="de-DE" sz="2400" dirty="0"/>
          </a:p>
        </p:txBody>
      </p:sp>
      <p:sp>
        <p:nvSpPr>
          <p:cNvPr id="5" name="Rechteck 4">
            <a:extLst>
              <a:ext uri="{FF2B5EF4-FFF2-40B4-BE49-F238E27FC236}">
                <a16:creationId xmlns:a16="http://schemas.microsoft.com/office/drawing/2014/main" id="{6A46589A-AA2D-4B42-AE43-09B6D8A1C497}"/>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mc:Choice xmlns:p14="http://schemas.microsoft.com/office/powerpoint/2010/main" Requires="p14">
          <p:contentPart p14:bwMode="auto" r:id="rId3">
            <p14:nvContentPartPr>
              <p14:cNvPr id="57" name="Freihand 56">
                <a:extLst>
                  <a:ext uri="{FF2B5EF4-FFF2-40B4-BE49-F238E27FC236}">
                    <a16:creationId xmlns:a16="http://schemas.microsoft.com/office/drawing/2014/main" id="{86CA1509-7CAD-49E9-B081-62CBE0BCEAAC}"/>
                  </a:ext>
                </a:extLst>
              </p14:cNvPr>
              <p14:cNvContentPartPr/>
              <p14:nvPr/>
            </p14:nvContentPartPr>
            <p14:xfrm>
              <a:off x="9434448" y="459288"/>
              <a:ext cx="255960" cy="324360"/>
            </p14:xfrm>
          </p:contentPart>
        </mc:Choice>
        <mc:Fallback>
          <p:pic>
            <p:nvPicPr>
              <p:cNvPr id="57" name="Freihand 56">
                <a:extLst>
                  <a:ext uri="{FF2B5EF4-FFF2-40B4-BE49-F238E27FC236}">
                    <a16:creationId xmlns:a16="http://schemas.microsoft.com/office/drawing/2014/main" id="{86CA1509-7CAD-49E9-B081-62CBE0BCEAAC}"/>
                  </a:ext>
                </a:extLst>
              </p:cNvPr>
              <p:cNvPicPr/>
              <p:nvPr/>
            </p:nvPicPr>
            <p:blipFill>
              <a:blip r:embed="rId4"/>
              <a:stretch>
                <a:fillRect/>
              </a:stretch>
            </p:blipFill>
            <p:spPr>
              <a:xfrm>
                <a:off x="9430128" y="454968"/>
                <a:ext cx="264600" cy="33300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59" name="Freihand 58">
                <a:extLst>
                  <a:ext uri="{FF2B5EF4-FFF2-40B4-BE49-F238E27FC236}">
                    <a16:creationId xmlns:a16="http://schemas.microsoft.com/office/drawing/2014/main" id="{40441BC2-2E67-49E6-B4FE-B381EB736FE9}"/>
                  </a:ext>
                </a:extLst>
              </p14:cNvPr>
              <p14:cNvContentPartPr/>
              <p14:nvPr/>
            </p14:nvContentPartPr>
            <p14:xfrm>
              <a:off x="10151568" y="183888"/>
              <a:ext cx="44280" cy="54360"/>
            </p14:xfrm>
          </p:contentPart>
        </mc:Choice>
        <mc:Fallback>
          <p:pic>
            <p:nvPicPr>
              <p:cNvPr id="59" name="Freihand 58">
                <a:extLst>
                  <a:ext uri="{FF2B5EF4-FFF2-40B4-BE49-F238E27FC236}">
                    <a16:creationId xmlns:a16="http://schemas.microsoft.com/office/drawing/2014/main" id="{40441BC2-2E67-49E6-B4FE-B381EB736FE9}"/>
                  </a:ext>
                </a:extLst>
              </p:cNvPr>
              <p:cNvPicPr/>
              <p:nvPr/>
            </p:nvPicPr>
            <p:blipFill>
              <a:blip r:embed="rId6"/>
              <a:stretch>
                <a:fillRect/>
              </a:stretch>
            </p:blipFill>
            <p:spPr>
              <a:xfrm>
                <a:off x="10147248" y="179568"/>
                <a:ext cx="52920" cy="63000"/>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143360" name="Freihand 143359">
                <a:extLst>
                  <a:ext uri="{FF2B5EF4-FFF2-40B4-BE49-F238E27FC236}">
                    <a16:creationId xmlns:a16="http://schemas.microsoft.com/office/drawing/2014/main" id="{FD23EE1F-11C6-4FB3-8115-FBBFF2B585AD}"/>
                  </a:ext>
                </a:extLst>
              </p14:cNvPr>
              <p14:cNvContentPartPr/>
              <p14:nvPr/>
            </p14:nvContentPartPr>
            <p14:xfrm>
              <a:off x="9414288" y="411768"/>
              <a:ext cx="410760" cy="367200"/>
            </p14:xfrm>
          </p:contentPart>
        </mc:Choice>
        <mc:Fallback>
          <p:pic>
            <p:nvPicPr>
              <p:cNvPr id="143360" name="Freihand 143359">
                <a:extLst>
                  <a:ext uri="{FF2B5EF4-FFF2-40B4-BE49-F238E27FC236}">
                    <a16:creationId xmlns:a16="http://schemas.microsoft.com/office/drawing/2014/main" id="{FD23EE1F-11C6-4FB3-8115-FBBFF2B585AD}"/>
                  </a:ext>
                </a:extLst>
              </p:cNvPr>
              <p:cNvPicPr/>
              <p:nvPr/>
            </p:nvPicPr>
            <p:blipFill>
              <a:blip r:embed="rId8"/>
              <a:stretch>
                <a:fillRect/>
              </a:stretch>
            </p:blipFill>
            <p:spPr>
              <a:xfrm>
                <a:off x="9409968" y="407448"/>
                <a:ext cx="419400" cy="375840"/>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143371" name="Freihand 143370">
                <a:extLst>
                  <a:ext uri="{FF2B5EF4-FFF2-40B4-BE49-F238E27FC236}">
                    <a16:creationId xmlns:a16="http://schemas.microsoft.com/office/drawing/2014/main" id="{001347C3-ECA6-4217-BAC7-2CDA66750ED6}"/>
                  </a:ext>
                </a:extLst>
              </p14:cNvPr>
              <p14:cNvContentPartPr/>
              <p14:nvPr/>
            </p14:nvContentPartPr>
            <p14:xfrm>
              <a:off x="6416208" y="1997568"/>
              <a:ext cx="1126800" cy="83520"/>
            </p14:xfrm>
          </p:contentPart>
        </mc:Choice>
        <mc:Fallback>
          <p:pic>
            <p:nvPicPr>
              <p:cNvPr id="143371" name="Freihand 143370">
                <a:extLst>
                  <a:ext uri="{FF2B5EF4-FFF2-40B4-BE49-F238E27FC236}">
                    <a16:creationId xmlns:a16="http://schemas.microsoft.com/office/drawing/2014/main" id="{001347C3-ECA6-4217-BAC7-2CDA66750ED6}"/>
                  </a:ext>
                </a:extLst>
              </p:cNvPr>
              <p:cNvPicPr/>
              <p:nvPr/>
            </p:nvPicPr>
            <p:blipFill>
              <a:blip r:embed="rId10"/>
              <a:stretch>
                <a:fillRect/>
              </a:stretch>
            </p:blipFill>
            <p:spPr>
              <a:xfrm>
                <a:off x="6411888" y="1993248"/>
                <a:ext cx="1135440" cy="92160"/>
              </a:xfrm>
              <a:prstGeom prst="rect">
                <a:avLst/>
              </a:prstGeom>
            </p:spPr>
          </p:pic>
        </mc:Fallback>
      </mc:AlternateContent>
      <mc:AlternateContent xmlns:mc="http://schemas.openxmlformats.org/markup-compatibility/2006">
        <mc:Choice xmlns:p14="http://schemas.microsoft.com/office/powerpoint/2010/main" Requires="p14">
          <p:contentPart p14:bwMode="auto" r:id="rId11">
            <p14:nvContentPartPr>
              <p14:cNvPr id="143372" name="Freihand 143371">
                <a:extLst>
                  <a:ext uri="{FF2B5EF4-FFF2-40B4-BE49-F238E27FC236}">
                    <a16:creationId xmlns:a16="http://schemas.microsoft.com/office/drawing/2014/main" id="{4A9BE52B-FFDD-4866-B66D-87B0E9D4CCC3}"/>
                  </a:ext>
                </a:extLst>
              </p14:cNvPr>
              <p14:cNvContentPartPr/>
              <p14:nvPr/>
            </p14:nvContentPartPr>
            <p14:xfrm>
              <a:off x="9183888" y="-36072"/>
              <a:ext cx="2558160" cy="1325880"/>
            </p14:xfrm>
          </p:contentPart>
        </mc:Choice>
        <mc:Fallback>
          <p:pic>
            <p:nvPicPr>
              <p:cNvPr id="143372" name="Freihand 143371">
                <a:extLst>
                  <a:ext uri="{FF2B5EF4-FFF2-40B4-BE49-F238E27FC236}">
                    <a16:creationId xmlns:a16="http://schemas.microsoft.com/office/drawing/2014/main" id="{4A9BE52B-FFDD-4866-B66D-87B0E9D4CCC3}"/>
                  </a:ext>
                </a:extLst>
              </p:cNvPr>
              <p:cNvPicPr/>
              <p:nvPr/>
            </p:nvPicPr>
            <p:blipFill>
              <a:blip r:embed="rId12"/>
              <a:stretch>
                <a:fillRect/>
              </a:stretch>
            </p:blipFill>
            <p:spPr>
              <a:xfrm>
                <a:off x="9179568" y="-40392"/>
                <a:ext cx="2566800" cy="1334520"/>
              </a:xfrm>
              <a:prstGeom prst="rect">
                <a:avLst/>
              </a:prstGeom>
            </p:spPr>
          </p:pic>
        </mc:Fallback>
      </mc:AlternateContent>
      <p:grpSp>
        <p:nvGrpSpPr>
          <p:cNvPr id="143375" name="Gruppieren 143374">
            <a:extLst>
              <a:ext uri="{FF2B5EF4-FFF2-40B4-BE49-F238E27FC236}">
                <a16:creationId xmlns:a16="http://schemas.microsoft.com/office/drawing/2014/main" id="{2D20BC2F-3BE0-4A87-A926-FAECD0E253F9}"/>
              </a:ext>
            </a:extLst>
          </p:cNvPr>
          <p:cNvGrpSpPr/>
          <p:nvPr/>
        </p:nvGrpSpPr>
        <p:grpSpPr>
          <a:xfrm>
            <a:off x="3580488" y="1988208"/>
            <a:ext cx="888480" cy="73800"/>
            <a:chOff x="3580488" y="1988208"/>
            <a:chExt cx="888480" cy="73800"/>
          </a:xfrm>
        </p:grpSpPr>
        <mc:AlternateContent xmlns:mc="http://schemas.openxmlformats.org/markup-compatibility/2006">
          <mc:Choice xmlns:p14="http://schemas.microsoft.com/office/powerpoint/2010/main" Requires="p14">
            <p:contentPart p14:bwMode="auto" r:id="rId13">
              <p14:nvContentPartPr>
                <p14:cNvPr id="143362" name="Freihand 143361">
                  <a:extLst>
                    <a:ext uri="{FF2B5EF4-FFF2-40B4-BE49-F238E27FC236}">
                      <a16:creationId xmlns:a16="http://schemas.microsoft.com/office/drawing/2014/main" id="{32FF0466-DD14-4AA7-825B-43D47C8386DA}"/>
                    </a:ext>
                  </a:extLst>
                </p14:cNvPr>
                <p14:cNvContentPartPr/>
                <p14:nvPr/>
              </p14:nvContentPartPr>
              <p14:xfrm>
                <a:off x="3703968" y="2026728"/>
                <a:ext cx="9360" cy="7920"/>
              </p14:xfrm>
            </p:contentPart>
          </mc:Choice>
          <mc:Fallback>
            <p:pic>
              <p:nvPicPr>
                <p:cNvPr id="143362" name="Freihand 143361">
                  <a:extLst>
                    <a:ext uri="{FF2B5EF4-FFF2-40B4-BE49-F238E27FC236}">
                      <a16:creationId xmlns:a16="http://schemas.microsoft.com/office/drawing/2014/main" id="{32FF0466-DD14-4AA7-825B-43D47C8386DA}"/>
                    </a:ext>
                  </a:extLst>
                </p:cNvPr>
                <p:cNvPicPr/>
                <p:nvPr/>
              </p:nvPicPr>
              <p:blipFill>
                <a:blip r:embed="rId14"/>
                <a:stretch>
                  <a:fillRect/>
                </a:stretch>
              </p:blipFill>
              <p:spPr>
                <a:xfrm>
                  <a:off x="3699648" y="2022408"/>
                  <a:ext cx="18000" cy="16560"/>
                </a:xfrm>
                <a:prstGeom prst="rect">
                  <a:avLst/>
                </a:prstGeom>
              </p:spPr>
            </p:pic>
          </mc:Fallback>
        </mc:AlternateContent>
        <mc:AlternateContent xmlns:mc="http://schemas.openxmlformats.org/markup-compatibility/2006">
          <mc:Choice xmlns:p14="http://schemas.microsoft.com/office/powerpoint/2010/main" Requires="p14">
            <p:contentPart p14:bwMode="auto" r:id="rId15">
              <p14:nvContentPartPr>
                <p14:cNvPr id="143366" name="Freihand 143365">
                  <a:extLst>
                    <a:ext uri="{FF2B5EF4-FFF2-40B4-BE49-F238E27FC236}">
                      <a16:creationId xmlns:a16="http://schemas.microsoft.com/office/drawing/2014/main" id="{71AD4D31-1294-4A3F-9A5D-9D5174E2BAA9}"/>
                    </a:ext>
                  </a:extLst>
                </p14:cNvPr>
                <p14:cNvContentPartPr/>
                <p14:nvPr/>
              </p14:nvContentPartPr>
              <p14:xfrm>
                <a:off x="3694968" y="2023128"/>
                <a:ext cx="57240" cy="2880"/>
              </p14:xfrm>
            </p:contentPart>
          </mc:Choice>
          <mc:Fallback>
            <p:pic>
              <p:nvPicPr>
                <p:cNvPr id="143366" name="Freihand 143365">
                  <a:extLst>
                    <a:ext uri="{FF2B5EF4-FFF2-40B4-BE49-F238E27FC236}">
                      <a16:creationId xmlns:a16="http://schemas.microsoft.com/office/drawing/2014/main" id="{71AD4D31-1294-4A3F-9A5D-9D5174E2BAA9}"/>
                    </a:ext>
                  </a:extLst>
                </p:cNvPr>
                <p:cNvPicPr/>
                <p:nvPr/>
              </p:nvPicPr>
              <p:blipFill>
                <a:blip r:embed="rId16"/>
                <a:stretch>
                  <a:fillRect/>
                </a:stretch>
              </p:blipFill>
              <p:spPr>
                <a:xfrm>
                  <a:off x="3690648" y="2018808"/>
                  <a:ext cx="65880" cy="11520"/>
                </a:xfrm>
                <a:prstGeom prst="rect">
                  <a:avLst/>
                </a:prstGeom>
              </p:spPr>
            </p:pic>
          </mc:Fallback>
        </mc:AlternateContent>
        <mc:AlternateContent xmlns:mc="http://schemas.openxmlformats.org/markup-compatibility/2006">
          <mc:Choice xmlns:p14="http://schemas.microsoft.com/office/powerpoint/2010/main" Requires="p14">
            <p:contentPart p14:bwMode="auto" r:id="rId17">
              <p14:nvContentPartPr>
                <p14:cNvPr id="143367" name="Freihand 143366">
                  <a:extLst>
                    <a:ext uri="{FF2B5EF4-FFF2-40B4-BE49-F238E27FC236}">
                      <a16:creationId xmlns:a16="http://schemas.microsoft.com/office/drawing/2014/main" id="{E682121A-2F87-4524-BFB3-F74A3F330EBB}"/>
                    </a:ext>
                  </a:extLst>
                </p14:cNvPr>
                <p14:cNvContentPartPr/>
                <p14:nvPr/>
              </p14:nvContentPartPr>
              <p14:xfrm>
                <a:off x="3607128" y="1992528"/>
                <a:ext cx="78120" cy="23040"/>
              </p14:xfrm>
            </p:contentPart>
          </mc:Choice>
          <mc:Fallback>
            <p:pic>
              <p:nvPicPr>
                <p:cNvPr id="143367" name="Freihand 143366">
                  <a:extLst>
                    <a:ext uri="{FF2B5EF4-FFF2-40B4-BE49-F238E27FC236}">
                      <a16:creationId xmlns:a16="http://schemas.microsoft.com/office/drawing/2014/main" id="{E682121A-2F87-4524-BFB3-F74A3F330EBB}"/>
                    </a:ext>
                  </a:extLst>
                </p:cNvPr>
                <p:cNvPicPr/>
                <p:nvPr/>
              </p:nvPicPr>
              <p:blipFill>
                <a:blip r:embed="rId18"/>
                <a:stretch>
                  <a:fillRect/>
                </a:stretch>
              </p:blipFill>
              <p:spPr>
                <a:xfrm>
                  <a:off x="3602808" y="1988208"/>
                  <a:ext cx="86760" cy="31680"/>
                </a:xfrm>
                <a:prstGeom prst="rect">
                  <a:avLst/>
                </a:prstGeom>
              </p:spPr>
            </p:pic>
          </mc:Fallback>
        </mc:AlternateContent>
        <mc:AlternateContent xmlns:mc="http://schemas.openxmlformats.org/markup-compatibility/2006">
          <mc:Choice xmlns:p14="http://schemas.microsoft.com/office/powerpoint/2010/main" Requires="p14">
            <p:contentPart p14:bwMode="auto" r:id="rId19">
              <p14:nvContentPartPr>
                <p14:cNvPr id="143369" name="Freihand 143368">
                  <a:extLst>
                    <a:ext uri="{FF2B5EF4-FFF2-40B4-BE49-F238E27FC236}">
                      <a16:creationId xmlns:a16="http://schemas.microsoft.com/office/drawing/2014/main" id="{BE3B171D-F9A5-411B-9B84-69E385598358}"/>
                    </a:ext>
                  </a:extLst>
                </p14:cNvPr>
                <p14:cNvContentPartPr/>
                <p14:nvPr/>
              </p14:nvContentPartPr>
              <p14:xfrm>
                <a:off x="3580488" y="1988208"/>
                <a:ext cx="888480" cy="73800"/>
              </p14:xfrm>
            </p:contentPart>
          </mc:Choice>
          <mc:Fallback>
            <p:pic>
              <p:nvPicPr>
                <p:cNvPr id="143369" name="Freihand 143368">
                  <a:extLst>
                    <a:ext uri="{FF2B5EF4-FFF2-40B4-BE49-F238E27FC236}">
                      <a16:creationId xmlns:a16="http://schemas.microsoft.com/office/drawing/2014/main" id="{BE3B171D-F9A5-411B-9B84-69E385598358}"/>
                    </a:ext>
                  </a:extLst>
                </p:cNvPr>
                <p:cNvPicPr/>
                <p:nvPr/>
              </p:nvPicPr>
              <p:blipFill>
                <a:blip r:embed="rId20"/>
                <a:stretch>
                  <a:fillRect/>
                </a:stretch>
              </p:blipFill>
              <p:spPr>
                <a:xfrm>
                  <a:off x="3576168" y="1983888"/>
                  <a:ext cx="897120" cy="82440"/>
                </a:xfrm>
                <a:prstGeom prst="rect">
                  <a:avLst/>
                </a:prstGeom>
              </p:spPr>
            </p:pic>
          </mc:Fallback>
        </mc:AlternateContent>
        <mc:AlternateContent xmlns:mc="http://schemas.openxmlformats.org/markup-compatibility/2006">
          <mc:Choice xmlns:p14="http://schemas.microsoft.com/office/powerpoint/2010/main" Requires="p14">
            <p:contentPart p14:bwMode="auto" r:id="rId21">
              <p14:nvContentPartPr>
                <p14:cNvPr id="143374" name="Freihand 143373">
                  <a:extLst>
                    <a:ext uri="{FF2B5EF4-FFF2-40B4-BE49-F238E27FC236}">
                      <a16:creationId xmlns:a16="http://schemas.microsoft.com/office/drawing/2014/main" id="{0FCB5876-FD9E-438A-8647-4938ACF7D50C}"/>
                    </a:ext>
                  </a:extLst>
                </p14:cNvPr>
                <p14:cNvContentPartPr/>
                <p14:nvPr/>
              </p14:nvContentPartPr>
              <p14:xfrm>
                <a:off x="3716208" y="1988856"/>
                <a:ext cx="541440" cy="56880"/>
              </p14:xfrm>
            </p:contentPart>
          </mc:Choice>
          <mc:Fallback>
            <p:pic>
              <p:nvPicPr>
                <p:cNvPr id="143374" name="Freihand 143373">
                  <a:extLst>
                    <a:ext uri="{FF2B5EF4-FFF2-40B4-BE49-F238E27FC236}">
                      <a16:creationId xmlns:a16="http://schemas.microsoft.com/office/drawing/2014/main" id="{0FCB5876-FD9E-438A-8647-4938ACF7D50C}"/>
                    </a:ext>
                  </a:extLst>
                </p:cNvPr>
                <p:cNvPicPr/>
                <p:nvPr/>
              </p:nvPicPr>
              <p:blipFill>
                <a:blip r:embed="rId22"/>
                <a:stretch>
                  <a:fillRect/>
                </a:stretch>
              </p:blipFill>
              <p:spPr>
                <a:xfrm>
                  <a:off x="3711888" y="1984536"/>
                  <a:ext cx="550080" cy="6552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23">
            <p14:nvContentPartPr>
              <p14:cNvPr id="143376" name="Freihand 143375">
                <a:extLst>
                  <a:ext uri="{FF2B5EF4-FFF2-40B4-BE49-F238E27FC236}">
                    <a16:creationId xmlns:a16="http://schemas.microsoft.com/office/drawing/2014/main" id="{B898C8F3-B16A-45B1-8E19-39067A4819E7}"/>
                  </a:ext>
                </a:extLst>
              </p14:cNvPr>
              <p14:cNvContentPartPr/>
              <p14:nvPr/>
            </p14:nvContentPartPr>
            <p14:xfrm>
              <a:off x="6269328" y="2345976"/>
              <a:ext cx="1909080" cy="104040"/>
            </p14:xfrm>
          </p:contentPart>
        </mc:Choice>
        <mc:Fallback>
          <p:pic>
            <p:nvPicPr>
              <p:cNvPr id="143376" name="Freihand 143375">
                <a:extLst>
                  <a:ext uri="{FF2B5EF4-FFF2-40B4-BE49-F238E27FC236}">
                    <a16:creationId xmlns:a16="http://schemas.microsoft.com/office/drawing/2014/main" id="{B898C8F3-B16A-45B1-8E19-39067A4819E7}"/>
                  </a:ext>
                </a:extLst>
              </p:cNvPr>
              <p:cNvPicPr/>
              <p:nvPr/>
            </p:nvPicPr>
            <p:blipFill>
              <a:blip r:embed="rId24"/>
              <a:stretch>
                <a:fillRect/>
              </a:stretch>
            </p:blipFill>
            <p:spPr>
              <a:xfrm>
                <a:off x="6265008" y="2341656"/>
                <a:ext cx="1917720" cy="112680"/>
              </a:xfrm>
              <a:prstGeom prst="rect">
                <a:avLst/>
              </a:prstGeom>
            </p:spPr>
          </p:pic>
        </mc:Fallback>
      </mc:AlternateContent>
      <p:grpSp>
        <p:nvGrpSpPr>
          <p:cNvPr id="143378" name="Gruppieren 143377">
            <a:extLst>
              <a:ext uri="{FF2B5EF4-FFF2-40B4-BE49-F238E27FC236}">
                <a16:creationId xmlns:a16="http://schemas.microsoft.com/office/drawing/2014/main" id="{5507094D-8E13-4782-AF70-C9EBBAC01025}"/>
              </a:ext>
            </a:extLst>
          </p:cNvPr>
          <p:cNvGrpSpPr/>
          <p:nvPr/>
        </p:nvGrpSpPr>
        <p:grpSpPr>
          <a:xfrm>
            <a:off x="8854128" y="-55584"/>
            <a:ext cx="2953800" cy="1450512"/>
            <a:chOff x="8854128" y="-55584"/>
            <a:chExt cx="2953800" cy="1450512"/>
          </a:xfrm>
        </p:grpSpPr>
        <mc:AlternateContent xmlns:mc="http://schemas.openxmlformats.org/markup-compatibility/2006">
          <mc:Choice xmlns:p14="http://schemas.microsoft.com/office/powerpoint/2010/main" Requires="p14">
            <p:contentPart p14:bwMode="auto" r:id="rId25">
              <p14:nvContentPartPr>
                <p14:cNvPr id="13" name="Freihand 12">
                  <a:extLst>
                    <a:ext uri="{FF2B5EF4-FFF2-40B4-BE49-F238E27FC236}">
                      <a16:creationId xmlns:a16="http://schemas.microsoft.com/office/drawing/2014/main" id="{C9A65568-4E7A-4F02-B59E-305F484BADC4}"/>
                    </a:ext>
                  </a:extLst>
                </p14:cNvPr>
                <p14:cNvContentPartPr/>
                <p14:nvPr/>
              </p14:nvContentPartPr>
              <p14:xfrm>
                <a:off x="11214288" y="1219248"/>
                <a:ext cx="112680" cy="136440"/>
              </p14:xfrm>
            </p:contentPart>
          </mc:Choice>
          <mc:Fallback>
            <p:pic>
              <p:nvPicPr>
                <p:cNvPr id="13" name="Freihand 12">
                  <a:extLst>
                    <a:ext uri="{FF2B5EF4-FFF2-40B4-BE49-F238E27FC236}">
                      <a16:creationId xmlns:a16="http://schemas.microsoft.com/office/drawing/2014/main" id="{C9A65568-4E7A-4F02-B59E-305F484BADC4}"/>
                    </a:ext>
                  </a:extLst>
                </p:cNvPr>
                <p:cNvPicPr/>
                <p:nvPr/>
              </p:nvPicPr>
              <p:blipFill>
                <a:blip r:embed="rId26"/>
                <a:stretch>
                  <a:fillRect/>
                </a:stretch>
              </p:blipFill>
              <p:spPr>
                <a:xfrm>
                  <a:off x="11209968" y="1214928"/>
                  <a:ext cx="121320" cy="145080"/>
                </a:xfrm>
                <a:prstGeom prst="rect">
                  <a:avLst/>
                </a:prstGeom>
              </p:spPr>
            </p:pic>
          </mc:Fallback>
        </mc:AlternateContent>
        <mc:AlternateContent xmlns:mc="http://schemas.openxmlformats.org/markup-compatibility/2006">
          <mc:Choice xmlns:p14="http://schemas.microsoft.com/office/powerpoint/2010/main" Requires="p14">
            <p:contentPart p14:bwMode="auto" r:id="rId27">
              <p14:nvContentPartPr>
                <p14:cNvPr id="14" name="Freihand 13">
                  <a:extLst>
                    <a:ext uri="{FF2B5EF4-FFF2-40B4-BE49-F238E27FC236}">
                      <a16:creationId xmlns:a16="http://schemas.microsoft.com/office/drawing/2014/main" id="{81D4939E-0948-4134-BD54-73341D677EB6}"/>
                    </a:ext>
                  </a:extLst>
                </p14:cNvPr>
                <p14:cNvContentPartPr/>
                <p14:nvPr/>
              </p14:nvContentPartPr>
              <p14:xfrm>
                <a:off x="11223288" y="1209168"/>
                <a:ext cx="182520" cy="89640"/>
              </p14:xfrm>
            </p:contentPart>
          </mc:Choice>
          <mc:Fallback>
            <p:pic>
              <p:nvPicPr>
                <p:cNvPr id="14" name="Freihand 13">
                  <a:extLst>
                    <a:ext uri="{FF2B5EF4-FFF2-40B4-BE49-F238E27FC236}">
                      <a16:creationId xmlns:a16="http://schemas.microsoft.com/office/drawing/2014/main" id="{81D4939E-0948-4134-BD54-73341D677EB6}"/>
                    </a:ext>
                  </a:extLst>
                </p:cNvPr>
                <p:cNvPicPr/>
                <p:nvPr/>
              </p:nvPicPr>
              <p:blipFill>
                <a:blip r:embed="rId28"/>
                <a:stretch>
                  <a:fillRect/>
                </a:stretch>
              </p:blipFill>
              <p:spPr>
                <a:xfrm>
                  <a:off x="11218968" y="1204848"/>
                  <a:ext cx="191160" cy="98280"/>
                </a:xfrm>
                <a:prstGeom prst="rect">
                  <a:avLst/>
                </a:prstGeom>
              </p:spPr>
            </p:pic>
          </mc:Fallback>
        </mc:AlternateContent>
        <mc:AlternateContent xmlns:mc="http://schemas.openxmlformats.org/markup-compatibility/2006">
          <mc:Choice xmlns:p14="http://schemas.microsoft.com/office/powerpoint/2010/main" Requires="p14">
            <p:contentPart p14:bwMode="auto" r:id="rId29">
              <p14:nvContentPartPr>
                <p14:cNvPr id="2" name="Freihand 1">
                  <a:extLst>
                    <a:ext uri="{FF2B5EF4-FFF2-40B4-BE49-F238E27FC236}">
                      <a16:creationId xmlns:a16="http://schemas.microsoft.com/office/drawing/2014/main" id="{77E916A8-89AC-4573-A7FB-9D796CC9F99C}"/>
                    </a:ext>
                  </a:extLst>
                </p14:cNvPr>
                <p14:cNvContentPartPr/>
                <p14:nvPr/>
              </p14:nvContentPartPr>
              <p14:xfrm>
                <a:off x="8854128" y="116208"/>
                <a:ext cx="185040" cy="212400"/>
              </p14:xfrm>
            </p:contentPart>
          </mc:Choice>
          <mc:Fallback>
            <p:pic>
              <p:nvPicPr>
                <p:cNvPr id="2" name="Freihand 1">
                  <a:extLst>
                    <a:ext uri="{FF2B5EF4-FFF2-40B4-BE49-F238E27FC236}">
                      <a16:creationId xmlns:a16="http://schemas.microsoft.com/office/drawing/2014/main" id="{77E916A8-89AC-4573-A7FB-9D796CC9F99C}"/>
                    </a:ext>
                  </a:extLst>
                </p:cNvPr>
                <p:cNvPicPr/>
                <p:nvPr/>
              </p:nvPicPr>
              <p:blipFill>
                <a:blip r:embed="rId30"/>
                <a:stretch>
                  <a:fillRect/>
                </a:stretch>
              </p:blipFill>
              <p:spPr>
                <a:xfrm>
                  <a:off x="8849808" y="111888"/>
                  <a:ext cx="193680" cy="221040"/>
                </a:xfrm>
                <a:prstGeom prst="rect">
                  <a:avLst/>
                </a:prstGeom>
              </p:spPr>
            </p:pic>
          </mc:Fallback>
        </mc:AlternateContent>
        <mc:AlternateContent xmlns:mc="http://schemas.openxmlformats.org/markup-compatibility/2006">
          <mc:Choice xmlns:p14="http://schemas.microsoft.com/office/powerpoint/2010/main" Requires="p14">
            <p:contentPart p14:bwMode="auto" r:id="rId31">
              <p14:nvContentPartPr>
                <p14:cNvPr id="3" name="Freihand 2">
                  <a:extLst>
                    <a:ext uri="{FF2B5EF4-FFF2-40B4-BE49-F238E27FC236}">
                      <a16:creationId xmlns:a16="http://schemas.microsoft.com/office/drawing/2014/main" id="{30D6D57F-E923-4D2D-A554-AD98DA96D0E3}"/>
                    </a:ext>
                  </a:extLst>
                </p14:cNvPr>
                <p14:cNvContentPartPr/>
                <p14:nvPr/>
              </p14:nvContentPartPr>
              <p14:xfrm>
                <a:off x="8997048" y="121608"/>
                <a:ext cx="299160" cy="190800"/>
              </p14:xfrm>
            </p:contentPart>
          </mc:Choice>
          <mc:Fallback>
            <p:pic>
              <p:nvPicPr>
                <p:cNvPr id="3" name="Freihand 2">
                  <a:extLst>
                    <a:ext uri="{FF2B5EF4-FFF2-40B4-BE49-F238E27FC236}">
                      <a16:creationId xmlns:a16="http://schemas.microsoft.com/office/drawing/2014/main" id="{30D6D57F-E923-4D2D-A554-AD98DA96D0E3}"/>
                    </a:ext>
                  </a:extLst>
                </p:cNvPr>
                <p:cNvPicPr/>
                <p:nvPr/>
              </p:nvPicPr>
              <p:blipFill>
                <a:blip r:embed="rId32"/>
                <a:stretch>
                  <a:fillRect/>
                </a:stretch>
              </p:blipFill>
              <p:spPr>
                <a:xfrm>
                  <a:off x="8992728" y="117288"/>
                  <a:ext cx="307800" cy="199440"/>
                </a:xfrm>
                <a:prstGeom prst="rect">
                  <a:avLst/>
                </a:prstGeom>
              </p:spPr>
            </p:pic>
          </mc:Fallback>
        </mc:AlternateContent>
        <mc:AlternateContent xmlns:mc="http://schemas.openxmlformats.org/markup-compatibility/2006">
          <mc:Choice xmlns:p14="http://schemas.microsoft.com/office/powerpoint/2010/main" Requires="p14">
            <p:contentPart p14:bwMode="auto" r:id="rId33">
              <p14:nvContentPartPr>
                <p14:cNvPr id="4" name="Freihand 3">
                  <a:extLst>
                    <a:ext uri="{FF2B5EF4-FFF2-40B4-BE49-F238E27FC236}">
                      <a16:creationId xmlns:a16="http://schemas.microsoft.com/office/drawing/2014/main" id="{95418A64-8C1E-41EB-B458-F3397FAA900E}"/>
                    </a:ext>
                  </a:extLst>
                </p14:cNvPr>
                <p14:cNvContentPartPr/>
                <p14:nvPr/>
              </p14:nvContentPartPr>
              <p14:xfrm>
                <a:off x="9248328" y="235008"/>
                <a:ext cx="33120" cy="78840"/>
              </p14:xfrm>
            </p:contentPart>
          </mc:Choice>
          <mc:Fallback>
            <p:pic>
              <p:nvPicPr>
                <p:cNvPr id="4" name="Freihand 3">
                  <a:extLst>
                    <a:ext uri="{FF2B5EF4-FFF2-40B4-BE49-F238E27FC236}">
                      <a16:creationId xmlns:a16="http://schemas.microsoft.com/office/drawing/2014/main" id="{95418A64-8C1E-41EB-B458-F3397FAA900E}"/>
                    </a:ext>
                  </a:extLst>
                </p:cNvPr>
                <p:cNvPicPr/>
                <p:nvPr/>
              </p:nvPicPr>
              <p:blipFill>
                <a:blip r:embed="rId34"/>
                <a:stretch>
                  <a:fillRect/>
                </a:stretch>
              </p:blipFill>
              <p:spPr>
                <a:xfrm>
                  <a:off x="9244008" y="230688"/>
                  <a:ext cx="41760" cy="87480"/>
                </a:xfrm>
                <a:prstGeom prst="rect">
                  <a:avLst/>
                </a:prstGeom>
              </p:spPr>
            </p:pic>
          </mc:Fallback>
        </mc:AlternateContent>
        <mc:AlternateContent xmlns:mc="http://schemas.openxmlformats.org/markup-compatibility/2006">
          <mc:Choice xmlns:p14="http://schemas.microsoft.com/office/powerpoint/2010/main" Requires="p14">
            <p:contentPart p14:bwMode="auto" r:id="rId35">
              <p14:nvContentPartPr>
                <p14:cNvPr id="6" name="Freihand 5">
                  <a:extLst>
                    <a:ext uri="{FF2B5EF4-FFF2-40B4-BE49-F238E27FC236}">
                      <a16:creationId xmlns:a16="http://schemas.microsoft.com/office/drawing/2014/main" id="{97AB93F8-11F1-470B-A144-21F101C58D5A}"/>
                    </a:ext>
                  </a:extLst>
                </p14:cNvPr>
                <p14:cNvContentPartPr/>
                <p14:nvPr/>
              </p14:nvContentPartPr>
              <p14:xfrm>
                <a:off x="9331848" y="219888"/>
                <a:ext cx="105840" cy="82800"/>
              </p14:xfrm>
            </p:contentPart>
          </mc:Choice>
          <mc:Fallback>
            <p:pic>
              <p:nvPicPr>
                <p:cNvPr id="6" name="Freihand 5">
                  <a:extLst>
                    <a:ext uri="{FF2B5EF4-FFF2-40B4-BE49-F238E27FC236}">
                      <a16:creationId xmlns:a16="http://schemas.microsoft.com/office/drawing/2014/main" id="{97AB93F8-11F1-470B-A144-21F101C58D5A}"/>
                    </a:ext>
                  </a:extLst>
                </p:cNvPr>
                <p:cNvPicPr/>
                <p:nvPr/>
              </p:nvPicPr>
              <p:blipFill>
                <a:blip r:embed="rId36"/>
                <a:stretch>
                  <a:fillRect/>
                </a:stretch>
              </p:blipFill>
              <p:spPr>
                <a:xfrm>
                  <a:off x="9327528" y="215568"/>
                  <a:ext cx="114480" cy="91440"/>
                </a:xfrm>
                <a:prstGeom prst="rect">
                  <a:avLst/>
                </a:prstGeom>
              </p:spPr>
            </p:pic>
          </mc:Fallback>
        </mc:AlternateContent>
        <mc:AlternateContent xmlns:mc="http://schemas.openxmlformats.org/markup-compatibility/2006">
          <mc:Choice xmlns:p14="http://schemas.microsoft.com/office/powerpoint/2010/main" Requires="p14">
            <p:contentPart p14:bwMode="auto" r:id="rId37">
              <p14:nvContentPartPr>
                <p14:cNvPr id="7" name="Freihand 6">
                  <a:extLst>
                    <a:ext uri="{FF2B5EF4-FFF2-40B4-BE49-F238E27FC236}">
                      <a16:creationId xmlns:a16="http://schemas.microsoft.com/office/drawing/2014/main" id="{B3AC53F1-57CD-48D1-80D5-2CB6D8DFA9FA}"/>
                    </a:ext>
                  </a:extLst>
                </p14:cNvPr>
                <p14:cNvContentPartPr/>
                <p14:nvPr/>
              </p14:nvContentPartPr>
              <p14:xfrm>
                <a:off x="9429048" y="109728"/>
                <a:ext cx="89280" cy="217440"/>
              </p14:xfrm>
            </p:contentPart>
          </mc:Choice>
          <mc:Fallback>
            <p:pic>
              <p:nvPicPr>
                <p:cNvPr id="7" name="Freihand 6">
                  <a:extLst>
                    <a:ext uri="{FF2B5EF4-FFF2-40B4-BE49-F238E27FC236}">
                      <a16:creationId xmlns:a16="http://schemas.microsoft.com/office/drawing/2014/main" id="{B3AC53F1-57CD-48D1-80D5-2CB6D8DFA9FA}"/>
                    </a:ext>
                  </a:extLst>
                </p:cNvPr>
                <p:cNvPicPr/>
                <p:nvPr/>
              </p:nvPicPr>
              <p:blipFill>
                <a:blip r:embed="rId38"/>
                <a:stretch>
                  <a:fillRect/>
                </a:stretch>
              </p:blipFill>
              <p:spPr>
                <a:xfrm>
                  <a:off x="9424728" y="105408"/>
                  <a:ext cx="97920" cy="226080"/>
                </a:xfrm>
                <a:prstGeom prst="rect">
                  <a:avLst/>
                </a:prstGeom>
              </p:spPr>
            </p:pic>
          </mc:Fallback>
        </mc:AlternateContent>
        <mc:AlternateContent xmlns:mc="http://schemas.openxmlformats.org/markup-compatibility/2006">
          <mc:Choice xmlns:p14="http://schemas.microsoft.com/office/powerpoint/2010/main" Requires="p14">
            <p:contentPart p14:bwMode="auto" r:id="rId39">
              <p14:nvContentPartPr>
                <p14:cNvPr id="8" name="Freihand 7">
                  <a:extLst>
                    <a:ext uri="{FF2B5EF4-FFF2-40B4-BE49-F238E27FC236}">
                      <a16:creationId xmlns:a16="http://schemas.microsoft.com/office/drawing/2014/main" id="{D83D4D9A-0B25-487D-A574-22E83C94E30F}"/>
                    </a:ext>
                  </a:extLst>
                </p14:cNvPr>
                <p14:cNvContentPartPr/>
                <p14:nvPr/>
              </p14:nvContentPartPr>
              <p14:xfrm>
                <a:off x="9894528" y="228528"/>
                <a:ext cx="37800" cy="751680"/>
              </p14:xfrm>
            </p:contentPart>
          </mc:Choice>
          <mc:Fallback>
            <p:pic>
              <p:nvPicPr>
                <p:cNvPr id="8" name="Freihand 7">
                  <a:extLst>
                    <a:ext uri="{FF2B5EF4-FFF2-40B4-BE49-F238E27FC236}">
                      <a16:creationId xmlns:a16="http://schemas.microsoft.com/office/drawing/2014/main" id="{D83D4D9A-0B25-487D-A574-22E83C94E30F}"/>
                    </a:ext>
                  </a:extLst>
                </p:cNvPr>
                <p:cNvPicPr/>
                <p:nvPr/>
              </p:nvPicPr>
              <p:blipFill>
                <a:blip r:embed="rId40"/>
                <a:stretch>
                  <a:fillRect/>
                </a:stretch>
              </p:blipFill>
              <p:spPr>
                <a:xfrm>
                  <a:off x="9890208" y="224208"/>
                  <a:ext cx="46440" cy="760320"/>
                </a:xfrm>
                <a:prstGeom prst="rect">
                  <a:avLst/>
                </a:prstGeom>
              </p:spPr>
            </p:pic>
          </mc:Fallback>
        </mc:AlternateContent>
        <mc:AlternateContent xmlns:mc="http://schemas.openxmlformats.org/markup-compatibility/2006">
          <mc:Choice xmlns:p14="http://schemas.microsoft.com/office/powerpoint/2010/main" Requires="p14">
            <p:contentPart p14:bwMode="auto" r:id="rId41">
              <p14:nvContentPartPr>
                <p14:cNvPr id="9" name="Freihand 8">
                  <a:extLst>
                    <a:ext uri="{FF2B5EF4-FFF2-40B4-BE49-F238E27FC236}">
                      <a16:creationId xmlns:a16="http://schemas.microsoft.com/office/drawing/2014/main" id="{F8DC68FA-87A3-4E68-AF13-2E01B40E7DFD}"/>
                    </a:ext>
                  </a:extLst>
                </p14:cNvPr>
                <p14:cNvContentPartPr/>
                <p14:nvPr/>
              </p14:nvContentPartPr>
              <p14:xfrm>
                <a:off x="9750168" y="966888"/>
                <a:ext cx="1558800" cy="47520"/>
              </p14:xfrm>
            </p:contentPart>
          </mc:Choice>
          <mc:Fallback>
            <p:pic>
              <p:nvPicPr>
                <p:cNvPr id="9" name="Freihand 8">
                  <a:extLst>
                    <a:ext uri="{FF2B5EF4-FFF2-40B4-BE49-F238E27FC236}">
                      <a16:creationId xmlns:a16="http://schemas.microsoft.com/office/drawing/2014/main" id="{F8DC68FA-87A3-4E68-AF13-2E01B40E7DFD}"/>
                    </a:ext>
                  </a:extLst>
                </p:cNvPr>
                <p:cNvPicPr/>
                <p:nvPr/>
              </p:nvPicPr>
              <p:blipFill>
                <a:blip r:embed="rId42"/>
                <a:stretch>
                  <a:fillRect/>
                </a:stretch>
              </p:blipFill>
              <p:spPr>
                <a:xfrm>
                  <a:off x="9745848" y="962568"/>
                  <a:ext cx="1567440" cy="56160"/>
                </a:xfrm>
                <a:prstGeom prst="rect">
                  <a:avLst/>
                </a:prstGeom>
              </p:spPr>
            </p:pic>
          </mc:Fallback>
        </mc:AlternateContent>
        <mc:AlternateContent xmlns:mc="http://schemas.openxmlformats.org/markup-compatibility/2006">
          <mc:Choice xmlns:p14="http://schemas.microsoft.com/office/powerpoint/2010/main" Requires="p14">
            <p:contentPart p14:bwMode="auto" r:id="rId43">
              <p14:nvContentPartPr>
                <p14:cNvPr id="10" name="Freihand 9">
                  <a:extLst>
                    <a:ext uri="{FF2B5EF4-FFF2-40B4-BE49-F238E27FC236}">
                      <a16:creationId xmlns:a16="http://schemas.microsoft.com/office/drawing/2014/main" id="{6B67B21E-D96C-4B29-BDA1-F512F984BF5F}"/>
                    </a:ext>
                  </a:extLst>
                </p14:cNvPr>
                <p14:cNvContentPartPr/>
                <p14:nvPr/>
              </p14:nvContentPartPr>
              <p14:xfrm>
                <a:off x="11217168" y="891648"/>
                <a:ext cx="246600" cy="186480"/>
              </p14:xfrm>
            </p:contentPart>
          </mc:Choice>
          <mc:Fallback>
            <p:pic>
              <p:nvPicPr>
                <p:cNvPr id="10" name="Freihand 9">
                  <a:extLst>
                    <a:ext uri="{FF2B5EF4-FFF2-40B4-BE49-F238E27FC236}">
                      <a16:creationId xmlns:a16="http://schemas.microsoft.com/office/drawing/2014/main" id="{6B67B21E-D96C-4B29-BDA1-F512F984BF5F}"/>
                    </a:ext>
                  </a:extLst>
                </p:cNvPr>
                <p:cNvPicPr/>
                <p:nvPr/>
              </p:nvPicPr>
              <p:blipFill>
                <a:blip r:embed="rId44"/>
                <a:stretch>
                  <a:fillRect/>
                </a:stretch>
              </p:blipFill>
              <p:spPr>
                <a:xfrm>
                  <a:off x="11212848" y="887328"/>
                  <a:ext cx="255240" cy="195120"/>
                </a:xfrm>
                <a:prstGeom prst="rect">
                  <a:avLst/>
                </a:prstGeom>
              </p:spPr>
            </p:pic>
          </mc:Fallback>
        </mc:AlternateContent>
        <mc:AlternateContent xmlns:mc="http://schemas.openxmlformats.org/markup-compatibility/2006">
          <mc:Choice xmlns:p14="http://schemas.microsoft.com/office/powerpoint/2010/main" Requires="p14">
            <p:contentPart p14:bwMode="auto" r:id="rId45">
              <p14:nvContentPartPr>
                <p14:cNvPr id="11" name="Freihand 10">
                  <a:extLst>
                    <a:ext uri="{FF2B5EF4-FFF2-40B4-BE49-F238E27FC236}">
                      <a16:creationId xmlns:a16="http://schemas.microsoft.com/office/drawing/2014/main" id="{33CD369F-E08C-4D98-86AC-0318DC45C0C9}"/>
                    </a:ext>
                  </a:extLst>
                </p14:cNvPr>
                <p14:cNvContentPartPr/>
                <p14:nvPr/>
              </p14:nvContentPartPr>
              <p14:xfrm>
                <a:off x="9736128" y="98568"/>
                <a:ext cx="339120" cy="209880"/>
              </p14:xfrm>
            </p:contentPart>
          </mc:Choice>
          <mc:Fallback>
            <p:pic>
              <p:nvPicPr>
                <p:cNvPr id="11" name="Freihand 10">
                  <a:extLst>
                    <a:ext uri="{FF2B5EF4-FFF2-40B4-BE49-F238E27FC236}">
                      <a16:creationId xmlns:a16="http://schemas.microsoft.com/office/drawing/2014/main" id="{33CD369F-E08C-4D98-86AC-0318DC45C0C9}"/>
                    </a:ext>
                  </a:extLst>
                </p:cNvPr>
                <p:cNvPicPr/>
                <p:nvPr/>
              </p:nvPicPr>
              <p:blipFill>
                <a:blip r:embed="rId46"/>
                <a:stretch>
                  <a:fillRect/>
                </a:stretch>
              </p:blipFill>
              <p:spPr>
                <a:xfrm>
                  <a:off x="9731808" y="94248"/>
                  <a:ext cx="347760" cy="218520"/>
                </a:xfrm>
                <a:prstGeom prst="rect">
                  <a:avLst/>
                </a:prstGeom>
              </p:spPr>
            </p:pic>
          </mc:Fallback>
        </mc:AlternateContent>
        <mc:AlternateContent xmlns:mc="http://schemas.openxmlformats.org/markup-compatibility/2006">
          <mc:Choice xmlns:p14="http://schemas.microsoft.com/office/powerpoint/2010/main" Requires="p14">
            <p:contentPart p14:bwMode="auto" r:id="rId47">
              <p14:nvContentPartPr>
                <p14:cNvPr id="12" name="Freihand 11">
                  <a:extLst>
                    <a:ext uri="{FF2B5EF4-FFF2-40B4-BE49-F238E27FC236}">
                      <a16:creationId xmlns:a16="http://schemas.microsoft.com/office/drawing/2014/main" id="{3D600807-DA13-4437-8954-3FBE085C8BFC}"/>
                    </a:ext>
                  </a:extLst>
                </p14:cNvPr>
                <p14:cNvContentPartPr/>
                <p14:nvPr/>
              </p14:nvContentPartPr>
              <p14:xfrm>
                <a:off x="9604368" y="92808"/>
                <a:ext cx="129600" cy="245880"/>
              </p14:xfrm>
            </p:contentPart>
          </mc:Choice>
          <mc:Fallback>
            <p:pic>
              <p:nvPicPr>
                <p:cNvPr id="12" name="Freihand 11">
                  <a:extLst>
                    <a:ext uri="{FF2B5EF4-FFF2-40B4-BE49-F238E27FC236}">
                      <a16:creationId xmlns:a16="http://schemas.microsoft.com/office/drawing/2014/main" id="{3D600807-DA13-4437-8954-3FBE085C8BFC}"/>
                    </a:ext>
                  </a:extLst>
                </p:cNvPr>
                <p:cNvPicPr/>
                <p:nvPr/>
              </p:nvPicPr>
              <p:blipFill>
                <a:blip r:embed="rId48"/>
                <a:stretch>
                  <a:fillRect/>
                </a:stretch>
              </p:blipFill>
              <p:spPr>
                <a:xfrm>
                  <a:off x="9600048" y="88488"/>
                  <a:ext cx="138240" cy="254520"/>
                </a:xfrm>
                <a:prstGeom prst="rect">
                  <a:avLst/>
                </a:prstGeom>
              </p:spPr>
            </p:pic>
          </mc:Fallback>
        </mc:AlternateContent>
        <mc:AlternateContent xmlns:mc="http://schemas.openxmlformats.org/markup-compatibility/2006">
          <mc:Choice xmlns:p14="http://schemas.microsoft.com/office/powerpoint/2010/main" Requires="p14">
            <p:contentPart p14:bwMode="auto" r:id="rId49">
              <p14:nvContentPartPr>
                <p14:cNvPr id="15" name="Freihand 14">
                  <a:extLst>
                    <a:ext uri="{FF2B5EF4-FFF2-40B4-BE49-F238E27FC236}">
                      <a16:creationId xmlns:a16="http://schemas.microsoft.com/office/drawing/2014/main" id="{F10E3672-F8D1-4205-BDB4-C88DA58942C5}"/>
                    </a:ext>
                  </a:extLst>
                </p14:cNvPr>
                <p14:cNvContentPartPr/>
                <p14:nvPr/>
              </p14:nvContentPartPr>
              <p14:xfrm>
                <a:off x="10187928" y="295488"/>
                <a:ext cx="823320" cy="549360"/>
              </p14:xfrm>
            </p:contentPart>
          </mc:Choice>
          <mc:Fallback>
            <p:pic>
              <p:nvPicPr>
                <p:cNvPr id="15" name="Freihand 14">
                  <a:extLst>
                    <a:ext uri="{FF2B5EF4-FFF2-40B4-BE49-F238E27FC236}">
                      <a16:creationId xmlns:a16="http://schemas.microsoft.com/office/drawing/2014/main" id="{F10E3672-F8D1-4205-BDB4-C88DA58942C5}"/>
                    </a:ext>
                  </a:extLst>
                </p:cNvPr>
                <p:cNvPicPr/>
                <p:nvPr/>
              </p:nvPicPr>
              <p:blipFill>
                <a:blip r:embed="rId50"/>
                <a:stretch>
                  <a:fillRect/>
                </a:stretch>
              </p:blipFill>
              <p:spPr>
                <a:xfrm>
                  <a:off x="10183608" y="291168"/>
                  <a:ext cx="831960" cy="558000"/>
                </a:xfrm>
                <a:prstGeom prst="rect">
                  <a:avLst/>
                </a:prstGeom>
              </p:spPr>
            </p:pic>
          </mc:Fallback>
        </mc:AlternateContent>
        <mc:AlternateContent xmlns:mc="http://schemas.openxmlformats.org/markup-compatibility/2006">
          <mc:Choice xmlns:p14="http://schemas.microsoft.com/office/powerpoint/2010/main" Requires="p14">
            <p:contentPart p14:bwMode="auto" r:id="rId51">
              <p14:nvContentPartPr>
                <p14:cNvPr id="16" name="Freihand 15">
                  <a:extLst>
                    <a:ext uri="{FF2B5EF4-FFF2-40B4-BE49-F238E27FC236}">
                      <a16:creationId xmlns:a16="http://schemas.microsoft.com/office/drawing/2014/main" id="{91B1A49C-89E5-4B42-A78F-5DDF018D011C}"/>
                    </a:ext>
                  </a:extLst>
                </p14:cNvPr>
                <p14:cNvContentPartPr/>
                <p14:nvPr/>
              </p14:nvContentPartPr>
              <p14:xfrm>
                <a:off x="10279368" y="262728"/>
                <a:ext cx="861120" cy="525240"/>
              </p14:xfrm>
            </p:contentPart>
          </mc:Choice>
          <mc:Fallback>
            <p:pic>
              <p:nvPicPr>
                <p:cNvPr id="16" name="Freihand 15">
                  <a:extLst>
                    <a:ext uri="{FF2B5EF4-FFF2-40B4-BE49-F238E27FC236}">
                      <a16:creationId xmlns:a16="http://schemas.microsoft.com/office/drawing/2014/main" id="{91B1A49C-89E5-4B42-A78F-5DDF018D011C}"/>
                    </a:ext>
                  </a:extLst>
                </p:cNvPr>
                <p:cNvPicPr/>
                <p:nvPr/>
              </p:nvPicPr>
              <p:blipFill>
                <a:blip r:embed="rId52"/>
                <a:stretch>
                  <a:fillRect/>
                </a:stretch>
              </p:blipFill>
              <p:spPr>
                <a:xfrm>
                  <a:off x="10275048" y="258408"/>
                  <a:ext cx="869760" cy="533880"/>
                </a:xfrm>
                <a:prstGeom prst="rect">
                  <a:avLst/>
                </a:prstGeom>
              </p:spPr>
            </p:pic>
          </mc:Fallback>
        </mc:AlternateContent>
        <mc:AlternateContent xmlns:mc="http://schemas.openxmlformats.org/markup-compatibility/2006">
          <mc:Choice xmlns:p14="http://schemas.microsoft.com/office/powerpoint/2010/main" Requires="p14">
            <p:contentPart p14:bwMode="auto" r:id="rId53">
              <p14:nvContentPartPr>
                <p14:cNvPr id="18" name="Freihand 17">
                  <a:extLst>
                    <a:ext uri="{FF2B5EF4-FFF2-40B4-BE49-F238E27FC236}">
                      <a16:creationId xmlns:a16="http://schemas.microsoft.com/office/drawing/2014/main" id="{15424572-F338-4578-B66A-9749FB2B0F18}"/>
                    </a:ext>
                  </a:extLst>
                </p14:cNvPr>
                <p14:cNvContentPartPr/>
                <p14:nvPr/>
              </p14:nvContentPartPr>
              <p14:xfrm>
                <a:off x="11083248" y="190008"/>
                <a:ext cx="145440" cy="141120"/>
              </p14:xfrm>
            </p:contentPart>
          </mc:Choice>
          <mc:Fallback>
            <p:pic>
              <p:nvPicPr>
                <p:cNvPr id="18" name="Freihand 17">
                  <a:extLst>
                    <a:ext uri="{FF2B5EF4-FFF2-40B4-BE49-F238E27FC236}">
                      <a16:creationId xmlns:a16="http://schemas.microsoft.com/office/drawing/2014/main" id="{15424572-F338-4578-B66A-9749FB2B0F18}"/>
                    </a:ext>
                  </a:extLst>
                </p:cNvPr>
                <p:cNvPicPr/>
                <p:nvPr/>
              </p:nvPicPr>
              <p:blipFill>
                <a:blip r:embed="rId54"/>
                <a:stretch>
                  <a:fillRect/>
                </a:stretch>
              </p:blipFill>
              <p:spPr>
                <a:xfrm>
                  <a:off x="11078928" y="185688"/>
                  <a:ext cx="154080" cy="149760"/>
                </a:xfrm>
                <a:prstGeom prst="rect">
                  <a:avLst/>
                </a:prstGeom>
              </p:spPr>
            </p:pic>
          </mc:Fallback>
        </mc:AlternateContent>
        <mc:AlternateContent xmlns:mc="http://schemas.openxmlformats.org/markup-compatibility/2006">
          <mc:Choice xmlns:p14="http://schemas.microsoft.com/office/powerpoint/2010/main" Requires="p14">
            <p:contentPart p14:bwMode="auto" r:id="rId55">
              <p14:nvContentPartPr>
                <p14:cNvPr id="19" name="Freihand 18">
                  <a:extLst>
                    <a:ext uri="{FF2B5EF4-FFF2-40B4-BE49-F238E27FC236}">
                      <a16:creationId xmlns:a16="http://schemas.microsoft.com/office/drawing/2014/main" id="{997AA94B-A2C6-4DC9-80E9-56895EFC90C4}"/>
                    </a:ext>
                  </a:extLst>
                </p14:cNvPr>
                <p14:cNvContentPartPr/>
                <p14:nvPr/>
              </p14:nvContentPartPr>
              <p14:xfrm>
                <a:off x="11320848" y="730728"/>
                <a:ext cx="360" cy="360"/>
              </p14:xfrm>
            </p:contentPart>
          </mc:Choice>
          <mc:Fallback>
            <p:pic>
              <p:nvPicPr>
                <p:cNvPr id="19" name="Freihand 18">
                  <a:extLst>
                    <a:ext uri="{FF2B5EF4-FFF2-40B4-BE49-F238E27FC236}">
                      <a16:creationId xmlns:a16="http://schemas.microsoft.com/office/drawing/2014/main" id="{997AA94B-A2C6-4DC9-80E9-56895EFC90C4}"/>
                    </a:ext>
                  </a:extLst>
                </p:cNvPr>
                <p:cNvPicPr/>
                <p:nvPr/>
              </p:nvPicPr>
              <p:blipFill>
                <a:blip r:embed="rId56"/>
                <a:stretch>
                  <a:fillRect/>
                </a:stretch>
              </p:blipFill>
              <p:spPr>
                <a:xfrm>
                  <a:off x="11316528" y="726408"/>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57">
              <p14:nvContentPartPr>
                <p14:cNvPr id="20" name="Freihand 19">
                  <a:extLst>
                    <a:ext uri="{FF2B5EF4-FFF2-40B4-BE49-F238E27FC236}">
                      <a16:creationId xmlns:a16="http://schemas.microsoft.com/office/drawing/2014/main" id="{010992FF-EBC7-4FED-BD97-CBA00EB1DB04}"/>
                    </a:ext>
                  </a:extLst>
                </p14:cNvPr>
                <p14:cNvContentPartPr/>
                <p14:nvPr/>
              </p14:nvContentPartPr>
              <p14:xfrm>
                <a:off x="11308968" y="722088"/>
                <a:ext cx="29880" cy="126000"/>
              </p14:xfrm>
            </p:contentPart>
          </mc:Choice>
          <mc:Fallback>
            <p:pic>
              <p:nvPicPr>
                <p:cNvPr id="20" name="Freihand 19">
                  <a:extLst>
                    <a:ext uri="{FF2B5EF4-FFF2-40B4-BE49-F238E27FC236}">
                      <a16:creationId xmlns:a16="http://schemas.microsoft.com/office/drawing/2014/main" id="{010992FF-EBC7-4FED-BD97-CBA00EB1DB04}"/>
                    </a:ext>
                  </a:extLst>
                </p:cNvPr>
                <p:cNvPicPr/>
                <p:nvPr/>
              </p:nvPicPr>
              <p:blipFill>
                <a:blip r:embed="rId58"/>
                <a:stretch>
                  <a:fillRect/>
                </a:stretch>
              </p:blipFill>
              <p:spPr>
                <a:xfrm>
                  <a:off x="11304648" y="717768"/>
                  <a:ext cx="38520" cy="134640"/>
                </a:xfrm>
                <a:prstGeom prst="rect">
                  <a:avLst/>
                </a:prstGeom>
              </p:spPr>
            </p:pic>
          </mc:Fallback>
        </mc:AlternateContent>
        <mc:AlternateContent xmlns:mc="http://schemas.openxmlformats.org/markup-compatibility/2006">
          <mc:Choice xmlns:p14="http://schemas.microsoft.com/office/powerpoint/2010/main" Requires="p14">
            <p:contentPart p14:bwMode="auto" r:id="rId59">
              <p14:nvContentPartPr>
                <p14:cNvPr id="21" name="Freihand 20">
                  <a:extLst>
                    <a:ext uri="{FF2B5EF4-FFF2-40B4-BE49-F238E27FC236}">
                      <a16:creationId xmlns:a16="http://schemas.microsoft.com/office/drawing/2014/main" id="{4223C7A0-189A-4571-B68E-88D729B676B7}"/>
                    </a:ext>
                  </a:extLst>
                </p14:cNvPr>
                <p14:cNvContentPartPr/>
                <p14:nvPr/>
              </p14:nvContentPartPr>
              <p14:xfrm>
                <a:off x="11199888" y="717768"/>
                <a:ext cx="204120" cy="155880"/>
              </p14:xfrm>
            </p:contentPart>
          </mc:Choice>
          <mc:Fallback>
            <p:pic>
              <p:nvPicPr>
                <p:cNvPr id="21" name="Freihand 20">
                  <a:extLst>
                    <a:ext uri="{FF2B5EF4-FFF2-40B4-BE49-F238E27FC236}">
                      <a16:creationId xmlns:a16="http://schemas.microsoft.com/office/drawing/2014/main" id="{4223C7A0-189A-4571-B68E-88D729B676B7}"/>
                    </a:ext>
                  </a:extLst>
                </p:cNvPr>
                <p:cNvPicPr/>
                <p:nvPr/>
              </p:nvPicPr>
              <p:blipFill>
                <a:blip r:embed="rId60"/>
                <a:stretch>
                  <a:fillRect/>
                </a:stretch>
              </p:blipFill>
              <p:spPr>
                <a:xfrm>
                  <a:off x="11195568" y="713448"/>
                  <a:ext cx="212760" cy="164520"/>
                </a:xfrm>
                <a:prstGeom prst="rect">
                  <a:avLst/>
                </a:prstGeom>
              </p:spPr>
            </p:pic>
          </mc:Fallback>
        </mc:AlternateContent>
        <mc:AlternateContent xmlns:mc="http://schemas.openxmlformats.org/markup-compatibility/2006">
          <mc:Choice xmlns:p14="http://schemas.microsoft.com/office/powerpoint/2010/main" Requires="p14">
            <p:contentPart p14:bwMode="auto" r:id="rId61">
              <p14:nvContentPartPr>
                <p14:cNvPr id="23" name="Freihand 22">
                  <a:extLst>
                    <a:ext uri="{FF2B5EF4-FFF2-40B4-BE49-F238E27FC236}">
                      <a16:creationId xmlns:a16="http://schemas.microsoft.com/office/drawing/2014/main" id="{20813FEF-1EDA-405A-88B7-D0C86C6EBB12}"/>
                    </a:ext>
                  </a:extLst>
                </p14:cNvPr>
                <p14:cNvContentPartPr/>
                <p14:nvPr/>
              </p14:nvContentPartPr>
              <p14:xfrm>
                <a:off x="9898488" y="555768"/>
                <a:ext cx="187560" cy="26640"/>
              </p14:xfrm>
            </p:contentPart>
          </mc:Choice>
          <mc:Fallback>
            <p:pic>
              <p:nvPicPr>
                <p:cNvPr id="23" name="Freihand 22">
                  <a:extLst>
                    <a:ext uri="{FF2B5EF4-FFF2-40B4-BE49-F238E27FC236}">
                      <a16:creationId xmlns:a16="http://schemas.microsoft.com/office/drawing/2014/main" id="{20813FEF-1EDA-405A-88B7-D0C86C6EBB12}"/>
                    </a:ext>
                  </a:extLst>
                </p:cNvPr>
                <p:cNvPicPr/>
                <p:nvPr/>
              </p:nvPicPr>
              <p:blipFill>
                <a:blip r:embed="rId62"/>
                <a:stretch>
                  <a:fillRect/>
                </a:stretch>
              </p:blipFill>
              <p:spPr>
                <a:xfrm>
                  <a:off x="9894168" y="551448"/>
                  <a:ext cx="196200" cy="35280"/>
                </a:xfrm>
                <a:prstGeom prst="rect">
                  <a:avLst/>
                </a:prstGeom>
              </p:spPr>
            </p:pic>
          </mc:Fallback>
        </mc:AlternateContent>
        <mc:AlternateContent xmlns:mc="http://schemas.openxmlformats.org/markup-compatibility/2006">
          <mc:Choice xmlns:p14="http://schemas.microsoft.com/office/powerpoint/2010/main" Requires="p14">
            <p:contentPart p14:bwMode="auto" r:id="rId63">
              <p14:nvContentPartPr>
                <p14:cNvPr id="24" name="Freihand 23">
                  <a:extLst>
                    <a:ext uri="{FF2B5EF4-FFF2-40B4-BE49-F238E27FC236}">
                      <a16:creationId xmlns:a16="http://schemas.microsoft.com/office/drawing/2014/main" id="{E14698E7-BA3F-4D5C-AC23-28D9CE093B6B}"/>
                    </a:ext>
                  </a:extLst>
                </p14:cNvPr>
                <p14:cNvContentPartPr/>
                <p14:nvPr/>
              </p14:nvContentPartPr>
              <p14:xfrm>
                <a:off x="10270368" y="537408"/>
                <a:ext cx="383040" cy="9720"/>
              </p14:xfrm>
            </p:contentPart>
          </mc:Choice>
          <mc:Fallback>
            <p:pic>
              <p:nvPicPr>
                <p:cNvPr id="24" name="Freihand 23">
                  <a:extLst>
                    <a:ext uri="{FF2B5EF4-FFF2-40B4-BE49-F238E27FC236}">
                      <a16:creationId xmlns:a16="http://schemas.microsoft.com/office/drawing/2014/main" id="{E14698E7-BA3F-4D5C-AC23-28D9CE093B6B}"/>
                    </a:ext>
                  </a:extLst>
                </p:cNvPr>
                <p:cNvPicPr/>
                <p:nvPr/>
              </p:nvPicPr>
              <p:blipFill>
                <a:blip r:embed="rId64"/>
                <a:stretch>
                  <a:fillRect/>
                </a:stretch>
              </p:blipFill>
              <p:spPr>
                <a:xfrm>
                  <a:off x="10266048" y="533088"/>
                  <a:ext cx="391680" cy="18360"/>
                </a:xfrm>
                <a:prstGeom prst="rect">
                  <a:avLst/>
                </a:prstGeom>
              </p:spPr>
            </p:pic>
          </mc:Fallback>
        </mc:AlternateContent>
        <mc:AlternateContent xmlns:mc="http://schemas.openxmlformats.org/markup-compatibility/2006">
          <mc:Choice xmlns:p14="http://schemas.microsoft.com/office/powerpoint/2010/main" Requires="p14">
            <p:contentPart p14:bwMode="auto" r:id="rId65">
              <p14:nvContentPartPr>
                <p14:cNvPr id="25" name="Freihand 24">
                  <a:extLst>
                    <a:ext uri="{FF2B5EF4-FFF2-40B4-BE49-F238E27FC236}">
                      <a16:creationId xmlns:a16="http://schemas.microsoft.com/office/drawing/2014/main" id="{3791AA7B-C006-4D70-92C8-006F3B740CA4}"/>
                    </a:ext>
                  </a:extLst>
                </p14:cNvPr>
                <p14:cNvContentPartPr/>
                <p14:nvPr/>
              </p14:nvContentPartPr>
              <p14:xfrm>
                <a:off x="10679328" y="573768"/>
                <a:ext cx="21240" cy="391320"/>
              </p14:xfrm>
            </p:contentPart>
          </mc:Choice>
          <mc:Fallback>
            <p:pic>
              <p:nvPicPr>
                <p:cNvPr id="25" name="Freihand 24">
                  <a:extLst>
                    <a:ext uri="{FF2B5EF4-FFF2-40B4-BE49-F238E27FC236}">
                      <a16:creationId xmlns:a16="http://schemas.microsoft.com/office/drawing/2014/main" id="{3791AA7B-C006-4D70-92C8-006F3B740CA4}"/>
                    </a:ext>
                  </a:extLst>
                </p:cNvPr>
                <p:cNvPicPr/>
                <p:nvPr/>
              </p:nvPicPr>
              <p:blipFill>
                <a:blip r:embed="rId66"/>
                <a:stretch>
                  <a:fillRect/>
                </a:stretch>
              </p:blipFill>
              <p:spPr>
                <a:xfrm>
                  <a:off x="10675008" y="569448"/>
                  <a:ext cx="29880" cy="399960"/>
                </a:xfrm>
                <a:prstGeom prst="rect">
                  <a:avLst/>
                </a:prstGeom>
              </p:spPr>
            </p:pic>
          </mc:Fallback>
        </mc:AlternateContent>
        <mc:AlternateContent xmlns:mc="http://schemas.openxmlformats.org/markup-compatibility/2006">
          <mc:Choice xmlns:p14="http://schemas.microsoft.com/office/powerpoint/2010/main" Requires="p14">
            <p:contentPart p14:bwMode="auto" r:id="rId67">
              <p14:nvContentPartPr>
                <p14:cNvPr id="26" name="Freihand 25">
                  <a:extLst>
                    <a:ext uri="{FF2B5EF4-FFF2-40B4-BE49-F238E27FC236}">
                      <a16:creationId xmlns:a16="http://schemas.microsoft.com/office/drawing/2014/main" id="{D6836DA0-E588-4EDA-B73F-07837B59B431}"/>
                    </a:ext>
                  </a:extLst>
                </p14:cNvPr>
                <p14:cNvContentPartPr/>
                <p14:nvPr/>
              </p14:nvContentPartPr>
              <p14:xfrm>
                <a:off x="9942408" y="90648"/>
                <a:ext cx="298080" cy="214920"/>
              </p14:xfrm>
            </p:contentPart>
          </mc:Choice>
          <mc:Fallback>
            <p:pic>
              <p:nvPicPr>
                <p:cNvPr id="26" name="Freihand 25">
                  <a:extLst>
                    <a:ext uri="{FF2B5EF4-FFF2-40B4-BE49-F238E27FC236}">
                      <a16:creationId xmlns:a16="http://schemas.microsoft.com/office/drawing/2014/main" id="{D6836DA0-E588-4EDA-B73F-07837B59B431}"/>
                    </a:ext>
                  </a:extLst>
                </p:cNvPr>
                <p:cNvPicPr/>
                <p:nvPr/>
              </p:nvPicPr>
              <p:blipFill>
                <a:blip r:embed="rId68"/>
                <a:stretch>
                  <a:fillRect/>
                </a:stretch>
              </p:blipFill>
              <p:spPr>
                <a:xfrm>
                  <a:off x="9938088" y="86328"/>
                  <a:ext cx="306720" cy="223560"/>
                </a:xfrm>
                <a:prstGeom prst="rect">
                  <a:avLst/>
                </a:prstGeom>
              </p:spPr>
            </p:pic>
          </mc:Fallback>
        </mc:AlternateContent>
        <mc:AlternateContent xmlns:mc="http://schemas.openxmlformats.org/markup-compatibility/2006">
          <mc:Choice xmlns:p14="http://schemas.microsoft.com/office/powerpoint/2010/main" Requires="p14">
            <p:contentPart p14:bwMode="auto" r:id="rId69">
              <p14:nvContentPartPr>
                <p14:cNvPr id="28" name="Freihand 27">
                  <a:extLst>
                    <a:ext uri="{FF2B5EF4-FFF2-40B4-BE49-F238E27FC236}">
                      <a16:creationId xmlns:a16="http://schemas.microsoft.com/office/drawing/2014/main" id="{724CF22A-0115-4F0C-96C9-506B665FEEA0}"/>
                    </a:ext>
                  </a:extLst>
                </p14:cNvPr>
                <p14:cNvContentPartPr/>
                <p14:nvPr/>
              </p14:nvContentPartPr>
              <p14:xfrm>
                <a:off x="9931968" y="812448"/>
                <a:ext cx="322200" cy="141840"/>
              </p14:xfrm>
            </p:contentPart>
          </mc:Choice>
          <mc:Fallback>
            <p:pic>
              <p:nvPicPr>
                <p:cNvPr id="28" name="Freihand 27">
                  <a:extLst>
                    <a:ext uri="{FF2B5EF4-FFF2-40B4-BE49-F238E27FC236}">
                      <a16:creationId xmlns:a16="http://schemas.microsoft.com/office/drawing/2014/main" id="{724CF22A-0115-4F0C-96C9-506B665FEEA0}"/>
                    </a:ext>
                  </a:extLst>
                </p:cNvPr>
                <p:cNvPicPr/>
                <p:nvPr/>
              </p:nvPicPr>
              <p:blipFill>
                <a:blip r:embed="rId70"/>
                <a:stretch>
                  <a:fillRect/>
                </a:stretch>
              </p:blipFill>
              <p:spPr>
                <a:xfrm>
                  <a:off x="9927648" y="808128"/>
                  <a:ext cx="330840" cy="150480"/>
                </a:xfrm>
                <a:prstGeom prst="rect">
                  <a:avLst/>
                </a:prstGeom>
              </p:spPr>
            </p:pic>
          </mc:Fallback>
        </mc:AlternateContent>
        <mc:AlternateContent xmlns:mc="http://schemas.openxmlformats.org/markup-compatibility/2006">
          <mc:Choice xmlns:p14="http://schemas.microsoft.com/office/powerpoint/2010/main" Requires="p14">
            <p:contentPart p14:bwMode="auto" r:id="rId71">
              <p14:nvContentPartPr>
                <p14:cNvPr id="30" name="Freihand 29">
                  <a:extLst>
                    <a:ext uri="{FF2B5EF4-FFF2-40B4-BE49-F238E27FC236}">
                      <a16:creationId xmlns:a16="http://schemas.microsoft.com/office/drawing/2014/main" id="{8BF96E7C-FF35-4EAE-BD2D-A7A83BBB4FE6}"/>
                    </a:ext>
                  </a:extLst>
                </p14:cNvPr>
                <p14:cNvContentPartPr/>
                <p14:nvPr/>
              </p14:nvContentPartPr>
              <p14:xfrm>
                <a:off x="9877968" y="56448"/>
                <a:ext cx="356400" cy="242280"/>
              </p14:xfrm>
            </p:contentPart>
          </mc:Choice>
          <mc:Fallback>
            <p:pic>
              <p:nvPicPr>
                <p:cNvPr id="30" name="Freihand 29">
                  <a:extLst>
                    <a:ext uri="{FF2B5EF4-FFF2-40B4-BE49-F238E27FC236}">
                      <a16:creationId xmlns:a16="http://schemas.microsoft.com/office/drawing/2014/main" id="{8BF96E7C-FF35-4EAE-BD2D-A7A83BBB4FE6}"/>
                    </a:ext>
                  </a:extLst>
                </p:cNvPr>
                <p:cNvPicPr/>
                <p:nvPr/>
              </p:nvPicPr>
              <p:blipFill>
                <a:blip r:embed="rId72"/>
                <a:stretch>
                  <a:fillRect/>
                </a:stretch>
              </p:blipFill>
              <p:spPr>
                <a:xfrm>
                  <a:off x="9873648" y="52128"/>
                  <a:ext cx="365040" cy="250920"/>
                </a:xfrm>
                <a:prstGeom prst="rect">
                  <a:avLst/>
                </a:prstGeom>
              </p:spPr>
            </p:pic>
          </mc:Fallback>
        </mc:AlternateContent>
        <mc:AlternateContent xmlns:mc="http://schemas.openxmlformats.org/markup-compatibility/2006">
          <mc:Choice xmlns:p14="http://schemas.microsoft.com/office/powerpoint/2010/main" Requires="p14">
            <p:contentPart p14:bwMode="auto" r:id="rId73">
              <p14:nvContentPartPr>
                <p14:cNvPr id="32" name="Freihand 31">
                  <a:extLst>
                    <a:ext uri="{FF2B5EF4-FFF2-40B4-BE49-F238E27FC236}">
                      <a16:creationId xmlns:a16="http://schemas.microsoft.com/office/drawing/2014/main" id="{36288DE6-FF99-4000-8B32-5D7375231834}"/>
                    </a:ext>
                  </a:extLst>
                </p14:cNvPr>
                <p14:cNvContentPartPr/>
                <p14:nvPr/>
              </p14:nvContentPartPr>
              <p14:xfrm>
                <a:off x="9890568" y="231768"/>
                <a:ext cx="151560" cy="151200"/>
              </p14:xfrm>
            </p:contentPart>
          </mc:Choice>
          <mc:Fallback>
            <p:pic>
              <p:nvPicPr>
                <p:cNvPr id="32" name="Freihand 31">
                  <a:extLst>
                    <a:ext uri="{FF2B5EF4-FFF2-40B4-BE49-F238E27FC236}">
                      <a16:creationId xmlns:a16="http://schemas.microsoft.com/office/drawing/2014/main" id="{36288DE6-FF99-4000-8B32-5D7375231834}"/>
                    </a:ext>
                  </a:extLst>
                </p:cNvPr>
                <p:cNvPicPr/>
                <p:nvPr/>
              </p:nvPicPr>
              <p:blipFill>
                <a:blip r:embed="rId74"/>
                <a:stretch>
                  <a:fillRect/>
                </a:stretch>
              </p:blipFill>
              <p:spPr>
                <a:xfrm>
                  <a:off x="9886248" y="227448"/>
                  <a:ext cx="160200" cy="159840"/>
                </a:xfrm>
                <a:prstGeom prst="rect">
                  <a:avLst/>
                </a:prstGeom>
              </p:spPr>
            </p:pic>
          </mc:Fallback>
        </mc:AlternateContent>
        <mc:AlternateContent xmlns:mc="http://schemas.openxmlformats.org/markup-compatibility/2006">
          <mc:Choice xmlns:p14="http://schemas.microsoft.com/office/powerpoint/2010/main" Requires="p14">
            <p:contentPart p14:bwMode="auto" r:id="rId75">
              <p14:nvContentPartPr>
                <p14:cNvPr id="33" name="Freihand 32">
                  <a:extLst>
                    <a:ext uri="{FF2B5EF4-FFF2-40B4-BE49-F238E27FC236}">
                      <a16:creationId xmlns:a16="http://schemas.microsoft.com/office/drawing/2014/main" id="{625FEAE2-AC6A-46FD-B695-9AB156FE5DFB}"/>
                    </a:ext>
                  </a:extLst>
                </p14:cNvPr>
                <p14:cNvContentPartPr/>
                <p14:nvPr/>
              </p14:nvContentPartPr>
              <p14:xfrm>
                <a:off x="9966168" y="276768"/>
                <a:ext cx="113760" cy="159840"/>
              </p14:xfrm>
            </p:contentPart>
          </mc:Choice>
          <mc:Fallback>
            <p:pic>
              <p:nvPicPr>
                <p:cNvPr id="33" name="Freihand 32">
                  <a:extLst>
                    <a:ext uri="{FF2B5EF4-FFF2-40B4-BE49-F238E27FC236}">
                      <a16:creationId xmlns:a16="http://schemas.microsoft.com/office/drawing/2014/main" id="{625FEAE2-AC6A-46FD-B695-9AB156FE5DFB}"/>
                    </a:ext>
                  </a:extLst>
                </p:cNvPr>
                <p:cNvPicPr/>
                <p:nvPr/>
              </p:nvPicPr>
              <p:blipFill>
                <a:blip r:embed="rId76"/>
                <a:stretch>
                  <a:fillRect/>
                </a:stretch>
              </p:blipFill>
              <p:spPr>
                <a:xfrm>
                  <a:off x="9961848" y="272448"/>
                  <a:ext cx="122400" cy="168480"/>
                </a:xfrm>
                <a:prstGeom prst="rect">
                  <a:avLst/>
                </a:prstGeom>
              </p:spPr>
            </p:pic>
          </mc:Fallback>
        </mc:AlternateContent>
        <mc:AlternateContent xmlns:mc="http://schemas.openxmlformats.org/markup-compatibility/2006">
          <mc:Choice xmlns:p14="http://schemas.microsoft.com/office/powerpoint/2010/main" Requires="p14">
            <p:contentPart p14:bwMode="auto" r:id="rId77">
              <p14:nvContentPartPr>
                <p14:cNvPr id="34" name="Freihand 33">
                  <a:extLst>
                    <a:ext uri="{FF2B5EF4-FFF2-40B4-BE49-F238E27FC236}">
                      <a16:creationId xmlns:a16="http://schemas.microsoft.com/office/drawing/2014/main" id="{5691C75D-B215-44C6-84AD-254A9738A7A9}"/>
                    </a:ext>
                  </a:extLst>
                </p14:cNvPr>
                <p14:cNvContentPartPr/>
                <p14:nvPr/>
              </p14:nvContentPartPr>
              <p14:xfrm>
                <a:off x="10057248" y="329688"/>
                <a:ext cx="222840" cy="142920"/>
              </p14:xfrm>
            </p:contentPart>
          </mc:Choice>
          <mc:Fallback>
            <p:pic>
              <p:nvPicPr>
                <p:cNvPr id="34" name="Freihand 33">
                  <a:extLst>
                    <a:ext uri="{FF2B5EF4-FFF2-40B4-BE49-F238E27FC236}">
                      <a16:creationId xmlns:a16="http://schemas.microsoft.com/office/drawing/2014/main" id="{5691C75D-B215-44C6-84AD-254A9738A7A9}"/>
                    </a:ext>
                  </a:extLst>
                </p:cNvPr>
                <p:cNvPicPr/>
                <p:nvPr/>
              </p:nvPicPr>
              <p:blipFill>
                <a:blip r:embed="rId78"/>
                <a:stretch>
                  <a:fillRect/>
                </a:stretch>
              </p:blipFill>
              <p:spPr>
                <a:xfrm>
                  <a:off x="10052928" y="325368"/>
                  <a:ext cx="231480" cy="151560"/>
                </a:xfrm>
                <a:prstGeom prst="rect">
                  <a:avLst/>
                </a:prstGeom>
              </p:spPr>
            </p:pic>
          </mc:Fallback>
        </mc:AlternateContent>
        <mc:AlternateContent xmlns:mc="http://schemas.openxmlformats.org/markup-compatibility/2006">
          <mc:Choice xmlns:p14="http://schemas.microsoft.com/office/powerpoint/2010/main" Requires="p14">
            <p:contentPart p14:bwMode="auto" r:id="rId79">
              <p14:nvContentPartPr>
                <p14:cNvPr id="35" name="Freihand 34">
                  <a:extLst>
                    <a:ext uri="{FF2B5EF4-FFF2-40B4-BE49-F238E27FC236}">
                      <a16:creationId xmlns:a16="http://schemas.microsoft.com/office/drawing/2014/main" id="{645D126A-0D7B-4A7F-809A-5825FA5A62F9}"/>
                    </a:ext>
                  </a:extLst>
                </p14:cNvPr>
                <p14:cNvContentPartPr/>
                <p14:nvPr/>
              </p14:nvContentPartPr>
              <p14:xfrm>
                <a:off x="10353168" y="396288"/>
                <a:ext cx="60120" cy="23040"/>
              </p14:xfrm>
            </p:contentPart>
          </mc:Choice>
          <mc:Fallback>
            <p:pic>
              <p:nvPicPr>
                <p:cNvPr id="35" name="Freihand 34">
                  <a:extLst>
                    <a:ext uri="{FF2B5EF4-FFF2-40B4-BE49-F238E27FC236}">
                      <a16:creationId xmlns:a16="http://schemas.microsoft.com/office/drawing/2014/main" id="{645D126A-0D7B-4A7F-809A-5825FA5A62F9}"/>
                    </a:ext>
                  </a:extLst>
                </p:cNvPr>
                <p:cNvPicPr/>
                <p:nvPr/>
              </p:nvPicPr>
              <p:blipFill>
                <a:blip r:embed="rId80"/>
                <a:stretch>
                  <a:fillRect/>
                </a:stretch>
              </p:blipFill>
              <p:spPr>
                <a:xfrm>
                  <a:off x="10348848" y="391968"/>
                  <a:ext cx="68760" cy="31680"/>
                </a:xfrm>
                <a:prstGeom prst="rect">
                  <a:avLst/>
                </a:prstGeom>
              </p:spPr>
            </p:pic>
          </mc:Fallback>
        </mc:AlternateContent>
        <mc:AlternateContent xmlns:mc="http://schemas.openxmlformats.org/markup-compatibility/2006">
          <mc:Choice xmlns:p14="http://schemas.microsoft.com/office/powerpoint/2010/main" Requires="p14">
            <p:contentPart p14:bwMode="auto" r:id="rId81">
              <p14:nvContentPartPr>
                <p14:cNvPr id="36" name="Freihand 35">
                  <a:extLst>
                    <a:ext uri="{FF2B5EF4-FFF2-40B4-BE49-F238E27FC236}">
                      <a16:creationId xmlns:a16="http://schemas.microsoft.com/office/drawing/2014/main" id="{67488E83-3864-4A2F-AF4B-F22E4E753B25}"/>
                    </a:ext>
                  </a:extLst>
                </p14:cNvPr>
                <p14:cNvContentPartPr/>
                <p14:nvPr/>
              </p14:nvContentPartPr>
              <p14:xfrm>
                <a:off x="9936648" y="683208"/>
                <a:ext cx="224640" cy="121680"/>
              </p14:xfrm>
            </p:contentPart>
          </mc:Choice>
          <mc:Fallback>
            <p:pic>
              <p:nvPicPr>
                <p:cNvPr id="36" name="Freihand 35">
                  <a:extLst>
                    <a:ext uri="{FF2B5EF4-FFF2-40B4-BE49-F238E27FC236}">
                      <a16:creationId xmlns:a16="http://schemas.microsoft.com/office/drawing/2014/main" id="{67488E83-3864-4A2F-AF4B-F22E4E753B25}"/>
                    </a:ext>
                  </a:extLst>
                </p:cNvPr>
                <p:cNvPicPr/>
                <p:nvPr/>
              </p:nvPicPr>
              <p:blipFill>
                <a:blip r:embed="rId82"/>
                <a:stretch>
                  <a:fillRect/>
                </a:stretch>
              </p:blipFill>
              <p:spPr>
                <a:xfrm>
                  <a:off x="9932328" y="678888"/>
                  <a:ext cx="233280" cy="130320"/>
                </a:xfrm>
                <a:prstGeom prst="rect">
                  <a:avLst/>
                </a:prstGeom>
              </p:spPr>
            </p:pic>
          </mc:Fallback>
        </mc:AlternateContent>
        <mc:AlternateContent xmlns:mc="http://schemas.openxmlformats.org/markup-compatibility/2006">
          <mc:Choice xmlns:p14="http://schemas.microsoft.com/office/powerpoint/2010/main" Requires="p14">
            <p:contentPart p14:bwMode="auto" r:id="rId83">
              <p14:nvContentPartPr>
                <p14:cNvPr id="37" name="Freihand 36">
                  <a:extLst>
                    <a:ext uri="{FF2B5EF4-FFF2-40B4-BE49-F238E27FC236}">
                      <a16:creationId xmlns:a16="http://schemas.microsoft.com/office/drawing/2014/main" id="{0DE95D12-C9E4-4F9F-8883-AB91E8071875}"/>
                    </a:ext>
                  </a:extLst>
                </p14:cNvPr>
                <p14:cNvContentPartPr/>
                <p14:nvPr/>
              </p14:nvContentPartPr>
              <p14:xfrm>
                <a:off x="10128888" y="660528"/>
                <a:ext cx="115920" cy="70200"/>
              </p14:xfrm>
            </p:contentPart>
          </mc:Choice>
          <mc:Fallback>
            <p:pic>
              <p:nvPicPr>
                <p:cNvPr id="37" name="Freihand 36">
                  <a:extLst>
                    <a:ext uri="{FF2B5EF4-FFF2-40B4-BE49-F238E27FC236}">
                      <a16:creationId xmlns:a16="http://schemas.microsoft.com/office/drawing/2014/main" id="{0DE95D12-C9E4-4F9F-8883-AB91E8071875}"/>
                    </a:ext>
                  </a:extLst>
                </p:cNvPr>
                <p:cNvPicPr/>
                <p:nvPr/>
              </p:nvPicPr>
              <p:blipFill>
                <a:blip r:embed="rId84"/>
                <a:stretch>
                  <a:fillRect/>
                </a:stretch>
              </p:blipFill>
              <p:spPr>
                <a:xfrm>
                  <a:off x="10124568" y="656208"/>
                  <a:ext cx="124560" cy="78840"/>
                </a:xfrm>
                <a:prstGeom prst="rect">
                  <a:avLst/>
                </a:prstGeom>
              </p:spPr>
            </p:pic>
          </mc:Fallback>
        </mc:AlternateContent>
        <mc:AlternateContent xmlns:mc="http://schemas.openxmlformats.org/markup-compatibility/2006">
          <mc:Choice xmlns:p14="http://schemas.microsoft.com/office/powerpoint/2010/main" Requires="p14">
            <p:contentPart p14:bwMode="auto" r:id="rId85">
              <p14:nvContentPartPr>
                <p14:cNvPr id="38" name="Freihand 37">
                  <a:extLst>
                    <a:ext uri="{FF2B5EF4-FFF2-40B4-BE49-F238E27FC236}">
                      <a16:creationId xmlns:a16="http://schemas.microsoft.com/office/drawing/2014/main" id="{798D43BD-70CF-4380-9224-E131E2862C35}"/>
                    </a:ext>
                  </a:extLst>
                </p14:cNvPr>
                <p14:cNvContentPartPr/>
                <p14:nvPr/>
              </p14:nvContentPartPr>
              <p14:xfrm>
                <a:off x="10205208" y="262728"/>
                <a:ext cx="271800" cy="161280"/>
              </p14:xfrm>
            </p:contentPart>
          </mc:Choice>
          <mc:Fallback>
            <p:pic>
              <p:nvPicPr>
                <p:cNvPr id="38" name="Freihand 37">
                  <a:extLst>
                    <a:ext uri="{FF2B5EF4-FFF2-40B4-BE49-F238E27FC236}">
                      <a16:creationId xmlns:a16="http://schemas.microsoft.com/office/drawing/2014/main" id="{798D43BD-70CF-4380-9224-E131E2862C35}"/>
                    </a:ext>
                  </a:extLst>
                </p:cNvPr>
                <p:cNvPicPr/>
                <p:nvPr/>
              </p:nvPicPr>
              <p:blipFill>
                <a:blip r:embed="rId86"/>
                <a:stretch>
                  <a:fillRect/>
                </a:stretch>
              </p:blipFill>
              <p:spPr>
                <a:xfrm>
                  <a:off x="10200888" y="258408"/>
                  <a:ext cx="280440" cy="169920"/>
                </a:xfrm>
                <a:prstGeom prst="rect">
                  <a:avLst/>
                </a:prstGeom>
              </p:spPr>
            </p:pic>
          </mc:Fallback>
        </mc:AlternateContent>
        <mc:AlternateContent xmlns:mc="http://schemas.openxmlformats.org/markup-compatibility/2006">
          <mc:Choice xmlns:p14="http://schemas.microsoft.com/office/powerpoint/2010/main" Requires="p14">
            <p:contentPart p14:bwMode="auto" r:id="rId87">
              <p14:nvContentPartPr>
                <p14:cNvPr id="39" name="Freihand 38">
                  <a:extLst>
                    <a:ext uri="{FF2B5EF4-FFF2-40B4-BE49-F238E27FC236}">
                      <a16:creationId xmlns:a16="http://schemas.microsoft.com/office/drawing/2014/main" id="{9F56FF79-AD44-45EC-8FCD-A1C19FCA8D5E}"/>
                    </a:ext>
                  </a:extLst>
                </p14:cNvPr>
                <p14:cNvContentPartPr/>
                <p14:nvPr/>
              </p14:nvContentPartPr>
              <p14:xfrm>
                <a:off x="10551528" y="156168"/>
                <a:ext cx="88920" cy="115200"/>
              </p14:xfrm>
            </p:contentPart>
          </mc:Choice>
          <mc:Fallback>
            <p:pic>
              <p:nvPicPr>
                <p:cNvPr id="39" name="Freihand 38">
                  <a:extLst>
                    <a:ext uri="{FF2B5EF4-FFF2-40B4-BE49-F238E27FC236}">
                      <a16:creationId xmlns:a16="http://schemas.microsoft.com/office/drawing/2014/main" id="{9F56FF79-AD44-45EC-8FCD-A1C19FCA8D5E}"/>
                    </a:ext>
                  </a:extLst>
                </p:cNvPr>
                <p:cNvPicPr/>
                <p:nvPr/>
              </p:nvPicPr>
              <p:blipFill>
                <a:blip r:embed="rId88"/>
                <a:stretch>
                  <a:fillRect/>
                </a:stretch>
              </p:blipFill>
              <p:spPr>
                <a:xfrm>
                  <a:off x="10547208" y="151848"/>
                  <a:ext cx="97560" cy="123840"/>
                </a:xfrm>
                <a:prstGeom prst="rect">
                  <a:avLst/>
                </a:prstGeom>
              </p:spPr>
            </p:pic>
          </mc:Fallback>
        </mc:AlternateContent>
        <mc:AlternateContent xmlns:mc="http://schemas.openxmlformats.org/markup-compatibility/2006">
          <mc:Choice xmlns:p14="http://schemas.microsoft.com/office/powerpoint/2010/main" Requires="p14">
            <p:contentPart p14:bwMode="auto" r:id="rId89">
              <p14:nvContentPartPr>
                <p14:cNvPr id="40" name="Freihand 39">
                  <a:extLst>
                    <a:ext uri="{FF2B5EF4-FFF2-40B4-BE49-F238E27FC236}">
                      <a16:creationId xmlns:a16="http://schemas.microsoft.com/office/drawing/2014/main" id="{2DDAA224-63E5-4412-ABCE-2D65672C24CB}"/>
                    </a:ext>
                  </a:extLst>
                </p14:cNvPr>
                <p14:cNvContentPartPr/>
                <p14:nvPr/>
              </p14:nvContentPartPr>
              <p14:xfrm>
                <a:off x="10658448" y="146088"/>
                <a:ext cx="135720" cy="115200"/>
              </p14:xfrm>
            </p:contentPart>
          </mc:Choice>
          <mc:Fallback>
            <p:pic>
              <p:nvPicPr>
                <p:cNvPr id="40" name="Freihand 39">
                  <a:extLst>
                    <a:ext uri="{FF2B5EF4-FFF2-40B4-BE49-F238E27FC236}">
                      <a16:creationId xmlns:a16="http://schemas.microsoft.com/office/drawing/2014/main" id="{2DDAA224-63E5-4412-ABCE-2D65672C24CB}"/>
                    </a:ext>
                  </a:extLst>
                </p:cNvPr>
                <p:cNvPicPr/>
                <p:nvPr/>
              </p:nvPicPr>
              <p:blipFill>
                <a:blip r:embed="rId90"/>
                <a:stretch>
                  <a:fillRect/>
                </a:stretch>
              </p:blipFill>
              <p:spPr>
                <a:xfrm>
                  <a:off x="10654128" y="141768"/>
                  <a:ext cx="144360" cy="123840"/>
                </a:xfrm>
                <a:prstGeom prst="rect">
                  <a:avLst/>
                </a:prstGeom>
              </p:spPr>
            </p:pic>
          </mc:Fallback>
        </mc:AlternateContent>
        <mc:AlternateContent xmlns:mc="http://schemas.openxmlformats.org/markup-compatibility/2006">
          <mc:Choice xmlns:p14="http://schemas.microsoft.com/office/powerpoint/2010/main" Requires="p14">
            <p:contentPart p14:bwMode="auto" r:id="rId91">
              <p14:nvContentPartPr>
                <p14:cNvPr id="41" name="Freihand 40">
                  <a:extLst>
                    <a:ext uri="{FF2B5EF4-FFF2-40B4-BE49-F238E27FC236}">
                      <a16:creationId xmlns:a16="http://schemas.microsoft.com/office/drawing/2014/main" id="{6318898A-63F8-4116-9087-302DB1E77C84}"/>
                    </a:ext>
                  </a:extLst>
                </p14:cNvPr>
                <p14:cNvContentPartPr/>
                <p14:nvPr/>
              </p14:nvContentPartPr>
              <p14:xfrm>
                <a:off x="10215648" y="722808"/>
                <a:ext cx="57600" cy="462240"/>
              </p14:xfrm>
            </p:contentPart>
          </mc:Choice>
          <mc:Fallback>
            <p:pic>
              <p:nvPicPr>
                <p:cNvPr id="41" name="Freihand 40">
                  <a:extLst>
                    <a:ext uri="{FF2B5EF4-FFF2-40B4-BE49-F238E27FC236}">
                      <a16:creationId xmlns:a16="http://schemas.microsoft.com/office/drawing/2014/main" id="{6318898A-63F8-4116-9087-302DB1E77C84}"/>
                    </a:ext>
                  </a:extLst>
                </p:cNvPr>
                <p:cNvPicPr/>
                <p:nvPr/>
              </p:nvPicPr>
              <p:blipFill>
                <a:blip r:embed="rId92"/>
                <a:stretch>
                  <a:fillRect/>
                </a:stretch>
              </p:blipFill>
              <p:spPr>
                <a:xfrm>
                  <a:off x="10211328" y="718488"/>
                  <a:ext cx="66240" cy="470880"/>
                </a:xfrm>
                <a:prstGeom prst="rect">
                  <a:avLst/>
                </a:prstGeom>
              </p:spPr>
            </p:pic>
          </mc:Fallback>
        </mc:AlternateContent>
        <mc:AlternateContent xmlns:mc="http://schemas.openxmlformats.org/markup-compatibility/2006">
          <mc:Choice xmlns:p14="http://schemas.microsoft.com/office/powerpoint/2010/main" Requires="p14">
            <p:contentPart p14:bwMode="auto" r:id="rId93">
              <p14:nvContentPartPr>
                <p14:cNvPr id="43" name="Freihand 42">
                  <a:extLst>
                    <a:ext uri="{FF2B5EF4-FFF2-40B4-BE49-F238E27FC236}">
                      <a16:creationId xmlns:a16="http://schemas.microsoft.com/office/drawing/2014/main" id="{CF5E3309-FA05-4A36-A575-D564DD7CCE91}"/>
                    </a:ext>
                  </a:extLst>
                </p14:cNvPr>
                <p14:cNvContentPartPr/>
                <p14:nvPr/>
              </p14:nvContentPartPr>
              <p14:xfrm>
                <a:off x="10078128" y="1282968"/>
                <a:ext cx="14400" cy="111960"/>
              </p14:xfrm>
            </p:contentPart>
          </mc:Choice>
          <mc:Fallback>
            <p:pic>
              <p:nvPicPr>
                <p:cNvPr id="43" name="Freihand 42">
                  <a:extLst>
                    <a:ext uri="{FF2B5EF4-FFF2-40B4-BE49-F238E27FC236}">
                      <a16:creationId xmlns:a16="http://schemas.microsoft.com/office/drawing/2014/main" id="{CF5E3309-FA05-4A36-A575-D564DD7CCE91}"/>
                    </a:ext>
                  </a:extLst>
                </p:cNvPr>
                <p:cNvPicPr/>
                <p:nvPr/>
              </p:nvPicPr>
              <p:blipFill>
                <a:blip r:embed="rId94"/>
                <a:stretch>
                  <a:fillRect/>
                </a:stretch>
              </p:blipFill>
              <p:spPr>
                <a:xfrm>
                  <a:off x="10073808" y="1278648"/>
                  <a:ext cx="23040" cy="120600"/>
                </a:xfrm>
                <a:prstGeom prst="rect">
                  <a:avLst/>
                </a:prstGeom>
              </p:spPr>
            </p:pic>
          </mc:Fallback>
        </mc:AlternateContent>
        <mc:AlternateContent xmlns:mc="http://schemas.openxmlformats.org/markup-compatibility/2006">
          <mc:Choice xmlns:p14="http://schemas.microsoft.com/office/powerpoint/2010/main" Requires="p14">
            <p:contentPart p14:bwMode="auto" r:id="rId95">
              <p14:nvContentPartPr>
                <p14:cNvPr id="44" name="Freihand 43">
                  <a:extLst>
                    <a:ext uri="{FF2B5EF4-FFF2-40B4-BE49-F238E27FC236}">
                      <a16:creationId xmlns:a16="http://schemas.microsoft.com/office/drawing/2014/main" id="{39676FB9-B1BD-4413-B376-2D9FE136CD7C}"/>
                    </a:ext>
                  </a:extLst>
                </p14:cNvPr>
                <p14:cNvContentPartPr/>
                <p14:nvPr/>
              </p14:nvContentPartPr>
              <p14:xfrm>
                <a:off x="10018728" y="1221408"/>
                <a:ext cx="139680" cy="102960"/>
              </p14:xfrm>
            </p:contentPart>
          </mc:Choice>
          <mc:Fallback>
            <p:pic>
              <p:nvPicPr>
                <p:cNvPr id="44" name="Freihand 43">
                  <a:extLst>
                    <a:ext uri="{FF2B5EF4-FFF2-40B4-BE49-F238E27FC236}">
                      <a16:creationId xmlns:a16="http://schemas.microsoft.com/office/drawing/2014/main" id="{39676FB9-B1BD-4413-B376-2D9FE136CD7C}"/>
                    </a:ext>
                  </a:extLst>
                </p:cNvPr>
                <p:cNvPicPr/>
                <p:nvPr/>
              </p:nvPicPr>
              <p:blipFill>
                <a:blip r:embed="rId96"/>
                <a:stretch>
                  <a:fillRect/>
                </a:stretch>
              </p:blipFill>
              <p:spPr>
                <a:xfrm>
                  <a:off x="10014408" y="1217088"/>
                  <a:ext cx="148320" cy="111600"/>
                </a:xfrm>
                <a:prstGeom prst="rect">
                  <a:avLst/>
                </a:prstGeom>
              </p:spPr>
            </p:pic>
          </mc:Fallback>
        </mc:AlternateContent>
        <mc:AlternateContent xmlns:mc="http://schemas.openxmlformats.org/markup-compatibility/2006">
          <mc:Choice xmlns:p14="http://schemas.microsoft.com/office/powerpoint/2010/main" Requires="p14">
            <p:contentPart p14:bwMode="auto" r:id="rId97">
              <p14:nvContentPartPr>
                <p14:cNvPr id="45" name="Freihand 44">
                  <a:extLst>
                    <a:ext uri="{FF2B5EF4-FFF2-40B4-BE49-F238E27FC236}">
                      <a16:creationId xmlns:a16="http://schemas.microsoft.com/office/drawing/2014/main" id="{C28484C0-2B8C-4C3F-A879-E88BB4BD5AEF}"/>
                    </a:ext>
                  </a:extLst>
                </p14:cNvPr>
                <p14:cNvContentPartPr/>
                <p14:nvPr/>
              </p14:nvContentPartPr>
              <p14:xfrm>
                <a:off x="10184328" y="1229328"/>
                <a:ext cx="129240" cy="163800"/>
              </p14:xfrm>
            </p:contentPart>
          </mc:Choice>
          <mc:Fallback>
            <p:pic>
              <p:nvPicPr>
                <p:cNvPr id="45" name="Freihand 44">
                  <a:extLst>
                    <a:ext uri="{FF2B5EF4-FFF2-40B4-BE49-F238E27FC236}">
                      <a16:creationId xmlns:a16="http://schemas.microsoft.com/office/drawing/2014/main" id="{C28484C0-2B8C-4C3F-A879-E88BB4BD5AEF}"/>
                    </a:ext>
                  </a:extLst>
                </p:cNvPr>
                <p:cNvPicPr/>
                <p:nvPr/>
              </p:nvPicPr>
              <p:blipFill>
                <a:blip r:embed="rId98"/>
                <a:stretch>
                  <a:fillRect/>
                </a:stretch>
              </p:blipFill>
              <p:spPr>
                <a:xfrm>
                  <a:off x="10180008" y="1225008"/>
                  <a:ext cx="137880" cy="172440"/>
                </a:xfrm>
                <a:prstGeom prst="rect">
                  <a:avLst/>
                </a:prstGeom>
              </p:spPr>
            </p:pic>
          </mc:Fallback>
        </mc:AlternateContent>
        <mc:AlternateContent xmlns:mc="http://schemas.openxmlformats.org/markup-compatibility/2006">
          <mc:Choice xmlns:p14="http://schemas.microsoft.com/office/powerpoint/2010/main" Requires="p14">
            <p:contentPart p14:bwMode="auto" r:id="rId99">
              <p14:nvContentPartPr>
                <p14:cNvPr id="47" name="Freihand 46">
                  <a:extLst>
                    <a:ext uri="{FF2B5EF4-FFF2-40B4-BE49-F238E27FC236}">
                      <a16:creationId xmlns:a16="http://schemas.microsoft.com/office/drawing/2014/main" id="{5D816357-DDE6-460E-B462-A13C55230B00}"/>
                    </a:ext>
                  </a:extLst>
                </p14:cNvPr>
                <p14:cNvContentPartPr/>
                <p14:nvPr/>
              </p14:nvContentPartPr>
              <p14:xfrm>
                <a:off x="9857088" y="43488"/>
                <a:ext cx="421560" cy="235440"/>
              </p14:xfrm>
            </p:contentPart>
          </mc:Choice>
          <mc:Fallback>
            <p:pic>
              <p:nvPicPr>
                <p:cNvPr id="47" name="Freihand 46">
                  <a:extLst>
                    <a:ext uri="{FF2B5EF4-FFF2-40B4-BE49-F238E27FC236}">
                      <a16:creationId xmlns:a16="http://schemas.microsoft.com/office/drawing/2014/main" id="{5D816357-DDE6-460E-B462-A13C55230B00}"/>
                    </a:ext>
                  </a:extLst>
                </p:cNvPr>
                <p:cNvPicPr/>
                <p:nvPr/>
              </p:nvPicPr>
              <p:blipFill>
                <a:blip r:embed="rId100"/>
                <a:stretch>
                  <a:fillRect/>
                </a:stretch>
              </p:blipFill>
              <p:spPr>
                <a:xfrm>
                  <a:off x="9852768" y="39168"/>
                  <a:ext cx="430200" cy="244080"/>
                </a:xfrm>
                <a:prstGeom prst="rect">
                  <a:avLst/>
                </a:prstGeom>
              </p:spPr>
            </p:pic>
          </mc:Fallback>
        </mc:AlternateContent>
        <mc:AlternateContent xmlns:mc="http://schemas.openxmlformats.org/markup-compatibility/2006">
          <mc:Choice xmlns:p14="http://schemas.microsoft.com/office/powerpoint/2010/main" Requires="p14">
            <p:contentPart p14:bwMode="auto" r:id="rId101">
              <p14:nvContentPartPr>
                <p14:cNvPr id="49" name="Freihand 48">
                  <a:extLst>
                    <a:ext uri="{FF2B5EF4-FFF2-40B4-BE49-F238E27FC236}">
                      <a16:creationId xmlns:a16="http://schemas.microsoft.com/office/drawing/2014/main" id="{7E08ADE8-FC3B-47C2-B3C3-266F03ECECCC}"/>
                    </a:ext>
                  </a:extLst>
                </p14:cNvPr>
                <p14:cNvContentPartPr/>
                <p14:nvPr/>
              </p14:nvContentPartPr>
              <p14:xfrm>
                <a:off x="9931608" y="215928"/>
                <a:ext cx="108000" cy="217440"/>
              </p14:xfrm>
            </p:contentPart>
          </mc:Choice>
          <mc:Fallback>
            <p:pic>
              <p:nvPicPr>
                <p:cNvPr id="49" name="Freihand 48">
                  <a:extLst>
                    <a:ext uri="{FF2B5EF4-FFF2-40B4-BE49-F238E27FC236}">
                      <a16:creationId xmlns:a16="http://schemas.microsoft.com/office/drawing/2014/main" id="{7E08ADE8-FC3B-47C2-B3C3-266F03ECECCC}"/>
                    </a:ext>
                  </a:extLst>
                </p:cNvPr>
                <p:cNvPicPr/>
                <p:nvPr/>
              </p:nvPicPr>
              <p:blipFill>
                <a:blip r:embed="rId102"/>
                <a:stretch>
                  <a:fillRect/>
                </a:stretch>
              </p:blipFill>
              <p:spPr>
                <a:xfrm>
                  <a:off x="9927288" y="211608"/>
                  <a:ext cx="116640" cy="226080"/>
                </a:xfrm>
                <a:prstGeom prst="rect">
                  <a:avLst/>
                </a:prstGeom>
              </p:spPr>
            </p:pic>
          </mc:Fallback>
        </mc:AlternateContent>
        <mc:AlternateContent xmlns:mc="http://schemas.openxmlformats.org/markup-compatibility/2006">
          <mc:Choice xmlns:p14="http://schemas.microsoft.com/office/powerpoint/2010/main" Requires="p14">
            <p:contentPart p14:bwMode="auto" r:id="rId103">
              <p14:nvContentPartPr>
                <p14:cNvPr id="50" name="Freihand 49">
                  <a:extLst>
                    <a:ext uri="{FF2B5EF4-FFF2-40B4-BE49-F238E27FC236}">
                      <a16:creationId xmlns:a16="http://schemas.microsoft.com/office/drawing/2014/main" id="{173F3D8A-E6F1-4C3C-A9E5-E00E33B7863D}"/>
                    </a:ext>
                  </a:extLst>
                </p14:cNvPr>
                <p14:cNvContentPartPr/>
                <p14:nvPr/>
              </p14:nvContentPartPr>
              <p14:xfrm>
                <a:off x="10027728" y="252288"/>
                <a:ext cx="87480" cy="208800"/>
              </p14:xfrm>
            </p:contentPart>
          </mc:Choice>
          <mc:Fallback>
            <p:pic>
              <p:nvPicPr>
                <p:cNvPr id="50" name="Freihand 49">
                  <a:extLst>
                    <a:ext uri="{FF2B5EF4-FFF2-40B4-BE49-F238E27FC236}">
                      <a16:creationId xmlns:a16="http://schemas.microsoft.com/office/drawing/2014/main" id="{173F3D8A-E6F1-4C3C-A9E5-E00E33B7863D}"/>
                    </a:ext>
                  </a:extLst>
                </p:cNvPr>
                <p:cNvPicPr/>
                <p:nvPr/>
              </p:nvPicPr>
              <p:blipFill>
                <a:blip r:embed="rId104"/>
                <a:stretch>
                  <a:fillRect/>
                </a:stretch>
              </p:blipFill>
              <p:spPr>
                <a:xfrm>
                  <a:off x="10023408" y="247968"/>
                  <a:ext cx="96120" cy="217440"/>
                </a:xfrm>
                <a:prstGeom prst="rect">
                  <a:avLst/>
                </a:prstGeom>
              </p:spPr>
            </p:pic>
          </mc:Fallback>
        </mc:AlternateContent>
        <mc:AlternateContent xmlns:mc="http://schemas.openxmlformats.org/markup-compatibility/2006">
          <mc:Choice xmlns:p14="http://schemas.microsoft.com/office/powerpoint/2010/main" Requires="p14">
            <p:contentPart p14:bwMode="auto" r:id="rId105">
              <p14:nvContentPartPr>
                <p14:cNvPr id="51" name="Freihand 50">
                  <a:extLst>
                    <a:ext uri="{FF2B5EF4-FFF2-40B4-BE49-F238E27FC236}">
                      <a16:creationId xmlns:a16="http://schemas.microsoft.com/office/drawing/2014/main" id="{BEEBB95A-6C4A-42FC-A2F7-ED9E0E3BFFC6}"/>
                    </a:ext>
                  </a:extLst>
                </p14:cNvPr>
                <p14:cNvContentPartPr/>
                <p14:nvPr/>
              </p14:nvContentPartPr>
              <p14:xfrm>
                <a:off x="10086408" y="314928"/>
                <a:ext cx="56520" cy="152280"/>
              </p14:xfrm>
            </p:contentPart>
          </mc:Choice>
          <mc:Fallback>
            <p:pic>
              <p:nvPicPr>
                <p:cNvPr id="51" name="Freihand 50">
                  <a:extLst>
                    <a:ext uri="{FF2B5EF4-FFF2-40B4-BE49-F238E27FC236}">
                      <a16:creationId xmlns:a16="http://schemas.microsoft.com/office/drawing/2014/main" id="{BEEBB95A-6C4A-42FC-A2F7-ED9E0E3BFFC6}"/>
                    </a:ext>
                  </a:extLst>
                </p:cNvPr>
                <p:cNvPicPr/>
                <p:nvPr/>
              </p:nvPicPr>
              <p:blipFill>
                <a:blip r:embed="rId106"/>
                <a:stretch>
                  <a:fillRect/>
                </a:stretch>
              </p:blipFill>
              <p:spPr>
                <a:xfrm>
                  <a:off x="10082088" y="310608"/>
                  <a:ext cx="65160" cy="160920"/>
                </a:xfrm>
                <a:prstGeom prst="rect">
                  <a:avLst/>
                </a:prstGeom>
              </p:spPr>
            </p:pic>
          </mc:Fallback>
        </mc:AlternateContent>
        <mc:AlternateContent xmlns:mc="http://schemas.openxmlformats.org/markup-compatibility/2006">
          <mc:Choice xmlns:p14="http://schemas.microsoft.com/office/powerpoint/2010/main" Requires="p14">
            <p:contentPart p14:bwMode="auto" r:id="rId107">
              <p14:nvContentPartPr>
                <p14:cNvPr id="52" name="Freihand 51">
                  <a:extLst>
                    <a:ext uri="{FF2B5EF4-FFF2-40B4-BE49-F238E27FC236}">
                      <a16:creationId xmlns:a16="http://schemas.microsoft.com/office/drawing/2014/main" id="{9B1D47F2-1F46-4517-8AE0-CCCBC964B4A6}"/>
                    </a:ext>
                  </a:extLst>
                </p14:cNvPr>
                <p14:cNvContentPartPr/>
                <p14:nvPr/>
              </p14:nvContentPartPr>
              <p14:xfrm>
                <a:off x="10165968" y="325368"/>
                <a:ext cx="150840" cy="135360"/>
              </p14:xfrm>
            </p:contentPart>
          </mc:Choice>
          <mc:Fallback>
            <p:pic>
              <p:nvPicPr>
                <p:cNvPr id="52" name="Freihand 51">
                  <a:extLst>
                    <a:ext uri="{FF2B5EF4-FFF2-40B4-BE49-F238E27FC236}">
                      <a16:creationId xmlns:a16="http://schemas.microsoft.com/office/drawing/2014/main" id="{9B1D47F2-1F46-4517-8AE0-CCCBC964B4A6}"/>
                    </a:ext>
                  </a:extLst>
                </p:cNvPr>
                <p:cNvPicPr/>
                <p:nvPr/>
              </p:nvPicPr>
              <p:blipFill>
                <a:blip r:embed="rId108"/>
                <a:stretch>
                  <a:fillRect/>
                </a:stretch>
              </p:blipFill>
              <p:spPr>
                <a:xfrm>
                  <a:off x="10161648" y="321048"/>
                  <a:ext cx="159480" cy="144000"/>
                </a:xfrm>
                <a:prstGeom prst="rect">
                  <a:avLst/>
                </a:prstGeom>
              </p:spPr>
            </p:pic>
          </mc:Fallback>
        </mc:AlternateContent>
        <mc:AlternateContent xmlns:mc="http://schemas.openxmlformats.org/markup-compatibility/2006">
          <mc:Choice xmlns:p14="http://schemas.microsoft.com/office/powerpoint/2010/main" Requires="p14">
            <p:contentPart p14:bwMode="auto" r:id="rId109">
              <p14:nvContentPartPr>
                <p14:cNvPr id="54" name="Freihand 53">
                  <a:extLst>
                    <a:ext uri="{FF2B5EF4-FFF2-40B4-BE49-F238E27FC236}">
                      <a16:creationId xmlns:a16="http://schemas.microsoft.com/office/drawing/2014/main" id="{D3D0CAD4-C9B3-4236-86BA-105EBC51A3C3}"/>
                    </a:ext>
                  </a:extLst>
                </p14:cNvPr>
                <p14:cNvContentPartPr/>
                <p14:nvPr/>
              </p14:nvContentPartPr>
              <p14:xfrm>
                <a:off x="9549648" y="531648"/>
                <a:ext cx="79200" cy="218880"/>
              </p14:xfrm>
            </p:contentPart>
          </mc:Choice>
          <mc:Fallback>
            <p:pic>
              <p:nvPicPr>
                <p:cNvPr id="54" name="Freihand 53">
                  <a:extLst>
                    <a:ext uri="{FF2B5EF4-FFF2-40B4-BE49-F238E27FC236}">
                      <a16:creationId xmlns:a16="http://schemas.microsoft.com/office/drawing/2014/main" id="{D3D0CAD4-C9B3-4236-86BA-105EBC51A3C3}"/>
                    </a:ext>
                  </a:extLst>
                </p:cNvPr>
                <p:cNvPicPr/>
                <p:nvPr/>
              </p:nvPicPr>
              <p:blipFill>
                <a:blip r:embed="rId110"/>
                <a:stretch>
                  <a:fillRect/>
                </a:stretch>
              </p:blipFill>
              <p:spPr>
                <a:xfrm>
                  <a:off x="9545328" y="527328"/>
                  <a:ext cx="87840" cy="227520"/>
                </a:xfrm>
                <a:prstGeom prst="rect">
                  <a:avLst/>
                </a:prstGeom>
              </p:spPr>
            </p:pic>
          </mc:Fallback>
        </mc:AlternateContent>
        <mc:AlternateContent xmlns:mc="http://schemas.openxmlformats.org/markup-compatibility/2006">
          <mc:Choice xmlns:p14="http://schemas.microsoft.com/office/powerpoint/2010/main" Requires="p14">
            <p:contentPart p14:bwMode="auto" r:id="rId111">
              <p14:nvContentPartPr>
                <p14:cNvPr id="55" name="Freihand 54">
                  <a:extLst>
                    <a:ext uri="{FF2B5EF4-FFF2-40B4-BE49-F238E27FC236}">
                      <a16:creationId xmlns:a16="http://schemas.microsoft.com/office/drawing/2014/main" id="{7E69DA37-727D-4CAA-B785-B986D099FC6C}"/>
                    </a:ext>
                  </a:extLst>
                </p14:cNvPr>
                <p14:cNvContentPartPr/>
                <p14:nvPr/>
              </p14:nvContentPartPr>
              <p14:xfrm>
                <a:off x="9643248" y="474768"/>
                <a:ext cx="159480" cy="96840"/>
              </p14:xfrm>
            </p:contentPart>
          </mc:Choice>
          <mc:Fallback>
            <p:pic>
              <p:nvPicPr>
                <p:cNvPr id="55" name="Freihand 54">
                  <a:extLst>
                    <a:ext uri="{FF2B5EF4-FFF2-40B4-BE49-F238E27FC236}">
                      <a16:creationId xmlns:a16="http://schemas.microsoft.com/office/drawing/2014/main" id="{7E69DA37-727D-4CAA-B785-B986D099FC6C}"/>
                    </a:ext>
                  </a:extLst>
                </p:cNvPr>
                <p:cNvPicPr/>
                <p:nvPr/>
              </p:nvPicPr>
              <p:blipFill>
                <a:blip r:embed="rId112"/>
                <a:stretch>
                  <a:fillRect/>
                </a:stretch>
              </p:blipFill>
              <p:spPr>
                <a:xfrm>
                  <a:off x="9638928" y="470448"/>
                  <a:ext cx="168120" cy="105480"/>
                </a:xfrm>
                <a:prstGeom prst="rect">
                  <a:avLst/>
                </a:prstGeom>
              </p:spPr>
            </p:pic>
          </mc:Fallback>
        </mc:AlternateContent>
        <mc:AlternateContent xmlns:mc="http://schemas.openxmlformats.org/markup-compatibility/2006">
          <mc:Choice xmlns:p14="http://schemas.microsoft.com/office/powerpoint/2010/main" Requires="p14">
            <p:contentPart p14:bwMode="auto" r:id="rId113">
              <p14:nvContentPartPr>
                <p14:cNvPr id="61" name="Freihand 60">
                  <a:extLst>
                    <a:ext uri="{FF2B5EF4-FFF2-40B4-BE49-F238E27FC236}">
                      <a16:creationId xmlns:a16="http://schemas.microsoft.com/office/drawing/2014/main" id="{B0584ED3-66A6-4F10-9048-EDF95E540967}"/>
                    </a:ext>
                  </a:extLst>
                </p14:cNvPr>
                <p14:cNvContentPartPr/>
                <p14:nvPr/>
              </p14:nvContentPartPr>
              <p14:xfrm>
                <a:off x="9806688" y="429408"/>
                <a:ext cx="360" cy="360"/>
              </p14:xfrm>
            </p:contentPart>
          </mc:Choice>
          <mc:Fallback>
            <p:pic>
              <p:nvPicPr>
                <p:cNvPr id="61" name="Freihand 60">
                  <a:extLst>
                    <a:ext uri="{FF2B5EF4-FFF2-40B4-BE49-F238E27FC236}">
                      <a16:creationId xmlns:a16="http://schemas.microsoft.com/office/drawing/2014/main" id="{B0584ED3-66A6-4F10-9048-EDF95E540967}"/>
                    </a:ext>
                  </a:extLst>
                </p:cNvPr>
                <p:cNvPicPr/>
                <p:nvPr/>
              </p:nvPicPr>
              <p:blipFill>
                <a:blip r:embed="rId56"/>
                <a:stretch>
                  <a:fillRect/>
                </a:stretch>
              </p:blipFill>
              <p:spPr>
                <a:xfrm>
                  <a:off x="9802368" y="425088"/>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114">
              <p14:nvContentPartPr>
                <p14:cNvPr id="62" name="Freihand 61">
                  <a:extLst>
                    <a:ext uri="{FF2B5EF4-FFF2-40B4-BE49-F238E27FC236}">
                      <a16:creationId xmlns:a16="http://schemas.microsoft.com/office/drawing/2014/main" id="{46F0447C-D1B2-43F0-9F0B-F15E82C07841}"/>
                    </a:ext>
                  </a:extLst>
                </p14:cNvPr>
                <p14:cNvContentPartPr/>
                <p14:nvPr/>
              </p14:nvContentPartPr>
              <p14:xfrm>
                <a:off x="9345528" y="326088"/>
                <a:ext cx="459360" cy="507240"/>
              </p14:xfrm>
            </p:contentPart>
          </mc:Choice>
          <mc:Fallback>
            <p:pic>
              <p:nvPicPr>
                <p:cNvPr id="62" name="Freihand 61">
                  <a:extLst>
                    <a:ext uri="{FF2B5EF4-FFF2-40B4-BE49-F238E27FC236}">
                      <a16:creationId xmlns:a16="http://schemas.microsoft.com/office/drawing/2014/main" id="{46F0447C-D1B2-43F0-9F0B-F15E82C07841}"/>
                    </a:ext>
                  </a:extLst>
                </p:cNvPr>
                <p:cNvPicPr/>
                <p:nvPr/>
              </p:nvPicPr>
              <p:blipFill>
                <a:blip r:embed="rId115"/>
                <a:stretch>
                  <a:fillRect/>
                </a:stretch>
              </p:blipFill>
              <p:spPr>
                <a:xfrm>
                  <a:off x="9341208" y="321768"/>
                  <a:ext cx="468000" cy="515880"/>
                </a:xfrm>
                <a:prstGeom prst="rect">
                  <a:avLst/>
                </a:prstGeom>
              </p:spPr>
            </p:pic>
          </mc:Fallback>
        </mc:AlternateContent>
        <mc:AlternateContent xmlns:mc="http://schemas.openxmlformats.org/markup-compatibility/2006">
          <mc:Choice xmlns:p14="http://schemas.microsoft.com/office/powerpoint/2010/main" Requires="p14">
            <p:contentPart p14:bwMode="auto" r:id="rId116">
              <p14:nvContentPartPr>
                <p14:cNvPr id="143377" name="Freihand 143376">
                  <a:extLst>
                    <a:ext uri="{FF2B5EF4-FFF2-40B4-BE49-F238E27FC236}">
                      <a16:creationId xmlns:a16="http://schemas.microsoft.com/office/drawing/2014/main" id="{6A58D94B-F2CD-439C-89B9-D893E22619DB}"/>
                    </a:ext>
                  </a:extLst>
                </p14:cNvPr>
                <p14:cNvContentPartPr/>
                <p14:nvPr/>
              </p14:nvContentPartPr>
              <p14:xfrm>
                <a:off x="9105048" y="-55584"/>
                <a:ext cx="2702880" cy="1285920"/>
              </p14:xfrm>
            </p:contentPart>
          </mc:Choice>
          <mc:Fallback>
            <p:pic>
              <p:nvPicPr>
                <p:cNvPr id="143377" name="Freihand 143376">
                  <a:extLst>
                    <a:ext uri="{FF2B5EF4-FFF2-40B4-BE49-F238E27FC236}">
                      <a16:creationId xmlns:a16="http://schemas.microsoft.com/office/drawing/2014/main" id="{6A58D94B-F2CD-439C-89B9-D893E22619DB}"/>
                    </a:ext>
                  </a:extLst>
                </p:cNvPr>
                <p:cNvPicPr/>
                <p:nvPr/>
              </p:nvPicPr>
              <p:blipFill>
                <a:blip r:embed="rId117"/>
                <a:stretch>
                  <a:fillRect/>
                </a:stretch>
              </p:blipFill>
              <p:spPr>
                <a:xfrm>
                  <a:off x="9100728" y="-59904"/>
                  <a:ext cx="2711520" cy="129456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118">
            <p14:nvContentPartPr>
              <p14:cNvPr id="143379" name="Freihand 143378">
                <a:extLst>
                  <a:ext uri="{FF2B5EF4-FFF2-40B4-BE49-F238E27FC236}">
                    <a16:creationId xmlns:a16="http://schemas.microsoft.com/office/drawing/2014/main" id="{B3767BAD-EEBB-40F2-B8D0-DEBAE52E1C02}"/>
                  </a:ext>
                </a:extLst>
              </p14:cNvPr>
              <p14:cNvContentPartPr/>
              <p14:nvPr/>
            </p14:nvContentPartPr>
            <p14:xfrm>
              <a:off x="5201568" y="601272"/>
              <a:ext cx="2607480" cy="173520"/>
            </p14:xfrm>
          </p:contentPart>
        </mc:Choice>
        <mc:Fallback>
          <p:pic>
            <p:nvPicPr>
              <p:cNvPr id="143379" name="Freihand 143378">
                <a:extLst>
                  <a:ext uri="{FF2B5EF4-FFF2-40B4-BE49-F238E27FC236}">
                    <a16:creationId xmlns:a16="http://schemas.microsoft.com/office/drawing/2014/main" id="{B3767BAD-EEBB-40F2-B8D0-DEBAE52E1C02}"/>
                  </a:ext>
                </a:extLst>
              </p:cNvPr>
              <p:cNvPicPr/>
              <p:nvPr/>
            </p:nvPicPr>
            <p:blipFill>
              <a:blip r:embed="rId119"/>
              <a:stretch>
                <a:fillRect/>
              </a:stretch>
            </p:blipFill>
            <p:spPr>
              <a:xfrm>
                <a:off x="5197248" y="596952"/>
                <a:ext cx="2616120" cy="182160"/>
              </a:xfrm>
              <a:prstGeom prst="rect">
                <a:avLst/>
              </a:prstGeom>
            </p:spPr>
          </p:pic>
        </mc:Fallback>
      </mc:AlternateContent>
      <mc:AlternateContent xmlns:mc="http://schemas.openxmlformats.org/markup-compatibility/2006">
        <mc:Choice xmlns:p14="http://schemas.microsoft.com/office/powerpoint/2010/main" Requires="p14">
          <p:contentPart p14:bwMode="auto" r:id="rId120">
            <p14:nvContentPartPr>
              <p14:cNvPr id="143380" name="Freihand 143379">
                <a:extLst>
                  <a:ext uri="{FF2B5EF4-FFF2-40B4-BE49-F238E27FC236}">
                    <a16:creationId xmlns:a16="http://schemas.microsoft.com/office/drawing/2014/main" id="{B337E36C-019B-41D4-B0A5-62E866A6096F}"/>
                  </a:ext>
                </a:extLst>
              </p14:cNvPr>
              <p14:cNvContentPartPr/>
              <p14:nvPr/>
            </p14:nvContentPartPr>
            <p14:xfrm>
              <a:off x="930528" y="3110112"/>
              <a:ext cx="3090600" cy="89280"/>
            </p14:xfrm>
          </p:contentPart>
        </mc:Choice>
        <mc:Fallback>
          <p:pic>
            <p:nvPicPr>
              <p:cNvPr id="143380" name="Freihand 143379">
                <a:extLst>
                  <a:ext uri="{FF2B5EF4-FFF2-40B4-BE49-F238E27FC236}">
                    <a16:creationId xmlns:a16="http://schemas.microsoft.com/office/drawing/2014/main" id="{B337E36C-019B-41D4-B0A5-62E866A6096F}"/>
                  </a:ext>
                </a:extLst>
              </p:cNvPr>
              <p:cNvPicPr/>
              <p:nvPr/>
            </p:nvPicPr>
            <p:blipFill>
              <a:blip r:embed="rId121"/>
              <a:stretch>
                <a:fillRect/>
              </a:stretch>
            </p:blipFill>
            <p:spPr>
              <a:xfrm>
                <a:off x="926208" y="3105792"/>
                <a:ext cx="3099240" cy="97920"/>
              </a:xfrm>
              <a:prstGeom prst="rect">
                <a:avLst/>
              </a:prstGeom>
            </p:spPr>
          </p:pic>
        </mc:Fallback>
      </mc:AlternateContent>
      <mc:AlternateContent xmlns:mc="http://schemas.openxmlformats.org/markup-compatibility/2006">
        <mc:Choice xmlns:p14="http://schemas.microsoft.com/office/powerpoint/2010/main" Requires="p14">
          <p:contentPart p14:bwMode="auto" r:id="rId122">
            <p14:nvContentPartPr>
              <p14:cNvPr id="143381" name="Freihand 143380">
                <a:extLst>
                  <a:ext uri="{FF2B5EF4-FFF2-40B4-BE49-F238E27FC236}">
                    <a16:creationId xmlns:a16="http://schemas.microsoft.com/office/drawing/2014/main" id="{BA6760A4-1363-4228-9E3D-79090AED32C9}"/>
                  </a:ext>
                </a:extLst>
              </p14:cNvPr>
              <p14:cNvContentPartPr/>
              <p14:nvPr/>
            </p14:nvContentPartPr>
            <p14:xfrm>
              <a:off x="966168" y="3143592"/>
              <a:ext cx="2989800" cy="162360"/>
            </p14:xfrm>
          </p:contentPart>
        </mc:Choice>
        <mc:Fallback>
          <p:pic>
            <p:nvPicPr>
              <p:cNvPr id="143381" name="Freihand 143380">
                <a:extLst>
                  <a:ext uri="{FF2B5EF4-FFF2-40B4-BE49-F238E27FC236}">
                    <a16:creationId xmlns:a16="http://schemas.microsoft.com/office/drawing/2014/main" id="{BA6760A4-1363-4228-9E3D-79090AED32C9}"/>
                  </a:ext>
                </a:extLst>
              </p:cNvPr>
              <p:cNvPicPr/>
              <p:nvPr/>
            </p:nvPicPr>
            <p:blipFill>
              <a:blip r:embed="rId123"/>
              <a:stretch>
                <a:fillRect/>
              </a:stretch>
            </p:blipFill>
            <p:spPr>
              <a:xfrm>
                <a:off x="961848" y="3139272"/>
                <a:ext cx="2998440" cy="171000"/>
              </a:xfrm>
              <a:prstGeom prst="rect">
                <a:avLst/>
              </a:prstGeom>
            </p:spPr>
          </p:pic>
        </mc:Fallback>
      </mc:AlternateContent>
      <mc:AlternateContent xmlns:mc="http://schemas.openxmlformats.org/markup-compatibility/2006">
        <mc:Choice xmlns:p14="http://schemas.microsoft.com/office/powerpoint/2010/main" Requires="p14">
          <p:contentPart p14:bwMode="auto" r:id="rId124">
            <p14:nvContentPartPr>
              <p14:cNvPr id="143382" name="Freihand 143381">
                <a:extLst>
                  <a:ext uri="{FF2B5EF4-FFF2-40B4-BE49-F238E27FC236}">
                    <a16:creationId xmlns:a16="http://schemas.microsoft.com/office/drawing/2014/main" id="{3522110D-B02E-4D31-AC80-58CAB95BFC56}"/>
                  </a:ext>
                </a:extLst>
              </p14:cNvPr>
              <p14:cNvContentPartPr/>
              <p14:nvPr/>
            </p14:nvContentPartPr>
            <p14:xfrm>
              <a:off x="8169408" y="3802032"/>
              <a:ext cx="1922400" cy="118440"/>
            </p14:xfrm>
          </p:contentPart>
        </mc:Choice>
        <mc:Fallback>
          <p:pic>
            <p:nvPicPr>
              <p:cNvPr id="143382" name="Freihand 143381">
                <a:extLst>
                  <a:ext uri="{FF2B5EF4-FFF2-40B4-BE49-F238E27FC236}">
                    <a16:creationId xmlns:a16="http://schemas.microsoft.com/office/drawing/2014/main" id="{3522110D-B02E-4D31-AC80-58CAB95BFC56}"/>
                  </a:ext>
                </a:extLst>
              </p:cNvPr>
              <p:cNvPicPr/>
              <p:nvPr/>
            </p:nvPicPr>
            <p:blipFill>
              <a:blip r:embed="rId125"/>
              <a:stretch>
                <a:fillRect/>
              </a:stretch>
            </p:blipFill>
            <p:spPr>
              <a:xfrm>
                <a:off x="8165088" y="3797712"/>
                <a:ext cx="1931040" cy="127080"/>
              </a:xfrm>
              <a:prstGeom prst="rect">
                <a:avLst/>
              </a:prstGeom>
            </p:spPr>
          </p:pic>
        </mc:Fallback>
      </mc:AlternateContent>
      <mc:AlternateContent xmlns:mc="http://schemas.openxmlformats.org/markup-compatibility/2006">
        <mc:Choice xmlns:p14="http://schemas.microsoft.com/office/powerpoint/2010/main" Requires="p14">
          <p:contentPart p14:bwMode="auto" r:id="rId126">
            <p14:nvContentPartPr>
              <p14:cNvPr id="143383" name="Freihand 143382">
                <a:extLst>
                  <a:ext uri="{FF2B5EF4-FFF2-40B4-BE49-F238E27FC236}">
                    <a16:creationId xmlns:a16="http://schemas.microsoft.com/office/drawing/2014/main" id="{5120EAE1-9585-410A-A351-1F76FE365A79}"/>
                  </a:ext>
                </a:extLst>
              </p14:cNvPr>
              <p14:cNvContentPartPr/>
              <p14:nvPr/>
            </p14:nvContentPartPr>
            <p14:xfrm>
              <a:off x="895968" y="3884832"/>
              <a:ext cx="2611440" cy="48960"/>
            </p14:xfrm>
          </p:contentPart>
        </mc:Choice>
        <mc:Fallback>
          <p:pic>
            <p:nvPicPr>
              <p:cNvPr id="143383" name="Freihand 143382">
                <a:extLst>
                  <a:ext uri="{FF2B5EF4-FFF2-40B4-BE49-F238E27FC236}">
                    <a16:creationId xmlns:a16="http://schemas.microsoft.com/office/drawing/2014/main" id="{5120EAE1-9585-410A-A351-1F76FE365A79}"/>
                  </a:ext>
                </a:extLst>
              </p:cNvPr>
              <p:cNvPicPr/>
              <p:nvPr/>
            </p:nvPicPr>
            <p:blipFill>
              <a:blip r:embed="rId127"/>
              <a:stretch>
                <a:fillRect/>
              </a:stretch>
            </p:blipFill>
            <p:spPr>
              <a:xfrm>
                <a:off x="891648" y="3880512"/>
                <a:ext cx="2620080" cy="57600"/>
              </a:xfrm>
              <a:prstGeom prst="rect">
                <a:avLst/>
              </a:prstGeom>
            </p:spPr>
          </p:pic>
        </mc:Fallback>
      </mc:AlternateContent>
      <mc:AlternateContent xmlns:mc="http://schemas.openxmlformats.org/markup-compatibility/2006">
        <mc:Choice xmlns:p14="http://schemas.microsoft.com/office/powerpoint/2010/main" Requires="p14">
          <p:contentPart p14:bwMode="auto" r:id="rId128">
            <p14:nvContentPartPr>
              <p14:cNvPr id="143387" name="Freihand 143386">
                <a:extLst>
                  <a:ext uri="{FF2B5EF4-FFF2-40B4-BE49-F238E27FC236}">
                    <a16:creationId xmlns:a16="http://schemas.microsoft.com/office/drawing/2014/main" id="{302288C8-71C5-42F5-B898-85790E24978B}"/>
                  </a:ext>
                </a:extLst>
              </p14:cNvPr>
              <p14:cNvContentPartPr/>
              <p14:nvPr/>
            </p14:nvContentPartPr>
            <p14:xfrm>
              <a:off x="780048" y="3114792"/>
              <a:ext cx="5811480" cy="236880"/>
            </p14:xfrm>
          </p:contentPart>
        </mc:Choice>
        <mc:Fallback>
          <p:pic>
            <p:nvPicPr>
              <p:cNvPr id="143387" name="Freihand 143386">
                <a:extLst>
                  <a:ext uri="{FF2B5EF4-FFF2-40B4-BE49-F238E27FC236}">
                    <a16:creationId xmlns:a16="http://schemas.microsoft.com/office/drawing/2014/main" id="{302288C8-71C5-42F5-B898-85790E24978B}"/>
                  </a:ext>
                </a:extLst>
              </p:cNvPr>
              <p:cNvPicPr/>
              <p:nvPr/>
            </p:nvPicPr>
            <p:blipFill>
              <a:blip r:embed="rId129"/>
              <a:stretch>
                <a:fillRect/>
              </a:stretch>
            </p:blipFill>
            <p:spPr>
              <a:xfrm>
                <a:off x="775728" y="3110472"/>
                <a:ext cx="5820120" cy="245520"/>
              </a:xfrm>
              <a:prstGeom prst="rect">
                <a:avLst/>
              </a:prstGeom>
            </p:spPr>
          </p:pic>
        </mc:Fallback>
      </mc:AlternateContent>
      <mc:AlternateContent xmlns:mc="http://schemas.openxmlformats.org/markup-compatibility/2006">
        <mc:Choice xmlns:p14="http://schemas.microsoft.com/office/powerpoint/2010/main" Requires="p14">
          <p:contentPart p14:bwMode="auto" r:id="rId130">
            <p14:nvContentPartPr>
              <p14:cNvPr id="143389" name="Freihand 143388">
                <a:extLst>
                  <a:ext uri="{FF2B5EF4-FFF2-40B4-BE49-F238E27FC236}">
                    <a16:creationId xmlns:a16="http://schemas.microsoft.com/office/drawing/2014/main" id="{8A4C2AF1-D6A9-434D-A80B-DE243FFC269F}"/>
                  </a:ext>
                </a:extLst>
              </p14:cNvPr>
              <p14:cNvContentPartPr/>
              <p14:nvPr/>
            </p14:nvContentPartPr>
            <p14:xfrm>
              <a:off x="2705328" y="4542552"/>
              <a:ext cx="3547080" cy="74880"/>
            </p14:xfrm>
          </p:contentPart>
        </mc:Choice>
        <mc:Fallback>
          <p:pic>
            <p:nvPicPr>
              <p:cNvPr id="143389" name="Freihand 143388">
                <a:extLst>
                  <a:ext uri="{FF2B5EF4-FFF2-40B4-BE49-F238E27FC236}">
                    <a16:creationId xmlns:a16="http://schemas.microsoft.com/office/drawing/2014/main" id="{8A4C2AF1-D6A9-434D-A80B-DE243FFC269F}"/>
                  </a:ext>
                </a:extLst>
              </p:cNvPr>
              <p:cNvPicPr/>
              <p:nvPr/>
            </p:nvPicPr>
            <p:blipFill>
              <a:blip r:embed="rId131"/>
              <a:stretch>
                <a:fillRect/>
              </a:stretch>
            </p:blipFill>
            <p:spPr>
              <a:xfrm>
                <a:off x="2701008" y="4538232"/>
                <a:ext cx="3555720" cy="83520"/>
              </a:xfrm>
              <a:prstGeom prst="rect">
                <a:avLst/>
              </a:prstGeom>
            </p:spPr>
          </p:pic>
        </mc:Fallback>
      </mc:AlternateContent>
      <mc:AlternateContent xmlns:mc="http://schemas.openxmlformats.org/markup-compatibility/2006">
        <mc:Choice xmlns:p14="http://schemas.microsoft.com/office/powerpoint/2010/main" Requires="p14">
          <p:contentPart p14:bwMode="auto" r:id="rId132">
            <p14:nvContentPartPr>
              <p14:cNvPr id="143390" name="Freihand 143389">
                <a:extLst>
                  <a:ext uri="{FF2B5EF4-FFF2-40B4-BE49-F238E27FC236}">
                    <a16:creationId xmlns:a16="http://schemas.microsoft.com/office/drawing/2014/main" id="{D2859C57-930B-4C01-A4A8-512881130660}"/>
                  </a:ext>
                </a:extLst>
              </p14:cNvPr>
              <p14:cNvContentPartPr/>
              <p14:nvPr/>
            </p14:nvContentPartPr>
            <p14:xfrm>
              <a:off x="5020128" y="82152"/>
              <a:ext cx="2673000" cy="834480"/>
            </p14:xfrm>
          </p:contentPart>
        </mc:Choice>
        <mc:Fallback>
          <p:pic>
            <p:nvPicPr>
              <p:cNvPr id="143390" name="Freihand 143389">
                <a:extLst>
                  <a:ext uri="{FF2B5EF4-FFF2-40B4-BE49-F238E27FC236}">
                    <a16:creationId xmlns:a16="http://schemas.microsoft.com/office/drawing/2014/main" id="{D2859C57-930B-4C01-A4A8-512881130660}"/>
                  </a:ext>
                </a:extLst>
              </p:cNvPr>
              <p:cNvPicPr/>
              <p:nvPr/>
            </p:nvPicPr>
            <p:blipFill>
              <a:blip r:embed="rId133"/>
              <a:stretch>
                <a:fillRect/>
              </a:stretch>
            </p:blipFill>
            <p:spPr>
              <a:xfrm>
                <a:off x="5015808" y="77832"/>
                <a:ext cx="2681640" cy="843120"/>
              </a:xfrm>
              <a:prstGeom prst="rect">
                <a:avLst/>
              </a:prstGeom>
            </p:spPr>
          </p:pic>
        </mc:Fallback>
      </mc:AlternateContent>
      <mc:AlternateContent xmlns:mc="http://schemas.openxmlformats.org/markup-compatibility/2006">
        <mc:Choice xmlns:p14="http://schemas.microsoft.com/office/powerpoint/2010/main" Requires="p14">
          <p:contentPart p14:bwMode="auto" r:id="rId134">
            <p14:nvContentPartPr>
              <p14:cNvPr id="143391" name="Freihand 143390">
                <a:extLst>
                  <a:ext uri="{FF2B5EF4-FFF2-40B4-BE49-F238E27FC236}">
                    <a16:creationId xmlns:a16="http://schemas.microsoft.com/office/drawing/2014/main" id="{960EDF5E-6D41-496A-8930-68EB5DCD30CB}"/>
                  </a:ext>
                </a:extLst>
              </p14:cNvPr>
              <p14:cNvContentPartPr/>
              <p14:nvPr/>
            </p14:nvContentPartPr>
            <p14:xfrm>
              <a:off x="848448" y="4140792"/>
              <a:ext cx="1238760" cy="492480"/>
            </p14:xfrm>
          </p:contentPart>
        </mc:Choice>
        <mc:Fallback>
          <p:pic>
            <p:nvPicPr>
              <p:cNvPr id="143391" name="Freihand 143390">
                <a:extLst>
                  <a:ext uri="{FF2B5EF4-FFF2-40B4-BE49-F238E27FC236}">
                    <a16:creationId xmlns:a16="http://schemas.microsoft.com/office/drawing/2014/main" id="{960EDF5E-6D41-496A-8930-68EB5DCD30CB}"/>
                  </a:ext>
                </a:extLst>
              </p:cNvPr>
              <p:cNvPicPr/>
              <p:nvPr/>
            </p:nvPicPr>
            <p:blipFill>
              <a:blip r:embed="rId135"/>
              <a:stretch>
                <a:fillRect/>
              </a:stretch>
            </p:blipFill>
            <p:spPr>
              <a:xfrm>
                <a:off x="844128" y="4136472"/>
                <a:ext cx="1247400" cy="501120"/>
              </a:xfrm>
              <a:prstGeom prst="rect">
                <a:avLst/>
              </a:prstGeom>
            </p:spPr>
          </p:pic>
        </mc:Fallback>
      </mc:AlternateContent>
      <p:grpSp>
        <p:nvGrpSpPr>
          <p:cNvPr id="143395" name="Gruppieren 143394">
            <a:extLst>
              <a:ext uri="{FF2B5EF4-FFF2-40B4-BE49-F238E27FC236}">
                <a16:creationId xmlns:a16="http://schemas.microsoft.com/office/drawing/2014/main" id="{F6263041-09AB-4DA9-910E-66D98EF556F9}"/>
              </a:ext>
            </a:extLst>
          </p:cNvPr>
          <p:cNvGrpSpPr/>
          <p:nvPr/>
        </p:nvGrpSpPr>
        <p:grpSpPr>
          <a:xfrm>
            <a:off x="302688" y="2945232"/>
            <a:ext cx="672480" cy="2026440"/>
            <a:chOff x="302688" y="2945232"/>
            <a:chExt cx="672480" cy="2026440"/>
          </a:xfrm>
        </p:grpSpPr>
        <mc:AlternateContent xmlns:mc="http://schemas.openxmlformats.org/markup-compatibility/2006">
          <mc:Choice xmlns:p14="http://schemas.microsoft.com/office/powerpoint/2010/main" Requires="p14">
            <p:contentPart p14:bwMode="auto" r:id="rId136">
              <p14:nvContentPartPr>
                <p14:cNvPr id="143384" name="Freihand 143383">
                  <a:extLst>
                    <a:ext uri="{FF2B5EF4-FFF2-40B4-BE49-F238E27FC236}">
                      <a16:creationId xmlns:a16="http://schemas.microsoft.com/office/drawing/2014/main" id="{E3C9FFD5-C693-4574-BA42-D26453C6E368}"/>
                    </a:ext>
                  </a:extLst>
                </p14:cNvPr>
                <p14:cNvContentPartPr/>
                <p14:nvPr/>
              </p14:nvContentPartPr>
              <p14:xfrm>
                <a:off x="385848" y="3060072"/>
                <a:ext cx="474480" cy="1374840"/>
              </p14:xfrm>
            </p:contentPart>
          </mc:Choice>
          <mc:Fallback>
            <p:pic>
              <p:nvPicPr>
                <p:cNvPr id="143384" name="Freihand 143383">
                  <a:extLst>
                    <a:ext uri="{FF2B5EF4-FFF2-40B4-BE49-F238E27FC236}">
                      <a16:creationId xmlns:a16="http://schemas.microsoft.com/office/drawing/2014/main" id="{E3C9FFD5-C693-4574-BA42-D26453C6E368}"/>
                    </a:ext>
                  </a:extLst>
                </p:cNvPr>
                <p:cNvPicPr/>
                <p:nvPr/>
              </p:nvPicPr>
              <p:blipFill>
                <a:blip r:embed="rId137"/>
                <a:stretch>
                  <a:fillRect/>
                </a:stretch>
              </p:blipFill>
              <p:spPr>
                <a:xfrm>
                  <a:off x="381528" y="3055752"/>
                  <a:ext cx="483120" cy="1383480"/>
                </a:xfrm>
                <a:prstGeom prst="rect">
                  <a:avLst/>
                </a:prstGeom>
              </p:spPr>
            </p:pic>
          </mc:Fallback>
        </mc:AlternateContent>
        <mc:AlternateContent xmlns:mc="http://schemas.openxmlformats.org/markup-compatibility/2006">
          <mc:Choice xmlns:p14="http://schemas.microsoft.com/office/powerpoint/2010/main" Requires="p14">
            <p:contentPart p14:bwMode="auto" r:id="rId138">
              <p14:nvContentPartPr>
                <p14:cNvPr id="143385" name="Freihand 143384">
                  <a:extLst>
                    <a:ext uri="{FF2B5EF4-FFF2-40B4-BE49-F238E27FC236}">
                      <a16:creationId xmlns:a16="http://schemas.microsoft.com/office/drawing/2014/main" id="{58186596-FEAC-4CE2-AF68-4A44DB049866}"/>
                    </a:ext>
                  </a:extLst>
                </p14:cNvPr>
                <p14:cNvContentPartPr/>
                <p14:nvPr/>
              </p14:nvContentPartPr>
              <p14:xfrm>
                <a:off x="690768" y="2945232"/>
                <a:ext cx="284400" cy="284040"/>
              </p14:xfrm>
            </p:contentPart>
          </mc:Choice>
          <mc:Fallback>
            <p:pic>
              <p:nvPicPr>
                <p:cNvPr id="143385" name="Freihand 143384">
                  <a:extLst>
                    <a:ext uri="{FF2B5EF4-FFF2-40B4-BE49-F238E27FC236}">
                      <a16:creationId xmlns:a16="http://schemas.microsoft.com/office/drawing/2014/main" id="{58186596-FEAC-4CE2-AF68-4A44DB049866}"/>
                    </a:ext>
                  </a:extLst>
                </p:cNvPr>
                <p:cNvPicPr/>
                <p:nvPr/>
              </p:nvPicPr>
              <p:blipFill>
                <a:blip r:embed="rId139"/>
                <a:stretch>
                  <a:fillRect/>
                </a:stretch>
              </p:blipFill>
              <p:spPr>
                <a:xfrm>
                  <a:off x="686448" y="2940912"/>
                  <a:ext cx="293040" cy="292680"/>
                </a:xfrm>
                <a:prstGeom prst="rect">
                  <a:avLst/>
                </a:prstGeom>
              </p:spPr>
            </p:pic>
          </mc:Fallback>
        </mc:AlternateContent>
        <mc:AlternateContent xmlns:mc="http://schemas.openxmlformats.org/markup-compatibility/2006">
          <mc:Choice xmlns:p14="http://schemas.microsoft.com/office/powerpoint/2010/main" Requires="p14">
            <p:contentPart p14:bwMode="auto" r:id="rId140">
              <p14:nvContentPartPr>
                <p14:cNvPr id="143392" name="Freihand 143391">
                  <a:extLst>
                    <a:ext uri="{FF2B5EF4-FFF2-40B4-BE49-F238E27FC236}">
                      <a16:creationId xmlns:a16="http://schemas.microsoft.com/office/drawing/2014/main" id="{59994C5E-2177-418D-9D91-63C76B5069E7}"/>
                    </a:ext>
                  </a:extLst>
                </p14:cNvPr>
                <p14:cNvContentPartPr/>
                <p14:nvPr/>
              </p14:nvContentPartPr>
              <p14:xfrm>
                <a:off x="302688" y="3003192"/>
                <a:ext cx="463680" cy="1968480"/>
              </p14:xfrm>
            </p:contentPart>
          </mc:Choice>
          <mc:Fallback>
            <p:pic>
              <p:nvPicPr>
                <p:cNvPr id="143392" name="Freihand 143391">
                  <a:extLst>
                    <a:ext uri="{FF2B5EF4-FFF2-40B4-BE49-F238E27FC236}">
                      <a16:creationId xmlns:a16="http://schemas.microsoft.com/office/drawing/2014/main" id="{59994C5E-2177-418D-9D91-63C76B5069E7}"/>
                    </a:ext>
                  </a:extLst>
                </p:cNvPr>
                <p:cNvPicPr/>
                <p:nvPr/>
              </p:nvPicPr>
              <p:blipFill>
                <a:blip r:embed="rId141"/>
                <a:stretch>
                  <a:fillRect/>
                </a:stretch>
              </p:blipFill>
              <p:spPr>
                <a:xfrm>
                  <a:off x="298368" y="2998872"/>
                  <a:ext cx="472320" cy="1977120"/>
                </a:xfrm>
                <a:prstGeom prst="rect">
                  <a:avLst/>
                </a:prstGeom>
              </p:spPr>
            </p:pic>
          </mc:Fallback>
        </mc:AlternateContent>
        <mc:AlternateContent xmlns:mc="http://schemas.openxmlformats.org/markup-compatibility/2006">
          <mc:Choice xmlns:p14="http://schemas.microsoft.com/office/powerpoint/2010/main" Requires="p14">
            <p:contentPart p14:bwMode="auto" r:id="rId142">
              <p14:nvContentPartPr>
                <p14:cNvPr id="143393" name="Freihand 143392">
                  <a:extLst>
                    <a:ext uri="{FF2B5EF4-FFF2-40B4-BE49-F238E27FC236}">
                      <a16:creationId xmlns:a16="http://schemas.microsoft.com/office/drawing/2014/main" id="{79C61485-D6D6-43F7-A0DA-EEABDAFB478F}"/>
                    </a:ext>
                  </a:extLst>
                </p14:cNvPr>
                <p14:cNvContentPartPr/>
                <p14:nvPr/>
              </p14:nvContentPartPr>
              <p14:xfrm>
                <a:off x="588528" y="2957472"/>
                <a:ext cx="290520" cy="213120"/>
              </p14:xfrm>
            </p:contentPart>
          </mc:Choice>
          <mc:Fallback>
            <p:pic>
              <p:nvPicPr>
                <p:cNvPr id="143393" name="Freihand 143392">
                  <a:extLst>
                    <a:ext uri="{FF2B5EF4-FFF2-40B4-BE49-F238E27FC236}">
                      <a16:creationId xmlns:a16="http://schemas.microsoft.com/office/drawing/2014/main" id="{79C61485-D6D6-43F7-A0DA-EEABDAFB478F}"/>
                    </a:ext>
                  </a:extLst>
                </p:cNvPr>
                <p:cNvPicPr/>
                <p:nvPr/>
              </p:nvPicPr>
              <p:blipFill>
                <a:blip r:embed="rId143"/>
                <a:stretch>
                  <a:fillRect/>
                </a:stretch>
              </p:blipFill>
              <p:spPr>
                <a:xfrm>
                  <a:off x="584208" y="2953152"/>
                  <a:ext cx="299160" cy="221760"/>
                </a:xfrm>
                <a:prstGeom prst="rect">
                  <a:avLst/>
                </a:prstGeom>
              </p:spPr>
            </p:pic>
          </mc:Fallback>
        </mc:AlternateContent>
        <mc:AlternateContent xmlns:mc="http://schemas.openxmlformats.org/markup-compatibility/2006">
          <mc:Choice xmlns:p14="http://schemas.microsoft.com/office/powerpoint/2010/main" Requires="p14">
            <p:contentPart p14:bwMode="auto" r:id="rId144">
              <p14:nvContentPartPr>
                <p14:cNvPr id="143394" name="Freihand 143393">
                  <a:extLst>
                    <a:ext uri="{FF2B5EF4-FFF2-40B4-BE49-F238E27FC236}">
                      <a16:creationId xmlns:a16="http://schemas.microsoft.com/office/drawing/2014/main" id="{022AF5DE-6F4E-4D90-A999-369E5B5F215C}"/>
                    </a:ext>
                  </a:extLst>
                </p14:cNvPr>
                <p14:cNvContentPartPr/>
                <p14:nvPr/>
              </p14:nvContentPartPr>
              <p14:xfrm>
                <a:off x="618768" y="2962872"/>
                <a:ext cx="310320" cy="322560"/>
              </p14:xfrm>
            </p:contentPart>
          </mc:Choice>
          <mc:Fallback>
            <p:pic>
              <p:nvPicPr>
                <p:cNvPr id="143394" name="Freihand 143393">
                  <a:extLst>
                    <a:ext uri="{FF2B5EF4-FFF2-40B4-BE49-F238E27FC236}">
                      <a16:creationId xmlns:a16="http://schemas.microsoft.com/office/drawing/2014/main" id="{022AF5DE-6F4E-4D90-A999-369E5B5F215C}"/>
                    </a:ext>
                  </a:extLst>
                </p:cNvPr>
                <p:cNvPicPr/>
                <p:nvPr/>
              </p:nvPicPr>
              <p:blipFill>
                <a:blip r:embed="rId145"/>
                <a:stretch>
                  <a:fillRect/>
                </a:stretch>
              </p:blipFill>
              <p:spPr>
                <a:xfrm>
                  <a:off x="614448" y="2958552"/>
                  <a:ext cx="318960" cy="33120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146">
            <p14:nvContentPartPr>
              <p14:cNvPr id="143396" name="Freihand 143395">
                <a:extLst>
                  <a:ext uri="{FF2B5EF4-FFF2-40B4-BE49-F238E27FC236}">
                    <a16:creationId xmlns:a16="http://schemas.microsoft.com/office/drawing/2014/main" id="{8DAF873E-D34F-45DF-8397-EF5319EC4E35}"/>
                  </a:ext>
                </a:extLst>
              </p14:cNvPr>
              <p14:cNvContentPartPr/>
              <p14:nvPr/>
            </p14:nvContentPartPr>
            <p14:xfrm>
              <a:off x="1060488" y="5369832"/>
              <a:ext cx="6047280" cy="84240"/>
            </p14:xfrm>
          </p:contentPart>
        </mc:Choice>
        <mc:Fallback>
          <p:pic>
            <p:nvPicPr>
              <p:cNvPr id="143396" name="Freihand 143395">
                <a:extLst>
                  <a:ext uri="{FF2B5EF4-FFF2-40B4-BE49-F238E27FC236}">
                    <a16:creationId xmlns:a16="http://schemas.microsoft.com/office/drawing/2014/main" id="{8DAF873E-D34F-45DF-8397-EF5319EC4E35}"/>
                  </a:ext>
                </a:extLst>
              </p:cNvPr>
              <p:cNvPicPr/>
              <p:nvPr/>
            </p:nvPicPr>
            <p:blipFill>
              <a:blip r:embed="rId147"/>
              <a:stretch>
                <a:fillRect/>
              </a:stretch>
            </p:blipFill>
            <p:spPr>
              <a:xfrm>
                <a:off x="1056168" y="5365512"/>
                <a:ext cx="6055920" cy="92880"/>
              </a:xfrm>
              <a:prstGeom prst="rect">
                <a:avLst/>
              </a:prstGeom>
            </p:spPr>
          </p:pic>
        </mc:Fallback>
      </mc:AlternateContent>
    </p:spTree>
    <p:extLst>
      <p:ext uri="{BB962C8B-B14F-4D97-AF65-F5344CB8AC3E}">
        <p14:creationId xmlns:p14="http://schemas.microsoft.com/office/powerpoint/2010/main" val="942739220"/>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7" name="Rectangle 2"/>
          <p:cNvSpPr>
            <a:spLocks noChangeArrowheads="1"/>
          </p:cNvSpPr>
          <p:nvPr/>
        </p:nvSpPr>
        <p:spPr bwMode="auto">
          <a:xfrm>
            <a:off x="4392613" y="217489"/>
            <a:ext cx="5803900"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a:solidFill>
                  <a:srgbClr val="000000"/>
                </a:solidFill>
                <a:latin typeface="Sparkasse Rg" pitchFamily="34" charset="0"/>
              </a:rPr>
              <a:t>Measuring the value of money</a:t>
            </a:r>
          </a:p>
        </p:txBody>
      </p:sp>
      <p:sp>
        <p:nvSpPr>
          <p:cNvPr id="144388" name="Text Box 3"/>
          <p:cNvSpPr txBox="1">
            <a:spLocks noChangeArrowheads="1"/>
          </p:cNvSpPr>
          <p:nvPr/>
        </p:nvSpPr>
        <p:spPr bwMode="auto">
          <a:xfrm>
            <a:off x="6045201" y="1223963"/>
            <a:ext cx="180975" cy="825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buFontTx/>
              <a:buNone/>
            </a:pPr>
            <a:endParaRPr lang="de-DE" sz="2400">
              <a:solidFill>
                <a:srgbClr val="000000"/>
              </a:solidFill>
            </a:endParaRPr>
          </a:p>
          <a:p>
            <a:pPr eaLnBrk="1" hangingPunct="1">
              <a:buClrTx/>
              <a:buFontTx/>
              <a:buNone/>
            </a:pPr>
            <a:endParaRPr lang="de-DE" sz="2400">
              <a:solidFill>
                <a:srgbClr val="000000"/>
              </a:solidFill>
            </a:endParaRPr>
          </a:p>
        </p:txBody>
      </p:sp>
      <p:sp>
        <p:nvSpPr>
          <p:cNvPr id="144389" name="Text Box 4"/>
          <p:cNvSpPr txBox="1">
            <a:spLocks noChangeArrowheads="1"/>
          </p:cNvSpPr>
          <p:nvPr/>
        </p:nvSpPr>
        <p:spPr bwMode="auto">
          <a:xfrm>
            <a:off x="1524000" y="1384301"/>
            <a:ext cx="9144000" cy="2308324"/>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de-DE" sz="2400"/>
              <a:t>In order to determine the puchasing power of money we cannot only look at single prices. Therefore we calculate an average of many prices.</a:t>
            </a:r>
            <a:endParaRPr lang="de-DE" sz="2400" dirty="0"/>
          </a:p>
          <a:p>
            <a:endParaRPr lang="de-DE" sz="2400" dirty="0"/>
          </a:p>
          <a:p>
            <a:r>
              <a:rPr lang="de-DE" sz="2400" dirty="0">
                <a:cs typeface="Times New Roman" pitchFamily="18" charset="0"/>
              </a:rPr>
              <a:t>→</a:t>
            </a:r>
            <a:r>
              <a:rPr lang="de-DE" sz="2400">
                <a:cs typeface="Times New Roman" pitchFamily="18" charset="0"/>
              </a:rPr>
              <a:t>	The value of money is measured in a price index. This price 	index is base on representative choice of a basket of single goods.</a:t>
            </a:r>
            <a:endParaRPr lang="de-DE" sz="2400" dirty="0"/>
          </a:p>
          <a:p>
            <a:endParaRPr lang="de-DE" sz="2400" dirty="0"/>
          </a:p>
        </p:txBody>
      </p:sp>
      <p:sp>
        <p:nvSpPr>
          <p:cNvPr id="5" name="Rechteck 4">
            <a:extLst>
              <a:ext uri="{FF2B5EF4-FFF2-40B4-BE49-F238E27FC236}">
                <a16:creationId xmlns:a16="http://schemas.microsoft.com/office/drawing/2014/main" id="{E87EBB99-EE8E-4157-A55B-CE03CA8D89B1}"/>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mc:Choice xmlns:p14="http://schemas.microsoft.com/office/powerpoint/2010/main" Requires="p14">
          <p:contentPart p14:bwMode="auto" r:id="rId3">
            <p14:nvContentPartPr>
              <p14:cNvPr id="2" name="Freihand 1">
                <a:extLst>
                  <a:ext uri="{FF2B5EF4-FFF2-40B4-BE49-F238E27FC236}">
                    <a16:creationId xmlns:a16="http://schemas.microsoft.com/office/drawing/2014/main" id="{8C8A19D9-2FD1-4F7B-A319-A6AF220A189D}"/>
                  </a:ext>
                </a:extLst>
              </p14:cNvPr>
              <p14:cNvContentPartPr/>
              <p14:nvPr/>
            </p14:nvContentPartPr>
            <p14:xfrm>
              <a:off x="6151968" y="641448"/>
              <a:ext cx="2583000" cy="63000"/>
            </p14:xfrm>
          </p:contentPart>
        </mc:Choice>
        <mc:Fallback>
          <p:pic>
            <p:nvPicPr>
              <p:cNvPr id="2" name="Freihand 1">
                <a:extLst>
                  <a:ext uri="{FF2B5EF4-FFF2-40B4-BE49-F238E27FC236}">
                    <a16:creationId xmlns:a16="http://schemas.microsoft.com/office/drawing/2014/main" id="{8C8A19D9-2FD1-4F7B-A319-A6AF220A189D}"/>
                  </a:ext>
                </a:extLst>
              </p:cNvPr>
              <p:cNvPicPr/>
              <p:nvPr/>
            </p:nvPicPr>
            <p:blipFill>
              <a:blip r:embed="rId4"/>
              <a:stretch>
                <a:fillRect/>
              </a:stretch>
            </p:blipFill>
            <p:spPr>
              <a:xfrm>
                <a:off x="6147648" y="637128"/>
                <a:ext cx="2591640" cy="7164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3" name="Freihand 2">
                <a:extLst>
                  <a:ext uri="{FF2B5EF4-FFF2-40B4-BE49-F238E27FC236}">
                    <a16:creationId xmlns:a16="http://schemas.microsoft.com/office/drawing/2014/main" id="{8FB98E56-5FCA-4628-9847-E9FB091A5C29}"/>
                  </a:ext>
                </a:extLst>
              </p14:cNvPr>
              <p14:cNvContentPartPr/>
              <p14:nvPr/>
            </p14:nvContentPartPr>
            <p14:xfrm>
              <a:off x="6892848" y="2864448"/>
              <a:ext cx="1609920" cy="62640"/>
            </p14:xfrm>
          </p:contentPart>
        </mc:Choice>
        <mc:Fallback>
          <p:pic>
            <p:nvPicPr>
              <p:cNvPr id="3" name="Freihand 2">
                <a:extLst>
                  <a:ext uri="{FF2B5EF4-FFF2-40B4-BE49-F238E27FC236}">
                    <a16:creationId xmlns:a16="http://schemas.microsoft.com/office/drawing/2014/main" id="{8FB98E56-5FCA-4628-9847-E9FB091A5C29}"/>
                  </a:ext>
                </a:extLst>
              </p:cNvPr>
              <p:cNvPicPr/>
              <p:nvPr/>
            </p:nvPicPr>
            <p:blipFill>
              <a:blip r:embed="rId6"/>
              <a:stretch>
                <a:fillRect/>
              </a:stretch>
            </p:blipFill>
            <p:spPr>
              <a:xfrm>
                <a:off x="6888528" y="2860128"/>
                <a:ext cx="1618560" cy="71280"/>
              </a:xfrm>
              <a:prstGeom prst="rect">
                <a:avLst/>
              </a:prstGeom>
            </p:spPr>
          </p:pic>
        </mc:Fallback>
      </mc:AlternateContent>
      <p:grpSp>
        <p:nvGrpSpPr>
          <p:cNvPr id="19" name="Gruppieren 18">
            <a:extLst>
              <a:ext uri="{FF2B5EF4-FFF2-40B4-BE49-F238E27FC236}">
                <a16:creationId xmlns:a16="http://schemas.microsoft.com/office/drawing/2014/main" id="{42A58D77-CA39-4217-902B-F59EA8F4ACAD}"/>
              </a:ext>
            </a:extLst>
          </p:cNvPr>
          <p:cNvGrpSpPr/>
          <p:nvPr/>
        </p:nvGrpSpPr>
        <p:grpSpPr>
          <a:xfrm>
            <a:off x="2757528" y="2871648"/>
            <a:ext cx="8988120" cy="608040"/>
            <a:chOff x="2757528" y="2871648"/>
            <a:chExt cx="8988120" cy="608040"/>
          </a:xfrm>
        </p:grpSpPr>
        <mc:AlternateContent xmlns:mc="http://schemas.openxmlformats.org/markup-compatibility/2006">
          <mc:Choice xmlns:p14="http://schemas.microsoft.com/office/powerpoint/2010/main" Requires="p14">
            <p:contentPart p14:bwMode="auto" r:id="rId7">
              <p14:nvContentPartPr>
                <p14:cNvPr id="4" name="Freihand 3">
                  <a:extLst>
                    <a:ext uri="{FF2B5EF4-FFF2-40B4-BE49-F238E27FC236}">
                      <a16:creationId xmlns:a16="http://schemas.microsoft.com/office/drawing/2014/main" id="{E523FAFD-060B-4734-BBB9-3FEDDABCBA7D}"/>
                    </a:ext>
                  </a:extLst>
                </p14:cNvPr>
                <p14:cNvContentPartPr/>
                <p14:nvPr/>
              </p14:nvContentPartPr>
              <p14:xfrm>
                <a:off x="2757528" y="3239928"/>
                <a:ext cx="4483440" cy="126360"/>
              </p14:xfrm>
            </p:contentPart>
          </mc:Choice>
          <mc:Fallback>
            <p:pic>
              <p:nvPicPr>
                <p:cNvPr id="4" name="Freihand 3">
                  <a:extLst>
                    <a:ext uri="{FF2B5EF4-FFF2-40B4-BE49-F238E27FC236}">
                      <a16:creationId xmlns:a16="http://schemas.microsoft.com/office/drawing/2014/main" id="{E523FAFD-060B-4734-BBB9-3FEDDABCBA7D}"/>
                    </a:ext>
                  </a:extLst>
                </p:cNvPr>
                <p:cNvPicPr/>
                <p:nvPr/>
              </p:nvPicPr>
              <p:blipFill>
                <a:blip r:embed="rId8"/>
                <a:stretch>
                  <a:fillRect/>
                </a:stretch>
              </p:blipFill>
              <p:spPr>
                <a:xfrm>
                  <a:off x="2753208" y="3235608"/>
                  <a:ext cx="4492080" cy="135000"/>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6" name="Freihand 5">
                  <a:extLst>
                    <a:ext uri="{FF2B5EF4-FFF2-40B4-BE49-F238E27FC236}">
                      <a16:creationId xmlns:a16="http://schemas.microsoft.com/office/drawing/2014/main" id="{BB6957FD-FBBE-4C2A-AC46-1D18F93BB6BD}"/>
                    </a:ext>
                  </a:extLst>
                </p14:cNvPr>
                <p14:cNvContentPartPr/>
                <p14:nvPr/>
              </p14:nvContentPartPr>
              <p14:xfrm>
                <a:off x="6357528" y="3296088"/>
                <a:ext cx="4257720" cy="48600"/>
              </p14:xfrm>
            </p:contentPart>
          </mc:Choice>
          <mc:Fallback>
            <p:pic>
              <p:nvPicPr>
                <p:cNvPr id="6" name="Freihand 5">
                  <a:extLst>
                    <a:ext uri="{FF2B5EF4-FFF2-40B4-BE49-F238E27FC236}">
                      <a16:creationId xmlns:a16="http://schemas.microsoft.com/office/drawing/2014/main" id="{BB6957FD-FBBE-4C2A-AC46-1D18F93BB6BD}"/>
                    </a:ext>
                  </a:extLst>
                </p:cNvPr>
                <p:cNvPicPr/>
                <p:nvPr/>
              </p:nvPicPr>
              <p:blipFill>
                <a:blip r:embed="rId10"/>
                <a:stretch>
                  <a:fillRect/>
                </a:stretch>
              </p:blipFill>
              <p:spPr>
                <a:xfrm>
                  <a:off x="6353208" y="3291768"/>
                  <a:ext cx="4266360" cy="57240"/>
                </a:xfrm>
                <a:prstGeom prst="rect">
                  <a:avLst/>
                </a:prstGeom>
              </p:spPr>
            </p:pic>
          </mc:Fallback>
        </mc:AlternateContent>
        <mc:AlternateContent xmlns:mc="http://schemas.openxmlformats.org/markup-compatibility/2006">
          <mc:Choice xmlns:p14="http://schemas.microsoft.com/office/powerpoint/2010/main" Requires="p14">
            <p:contentPart p14:bwMode="auto" r:id="rId11">
              <p14:nvContentPartPr>
                <p14:cNvPr id="7" name="Freihand 6">
                  <a:extLst>
                    <a:ext uri="{FF2B5EF4-FFF2-40B4-BE49-F238E27FC236}">
                      <a16:creationId xmlns:a16="http://schemas.microsoft.com/office/drawing/2014/main" id="{BD9ADD3B-EB70-41C8-87FC-D5C7C6DA9941}"/>
                    </a:ext>
                  </a:extLst>
                </p14:cNvPr>
                <p14:cNvContentPartPr/>
                <p14:nvPr/>
              </p14:nvContentPartPr>
              <p14:xfrm>
                <a:off x="7357248" y="2871648"/>
                <a:ext cx="3548880" cy="555480"/>
              </p14:xfrm>
            </p:contentPart>
          </mc:Choice>
          <mc:Fallback>
            <p:pic>
              <p:nvPicPr>
                <p:cNvPr id="7" name="Freihand 6">
                  <a:extLst>
                    <a:ext uri="{FF2B5EF4-FFF2-40B4-BE49-F238E27FC236}">
                      <a16:creationId xmlns:a16="http://schemas.microsoft.com/office/drawing/2014/main" id="{BD9ADD3B-EB70-41C8-87FC-D5C7C6DA9941}"/>
                    </a:ext>
                  </a:extLst>
                </p:cNvPr>
                <p:cNvPicPr/>
                <p:nvPr/>
              </p:nvPicPr>
              <p:blipFill>
                <a:blip r:embed="rId12"/>
                <a:stretch>
                  <a:fillRect/>
                </a:stretch>
              </p:blipFill>
              <p:spPr>
                <a:xfrm>
                  <a:off x="7352928" y="2867328"/>
                  <a:ext cx="3557520" cy="564120"/>
                </a:xfrm>
                <a:prstGeom prst="rect">
                  <a:avLst/>
                </a:prstGeom>
              </p:spPr>
            </p:pic>
          </mc:Fallback>
        </mc:AlternateContent>
        <mc:AlternateContent xmlns:mc="http://schemas.openxmlformats.org/markup-compatibility/2006">
          <mc:Choice xmlns:p14="http://schemas.microsoft.com/office/powerpoint/2010/main" Requires="p14">
            <p:contentPart p14:bwMode="auto" r:id="rId13">
              <p14:nvContentPartPr>
                <p14:cNvPr id="9" name="Freihand 8">
                  <a:extLst>
                    <a:ext uri="{FF2B5EF4-FFF2-40B4-BE49-F238E27FC236}">
                      <a16:creationId xmlns:a16="http://schemas.microsoft.com/office/drawing/2014/main" id="{FFDD6A29-7C86-4ED5-81A0-DB24E3CEFCF0}"/>
                    </a:ext>
                  </a:extLst>
                </p14:cNvPr>
                <p14:cNvContentPartPr/>
                <p14:nvPr/>
              </p14:nvContentPartPr>
              <p14:xfrm>
                <a:off x="10637928" y="2985768"/>
                <a:ext cx="337320" cy="162000"/>
              </p14:xfrm>
            </p:contentPart>
          </mc:Choice>
          <mc:Fallback>
            <p:pic>
              <p:nvPicPr>
                <p:cNvPr id="9" name="Freihand 8">
                  <a:extLst>
                    <a:ext uri="{FF2B5EF4-FFF2-40B4-BE49-F238E27FC236}">
                      <a16:creationId xmlns:a16="http://schemas.microsoft.com/office/drawing/2014/main" id="{FFDD6A29-7C86-4ED5-81A0-DB24E3CEFCF0}"/>
                    </a:ext>
                  </a:extLst>
                </p:cNvPr>
                <p:cNvPicPr/>
                <p:nvPr/>
              </p:nvPicPr>
              <p:blipFill>
                <a:blip r:embed="rId14"/>
                <a:stretch>
                  <a:fillRect/>
                </a:stretch>
              </p:blipFill>
              <p:spPr>
                <a:xfrm>
                  <a:off x="10633608" y="2981448"/>
                  <a:ext cx="345960" cy="170640"/>
                </a:xfrm>
                <a:prstGeom prst="rect">
                  <a:avLst/>
                </a:prstGeom>
              </p:spPr>
            </p:pic>
          </mc:Fallback>
        </mc:AlternateContent>
        <mc:AlternateContent xmlns:mc="http://schemas.openxmlformats.org/markup-compatibility/2006">
          <mc:Choice xmlns:p14="http://schemas.microsoft.com/office/powerpoint/2010/main" Requires="p14">
            <p:contentPart p14:bwMode="auto" r:id="rId15">
              <p14:nvContentPartPr>
                <p14:cNvPr id="10" name="Freihand 9">
                  <a:extLst>
                    <a:ext uri="{FF2B5EF4-FFF2-40B4-BE49-F238E27FC236}">
                      <a16:creationId xmlns:a16="http://schemas.microsoft.com/office/drawing/2014/main" id="{3808D220-C9F9-4D22-B510-C1C44204F4B4}"/>
                    </a:ext>
                  </a:extLst>
                </p14:cNvPr>
                <p14:cNvContentPartPr/>
                <p14:nvPr/>
              </p14:nvContentPartPr>
              <p14:xfrm>
                <a:off x="11013048" y="2897568"/>
                <a:ext cx="182880" cy="214200"/>
              </p14:xfrm>
            </p:contentPart>
          </mc:Choice>
          <mc:Fallback>
            <p:pic>
              <p:nvPicPr>
                <p:cNvPr id="10" name="Freihand 9">
                  <a:extLst>
                    <a:ext uri="{FF2B5EF4-FFF2-40B4-BE49-F238E27FC236}">
                      <a16:creationId xmlns:a16="http://schemas.microsoft.com/office/drawing/2014/main" id="{3808D220-C9F9-4D22-B510-C1C44204F4B4}"/>
                    </a:ext>
                  </a:extLst>
                </p:cNvPr>
                <p:cNvPicPr/>
                <p:nvPr/>
              </p:nvPicPr>
              <p:blipFill>
                <a:blip r:embed="rId16"/>
                <a:stretch>
                  <a:fillRect/>
                </a:stretch>
              </p:blipFill>
              <p:spPr>
                <a:xfrm>
                  <a:off x="11008728" y="2893248"/>
                  <a:ext cx="191520" cy="222840"/>
                </a:xfrm>
                <a:prstGeom prst="rect">
                  <a:avLst/>
                </a:prstGeom>
              </p:spPr>
            </p:pic>
          </mc:Fallback>
        </mc:AlternateContent>
        <mc:AlternateContent xmlns:mc="http://schemas.openxmlformats.org/markup-compatibility/2006">
          <mc:Choice xmlns:p14="http://schemas.microsoft.com/office/powerpoint/2010/main" Requires="p14">
            <p:contentPart p14:bwMode="auto" r:id="rId17">
              <p14:nvContentPartPr>
                <p14:cNvPr id="11" name="Freihand 10">
                  <a:extLst>
                    <a:ext uri="{FF2B5EF4-FFF2-40B4-BE49-F238E27FC236}">
                      <a16:creationId xmlns:a16="http://schemas.microsoft.com/office/drawing/2014/main" id="{E4AFFF34-66D5-4377-9774-89010C3B23B2}"/>
                    </a:ext>
                  </a:extLst>
                </p14:cNvPr>
                <p14:cNvContentPartPr/>
                <p14:nvPr/>
              </p14:nvContentPartPr>
              <p14:xfrm>
                <a:off x="10827288" y="3268368"/>
                <a:ext cx="123480" cy="211320"/>
              </p14:xfrm>
            </p:contentPart>
          </mc:Choice>
          <mc:Fallback>
            <p:pic>
              <p:nvPicPr>
                <p:cNvPr id="11" name="Freihand 10">
                  <a:extLst>
                    <a:ext uri="{FF2B5EF4-FFF2-40B4-BE49-F238E27FC236}">
                      <a16:creationId xmlns:a16="http://schemas.microsoft.com/office/drawing/2014/main" id="{E4AFFF34-66D5-4377-9774-89010C3B23B2}"/>
                    </a:ext>
                  </a:extLst>
                </p:cNvPr>
                <p:cNvPicPr/>
                <p:nvPr/>
              </p:nvPicPr>
              <p:blipFill>
                <a:blip r:embed="rId18"/>
                <a:stretch>
                  <a:fillRect/>
                </a:stretch>
              </p:blipFill>
              <p:spPr>
                <a:xfrm>
                  <a:off x="10822968" y="3264048"/>
                  <a:ext cx="132120" cy="219960"/>
                </a:xfrm>
                <a:prstGeom prst="rect">
                  <a:avLst/>
                </a:prstGeom>
              </p:spPr>
            </p:pic>
          </mc:Fallback>
        </mc:AlternateContent>
        <mc:AlternateContent xmlns:mc="http://schemas.openxmlformats.org/markup-compatibility/2006">
          <mc:Choice xmlns:p14="http://schemas.microsoft.com/office/powerpoint/2010/main" Requires="p14">
            <p:contentPart p14:bwMode="auto" r:id="rId19">
              <p14:nvContentPartPr>
                <p14:cNvPr id="12" name="Freihand 11">
                  <a:extLst>
                    <a:ext uri="{FF2B5EF4-FFF2-40B4-BE49-F238E27FC236}">
                      <a16:creationId xmlns:a16="http://schemas.microsoft.com/office/drawing/2014/main" id="{0A73B45A-35F9-40D9-AAB0-85D6F757C5B5}"/>
                    </a:ext>
                  </a:extLst>
                </p14:cNvPr>
                <p14:cNvContentPartPr/>
                <p14:nvPr/>
              </p14:nvContentPartPr>
              <p14:xfrm>
                <a:off x="10963008" y="3320568"/>
                <a:ext cx="339120" cy="109800"/>
              </p14:xfrm>
            </p:contentPart>
          </mc:Choice>
          <mc:Fallback>
            <p:pic>
              <p:nvPicPr>
                <p:cNvPr id="12" name="Freihand 11">
                  <a:extLst>
                    <a:ext uri="{FF2B5EF4-FFF2-40B4-BE49-F238E27FC236}">
                      <a16:creationId xmlns:a16="http://schemas.microsoft.com/office/drawing/2014/main" id="{0A73B45A-35F9-40D9-AAB0-85D6F757C5B5}"/>
                    </a:ext>
                  </a:extLst>
                </p:cNvPr>
                <p:cNvPicPr/>
                <p:nvPr/>
              </p:nvPicPr>
              <p:blipFill>
                <a:blip r:embed="rId20"/>
                <a:stretch>
                  <a:fillRect/>
                </a:stretch>
              </p:blipFill>
              <p:spPr>
                <a:xfrm>
                  <a:off x="10958688" y="3316248"/>
                  <a:ext cx="347760" cy="118440"/>
                </a:xfrm>
                <a:prstGeom prst="rect">
                  <a:avLst/>
                </a:prstGeom>
              </p:spPr>
            </p:pic>
          </mc:Fallback>
        </mc:AlternateContent>
        <mc:AlternateContent xmlns:mc="http://schemas.openxmlformats.org/markup-compatibility/2006">
          <mc:Choice xmlns:p14="http://schemas.microsoft.com/office/powerpoint/2010/main" Requires="p14">
            <p:contentPart p14:bwMode="auto" r:id="rId21">
              <p14:nvContentPartPr>
                <p14:cNvPr id="13" name="Freihand 12">
                  <a:extLst>
                    <a:ext uri="{FF2B5EF4-FFF2-40B4-BE49-F238E27FC236}">
                      <a16:creationId xmlns:a16="http://schemas.microsoft.com/office/drawing/2014/main" id="{4DDBFBC8-D515-471E-9348-5208948E7C28}"/>
                    </a:ext>
                  </a:extLst>
                </p14:cNvPr>
                <p14:cNvContentPartPr/>
                <p14:nvPr/>
              </p14:nvContentPartPr>
              <p14:xfrm>
                <a:off x="11293128" y="3224448"/>
                <a:ext cx="85680" cy="154080"/>
              </p14:xfrm>
            </p:contentPart>
          </mc:Choice>
          <mc:Fallback>
            <p:pic>
              <p:nvPicPr>
                <p:cNvPr id="13" name="Freihand 12">
                  <a:extLst>
                    <a:ext uri="{FF2B5EF4-FFF2-40B4-BE49-F238E27FC236}">
                      <a16:creationId xmlns:a16="http://schemas.microsoft.com/office/drawing/2014/main" id="{4DDBFBC8-D515-471E-9348-5208948E7C28}"/>
                    </a:ext>
                  </a:extLst>
                </p:cNvPr>
                <p:cNvPicPr/>
                <p:nvPr/>
              </p:nvPicPr>
              <p:blipFill>
                <a:blip r:embed="rId22"/>
                <a:stretch>
                  <a:fillRect/>
                </a:stretch>
              </p:blipFill>
              <p:spPr>
                <a:xfrm>
                  <a:off x="11288808" y="3220128"/>
                  <a:ext cx="94320" cy="162720"/>
                </a:xfrm>
                <a:prstGeom prst="rect">
                  <a:avLst/>
                </a:prstGeom>
              </p:spPr>
            </p:pic>
          </mc:Fallback>
        </mc:AlternateContent>
        <mc:AlternateContent xmlns:mc="http://schemas.openxmlformats.org/markup-compatibility/2006">
          <mc:Choice xmlns:p14="http://schemas.microsoft.com/office/powerpoint/2010/main" Requires="p14">
            <p:contentPart p14:bwMode="auto" r:id="rId23">
              <p14:nvContentPartPr>
                <p14:cNvPr id="14" name="Freihand 13">
                  <a:extLst>
                    <a:ext uri="{FF2B5EF4-FFF2-40B4-BE49-F238E27FC236}">
                      <a16:creationId xmlns:a16="http://schemas.microsoft.com/office/drawing/2014/main" id="{1E6403A7-9D83-4569-A314-9D00752C3AEA}"/>
                    </a:ext>
                  </a:extLst>
                </p14:cNvPr>
                <p14:cNvContentPartPr/>
                <p14:nvPr/>
              </p14:nvContentPartPr>
              <p14:xfrm>
                <a:off x="11382408" y="3320568"/>
                <a:ext cx="57600" cy="75960"/>
              </p14:xfrm>
            </p:contentPart>
          </mc:Choice>
          <mc:Fallback>
            <p:pic>
              <p:nvPicPr>
                <p:cNvPr id="14" name="Freihand 13">
                  <a:extLst>
                    <a:ext uri="{FF2B5EF4-FFF2-40B4-BE49-F238E27FC236}">
                      <a16:creationId xmlns:a16="http://schemas.microsoft.com/office/drawing/2014/main" id="{1E6403A7-9D83-4569-A314-9D00752C3AEA}"/>
                    </a:ext>
                  </a:extLst>
                </p:cNvPr>
                <p:cNvPicPr/>
                <p:nvPr/>
              </p:nvPicPr>
              <p:blipFill>
                <a:blip r:embed="rId24"/>
                <a:stretch>
                  <a:fillRect/>
                </a:stretch>
              </p:blipFill>
              <p:spPr>
                <a:xfrm>
                  <a:off x="11378088" y="3316248"/>
                  <a:ext cx="66240" cy="84600"/>
                </a:xfrm>
                <a:prstGeom prst="rect">
                  <a:avLst/>
                </a:prstGeom>
              </p:spPr>
            </p:pic>
          </mc:Fallback>
        </mc:AlternateContent>
        <mc:AlternateContent xmlns:mc="http://schemas.openxmlformats.org/markup-compatibility/2006">
          <mc:Choice xmlns:p14="http://schemas.microsoft.com/office/powerpoint/2010/main" Requires="p14">
            <p:contentPart p14:bwMode="auto" r:id="rId25">
              <p14:nvContentPartPr>
                <p14:cNvPr id="15" name="Freihand 14">
                  <a:extLst>
                    <a:ext uri="{FF2B5EF4-FFF2-40B4-BE49-F238E27FC236}">
                      <a16:creationId xmlns:a16="http://schemas.microsoft.com/office/drawing/2014/main" id="{E61D032A-0B44-42F9-A208-EE86C3286F24}"/>
                    </a:ext>
                  </a:extLst>
                </p14:cNvPr>
                <p14:cNvContentPartPr/>
                <p14:nvPr/>
              </p14:nvContentPartPr>
              <p14:xfrm>
                <a:off x="11490048" y="3292128"/>
                <a:ext cx="135000" cy="126000"/>
              </p14:xfrm>
            </p:contentPart>
          </mc:Choice>
          <mc:Fallback>
            <p:pic>
              <p:nvPicPr>
                <p:cNvPr id="15" name="Freihand 14">
                  <a:extLst>
                    <a:ext uri="{FF2B5EF4-FFF2-40B4-BE49-F238E27FC236}">
                      <a16:creationId xmlns:a16="http://schemas.microsoft.com/office/drawing/2014/main" id="{E61D032A-0B44-42F9-A208-EE86C3286F24}"/>
                    </a:ext>
                  </a:extLst>
                </p:cNvPr>
                <p:cNvPicPr/>
                <p:nvPr/>
              </p:nvPicPr>
              <p:blipFill>
                <a:blip r:embed="rId26"/>
                <a:stretch>
                  <a:fillRect/>
                </a:stretch>
              </p:blipFill>
              <p:spPr>
                <a:xfrm>
                  <a:off x="11485728" y="3287808"/>
                  <a:ext cx="143640" cy="134640"/>
                </a:xfrm>
                <a:prstGeom prst="rect">
                  <a:avLst/>
                </a:prstGeom>
              </p:spPr>
            </p:pic>
          </mc:Fallback>
        </mc:AlternateContent>
        <mc:AlternateContent xmlns:mc="http://schemas.openxmlformats.org/markup-compatibility/2006">
          <mc:Choice xmlns:p14="http://schemas.microsoft.com/office/powerpoint/2010/main" Requires="p14">
            <p:contentPart p14:bwMode="auto" r:id="rId27">
              <p14:nvContentPartPr>
                <p14:cNvPr id="17" name="Freihand 16">
                  <a:extLst>
                    <a:ext uri="{FF2B5EF4-FFF2-40B4-BE49-F238E27FC236}">
                      <a16:creationId xmlns:a16="http://schemas.microsoft.com/office/drawing/2014/main" id="{57E8B844-8295-49D2-9A24-470CDFEC5C32}"/>
                    </a:ext>
                  </a:extLst>
                </p14:cNvPr>
                <p14:cNvContentPartPr/>
                <p14:nvPr/>
              </p14:nvContentPartPr>
              <p14:xfrm>
                <a:off x="11740248" y="3021408"/>
                <a:ext cx="5400" cy="162360"/>
              </p14:xfrm>
            </p:contentPart>
          </mc:Choice>
          <mc:Fallback>
            <p:pic>
              <p:nvPicPr>
                <p:cNvPr id="17" name="Freihand 16">
                  <a:extLst>
                    <a:ext uri="{FF2B5EF4-FFF2-40B4-BE49-F238E27FC236}">
                      <a16:creationId xmlns:a16="http://schemas.microsoft.com/office/drawing/2014/main" id="{57E8B844-8295-49D2-9A24-470CDFEC5C32}"/>
                    </a:ext>
                  </a:extLst>
                </p:cNvPr>
                <p:cNvPicPr/>
                <p:nvPr/>
              </p:nvPicPr>
              <p:blipFill>
                <a:blip r:embed="rId28"/>
                <a:stretch>
                  <a:fillRect/>
                </a:stretch>
              </p:blipFill>
              <p:spPr>
                <a:xfrm>
                  <a:off x="11735928" y="3017088"/>
                  <a:ext cx="14040" cy="171000"/>
                </a:xfrm>
                <a:prstGeom prst="rect">
                  <a:avLst/>
                </a:prstGeom>
              </p:spPr>
            </p:pic>
          </mc:Fallback>
        </mc:AlternateContent>
        <mc:AlternateContent xmlns:mc="http://schemas.openxmlformats.org/markup-compatibility/2006">
          <mc:Choice xmlns:p14="http://schemas.microsoft.com/office/powerpoint/2010/main" Requires="p14">
            <p:contentPart p14:bwMode="auto" r:id="rId29">
              <p14:nvContentPartPr>
                <p14:cNvPr id="18" name="Freihand 17">
                  <a:extLst>
                    <a:ext uri="{FF2B5EF4-FFF2-40B4-BE49-F238E27FC236}">
                      <a16:creationId xmlns:a16="http://schemas.microsoft.com/office/drawing/2014/main" id="{9F3C43BA-8197-4334-A834-BB6B738A0D52}"/>
                    </a:ext>
                  </a:extLst>
                </p14:cNvPr>
                <p14:cNvContentPartPr/>
                <p14:nvPr/>
              </p14:nvContentPartPr>
              <p14:xfrm>
                <a:off x="11712528" y="3361608"/>
                <a:ext cx="5400" cy="12240"/>
              </p14:xfrm>
            </p:contentPart>
          </mc:Choice>
          <mc:Fallback>
            <p:pic>
              <p:nvPicPr>
                <p:cNvPr id="18" name="Freihand 17">
                  <a:extLst>
                    <a:ext uri="{FF2B5EF4-FFF2-40B4-BE49-F238E27FC236}">
                      <a16:creationId xmlns:a16="http://schemas.microsoft.com/office/drawing/2014/main" id="{9F3C43BA-8197-4334-A834-BB6B738A0D52}"/>
                    </a:ext>
                  </a:extLst>
                </p:cNvPr>
                <p:cNvPicPr/>
                <p:nvPr/>
              </p:nvPicPr>
              <p:blipFill>
                <a:blip r:embed="rId30"/>
                <a:stretch>
                  <a:fillRect/>
                </a:stretch>
              </p:blipFill>
              <p:spPr>
                <a:xfrm>
                  <a:off x="11708208" y="3357288"/>
                  <a:ext cx="14040" cy="20880"/>
                </a:xfrm>
                <a:prstGeom prst="rect">
                  <a:avLst/>
                </a:prstGeom>
              </p:spPr>
            </p:pic>
          </mc:Fallback>
        </mc:AlternateContent>
      </p:grpSp>
    </p:spTree>
    <p:extLst>
      <p:ext uri="{BB962C8B-B14F-4D97-AF65-F5344CB8AC3E}">
        <p14:creationId xmlns:p14="http://schemas.microsoft.com/office/powerpoint/2010/main" val="3359935635"/>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268" y="104181"/>
            <a:ext cx="7761950" cy="744941"/>
          </a:xfrm>
          <a:prstGeom prst="rect">
            <a:avLst/>
          </a:prstGeom>
          <a:noFill/>
          <a:ln>
            <a:noFill/>
          </a:ln>
        </p:spPr>
        <p:txBody>
          <a:bodyPr lIns="81646" tIns="40823" rIns="81646" bIns="40823" anchor="ctr" anchorCtr="1"/>
          <a:lstStyle/>
          <a:p>
            <a:r>
              <a:rPr lang="de-DE" sz="3266" b="1"/>
              <a:t>Calculating Inflation</a:t>
            </a:r>
            <a:endParaRPr lang="de-DE" sz="3266" b="1" dirty="0"/>
          </a:p>
        </p:txBody>
      </p:sp>
      <p:sp>
        <p:nvSpPr>
          <p:cNvPr id="7" name="Text Box 3"/>
          <p:cNvSpPr txBox="1">
            <a:spLocks noChangeArrowheads="1"/>
          </p:cNvSpPr>
          <p:nvPr/>
        </p:nvSpPr>
        <p:spPr bwMode="auto">
          <a:xfrm>
            <a:off x="616684" y="827688"/>
            <a:ext cx="9299475" cy="178671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no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marL="466618" indent="-466618" eaLnBrk="1" hangingPunct="1">
              <a:buClrTx/>
              <a:buFont typeface="+mj-lt"/>
              <a:buAutoNum type="arabicPeriod"/>
            </a:pPr>
            <a:r>
              <a:rPr lang="de-DE" altLang="de-DE" sz="2540">
                <a:solidFill>
                  <a:srgbClr val="000000"/>
                </a:solidFill>
              </a:rPr>
              <a:t>Choice of the basket of single goods</a:t>
            </a:r>
            <a:endParaRPr lang="de-DE" altLang="de-DE" sz="2540" dirty="0">
              <a:solidFill>
                <a:srgbClr val="000000"/>
              </a:solidFill>
            </a:endParaRPr>
          </a:p>
          <a:p>
            <a:pPr marL="881390" lvl="1" indent="-466618" eaLnBrk="1" hangingPunct="1">
              <a:buClrTx/>
              <a:buFont typeface="Symbol" panose="05050102010706020507" pitchFamily="18" charset="2"/>
              <a:buChar char="-"/>
            </a:pPr>
            <a:r>
              <a:rPr lang="de-DE" altLang="de-DE" sz="2540">
                <a:solidFill>
                  <a:srgbClr val="000000"/>
                </a:solidFill>
              </a:rPr>
              <a:t>Determine the relevant goods and services, a representative household is consuming</a:t>
            </a:r>
            <a:endParaRPr lang="de-DE" altLang="de-DE" sz="2540" dirty="0">
              <a:solidFill>
                <a:srgbClr val="000000"/>
              </a:solidFill>
            </a:endParaRPr>
          </a:p>
          <a:p>
            <a:pPr marL="881390" lvl="1" indent="-466618" eaLnBrk="1" hangingPunct="1">
              <a:buClrTx/>
              <a:buFont typeface="Symbol" panose="05050102010706020507" pitchFamily="18" charset="2"/>
              <a:buChar char="-"/>
            </a:pPr>
            <a:r>
              <a:rPr lang="de-DE" altLang="de-DE" sz="2540">
                <a:solidFill>
                  <a:srgbClr val="000000"/>
                </a:solidFill>
              </a:rPr>
              <a:t>Weighting the goods due to their significanse in the consumption plan of the representative household</a:t>
            </a:r>
            <a:endParaRPr lang="de-DE" altLang="de-DE" sz="2540" dirty="0">
              <a:solidFill>
                <a:srgbClr val="000000"/>
              </a:solidFill>
            </a:endParaRPr>
          </a:p>
          <a:p>
            <a:pPr marL="466618" indent="-466618" eaLnBrk="1" hangingPunct="1">
              <a:buClrTx/>
              <a:buFont typeface="+mj-lt"/>
              <a:buAutoNum type="arabicPeriod"/>
            </a:pPr>
            <a:endParaRPr lang="de-DE" altLang="de-DE" sz="2540" dirty="0">
              <a:solidFill>
                <a:srgbClr val="000000"/>
              </a:solidFill>
            </a:endParaRPr>
          </a:p>
        </p:txBody>
      </p:sp>
      <p:sp>
        <p:nvSpPr>
          <p:cNvPr id="4" name="Text Box 3"/>
          <p:cNvSpPr txBox="1">
            <a:spLocks noChangeArrowheads="1"/>
          </p:cNvSpPr>
          <p:nvPr/>
        </p:nvSpPr>
        <p:spPr bwMode="auto">
          <a:xfrm>
            <a:off x="506265" y="2811124"/>
            <a:ext cx="8603154" cy="19255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no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marL="466618" indent="-466618" eaLnBrk="1" hangingPunct="1">
              <a:buClrTx/>
              <a:buFont typeface="+mj-lt"/>
              <a:buAutoNum type="arabicPeriod"/>
            </a:pPr>
            <a:endParaRPr lang="de-DE" altLang="de-DE" sz="2540" dirty="0">
              <a:solidFill>
                <a:srgbClr val="000000"/>
              </a:solidFill>
            </a:endParaRPr>
          </a:p>
          <a:p>
            <a:pPr marL="514350" indent="-514350" eaLnBrk="1" hangingPunct="1">
              <a:buClrTx/>
              <a:buFont typeface="+mj-lt"/>
              <a:buAutoNum type="arabicPeriod" startAt="2"/>
            </a:pPr>
            <a:r>
              <a:rPr lang="de-DE" altLang="de-DE" sz="2540">
                <a:solidFill>
                  <a:srgbClr val="000000"/>
                </a:solidFill>
              </a:rPr>
              <a:t>Dertermine the prices:</a:t>
            </a:r>
            <a:endParaRPr lang="de-DE" altLang="de-DE" sz="2540" dirty="0">
              <a:solidFill>
                <a:srgbClr val="000000"/>
              </a:solidFill>
            </a:endParaRPr>
          </a:p>
          <a:p>
            <a:pPr marL="881390" lvl="1" indent="-466618" eaLnBrk="1" hangingPunct="1">
              <a:buClrTx/>
              <a:buFont typeface="Symbol" panose="05050102010706020507" pitchFamily="18" charset="2"/>
              <a:buChar char="-"/>
            </a:pPr>
            <a:r>
              <a:rPr lang="de-DE" altLang="de-DE" sz="2540">
                <a:solidFill>
                  <a:srgbClr val="000000"/>
                </a:solidFill>
              </a:rPr>
              <a:t>Looking up the prices of the goods in the chosen basket for a given time t.</a:t>
            </a:r>
            <a:endParaRPr lang="de-DE" altLang="de-DE" sz="2540" dirty="0">
              <a:solidFill>
                <a:srgbClr val="000000"/>
              </a:solidFill>
            </a:endParaRPr>
          </a:p>
        </p:txBody>
      </p:sp>
      <p:sp>
        <p:nvSpPr>
          <p:cNvPr id="5" name="Text Box 3"/>
          <p:cNvSpPr txBox="1">
            <a:spLocks noChangeArrowheads="1"/>
          </p:cNvSpPr>
          <p:nvPr/>
        </p:nvSpPr>
        <p:spPr bwMode="auto">
          <a:xfrm>
            <a:off x="506265" y="4597842"/>
            <a:ext cx="8603154" cy="21319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no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pPr>
            <a:endParaRPr lang="de-DE" altLang="de-DE" sz="2540" dirty="0">
              <a:solidFill>
                <a:srgbClr val="000000"/>
              </a:solidFill>
            </a:endParaRPr>
          </a:p>
          <a:p>
            <a:pPr marL="466618" indent="-466618" eaLnBrk="1" hangingPunct="1">
              <a:buClrTx/>
              <a:buFont typeface="+mj-lt"/>
              <a:buAutoNum type="arabicPeriod" startAt="3"/>
            </a:pPr>
            <a:r>
              <a:rPr lang="de-DE" altLang="de-DE" sz="2540">
                <a:solidFill>
                  <a:srgbClr val="000000"/>
                </a:solidFill>
              </a:rPr>
              <a:t>Value of the basket:</a:t>
            </a:r>
            <a:endParaRPr lang="de-DE" altLang="de-DE" sz="2540" dirty="0">
              <a:solidFill>
                <a:srgbClr val="000000"/>
              </a:solidFill>
            </a:endParaRPr>
          </a:p>
          <a:p>
            <a:pPr marL="829544" lvl="1" indent="-414772" eaLnBrk="1" hangingPunct="1">
              <a:buClrTx/>
              <a:buFont typeface="Symbol" panose="05050102010706020507" pitchFamily="18" charset="2"/>
              <a:buChar char="-"/>
            </a:pPr>
            <a:r>
              <a:rPr lang="de-DE" altLang="de-DE" sz="2540">
                <a:solidFill>
                  <a:srgbClr val="000000"/>
                </a:solidFill>
              </a:rPr>
              <a:t>Multiply the determined prices with the chosen weight.  Summing up give the Value of the basket for the given time t.</a:t>
            </a:r>
            <a:endParaRPr lang="de-DE" altLang="de-DE" sz="2540" dirty="0">
              <a:solidFill>
                <a:srgbClr val="000000"/>
              </a:solidFill>
            </a:endParaRPr>
          </a:p>
        </p:txBody>
      </p:sp>
      <p:sp>
        <p:nvSpPr>
          <p:cNvPr id="8" name="Rechteck 7">
            <a:extLst>
              <a:ext uri="{FF2B5EF4-FFF2-40B4-BE49-F238E27FC236}">
                <a16:creationId xmlns:a16="http://schemas.microsoft.com/office/drawing/2014/main" id="{B1776A83-F044-46FF-9C71-19A4CA163E95}"/>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mc:Choice xmlns:p14="http://schemas.microsoft.com/office/powerpoint/2010/main" Requires="p14">
          <p:contentPart p14:bwMode="auto" r:id="rId3">
            <p14:nvContentPartPr>
              <p14:cNvPr id="2" name="Freihand 1">
                <a:extLst>
                  <a:ext uri="{FF2B5EF4-FFF2-40B4-BE49-F238E27FC236}">
                    <a16:creationId xmlns:a16="http://schemas.microsoft.com/office/drawing/2014/main" id="{071C84BA-94EE-4A2A-B61B-7FC74D8637B3}"/>
                  </a:ext>
                </a:extLst>
              </p14:cNvPr>
              <p14:cNvContentPartPr/>
              <p14:nvPr/>
            </p14:nvContentPartPr>
            <p14:xfrm>
              <a:off x="1353168" y="795528"/>
              <a:ext cx="4812480" cy="609120"/>
            </p14:xfrm>
          </p:contentPart>
        </mc:Choice>
        <mc:Fallback>
          <p:pic>
            <p:nvPicPr>
              <p:cNvPr id="2" name="Freihand 1">
                <a:extLst>
                  <a:ext uri="{FF2B5EF4-FFF2-40B4-BE49-F238E27FC236}">
                    <a16:creationId xmlns:a16="http://schemas.microsoft.com/office/drawing/2014/main" id="{071C84BA-94EE-4A2A-B61B-7FC74D8637B3}"/>
                  </a:ext>
                </a:extLst>
              </p:cNvPr>
              <p:cNvPicPr/>
              <p:nvPr/>
            </p:nvPicPr>
            <p:blipFill>
              <a:blip r:embed="rId4"/>
              <a:stretch>
                <a:fillRect/>
              </a:stretch>
            </p:blipFill>
            <p:spPr>
              <a:xfrm>
                <a:off x="1348848" y="791208"/>
                <a:ext cx="4821120" cy="61776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3" name="Freihand 2">
                <a:extLst>
                  <a:ext uri="{FF2B5EF4-FFF2-40B4-BE49-F238E27FC236}">
                    <a16:creationId xmlns:a16="http://schemas.microsoft.com/office/drawing/2014/main" id="{F6C8A618-ADDA-469E-88E3-013737F6F2C0}"/>
                  </a:ext>
                </a:extLst>
              </p14:cNvPr>
              <p14:cNvContentPartPr/>
              <p14:nvPr/>
            </p14:nvContentPartPr>
            <p14:xfrm>
              <a:off x="1595448" y="2297088"/>
              <a:ext cx="1475640" cy="127800"/>
            </p14:xfrm>
          </p:contentPart>
        </mc:Choice>
        <mc:Fallback>
          <p:pic>
            <p:nvPicPr>
              <p:cNvPr id="3" name="Freihand 2">
                <a:extLst>
                  <a:ext uri="{FF2B5EF4-FFF2-40B4-BE49-F238E27FC236}">
                    <a16:creationId xmlns:a16="http://schemas.microsoft.com/office/drawing/2014/main" id="{F6C8A618-ADDA-469E-88E3-013737F6F2C0}"/>
                  </a:ext>
                </a:extLst>
              </p:cNvPr>
              <p:cNvPicPr/>
              <p:nvPr/>
            </p:nvPicPr>
            <p:blipFill>
              <a:blip r:embed="rId6"/>
              <a:stretch>
                <a:fillRect/>
              </a:stretch>
            </p:blipFill>
            <p:spPr>
              <a:xfrm>
                <a:off x="1591128" y="2292768"/>
                <a:ext cx="1484280" cy="136440"/>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9" name="Freihand 8">
                <a:extLst>
                  <a:ext uri="{FF2B5EF4-FFF2-40B4-BE49-F238E27FC236}">
                    <a16:creationId xmlns:a16="http://schemas.microsoft.com/office/drawing/2014/main" id="{248FE903-4DD4-43B8-A3F1-AFFB85CF996F}"/>
                  </a:ext>
                </a:extLst>
              </p14:cNvPr>
              <p14:cNvContentPartPr/>
              <p14:nvPr/>
            </p14:nvContentPartPr>
            <p14:xfrm>
              <a:off x="1345968" y="2059848"/>
              <a:ext cx="1739880" cy="480600"/>
            </p14:xfrm>
          </p:contentPart>
        </mc:Choice>
        <mc:Fallback>
          <p:pic>
            <p:nvPicPr>
              <p:cNvPr id="9" name="Freihand 8">
                <a:extLst>
                  <a:ext uri="{FF2B5EF4-FFF2-40B4-BE49-F238E27FC236}">
                    <a16:creationId xmlns:a16="http://schemas.microsoft.com/office/drawing/2014/main" id="{248FE903-4DD4-43B8-A3F1-AFFB85CF996F}"/>
                  </a:ext>
                </a:extLst>
              </p:cNvPr>
              <p:cNvPicPr/>
              <p:nvPr/>
            </p:nvPicPr>
            <p:blipFill>
              <a:blip r:embed="rId8"/>
              <a:stretch>
                <a:fillRect/>
              </a:stretch>
            </p:blipFill>
            <p:spPr>
              <a:xfrm>
                <a:off x="1341648" y="2055528"/>
                <a:ext cx="1748520" cy="489240"/>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10" name="Freihand 9">
                <a:extLst>
                  <a:ext uri="{FF2B5EF4-FFF2-40B4-BE49-F238E27FC236}">
                    <a16:creationId xmlns:a16="http://schemas.microsoft.com/office/drawing/2014/main" id="{E8337908-F65F-4C62-B874-4062AE074686}"/>
                  </a:ext>
                </a:extLst>
              </p14:cNvPr>
              <p14:cNvContentPartPr/>
              <p14:nvPr/>
            </p14:nvContentPartPr>
            <p14:xfrm>
              <a:off x="2910168" y="1145448"/>
              <a:ext cx="1128240" cy="109800"/>
            </p14:xfrm>
          </p:contentPart>
        </mc:Choice>
        <mc:Fallback>
          <p:pic>
            <p:nvPicPr>
              <p:cNvPr id="10" name="Freihand 9">
                <a:extLst>
                  <a:ext uri="{FF2B5EF4-FFF2-40B4-BE49-F238E27FC236}">
                    <a16:creationId xmlns:a16="http://schemas.microsoft.com/office/drawing/2014/main" id="{E8337908-F65F-4C62-B874-4062AE074686}"/>
                  </a:ext>
                </a:extLst>
              </p:cNvPr>
              <p:cNvPicPr/>
              <p:nvPr/>
            </p:nvPicPr>
            <p:blipFill>
              <a:blip r:embed="rId10"/>
              <a:stretch>
                <a:fillRect/>
              </a:stretch>
            </p:blipFill>
            <p:spPr>
              <a:xfrm>
                <a:off x="2905848" y="1141128"/>
                <a:ext cx="1136880" cy="118440"/>
              </a:xfrm>
              <a:prstGeom prst="rect">
                <a:avLst/>
              </a:prstGeom>
            </p:spPr>
          </p:pic>
        </mc:Fallback>
      </mc:AlternateContent>
      <mc:AlternateContent xmlns:mc="http://schemas.openxmlformats.org/markup-compatibility/2006">
        <mc:Choice xmlns:p14="http://schemas.microsoft.com/office/powerpoint/2010/main" Requires="p14">
          <p:contentPart p14:bwMode="auto" r:id="rId11">
            <p14:nvContentPartPr>
              <p14:cNvPr id="11" name="Freihand 10">
                <a:extLst>
                  <a:ext uri="{FF2B5EF4-FFF2-40B4-BE49-F238E27FC236}">
                    <a16:creationId xmlns:a16="http://schemas.microsoft.com/office/drawing/2014/main" id="{8020C927-29DC-4992-AE9F-AD2381804167}"/>
                  </a:ext>
                </a:extLst>
              </p14:cNvPr>
              <p14:cNvContentPartPr/>
              <p14:nvPr/>
            </p14:nvContentPartPr>
            <p14:xfrm>
              <a:off x="1156608" y="5324688"/>
              <a:ext cx="2459880" cy="68040"/>
            </p14:xfrm>
          </p:contentPart>
        </mc:Choice>
        <mc:Fallback>
          <p:pic>
            <p:nvPicPr>
              <p:cNvPr id="11" name="Freihand 10">
                <a:extLst>
                  <a:ext uri="{FF2B5EF4-FFF2-40B4-BE49-F238E27FC236}">
                    <a16:creationId xmlns:a16="http://schemas.microsoft.com/office/drawing/2014/main" id="{8020C927-29DC-4992-AE9F-AD2381804167}"/>
                  </a:ext>
                </a:extLst>
              </p:cNvPr>
              <p:cNvPicPr/>
              <p:nvPr/>
            </p:nvPicPr>
            <p:blipFill>
              <a:blip r:embed="rId12"/>
              <a:stretch>
                <a:fillRect/>
              </a:stretch>
            </p:blipFill>
            <p:spPr>
              <a:xfrm>
                <a:off x="1152288" y="5320368"/>
                <a:ext cx="2468520" cy="76680"/>
              </a:xfrm>
              <a:prstGeom prst="rect">
                <a:avLst/>
              </a:prstGeom>
            </p:spPr>
          </p:pic>
        </mc:Fallback>
      </mc:AlternateContent>
    </p:spTree>
    <p:extLst>
      <p:ext uri="{BB962C8B-B14F-4D97-AF65-F5344CB8AC3E}">
        <p14:creationId xmlns:p14="http://schemas.microsoft.com/office/powerpoint/2010/main" val="23778041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4" grpId="0"/>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268" y="104181"/>
            <a:ext cx="7761950" cy="744941"/>
          </a:xfrm>
          <a:prstGeom prst="rect">
            <a:avLst/>
          </a:prstGeom>
          <a:noFill/>
          <a:ln>
            <a:noFill/>
          </a:ln>
        </p:spPr>
        <p:txBody>
          <a:bodyPr lIns="81646" tIns="40823" rIns="81646" bIns="40823" anchor="ctr" anchorCtr="1"/>
          <a:lstStyle/>
          <a:p>
            <a:r>
              <a:rPr lang="de-DE" sz="3266" b="1"/>
              <a:t>Calculating Inflation</a:t>
            </a:r>
            <a:endParaRPr lang="de-DE" sz="3266" b="1" dirty="0"/>
          </a:p>
        </p:txBody>
      </p:sp>
      <p:sp>
        <p:nvSpPr>
          <p:cNvPr id="7" name="Text Box 3"/>
          <p:cNvSpPr txBox="1">
            <a:spLocks noChangeArrowheads="1"/>
          </p:cNvSpPr>
          <p:nvPr/>
        </p:nvSpPr>
        <p:spPr bwMode="auto">
          <a:xfrm>
            <a:off x="275035" y="1126223"/>
            <a:ext cx="8937326" cy="296941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no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marL="466618" indent="-466618" eaLnBrk="1" hangingPunct="1">
              <a:buClrTx/>
              <a:buAutoNum type="arabicPeriod" startAt="4"/>
            </a:pPr>
            <a:r>
              <a:rPr lang="de-DE" altLang="de-DE" sz="2540">
                <a:solidFill>
                  <a:srgbClr val="000000"/>
                </a:solidFill>
              </a:rPr>
              <a:t>Choose a base year t</a:t>
            </a:r>
            <a:r>
              <a:rPr lang="de-DE" altLang="de-DE" sz="2540" baseline="-25000">
                <a:solidFill>
                  <a:srgbClr val="000000"/>
                </a:solidFill>
              </a:rPr>
              <a:t>0</a:t>
            </a:r>
            <a:r>
              <a:rPr lang="de-DE" altLang="de-DE" sz="2540">
                <a:solidFill>
                  <a:srgbClr val="000000"/>
                </a:solidFill>
              </a:rPr>
              <a:t> :</a:t>
            </a:r>
            <a:endParaRPr lang="de-DE" altLang="de-DE" sz="2540" dirty="0">
              <a:solidFill>
                <a:srgbClr val="000000"/>
              </a:solidFill>
            </a:endParaRPr>
          </a:p>
          <a:p>
            <a:pPr marL="881390" lvl="1" indent="-466618" eaLnBrk="1" hangingPunct="1">
              <a:buClrTx/>
              <a:buFont typeface="Symbol" panose="05050102010706020507" pitchFamily="18" charset="2"/>
              <a:buChar char="-"/>
            </a:pPr>
            <a:r>
              <a:rPr lang="de-DE" altLang="de-DE" sz="2540">
                <a:solidFill>
                  <a:srgbClr val="000000"/>
                </a:solidFill>
              </a:rPr>
              <a:t>The Price-Index of  the base year t</a:t>
            </a:r>
            <a:r>
              <a:rPr lang="de-DE" altLang="de-DE" sz="2540" baseline="-25000">
                <a:solidFill>
                  <a:srgbClr val="000000"/>
                </a:solidFill>
              </a:rPr>
              <a:t>0 </a:t>
            </a:r>
            <a:r>
              <a:rPr lang="de-DE" altLang="de-DE" sz="2540">
                <a:solidFill>
                  <a:srgbClr val="000000"/>
                </a:solidFill>
              </a:rPr>
              <a:t>is set to 100.</a:t>
            </a:r>
            <a:endParaRPr lang="de-DE" altLang="de-DE" sz="2540" dirty="0">
              <a:solidFill>
                <a:srgbClr val="000000"/>
              </a:solidFill>
            </a:endParaRPr>
          </a:p>
          <a:p>
            <a:pPr marL="881390" lvl="1" indent="-466618" eaLnBrk="1" hangingPunct="1">
              <a:buClrTx/>
              <a:buFont typeface="Symbol" panose="05050102010706020507" pitchFamily="18" charset="2"/>
              <a:buChar char="-"/>
            </a:pPr>
            <a:r>
              <a:rPr lang="de-DE" altLang="de-DE" sz="2540">
                <a:solidFill>
                  <a:srgbClr val="000000"/>
                </a:solidFill>
              </a:rPr>
              <a:t>Index of time t is calculated as value of the basket at time t divided by the value of the basket in t</a:t>
            </a:r>
            <a:r>
              <a:rPr lang="de-DE" altLang="de-DE" sz="2540" baseline="-25000">
                <a:solidFill>
                  <a:srgbClr val="000000"/>
                </a:solidFill>
              </a:rPr>
              <a:t>0</a:t>
            </a:r>
            <a:r>
              <a:rPr lang="de-DE" altLang="de-DE" sz="2540">
                <a:solidFill>
                  <a:srgbClr val="000000"/>
                </a:solidFill>
              </a:rPr>
              <a:t> multiplied by 100</a:t>
            </a:r>
            <a:endParaRPr lang="de-DE" altLang="de-DE" sz="2540" dirty="0">
              <a:solidFill>
                <a:srgbClr val="000000"/>
              </a:solidFill>
            </a:endParaRPr>
          </a:p>
        </p:txBody>
      </p:sp>
      <p:sp>
        <p:nvSpPr>
          <p:cNvPr id="4" name="Text Box 3"/>
          <p:cNvSpPr txBox="1">
            <a:spLocks noChangeArrowheads="1"/>
          </p:cNvSpPr>
          <p:nvPr/>
        </p:nvSpPr>
        <p:spPr bwMode="auto">
          <a:xfrm>
            <a:off x="153663" y="3742574"/>
            <a:ext cx="8603154" cy="211615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no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marL="466618" indent="-466618" eaLnBrk="1" hangingPunct="1">
              <a:buClrTx/>
              <a:buFont typeface="Symbol" panose="05050102010706020507" pitchFamily="18" charset="2"/>
              <a:buChar char="-"/>
            </a:pPr>
            <a:endParaRPr lang="de-DE" altLang="de-DE" sz="2540" dirty="0">
              <a:solidFill>
                <a:srgbClr val="000000"/>
              </a:solidFill>
            </a:endParaRPr>
          </a:p>
          <a:p>
            <a:pPr marL="466618" indent="-466618" eaLnBrk="1" hangingPunct="1">
              <a:buClrTx/>
              <a:buFont typeface="+mj-lt"/>
              <a:buAutoNum type="arabicPeriod" startAt="5"/>
            </a:pPr>
            <a:r>
              <a:rPr lang="de-DE" altLang="de-DE" sz="2540">
                <a:solidFill>
                  <a:srgbClr val="000000"/>
                </a:solidFill>
              </a:rPr>
              <a:t>Calculating inflation:</a:t>
            </a:r>
            <a:endParaRPr lang="de-DE" altLang="de-DE" sz="2540" dirty="0">
              <a:solidFill>
                <a:srgbClr val="000000"/>
              </a:solidFill>
            </a:endParaRPr>
          </a:p>
          <a:p>
            <a:pPr marL="881390" lvl="1" indent="-466618" eaLnBrk="1" hangingPunct="1">
              <a:buClrTx/>
              <a:buFont typeface="Symbol" panose="05050102010706020507" pitchFamily="18" charset="2"/>
              <a:buChar char="-"/>
            </a:pPr>
            <a:r>
              <a:rPr lang="de-DE" altLang="de-DE" sz="2540">
                <a:solidFill>
                  <a:srgbClr val="000000"/>
                </a:solidFill>
              </a:rPr>
              <a:t>Inflation equals the rate of change of the Price-Index.</a:t>
            </a:r>
            <a:endParaRPr lang="de-DE" altLang="de-DE" sz="2540" dirty="0">
              <a:solidFill>
                <a:srgbClr val="000000"/>
              </a:solidFill>
            </a:endParaRPr>
          </a:p>
        </p:txBody>
      </p:sp>
      <p:sp>
        <p:nvSpPr>
          <p:cNvPr id="5" name="Rechteck 4">
            <a:extLst>
              <a:ext uri="{FF2B5EF4-FFF2-40B4-BE49-F238E27FC236}">
                <a16:creationId xmlns:a16="http://schemas.microsoft.com/office/drawing/2014/main" id="{B76EFB7D-061F-48B6-A0EA-7D5AD98D9EC5}"/>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mc:Choice xmlns:p14="http://schemas.microsoft.com/office/powerpoint/2010/main" Requires="p14">
          <p:contentPart p14:bwMode="auto" r:id="rId3">
            <p14:nvContentPartPr>
              <p14:cNvPr id="2" name="Freihand 1">
                <a:extLst>
                  <a:ext uri="{FF2B5EF4-FFF2-40B4-BE49-F238E27FC236}">
                    <a16:creationId xmlns:a16="http://schemas.microsoft.com/office/drawing/2014/main" id="{A35D530C-EED1-4EFC-8C16-E1BF68E0818E}"/>
                  </a:ext>
                </a:extLst>
              </p14:cNvPr>
              <p14:cNvContentPartPr/>
              <p14:nvPr/>
            </p14:nvContentPartPr>
            <p14:xfrm>
              <a:off x="821448" y="4477608"/>
              <a:ext cx="2388600" cy="68400"/>
            </p14:xfrm>
          </p:contentPart>
        </mc:Choice>
        <mc:Fallback>
          <p:pic>
            <p:nvPicPr>
              <p:cNvPr id="2" name="Freihand 1">
                <a:extLst>
                  <a:ext uri="{FF2B5EF4-FFF2-40B4-BE49-F238E27FC236}">
                    <a16:creationId xmlns:a16="http://schemas.microsoft.com/office/drawing/2014/main" id="{A35D530C-EED1-4EFC-8C16-E1BF68E0818E}"/>
                  </a:ext>
                </a:extLst>
              </p:cNvPr>
              <p:cNvPicPr/>
              <p:nvPr/>
            </p:nvPicPr>
            <p:blipFill>
              <a:blip r:embed="rId4"/>
              <a:stretch>
                <a:fillRect/>
              </a:stretch>
            </p:blipFill>
            <p:spPr>
              <a:xfrm>
                <a:off x="817128" y="4473288"/>
                <a:ext cx="2397240" cy="7704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3" name="Freihand 2">
                <a:extLst>
                  <a:ext uri="{FF2B5EF4-FFF2-40B4-BE49-F238E27FC236}">
                    <a16:creationId xmlns:a16="http://schemas.microsoft.com/office/drawing/2014/main" id="{0593EC5C-65CE-4061-9B26-4C23D281E692}"/>
                  </a:ext>
                </a:extLst>
              </p14:cNvPr>
              <p14:cNvContentPartPr/>
              <p14:nvPr/>
            </p14:nvContentPartPr>
            <p14:xfrm>
              <a:off x="3814488" y="4912488"/>
              <a:ext cx="4155120" cy="53280"/>
            </p14:xfrm>
          </p:contentPart>
        </mc:Choice>
        <mc:Fallback>
          <p:pic>
            <p:nvPicPr>
              <p:cNvPr id="3" name="Freihand 2">
                <a:extLst>
                  <a:ext uri="{FF2B5EF4-FFF2-40B4-BE49-F238E27FC236}">
                    <a16:creationId xmlns:a16="http://schemas.microsoft.com/office/drawing/2014/main" id="{0593EC5C-65CE-4061-9B26-4C23D281E692}"/>
                  </a:ext>
                </a:extLst>
              </p:cNvPr>
              <p:cNvPicPr/>
              <p:nvPr/>
            </p:nvPicPr>
            <p:blipFill>
              <a:blip r:embed="rId6"/>
              <a:stretch>
                <a:fillRect/>
              </a:stretch>
            </p:blipFill>
            <p:spPr>
              <a:xfrm>
                <a:off x="3810168" y="4908168"/>
                <a:ext cx="4163760" cy="61920"/>
              </a:xfrm>
              <a:prstGeom prst="rect">
                <a:avLst/>
              </a:prstGeom>
            </p:spPr>
          </p:pic>
        </mc:Fallback>
      </mc:AlternateContent>
    </p:spTree>
    <p:extLst>
      <p:ext uri="{BB962C8B-B14F-4D97-AF65-F5344CB8AC3E}">
        <p14:creationId xmlns:p14="http://schemas.microsoft.com/office/powerpoint/2010/main" val="596328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938115" y="0"/>
            <a:ext cx="8827321" cy="744941"/>
          </a:xfrm>
          <a:prstGeom prst="rect">
            <a:avLst/>
          </a:prstGeom>
          <a:noFill/>
          <a:ln>
            <a:noFill/>
          </a:ln>
        </p:spPr>
        <p:txBody>
          <a:bodyPr lIns="81646" tIns="40823" rIns="81646" bIns="40823" anchor="ctr" anchorCtr="1"/>
          <a:lstStyle/>
          <a:p>
            <a:r>
              <a:rPr lang="de-DE" sz="3266" b="1"/>
              <a:t>Harmonized Indices of consumer Prices (HICP)</a:t>
            </a:r>
            <a:endParaRPr lang="de-DE" sz="3266" b="1" dirty="0"/>
          </a:p>
        </p:txBody>
      </p:sp>
      <mc:AlternateContent xmlns:mc="http://schemas.openxmlformats.org/markup-compatibility/2006">
        <mc:Choice xmlns:a14="http://schemas.microsoft.com/office/drawing/2010/main" Requires="a14">
          <p:sp>
            <p:nvSpPr>
              <p:cNvPr id="7" name="Text Box 3"/>
              <p:cNvSpPr txBox="1">
                <a:spLocks noChangeArrowheads="1"/>
              </p:cNvSpPr>
              <p:nvPr/>
            </p:nvSpPr>
            <p:spPr bwMode="auto">
              <a:xfrm>
                <a:off x="123409" y="719556"/>
                <a:ext cx="8937326" cy="4360177"/>
              </a:xfrm>
              <a:prstGeom prst="rect">
                <a:avLst/>
              </a:prstGeom>
              <a:noFill/>
              <a:ln>
                <a:noFill/>
              </a:ln>
              <a:effectLst/>
              <a:extLst>
                <a:ext uri="{909E8E84-426E-40DD-AFC4-6F175D3DCCD1}">
                  <a14:hiddenFill>
                    <a:solidFill>
                      <a:srgbClr val="FFFFFF"/>
                    </a:solidFill>
                  </a14:hiddenFill>
                </a:ext>
                <a:ext uri="{91240B29-F687-4F45-9708-019B960494DF}">
                  <a14:hiddenLine w="9525">
                    <a:solidFill>
                      <a:srgbClr val="808080"/>
                    </a:solidFill>
                    <a:round/>
                    <a:headEnd/>
                    <a:tailEnd/>
                  </a14:hiddenLine>
                </a:ext>
                <a:ext uri="{AF507438-7753-43E0-B8FC-AC1667EBCBE1}">
                  <a14:hiddenEffects>
                    <a:effectLst>
                      <a:outerShdw dist="35921" dir="2700000" algn="ctr" rotWithShape="0">
                        <a:srgbClr val="808080"/>
                      </a:outerShdw>
                    </a:effectLst>
                  </a14:hiddenEffects>
                </a:ext>
              </a:extLst>
            </p:spPr>
            <p:txBody>
              <a:bodyPr wrap="square" lIns="81646" tIns="42456" rIns="81646" bIns="42456">
                <a:no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pPr>
                <a:r>
                  <a:rPr lang="en-US" altLang="de-DE" sz="2540" dirty="0">
                    <a:solidFill>
                      <a:srgbClr val="000000"/>
                    </a:solidFill>
                  </a:rPr>
                  <a:t>Definition Eurostat:</a:t>
                </a:r>
              </a:p>
              <a:p>
                <a:pPr eaLnBrk="1" hangingPunct="1">
                  <a:buClrTx/>
                </a:pPr>
                <a:r>
                  <a:rPr lang="en-US" altLang="de-DE" sz="2540" dirty="0">
                    <a:solidFill>
                      <a:srgbClr val="000000"/>
                    </a:solidFill>
                  </a:rPr>
                  <a:t>The </a:t>
                </a:r>
                <a:r>
                  <a:rPr lang="en-US" altLang="de-DE" sz="2540" dirty="0" err="1">
                    <a:solidFill>
                      <a:srgbClr val="000000"/>
                    </a:solidFill>
                  </a:rPr>
                  <a:t>Harmonised</a:t>
                </a:r>
                <a:r>
                  <a:rPr lang="en-US" altLang="de-DE" sz="2540" dirty="0">
                    <a:solidFill>
                      <a:srgbClr val="000000"/>
                    </a:solidFill>
                  </a:rPr>
                  <a:t> Indices of Consumer Prices (HICP) measure the changes over time in the prices of consumer goods and services acquired by households. They give a comparable measure of inflation as they are calculated according to </a:t>
                </a:r>
                <a:r>
                  <a:rPr lang="en-US" altLang="de-DE" sz="2540" dirty="0" err="1">
                    <a:solidFill>
                      <a:srgbClr val="000000"/>
                    </a:solidFill>
                  </a:rPr>
                  <a:t>harmonised</a:t>
                </a:r>
                <a:r>
                  <a:rPr lang="en-US" altLang="de-DE" sz="2540" dirty="0">
                    <a:solidFill>
                      <a:srgbClr val="000000"/>
                    </a:solidFill>
                  </a:rPr>
                  <a:t> definitions. Data is available on a monthly and annual basis, broken down by detailed consumption categories.</a:t>
                </a:r>
              </a:p>
              <a:p>
                <a:pPr eaLnBrk="1" hangingPunct="1">
                  <a:buClrTx/>
                </a:pPr>
                <a:endParaRPr lang="de-DE" altLang="de-DE" sz="2540" dirty="0">
                  <a:solidFill>
                    <a:srgbClr val="000000"/>
                  </a:solidFill>
                </a:endParaRPr>
              </a:p>
              <a:p>
                <a:pPr eaLnBrk="1" hangingPunct="1">
                  <a:buClrTx/>
                </a:pPr>
                <a14:m>
                  <m:oMath xmlns:m="http://schemas.openxmlformats.org/officeDocument/2006/math">
                    <m:r>
                      <a:rPr lang="de-DE" altLang="de-DE" sz="2540" b="0" i="1" smtClean="0">
                        <a:solidFill>
                          <a:srgbClr val="000000"/>
                        </a:solidFill>
                        <a:latin typeface="Cambria Math" panose="02040503050406030204" pitchFamily="18" charset="0"/>
                      </a:rPr>
                      <m:t>𝐻𝐼𝐶𝑃</m:t>
                    </m:r>
                    <m:r>
                      <a:rPr lang="de-DE" altLang="de-DE" sz="2540" b="0" i="1" smtClean="0">
                        <a:solidFill>
                          <a:srgbClr val="000000"/>
                        </a:solidFill>
                        <a:latin typeface="Cambria Math" panose="02040503050406030204" pitchFamily="18" charset="0"/>
                      </a:rPr>
                      <m:t>=</m:t>
                    </m:r>
                    <m:nary>
                      <m:naryPr>
                        <m:chr m:val="∑"/>
                        <m:ctrlPr>
                          <a:rPr lang="de-DE" altLang="de-DE" sz="2540" b="0" i="1" smtClean="0">
                            <a:solidFill>
                              <a:srgbClr val="000000"/>
                            </a:solidFill>
                            <a:latin typeface="Cambria Math" panose="02040503050406030204" pitchFamily="18" charset="0"/>
                          </a:rPr>
                        </m:ctrlPr>
                      </m:naryPr>
                      <m:sub>
                        <m:r>
                          <m:rPr>
                            <m:brk m:alnAt="23"/>
                          </m:rPr>
                          <a:rPr lang="de-DE" altLang="de-DE" sz="2540" b="0" i="1" smtClean="0">
                            <a:solidFill>
                              <a:srgbClr val="000000"/>
                            </a:solidFill>
                            <a:latin typeface="Cambria Math" panose="02040503050406030204" pitchFamily="18" charset="0"/>
                          </a:rPr>
                          <m:t>𝑖</m:t>
                        </m:r>
                        <m:r>
                          <a:rPr lang="de-DE" altLang="de-DE" sz="2540" b="0" i="1" smtClean="0">
                            <a:solidFill>
                              <a:srgbClr val="000000"/>
                            </a:solidFill>
                            <a:latin typeface="Cambria Math" panose="02040503050406030204" pitchFamily="18" charset="0"/>
                          </a:rPr>
                          <m:t>=1</m:t>
                        </m:r>
                      </m:sub>
                      <m:sup>
                        <m:r>
                          <a:rPr lang="de-DE" altLang="de-DE" sz="2540" b="0" i="1" smtClean="0">
                            <a:solidFill>
                              <a:srgbClr val="000000"/>
                            </a:solidFill>
                            <a:latin typeface="Cambria Math" panose="02040503050406030204" pitchFamily="18" charset="0"/>
                          </a:rPr>
                          <m:t>𝑛</m:t>
                        </m:r>
                      </m:sup>
                      <m:e>
                        <m:sSub>
                          <m:sSubPr>
                            <m:ctrlPr>
                              <a:rPr lang="de-DE" altLang="de-DE" sz="2540" b="0" i="1" smtClean="0">
                                <a:solidFill>
                                  <a:srgbClr val="000000"/>
                                </a:solidFill>
                                <a:latin typeface="Cambria Math" panose="02040503050406030204" pitchFamily="18" charset="0"/>
                              </a:rPr>
                            </m:ctrlPr>
                          </m:sSubPr>
                          <m:e>
                            <m:r>
                              <a:rPr lang="de-DE" altLang="de-DE" sz="2540" b="0" i="1" smtClean="0">
                                <a:solidFill>
                                  <a:srgbClr val="000000"/>
                                </a:solidFill>
                                <a:latin typeface="Cambria Math" panose="02040503050406030204" pitchFamily="18" charset="0"/>
                              </a:rPr>
                              <m:t>𝑔</m:t>
                            </m:r>
                          </m:e>
                          <m:sub>
                            <m:r>
                              <a:rPr lang="de-DE" altLang="de-DE" sz="2540" b="0" i="1" smtClean="0">
                                <a:solidFill>
                                  <a:srgbClr val="000000"/>
                                </a:solidFill>
                                <a:latin typeface="Cambria Math" panose="02040503050406030204" pitchFamily="18" charset="0"/>
                              </a:rPr>
                              <m:t>𝑖</m:t>
                            </m:r>
                          </m:sub>
                        </m:sSub>
                        <m:r>
                          <a:rPr lang="de-DE" altLang="de-DE" sz="2540" b="0" i="1" smtClean="0">
                            <a:solidFill>
                              <a:srgbClr val="000000"/>
                            </a:solidFill>
                            <a:latin typeface="Cambria Math" panose="02040503050406030204" pitchFamily="18" charset="0"/>
                            <a:ea typeface="Cambria Math" panose="02040503050406030204" pitchFamily="18" charset="0"/>
                          </a:rPr>
                          <m:t>∙</m:t>
                        </m:r>
                        <m:sSub>
                          <m:sSubPr>
                            <m:ctrlPr>
                              <a:rPr lang="de-DE" altLang="de-DE" sz="2540" b="0" i="1" smtClean="0">
                                <a:solidFill>
                                  <a:srgbClr val="000000"/>
                                </a:solidFill>
                                <a:latin typeface="Cambria Math" panose="02040503050406030204" pitchFamily="18" charset="0"/>
                              </a:rPr>
                            </m:ctrlPr>
                          </m:sSubPr>
                          <m:e>
                            <m:r>
                              <a:rPr lang="de-DE" altLang="de-DE" sz="2540" b="0" i="1" smtClean="0">
                                <a:solidFill>
                                  <a:srgbClr val="000000"/>
                                </a:solidFill>
                                <a:latin typeface="Cambria Math" panose="02040503050406030204" pitchFamily="18" charset="0"/>
                              </a:rPr>
                              <m:t>𝑝</m:t>
                            </m:r>
                          </m:e>
                          <m:sub>
                            <m:r>
                              <a:rPr lang="de-DE" altLang="de-DE" sz="2540" i="1">
                                <a:solidFill>
                                  <a:srgbClr val="000000"/>
                                </a:solidFill>
                                <a:latin typeface="Cambria Math" panose="02040503050406030204" pitchFamily="18" charset="0"/>
                              </a:rPr>
                              <m:t>𝑖</m:t>
                            </m:r>
                          </m:sub>
                        </m:sSub>
                      </m:e>
                    </m:nary>
                  </m:oMath>
                </a14:m>
                <a:r>
                  <a:rPr lang="de-DE" altLang="de-DE" sz="2540" dirty="0">
                    <a:solidFill>
                      <a:srgbClr val="000000"/>
                    </a:solidFill>
                  </a:rPr>
                  <a:t>	      </a:t>
                </a:r>
                <a14:m>
                  <m:oMath xmlns:m="http://schemas.openxmlformats.org/officeDocument/2006/math">
                    <m:sSub>
                      <m:sSubPr>
                        <m:ctrlPr>
                          <a:rPr lang="de-DE" altLang="de-DE" sz="2540" i="1">
                            <a:solidFill>
                              <a:srgbClr val="000000"/>
                            </a:solidFill>
                            <a:latin typeface="Cambria Math" panose="02040503050406030204" pitchFamily="18" charset="0"/>
                          </a:rPr>
                        </m:ctrlPr>
                      </m:sSubPr>
                      <m:e>
                        <m:r>
                          <a:rPr lang="de-DE" altLang="de-DE" sz="2540" i="1">
                            <a:solidFill>
                              <a:srgbClr val="000000"/>
                            </a:solidFill>
                            <a:latin typeface="Cambria Math" panose="02040503050406030204" pitchFamily="18" charset="0"/>
                          </a:rPr>
                          <m:t>𝑔</m:t>
                        </m:r>
                      </m:e>
                      <m:sub>
                        <m:r>
                          <a:rPr lang="de-DE" altLang="de-DE" sz="2540" i="1">
                            <a:solidFill>
                              <a:srgbClr val="000000"/>
                            </a:solidFill>
                            <a:latin typeface="Cambria Math" panose="02040503050406030204" pitchFamily="18" charset="0"/>
                          </a:rPr>
                          <m:t>𝑖</m:t>
                        </m:r>
                      </m:sub>
                    </m:sSub>
                  </m:oMath>
                </a14:m>
                <a:r>
                  <a:rPr lang="de-DE" altLang="de-DE" sz="2540" dirty="0">
                    <a:solidFill>
                      <a:srgbClr val="000000"/>
                    </a:solidFill>
                  </a:rPr>
                  <a:t>: </a:t>
                </a:r>
                <a:r>
                  <a:rPr lang="de-DE" altLang="de-DE" sz="2540" dirty="0" err="1">
                    <a:solidFill>
                      <a:srgbClr val="000000"/>
                    </a:solidFill>
                  </a:rPr>
                  <a:t>Weight</a:t>
                </a:r>
                <a:r>
                  <a:rPr lang="de-DE" altLang="de-DE" sz="2540" dirty="0">
                    <a:solidFill>
                      <a:srgbClr val="000000"/>
                    </a:solidFill>
                  </a:rPr>
                  <a:t> </a:t>
                </a:r>
                <a:r>
                  <a:rPr lang="de-DE" altLang="de-DE" sz="2540" dirty="0" err="1">
                    <a:solidFill>
                      <a:srgbClr val="000000"/>
                    </a:solidFill>
                  </a:rPr>
                  <a:t>of</a:t>
                </a:r>
                <a:r>
                  <a:rPr lang="de-DE" altLang="de-DE" sz="2540" dirty="0">
                    <a:solidFill>
                      <a:srgbClr val="000000"/>
                    </a:solidFill>
                  </a:rPr>
                  <a:t> i-</a:t>
                </a:r>
                <a:r>
                  <a:rPr lang="de-DE" altLang="de-DE" sz="2540" dirty="0" err="1">
                    <a:solidFill>
                      <a:srgbClr val="000000"/>
                    </a:solidFill>
                  </a:rPr>
                  <a:t>th</a:t>
                </a:r>
                <a:r>
                  <a:rPr lang="de-DE" altLang="de-DE" sz="2540" dirty="0">
                    <a:solidFill>
                      <a:srgbClr val="000000"/>
                    </a:solidFill>
                  </a:rPr>
                  <a:t> </a:t>
                </a:r>
                <a:r>
                  <a:rPr lang="de-DE" altLang="de-DE" sz="2540" dirty="0" err="1">
                    <a:solidFill>
                      <a:srgbClr val="000000"/>
                    </a:solidFill>
                  </a:rPr>
                  <a:t>good</a:t>
                </a:r>
                <a:endParaRPr lang="de-DE" altLang="de-DE" sz="2540" dirty="0">
                  <a:solidFill>
                    <a:srgbClr val="000000"/>
                  </a:solidFill>
                </a:endParaRPr>
              </a:p>
              <a:p>
                <a:pPr eaLnBrk="1" hangingPunct="1">
                  <a:buClrTx/>
                </a:pPr>
                <a:r>
                  <a:rPr lang="de-DE" altLang="de-DE" sz="2540" dirty="0">
                    <a:solidFill>
                      <a:srgbClr val="000000"/>
                    </a:solidFill>
                  </a:rPr>
                  <a:t>                                 </a:t>
                </a:r>
                <a14:m>
                  <m:oMath xmlns:m="http://schemas.openxmlformats.org/officeDocument/2006/math">
                    <m:sSub>
                      <m:sSubPr>
                        <m:ctrlPr>
                          <a:rPr lang="de-DE" altLang="de-DE" sz="2540" b="0" i="1" smtClean="0">
                            <a:solidFill>
                              <a:srgbClr val="000000"/>
                            </a:solidFill>
                            <a:latin typeface="Cambria Math" panose="02040503050406030204" pitchFamily="18" charset="0"/>
                          </a:rPr>
                        </m:ctrlPr>
                      </m:sSubPr>
                      <m:e>
                        <m:r>
                          <a:rPr lang="de-DE" altLang="de-DE" sz="2540" b="0" i="1" smtClean="0">
                            <a:solidFill>
                              <a:srgbClr val="000000"/>
                            </a:solidFill>
                            <a:latin typeface="Cambria Math" panose="02040503050406030204" pitchFamily="18" charset="0"/>
                          </a:rPr>
                          <m:t>        </m:t>
                        </m:r>
                        <m:r>
                          <a:rPr lang="de-DE" altLang="de-DE" sz="2540" b="0" i="1" smtClean="0">
                            <a:solidFill>
                              <a:srgbClr val="000000"/>
                            </a:solidFill>
                            <a:latin typeface="Cambria Math" panose="02040503050406030204" pitchFamily="18" charset="0"/>
                          </a:rPr>
                          <m:t>𝑝</m:t>
                        </m:r>
                      </m:e>
                      <m:sub>
                        <m:r>
                          <a:rPr lang="de-DE" altLang="de-DE" sz="2540" i="1">
                            <a:solidFill>
                              <a:srgbClr val="000000"/>
                            </a:solidFill>
                            <a:latin typeface="Cambria Math" panose="02040503050406030204" pitchFamily="18" charset="0"/>
                          </a:rPr>
                          <m:t>𝑖</m:t>
                        </m:r>
                      </m:sub>
                    </m:sSub>
                  </m:oMath>
                </a14:m>
                <a:r>
                  <a:rPr lang="de-DE" altLang="de-DE" sz="2540" dirty="0">
                    <a:solidFill>
                      <a:srgbClr val="000000"/>
                    </a:solidFill>
                  </a:rPr>
                  <a:t>: Price </a:t>
                </a:r>
                <a:r>
                  <a:rPr lang="de-DE" altLang="de-DE" sz="2540" dirty="0" err="1">
                    <a:solidFill>
                      <a:srgbClr val="000000"/>
                    </a:solidFill>
                  </a:rPr>
                  <a:t>of</a:t>
                </a:r>
                <a:r>
                  <a:rPr lang="de-DE" altLang="de-DE" sz="2540" dirty="0">
                    <a:solidFill>
                      <a:srgbClr val="000000"/>
                    </a:solidFill>
                  </a:rPr>
                  <a:t> i-</a:t>
                </a:r>
                <a:r>
                  <a:rPr lang="de-DE" altLang="de-DE" sz="2540" dirty="0" err="1">
                    <a:solidFill>
                      <a:srgbClr val="000000"/>
                    </a:solidFill>
                  </a:rPr>
                  <a:t>th</a:t>
                </a:r>
                <a:r>
                  <a:rPr lang="de-DE" altLang="de-DE" sz="2540" dirty="0">
                    <a:solidFill>
                      <a:srgbClr val="000000"/>
                    </a:solidFill>
                  </a:rPr>
                  <a:t> </a:t>
                </a:r>
                <a:r>
                  <a:rPr lang="de-DE" altLang="de-DE" sz="2540" dirty="0" err="1">
                    <a:solidFill>
                      <a:srgbClr val="000000"/>
                    </a:solidFill>
                  </a:rPr>
                  <a:t>good</a:t>
                </a:r>
                <a:endParaRPr lang="de-DE" altLang="de-DE" sz="2540" dirty="0">
                  <a:solidFill>
                    <a:srgbClr val="000000"/>
                  </a:solidFill>
                </a:endParaRPr>
              </a:p>
            </p:txBody>
          </p:sp>
        </mc:Choice>
        <mc:Fallback>
          <p:sp>
            <p:nvSpPr>
              <p:cNvPr id="7" name="Text Box 3"/>
              <p:cNvSpPr txBox="1">
                <a:spLocks noRot="1" noChangeAspect="1" noMove="1" noResize="1" noEditPoints="1" noAdjustHandles="1" noChangeArrowheads="1" noChangeShapeType="1" noTextEdit="1"/>
              </p:cNvSpPr>
              <p:nvPr/>
            </p:nvSpPr>
            <p:spPr bwMode="auto">
              <a:xfrm>
                <a:off x="123409" y="719556"/>
                <a:ext cx="8937326" cy="4360177"/>
              </a:xfrm>
              <a:prstGeom prst="rect">
                <a:avLst/>
              </a:prstGeom>
              <a:blipFill>
                <a:blip r:embed="rId3"/>
                <a:stretch>
                  <a:fillRect l="-1296" t="-1399" r="-1978"/>
                </a:stretch>
              </a:blip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de-DE">
                    <a:noFill/>
                  </a:rPr>
                  <a:t> </a:t>
                </a:r>
              </a:p>
            </p:txBody>
          </p:sp>
        </mc:Fallback>
      </mc:AlternateContent>
      <p:sp>
        <p:nvSpPr>
          <p:cNvPr id="5" name="Text Box 3"/>
          <p:cNvSpPr txBox="1">
            <a:spLocks noChangeArrowheads="1"/>
          </p:cNvSpPr>
          <p:nvPr/>
        </p:nvSpPr>
        <p:spPr bwMode="auto">
          <a:xfrm>
            <a:off x="332565" y="5856930"/>
            <a:ext cx="7840279" cy="55648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no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pPr>
            <a:r>
              <a:rPr lang="de-DE" altLang="de-DE" sz="2540" dirty="0">
                <a:solidFill>
                  <a:srgbClr val="000000"/>
                </a:solidFill>
                <a:hlinkClick r:id="rId4"/>
              </a:rPr>
              <a:t>A personal </a:t>
            </a:r>
            <a:r>
              <a:rPr lang="de-DE" altLang="de-DE" sz="2540" dirty="0" err="1">
                <a:solidFill>
                  <a:srgbClr val="000000"/>
                </a:solidFill>
                <a:hlinkClick r:id="rId4"/>
              </a:rPr>
              <a:t>inflation</a:t>
            </a:r>
            <a:r>
              <a:rPr lang="de-DE" altLang="de-DE" sz="2540" dirty="0">
                <a:solidFill>
                  <a:srgbClr val="000000"/>
                </a:solidFill>
                <a:hlinkClick r:id="rId4"/>
              </a:rPr>
              <a:t> </a:t>
            </a:r>
            <a:r>
              <a:rPr lang="de-DE" altLang="de-DE" sz="2540" dirty="0" err="1">
                <a:solidFill>
                  <a:srgbClr val="000000"/>
                </a:solidFill>
                <a:hlinkClick r:id="rId4"/>
              </a:rPr>
              <a:t>calculator</a:t>
            </a:r>
            <a:endParaRPr lang="de-DE" altLang="de-DE" sz="2540" dirty="0">
              <a:solidFill>
                <a:srgbClr val="000000"/>
              </a:solidFill>
            </a:endParaRPr>
          </a:p>
        </p:txBody>
      </p:sp>
      <p:sp>
        <p:nvSpPr>
          <p:cNvPr id="9" name="Rechteck 8">
            <a:extLst>
              <a:ext uri="{FF2B5EF4-FFF2-40B4-BE49-F238E27FC236}">
                <a16:creationId xmlns:a16="http://schemas.microsoft.com/office/drawing/2014/main" id="{6816EF6D-9778-4799-B681-BF201C230D09}"/>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mc:Choice xmlns:p14="http://schemas.microsoft.com/office/powerpoint/2010/main" Requires="p14">
          <p:contentPart p14:bwMode="auto" r:id="rId5">
            <p14:nvContentPartPr>
              <p14:cNvPr id="2" name="Freihand 1">
                <a:extLst>
                  <a:ext uri="{FF2B5EF4-FFF2-40B4-BE49-F238E27FC236}">
                    <a16:creationId xmlns:a16="http://schemas.microsoft.com/office/drawing/2014/main" id="{9F59300F-7DF7-4514-A319-4E64EC757703}"/>
                  </a:ext>
                </a:extLst>
              </p14:cNvPr>
              <p14:cNvContentPartPr/>
              <p14:nvPr/>
            </p14:nvContentPartPr>
            <p14:xfrm>
              <a:off x="888408" y="1487808"/>
              <a:ext cx="6100200" cy="97560"/>
            </p14:xfrm>
          </p:contentPart>
        </mc:Choice>
        <mc:Fallback>
          <p:pic>
            <p:nvPicPr>
              <p:cNvPr id="2" name="Freihand 1">
                <a:extLst>
                  <a:ext uri="{FF2B5EF4-FFF2-40B4-BE49-F238E27FC236}">
                    <a16:creationId xmlns:a16="http://schemas.microsoft.com/office/drawing/2014/main" id="{9F59300F-7DF7-4514-A319-4E64EC757703}"/>
                  </a:ext>
                </a:extLst>
              </p:cNvPr>
              <p:cNvPicPr/>
              <p:nvPr/>
            </p:nvPicPr>
            <p:blipFill>
              <a:blip r:embed="rId6"/>
              <a:stretch>
                <a:fillRect/>
              </a:stretch>
            </p:blipFill>
            <p:spPr>
              <a:xfrm>
                <a:off x="884088" y="1483488"/>
                <a:ext cx="6108840" cy="106200"/>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3" name="Freihand 2">
                <a:extLst>
                  <a:ext uri="{FF2B5EF4-FFF2-40B4-BE49-F238E27FC236}">
                    <a16:creationId xmlns:a16="http://schemas.microsoft.com/office/drawing/2014/main" id="{205B003D-2CB5-4D6F-8523-D1D2854153CA}"/>
                  </a:ext>
                </a:extLst>
              </p14:cNvPr>
              <p14:cNvContentPartPr/>
              <p14:nvPr/>
            </p14:nvContentPartPr>
            <p14:xfrm>
              <a:off x="1313568" y="3640248"/>
              <a:ext cx="1772280" cy="797040"/>
            </p14:xfrm>
          </p:contentPart>
        </mc:Choice>
        <mc:Fallback>
          <p:pic>
            <p:nvPicPr>
              <p:cNvPr id="3" name="Freihand 2">
                <a:extLst>
                  <a:ext uri="{FF2B5EF4-FFF2-40B4-BE49-F238E27FC236}">
                    <a16:creationId xmlns:a16="http://schemas.microsoft.com/office/drawing/2014/main" id="{205B003D-2CB5-4D6F-8523-D1D2854153CA}"/>
                  </a:ext>
                </a:extLst>
              </p:cNvPr>
              <p:cNvPicPr/>
              <p:nvPr/>
            </p:nvPicPr>
            <p:blipFill>
              <a:blip r:embed="rId8"/>
              <a:stretch>
                <a:fillRect/>
              </a:stretch>
            </p:blipFill>
            <p:spPr>
              <a:xfrm>
                <a:off x="1309248" y="3635928"/>
                <a:ext cx="1780920" cy="805680"/>
              </a:xfrm>
              <a:prstGeom prst="rect">
                <a:avLst/>
              </a:prstGeom>
            </p:spPr>
          </p:pic>
        </mc:Fallback>
      </mc:AlternateContent>
      <p:grpSp>
        <p:nvGrpSpPr>
          <p:cNvPr id="24" name="Gruppieren 23">
            <a:extLst>
              <a:ext uri="{FF2B5EF4-FFF2-40B4-BE49-F238E27FC236}">
                <a16:creationId xmlns:a16="http://schemas.microsoft.com/office/drawing/2014/main" id="{A8296FC1-683E-413E-AFB8-E39B3A68A677}"/>
              </a:ext>
            </a:extLst>
          </p:cNvPr>
          <p:cNvGrpSpPr/>
          <p:nvPr/>
        </p:nvGrpSpPr>
        <p:grpSpPr>
          <a:xfrm>
            <a:off x="7862688" y="3040848"/>
            <a:ext cx="1605240" cy="661680"/>
            <a:chOff x="7862688" y="3040848"/>
            <a:chExt cx="1605240" cy="661680"/>
          </a:xfrm>
        </p:grpSpPr>
        <mc:AlternateContent xmlns:mc="http://schemas.openxmlformats.org/markup-compatibility/2006">
          <mc:Choice xmlns:p14="http://schemas.microsoft.com/office/powerpoint/2010/main" Requires="p14">
            <p:contentPart p14:bwMode="auto" r:id="rId9">
              <p14:nvContentPartPr>
                <p14:cNvPr id="4" name="Freihand 3">
                  <a:extLst>
                    <a:ext uri="{FF2B5EF4-FFF2-40B4-BE49-F238E27FC236}">
                      <a16:creationId xmlns:a16="http://schemas.microsoft.com/office/drawing/2014/main" id="{C1F7D679-5863-4DED-BFCA-C579D5266740}"/>
                    </a:ext>
                  </a:extLst>
                </p14:cNvPr>
                <p14:cNvContentPartPr/>
                <p14:nvPr/>
              </p14:nvContentPartPr>
              <p14:xfrm>
                <a:off x="7930008" y="3401928"/>
                <a:ext cx="209880" cy="196920"/>
              </p14:xfrm>
            </p:contentPart>
          </mc:Choice>
          <mc:Fallback>
            <p:pic>
              <p:nvPicPr>
                <p:cNvPr id="4" name="Freihand 3">
                  <a:extLst>
                    <a:ext uri="{FF2B5EF4-FFF2-40B4-BE49-F238E27FC236}">
                      <a16:creationId xmlns:a16="http://schemas.microsoft.com/office/drawing/2014/main" id="{C1F7D679-5863-4DED-BFCA-C579D5266740}"/>
                    </a:ext>
                  </a:extLst>
                </p:cNvPr>
                <p:cNvPicPr/>
                <p:nvPr/>
              </p:nvPicPr>
              <p:blipFill>
                <a:blip r:embed="rId10"/>
                <a:stretch>
                  <a:fillRect/>
                </a:stretch>
              </p:blipFill>
              <p:spPr>
                <a:xfrm>
                  <a:off x="7925688" y="3397608"/>
                  <a:ext cx="218520" cy="205560"/>
                </a:xfrm>
                <a:prstGeom prst="rect">
                  <a:avLst/>
                </a:prstGeom>
              </p:spPr>
            </p:pic>
          </mc:Fallback>
        </mc:AlternateContent>
        <mc:AlternateContent xmlns:mc="http://schemas.openxmlformats.org/markup-compatibility/2006">
          <mc:Choice xmlns:p14="http://schemas.microsoft.com/office/powerpoint/2010/main" Requires="p14">
            <p:contentPart p14:bwMode="auto" r:id="rId11">
              <p14:nvContentPartPr>
                <p14:cNvPr id="8" name="Freihand 7">
                  <a:extLst>
                    <a:ext uri="{FF2B5EF4-FFF2-40B4-BE49-F238E27FC236}">
                      <a16:creationId xmlns:a16="http://schemas.microsoft.com/office/drawing/2014/main" id="{EE4A0C7A-065E-4473-920B-EBC06C1DD9B5}"/>
                    </a:ext>
                  </a:extLst>
                </p14:cNvPr>
                <p14:cNvContentPartPr/>
                <p14:nvPr/>
              </p14:nvContentPartPr>
              <p14:xfrm>
                <a:off x="7929288" y="3431448"/>
                <a:ext cx="176760" cy="145080"/>
              </p14:xfrm>
            </p:contentPart>
          </mc:Choice>
          <mc:Fallback>
            <p:pic>
              <p:nvPicPr>
                <p:cNvPr id="8" name="Freihand 7">
                  <a:extLst>
                    <a:ext uri="{FF2B5EF4-FFF2-40B4-BE49-F238E27FC236}">
                      <a16:creationId xmlns:a16="http://schemas.microsoft.com/office/drawing/2014/main" id="{EE4A0C7A-065E-4473-920B-EBC06C1DD9B5}"/>
                    </a:ext>
                  </a:extLst>
                </p:cNvPr>
                <p:cNvPicPr/>
                <p:nvPr/>
              </p:nvPicPr>
              <p:blipFill>
                <a:blip r:embed="rId12"/>
                <a:stretch>
                  <a:fillRect/>
                </a:stretch>
              </p:blipFill>
              <p:spPr>
                <a:xfrm>
                  <a:off x="7924968" y="3427128"/>
                  <a:ext cx="185400" cy="153720"/>
                </a:xfrm>
                <a:prstGeom prst="rect">
                  <a:avLst/>
                </a:prstGeom>
              </p:spPr>
            </p:pic>
          </mc:Fallback>
        </mc:AlternateContent>
        <mc:AlternateContent xmlns:mc="http://schemas.openxmlformats.org/markup-compatibility/2006">
          <mc:Choice xmlns:p14="http://schemas.microsoft.com/office/powerpoint/2010/main" Requires="p14">
            <p:contentPart p14:bwMode="auto" r:id="rId13">
              <p14:nvContentPartPr>
                <p14:cNvPr id="10" name="Freihand 9">
                  <a:extLst>
                    <a:ext uri="{FF2B5EF4-FFF2-40B4-BE49-F238E27FC236}">
                      <a16:creationId xmlns:a16="http://schemas.microsoft.com/office/drawing/2014/main" id="{E39F3BE3-388C-473D-9DFA-80F4E6673931}"/>
                    </a:ext>
                  </a:extLst>
                </p14:cNvPr>
                <p14:cNvContentPartPr/>
                <p14:nvPr/>
              </p14:nvContentPartPr>
              <p14:xfrm>
                <a:off x="7862688" y="3301128"/>
                <a:ext cx="318960" cy="19080"/>
              </p14:xfrm>
            </p:contentPart>
          </mc:Choice>
          <mc:Fallback>
            <p:pic>
              <p:nvPicPr>
                <p:cNvPr id="10" name="Freihand 9">
                  <a:extLst>
                    <a:ext uri="{FF2B5EF4-FFF2-40B4-BE49-F238E27FC236}">
                      <a16:creationId xmlns:a16="http://schemas.microsoft.com/office/drawing/2014/main" id="{E39F3BE3-388C-473D-9DFA-80F4E6673931}"/>
                    </a:ext>
                  </a:extLst>
                </p:cNvPr>
                <p:cNvPicPr/>
                <p:nvPr/>
              </p:nvPicPr>
              <p:blipFill>
                <a:blip r:embed="rId14"/>
                <a:stretch>
                  <a:fillRect/>
                </a:stretch>
              </p:blipFill>
              <p:spPr>
                <a:xfrm>
                  <a:off x="7858368" y="3296808"/>
                  <a:ext cx="327600" cy="27720"/>
                </a:xfrm>
                <a:prstGeom prst="rect">
                  <a:avLst/>
                </a:prstGeom>
              </p:spPr>
            </p:pic>
          </mc:Fallback>
        </mc:AlternateContent>
        <mc:AlternateContent xmlns:mc="http://schemas.openxmlformats.org/markup-compatibility/2006">
          <mc:Choice xmlns:p14="http://schemas.microsoft.com/office/powerpoint/2010/main" Requires="p14">
            <p:contentPart p14:bwMode="auto" r:id="rId15">
              <p14:nvContentPartPr>
                <p14:cNvPr id="12" name="Freihand 11">
                  <a:extLst>
                    <a:ext uri="{FF2B5EF4-FFF2-40B4-BE49-F238E27FC236}">
                      <a16:creationId xmlns:a16="http://schemas.microsoft.com/office/drawing/2014/main" id="{0D4B34F7-E3E9-423E-9A25-05162D6FC8E7}"/>
                    </a:ext>
                  </a:extLst>
                </p14:cNvPr>
                <p14:cNvContentPartPr/>
                <p14:nvPr/>
              </p14:nvContentPartPr>
              <p14:xfrm>
                <a:off x="8340768" y="3444048"/>
                <a:ext cx="236880" cy="30240"/>
              </p14:xfrm>
            </p:contentPart>
          </mc:Choice>
          <mc:Fallback>
            <p:pic>
              <p:nvPicPr>
                <p:cNvPr id="12" name="Freihand 11">
                  <a:extLst>
                    <a:ext uri="{FF2B5EF4-FFF2-40B4-BE49-F238E27FC236}">
                      <a16:creationId xmlns:a16="http://schemas.microsoft.com/office/drawing/2014/main" id="{0D4B34F7-E3E9-423E-9A25-05162D6FC8E7}"/>
                    </a:ext>
                  </a:extLst>
                </p:cNvPr>
                <p:cNvPicPr/>
                <p:nvPr/>
              </p:nvPicPr>
              <p:blipFill>
                <a:blip r:embed="rId16"/>
                <a:stretch>
                  <a:fillRect/>
                </a:stretch>
              </p:blipFill>
              <p:spPr>
                <a:xfrm>
                  <a:off x="8336448" y="3439728"/>
                  <a:ext cx="245520" cy="38880"/>
                </a:xfrm>
                <a:prstGeom prst="rect">
                  <a:avLst/>
                </a:prstGeom>
              </p:spPr>
            </p:pic>
          </mc:Fallback>
        </mc:AlternateContent>
        <mc:AlternateContent xmlns:mc="http://schemas.openxmlformats.org/markup-compatibility/2006">
          <mc:Choice xmlns:p14="http://schemas.microsoft.com/office/powerpoint/2010/main" Requires="p14">
            <p:contentPart p14:bwMode="auto" r:id="rId17">
              <p14:nvContentPartPr>
                <p14:cNvPr id="13" name="Freihand 12">
                  <a:extLst>
                    <a:ext uri="{FF2B5EF4-FFF2-40B4-BE49-F238E27FC236}">
                      <a16:creationId xmlns:a16="http://schemas.microsoft.com/office/drawing/2014/main" id="{C1AB49E7-A895-475A-AE00-776ACBF386C4}"/>
                    </a:ext>
                  </a:extLst>
                </p14:cNvPr>
                <p14:cNvContentPartPr/>
                <p14:nvPr/>
              </p14:nvContentPartPr>
              <p14:xfrm>
                <a:off x="8397648" y="3505968"/>
                <a:ext cx="178920" cy="24840"/>
              </p14:xfrm>
            </p:contentPart>
          </mc:Choice>
          <mc:Fallback>
            <p:pic>
              <p:nvPicPr>
                <p:cNvPr id="13" name="Freihand 12">
                  <a:extLst>
                    <a:ext uri="{FF2B5EF4-FFF2-40B4-BE49-F238E27FC236}">
                      <a16:creationId xmlns:a16="http://schemas.microsoft.com/office/drawing/2014/main" id="{C1AB49E7-A895-475A-AE00-776ACBF386C4}"/>
                    </a:ext>
                  </a:extLst>
                </p:cNvPr>
                <p:cNvPicPr/>
                <p:nvPr/>
              </p:nvPicPr>
              <p:blipFill>
                <a:blip r:embed="rId18"/>
                <a:stretch>
                  <a:fillRect/>
                </a:stretch>
              </p:blipFill>
              <p:spPr>
                <a:xfrm>
                  <a:off x="8393328" y="3501648"/>
                  <a:ext cx="187560" cy="33480"/>
                </a:xfrm>
                <a:prstGeom prst="rect">
                  <a:avLst/>
                </a:prstGeom>
              </p:spPr>
            </p:pic>
          </mc:Fallback>
        </mc:AlternateContent>
        <mc:AlternateContent xmlns:mc="http://schemas.openxmlformats.org/markup-compatibility/2006">
          <mc:Choice xmlns:p14="http://schemas.microsoft.com/office/powerpoint/2010/main" Requires="p14">
            <p:contentPart p14:bwMode="auto" r:id="rId19">
              <p14:nvContentPartPr>
                <p14:cNvPr id="14" name="Freihand 13">
                  <a:extLst>
                    <a:ext uri="{FF2B5EF4-FFF2-40B4-BE49-F238E27FC236}">
                      <a16:creationId xmlns:a16="http://schemas.microsoft.com/office/drawing/2014/main" id="{35667A7F-A3C3-4DD6-B310-5E239A6B1C2E}"/>
                    </a:ext>
                  </a:extLst>
                </p14:cNvPr>
                <p14:cNvContentPartPr/>
                <p14:nvPr/>
              </p14:nvContentPartPr>
              <p14:xfrm>
                <a:off x="8838288" y="3187008"/>
                <a:ext cx="25560" cy="189360"/>
              </p14:xfrm>
            </p:contentPart>
          </mc:Choice>
          <mc:Fallback>
            <p:pic>
              <p:nvPicPr>
                <p:cNvPr id="14" name="Freihand 13">
                  <a:extLst>
                    <a:ext uri="{FF2B5EF4-FFF2-40B4-BE49-F238E27FC236}">
                      <a16:creationId xmlns:a16="http://schemas.microsoft.com/office/drawing/2014/main" id="{35667A7F-A3C3-4DD6-B310-5E239A6B1C2E}"/>
                    </a:ext>
                  </a:extLst>
                </p:cNvPr>
                <p:cNvPicPr/>
                <p:nvPr/>
              </p:nvPicPr>
              <p:blipFill>
                <a:blip r:embed="rId20"/>
                <a:stretch>
                  <a:fillRect/>
                </a:stretch>
              </p:blipFill>
              <p:spPr>
                <a:xfrm>
                  <a:off x="8833968" y="3182688"/>
                  <a:ext cx="34200" cy="198000"/>
                </a:xfrm>
                <a:prstGeom prst="rect">
                  <a:avLst/>
                </a:prstGeom>
              </p:spPr>
            </p:pic>
          </mc:Fallback>
        </mc:AlternateContent>
        <mc:AlternateContent xmlns:mc="http://schemas.openxmlformats.org/markup-compatibility/2006">
          <mc:Choice xmlns:p14="http://schemas.microsoft.com/office/powerpoint/2010/main" Requires="p14">
            <p:contentPart p14:bwMode="auto" r:id="rId21">
              <p14:nvContentPartPr>
                <p14:cNvPr id="15" name="Freihand 14">
                  <a:extLst>
                    <a:ext uri="{FF2B5EF4-FFF2-40B4-BE49-F238E27FC236}">
                      <a16:creationId xmlns:a16="http://schemas.microsoft.com/office/drawing/2014/main" id="{1DA66941-9BEF-4D87-A85C-99A7E5721B5B}"/>
                    </a:ext>
                  </a:extLst>
                </p14:cNvPr>
                <p14:cNvContentPartPr/>
                <p14:nvPr/>
              </p14:nvContentPartPr>
              <p14:xfrm>
                <a:off x="8755848" y="3358008"/>
                <a:ext cx="192240" cy="9000"/>
              </p14:xfrm>
            </p:contentPart>
          </mc:Choice>
          <mc:Fallback>
            <p:pic>
              <p:nvPicPr>
                <p:cNvPr id="15" name="Freihand 14">
                  <a:extLst>
                    <a:ext uri="{FF2B5EF4-FFF2-40B4-BE49-F238E27FC236}">
                      <a16:creationId xmlns:a16="http://schemas.microsoft.com/office/drawing/2014/main" id="{1DA66941-9BEF-4D87-A85C-99A7E5721B5B}"/>
                    </a:ext>
                  </a:extLst>
                </p:cNvPr>
                <p:cNvPicPr/>
                <p:nvPr/>
              </p:nvPicPr>
              <p:blipFill>
                <a:blip r:embed="rId22"/>
                <a:stretch>
                  <a:fillRect/>
                </a:stretch>
              </p:blipFill>
              <p:spPr>
                <a:xfrm>
                  <a:off x="8751528" y="3353688"/>
                  <a:ext cx="200880" cy="17640"/>
                </a:xfrm>
                <a:prstGeom prst="rect">
                  <a:avLst/>
                </a:prstGeom>
              </p:spPr>
            </p:pic>
          </mc:Fallback>
        </mc:AlternateContent>
        <mc:AlternateContent xmlns:mc="http://schemas.openxmlformats.org/markup-compatibility/2006">
          <mc:Choice xmlns:p14="http://schemas.microsoft.com/office/powerpoint/2010/main" Requires="p14">
            <p:contentPart p14:bwMode="auto" r:id="rId23">
              <p14:nvContentPartPr>
                <p14:cNvPr id="16" name="Freihand 15">
                  <a:extLst>
                    <a:ext uri="{FF2B5EF4-FFF2-40B4-BE49-F238E27FC236}">
                      <a16:creationId xmlns:a16="http://schemas.microsoft.com/office/drawing/2014/main" id="{6630C8FB-8EBF-46C3-8D53-10DB66E2E792}"/>
                    </a:ext>
                  </a:extLst>
                </p14:cNvPr>
                <p14:cNvContentPartPr/>
                <p14:nvPr/>
              </p14:nvContentPartPr>
              <p14:xfrm>
                <a:off x="8794728" y="3472848"/>
                <a:ext cx="140400" cy="123480"/>
              </p14:xfrm>
            </p:contentPart>
          </mc:Choice>
          <mc:Fallback>
            <p:pic>
              <p:nvPicPr>
                <p:cNvPr id="16" name="Freihand 15">
                  <a:extLst>
                    <a:ext uri="{FF2B5EF4-FFF2-40B4-BE49-F238E27FC236}">
                      <a16:creationId xmlns:a16="http://schemas.microsoft.com/office/drawing/2014/main" id="{6630C8FB-8EBF-46C3-8D53-10DB66E2E792}"/>
                    </a:ext>
                  </a:extLst>
                </p:cNvPr>
                <p:cNvPicPr/>
                <p:nvPr/>
              </p:nvPicPr>
              <p:blipFill>
                <a:blip r:embed="rId24"/>
                <a:stretch>
                  <a:fillRect/>
                </a:stretch>
              </p:blipFill>
              <p:spPr>
                <a:xfrm>
                  <a:off x="8790408" y="3468528"/>
                  <a:ext cx="149040" cy="132120"/>
                </a:xfrm>
                <a:prstGeom prst="rect">
                  <a:avLst/>
                </a:prstGeom>
              </p:spPr>
            </p:pic>
          </mc:Fallback>
        </mc:AlternateContent>
        <mc:AlternateContent xmlns:mc="http://schemas.openxmlformats.org/markup-compatibility/2006">
          <mc:Choice xmlns:p14="http://schemas.microsoft.com/office/powerpoint/2010/main" Requires="p14">
            <p:contentPart p14:bwMode="auto" r:id="rId25">
              <p14:nvContentPartPr>
                <p14:cNvPr id="17" name="Freihand 16">
                  <a:extLst>
                    <a:ext uri="{FF2B5EF4-FFF2-40B4-BE49-F238E27FC236}">
                      <a16:creationId xmlns:a16="http://schemas.microsoft.com/office/drawing/2014/main" id="{A2048CFF-3681-4AAC-A706-F2BAE28C0788}"/>
                    </a:ext>
                  </a:extLst>
                </p14:cNvPr>
                <p14:cNvContentPartPr/>
                <p14:nvPr/>
              </p14:nvContentPartPr>
              <p14:xfrm>
                <a:off x="9134928" y="3245688"/>
                <a:ext cx="275400" cy="50400"/>
              </p14:xfrm>
            </p:contentPart>
          </mc:Choice>
          <mc:Fallback>
            <p:pic>
              <p:nvPicPr>
                <p:cNvPr id="17" name="Freihand 16">
                  <a:extLst>
                    <a:ext uri="{FF2B5EF4-FFF2-40B4-BE49-F238E27FC236}">
                      <a16:creationId xmlns:a16="http://schemas.microsoft.com/office/drawing/2014/main" id="{A2048CFF-3681-4AAC-A706-F2BAE28C0788}"/>
                    </a:ext>
                  </a:extLst>
                </p:cNvPr>
                <p:cNvPicPr/>
                <p:nvPr/>
              </p:nvPicPr>
              <p:blipFill>
                <a:blip r:embed="rId26"/>
                <a:stretch>
                  <a:fillRect/>
                </a:stretch>
              </p:blipFill>
              <p:spPr>
                <a:xfrm>
                  <a:off x="9130608" y="3241368"/>
                  <a:ext cx="284040" cy="59040"/>
                </a:xfrm>
                <a:prstGeom prst="rect">
                  <a:avLst/>
                </a:prstGeom>
              </p:spPr>
            </p:pic>
          </mc:Fallback>
        </mc:AlternateContent>
        <mc:AlternateContent xmlns:mc="http://schemas.openxmlformats.org/markup-compatibility/2006">
          <mc:Choice xmlns:p14="http://schemas.microsoft.com/office/powerpoint/2010/main" Requires="p14">
            <p:contentPart p14:bwMode="auto" r:id="rId27">
              <p14:nvContentPartPr>
                <p14:cNvPr id="18" name="Freihand 17">
                  <a:extLst>
                    <a:ext uri="{FF2B5EF4-FFF2-40B4-BE49-F238E27FC236}">
                      <a16:creationId xmlns:a16="http://schemas.microsoft.com/office/drawing/2014/main" id="{4DB19D19-0E68-4F61-B012-6F9E5254506F}"/>
                    </a:ext>
                  </a:extLst>
                </p14:cNvPr>
                <p14:cNvContentPartPr/>
                <p14:nvPr/>
              </p14:nvContentPartPr>
              <p14:xfrm>
                <a:off x="9106128" y="3302568"/>
                <a:ext cx="312480" cy="178920"/>
              </p14:xfrm>
            </p:contentPart>
          </mc:Choice>
          <mc:Fallback>
            <p:pic>
              <p:nvPicPr>
                <p:cNvPr id="18" name="Freihand 17">
                  <a:extLst>
                    <a:ext uri="{FF2B5EF4-FFF2-40B4-BE49-F238E27FC236}">
                      <a16:creationId xmlns:a16="http://schemas.microsoft.com/office/drawing/2014/main" id="{4DB19D19-0E68-4F61-B012-6F9E5254506F}"/>
                    </a:ext>
                  </a:extLst>
                </p:cNvPr>
                <p:cNvPicPr/>
                <p:nvPr/>
              </p:nvPicPr>
              <p:blipFill>
                <a:blip r:embed="rId28"/>
                <a:stretch>
                  <a:fillRect/>
                </a:stretch>
              </p:blipFill>
              <p:spPr>
                <a:xfrm>
                  <a:off x="9101808" y="3298248"/>
                  <a:ext cx="321120" cy="187560"/>
                </a:xfrm>
                <a:prstGeom prst="rect">
                  <a:avLst/>
                </a:prstGeom>
              </p:spPr>
            </p:pic>
          </mc:Fallback>
        </mc:AlternateContent>
        <mc:AlternateContent xmlns:mc="http://schemas.openxmlformats.org/markup-compatibility/2006">
          <mc:Choice xmlns:p14="http://schemas.microsoft.com/office/powerpoint/2010/main" Requires="p14">
            <p:contentPart p14:bwMode="auto" r:id="rId29">
              <p14:nvContentPartPr>
                <p14:cNvPr id="19" name="Freihand 18">
                  <a:extLst>
                    <a:ext uri="{FF2B5EF4-FFF2-40B4-BE49-F238E27FC236}">
                      <a16:creationId xmlns:a16="http://schemas.microsoft.com/office/drawing/2014/main" id="{653264FD-C98F-471B-9B76-239C593226A0}"/>
                    </a:ext>
                  </a:extLst>
                </p14:cNvPr>
                <p14:cNvContentPartPr/>
                <p14:nvPr/>
              </p14:nvContentPartPr>
              <p14:xfrm>
                <a:off x="9137808" y="3634488"/>
                <a:ext cx="21240" cy="68040"/>
              </p14:xfrm>
            </p:contentPart>
          </mc:Choice>
          <mc:Fallback>
            <p:pic>
              <p:nvPicPr>
                <p:cNvPr id="19" name="Freihand 18">
                  <a:extLst>
                    <a:ext uri="{FF2B5EF4-FFF2-40B4-BE49-F238E27FC236}">
                      <a16:creationId xmlns:a16="http://schemas.microsoft.com/office/drawing/2014/main" id="{653264FD-C98F-471B-9B76-239C593226A0}"/>
                    </a:ext>
                  </a:extLst>
                </p:cNvPr>
                <p:cNvPicPr/>
                <p:nvPr/>
              </p:nvPicPr>
              <p:blipFill>
                <a:blip r:embed="rId30"/>
                <a:stretch>
                  <a:fillRect/>
                </a:stretch>
              </p:blipFill>
              <p:spPr>
                <a:xfrm>
                  <a:off x="9133488" y="3630168"/>
                  <a:ext cx="29880" cy="76680"/>
                </a:xfrm>
                <a:prstGeom prst="rect">
                  <a:avLst/>
                </a:prstGeom>
              </p:spPr>
            </p:pic>
          </mc:Fallback>
        </mc:AlternateContent>
        <mc:AlternateContent xmlns:mc="http://schemas.openxmlformats.org/markup-compatibility/2006">
          <mc:Choice xmlns:p14="http://schemas.microsoft.com/office/powerpoint/2010/main" Requires="p14">
            <p:contentPart p14:bwMode="auto" r:id="rId31">
              <p14:nvContentPartPr>
                <p14:cNvPr id="20" name="Freihand 19">
                  <a:extLst>
                    <a:ext uri="{FF2B5EF4-FFF2-40B4-BE49-F238E27FC236}">
                      <a16:creationId xmlns:a16="http://schemas.microsoft.com/office/drawing/2014/main" id="{CFA144C4-3342-45F1-9609-A5E2E95035E9}"/>
                    </a:ext>
                  </a:extLst>
                </p14:cNvPr>
                <p14:cNvContentPartPr/>
                <p14:nvPr/>
              </p14:nvContentPartPr>
              <p14:xfrm>
                <a:off x="9125208" y="3541968"/>
                <a:ext cx="195480" cy="95760"/>
              </p14:xfrm>
            </p:contentPart>
          </mc:Choice>
          <mc:Fallback>
            <p:pic>
              <p:nvPicPr>
                <p:cNvPr id="20" name="Freihand 19">
                  <a:extLst>
                    <a:ext uri="{FF2B5EF4-FFF2-40B4-BE49-F238E27FC236}">
                      <a16:creationId xmlns:a16="http://schemas.microsoft.com/office/drawing/2014/main" id="{CFA144C4-3342-45F1-9609-A5E2E95035E9}"/>
                    </a:ext>
                  </a:extLst>
                </p:cNvPr>
                <p:cNvPicPr/>
                <p:nvPr/>
              </p:nvPicPr>
              <p:blipFill>
                <a:blip r:embed="rId32"/>
                <a:stretch>
                  <a:fillRect/>
                </a:stretch>
              </p:blipFill>
              <p:spPr>
                <a:xfrm>
                  <a:off x="9120888" y="3537648"/>
                  <a:ext cx="204120" cy="104400"/>
                </a:xfrm>
                <a:prstGeom prst="rect">
                  <a:avLst/>
                </a:prstGeom>
              </p:spPr>
            </p:pic>
          </mc:Fallback>
        </mc:AlternateContent>
        <mc:AlternateContent xmlns:mc="http://schemas.openxmlformats.org/markup-compatibility/2006">
          <mc:Choice xmlns:p14="http://schemas.microsoft.com/office/powerpoint/2010/main" Requires="p14">
            <p:contentPart p14:bwMode="auto" r:id="rId33">
              <p14:nvContentPartPr>
                <p14:cNvPr id="21" name="Freihand 20">
                  <a:extLst>
                    <a:ext uri="{FF2B5EF4-FFF2-40B4-BE49-F238E27FC236}">
                      <a16:creationId xmlns:a16="http://schemas.microsoft.com/office/drawing/2014/main" id="{F81BB0E0-DF3F-41C2-9491-BABC4F36768A}"/>
                    </a:ext>
                  </a:extLst>
                </p14:cNvPr>
                <p14:cNvContentPartPr/>
                <p14:nvPr/>
              </p14:nvContentPartPr>
              <p14:xfrm>
                <a:off x="9226008" y="3664368"/>
                <a:ext cx="109800" cy="20520"/>
              </p14:xfrm>
            </p:contentPart>
          </mc:Choice>
          <mc:Fallback>
            <p:pic>
              <p:nvPicPr>
                <p:cNvPr id="21" name="Freihand 20">
                  <a:extLst>
                    <a:ext uri="{FF2B5EF4-FFF2-40B4-BE49-F238E27FC236}">
                      <a16:creationId xmlns:a16="http://schemas.microsoft.com/office/drawing/2014/main" id="{F81BB0E0-DF3F-41C2-9491-BABC4F36768A}"/>
                    </a:ext>
                  </a:extLst>
                </p:cNvPr>
                <p:cNvPicPr/>
                <p:nvPr/>
              </p:nvPicPr>
              <p:blipFill>
                <a:blip r:embed="rId34"/>
                <a:stretch>
                  <a:fillRect/>
                </a:stretch>
              </p:blipFill>
              <p:spPr>
                <a:xfrm>
                  <a:off x="9221688" y="3660048"/>
                  <a:ext cx="118440" cy="29160"/>
                </a:xfrm>
                <a:prstGeom prst="rect">
                  <a:avLst/>
                </a:prstGeom>
              </p:spPr>
            </p:pic>
          </mc:Fallback>
        </mc:AlternateContent>
        <mc:AlternateContent xmlns:mc="http://schemas.openxmlformats.org/markup-compatibility/2006">
          <mc:Choice xmlns:p14="http://schemas.microsoft.com/office/powerpoint/2010/main" Requires="p14">
            <p:contentPart p14:bwMode="auto" r:id="rId35">
              <p14:nvContentPartPr>
                <p14:cNvPr id="22" name="Freihand 21">
                  <a:extLst>
                    <a:ext uri="{FF2B5EF4-FFF2-40B4-BE49-F238E27FC236}">
                      <a16:creationId xmlns:a16="http://schemas.microsoft.com/office/drawing/2014/main" id="{4D2960F6-DBAC-453C-8BF9-8B6472EB4495}"/>
                    </a:ext>
                  </a:extLst>
                </p14:cNvPr>
                <p14:cNvContentPartPr/>
                <p14:nvPr/>
              </p14:nvContentPartPr>
              <p14:xfrm>
                <a:off x="9368928" y="3572568"/>
                <a:ext cx="99000" cy="117720"/>
              </p14:xfrm>
            </p:contentPart>
          </mc:Choice>
          <mc:Fallback>
            <p:pic>
              <p:nvPicPr>
                <p:cNvPr id="22" name="Freihand 21">
                  <a:extLst>
                    <a:ext uri="{FF2B5EF4-FFF2-40B4-BE49-F238E27FC236}">
                      <a16:creationId xmlns:a16="http://schemas.microsoft.com/office/drawing/2014/main" id="{4D2960F6-DBAC-453C-8BF9-8B6472EB4495}"/>
                    </a:ext>
                  </a:extLst>
                </p:cNvPr>
                <p:cNvPicPr/>
                <p:nvPr/>
              </p:nvPicPr>
              <p:blipFill>
                <a:blip r:embed="rId36"/>
                <a:stretch>
                  <a:fillRect/>
                </a:stretch>
              </p:blipFill>
              <p:spPr>
                <a:xfrm>
                  <a:off x="9364608" y="3568248"/>
                  <a:ext cx="107640" cy="126360"/>
                </a:xfrm>
                <a:prstGeom prst="rect">
                  <a:avLst/>
                </a:prstGeom>
              </p:spPr>
            </p:pic>
          </mc:Fallback>
        </mc:AlternateContent>
        <mc:AlternateContent xmlns:mc="http://schemas.openxmlformats.org/markup-compatibility/2006">
          <mc:Choice xmlns:p14="http://schemas.microsoft.com/office/powerpoint/2010/main" Requires="p14">
            <p:contentPart p14:bwMode="auto" r:id="rId37">
              <p14:nvContentPartPr>
                <p14:cNvPr id="23" name="Freihand 22">
                  <a:extLst>
                    <a:ext uri="{FF2B5EF4-FFF2-40B4-BE49-F238E27FC236}">
                      <a16:creationId xmlns:a16="http://schemas.microsoft.com/office/drawing/2014/main" id="{BE4D72F2-05B0-466A-8FDA-962A07432923}"/>
                    </a:ext>
                  </a:extLst>
                </p14:cNvPr>
                <p14:cNvContentPartPr/>
                <p14:nvPr/>
              </p14:nvContentPartPr>
              <p14:xfrm>
                <a:off x="9193608" y="3040848"/>
                <a:ext cx="138600" cy="100080"/>
              </p14:xfrm>
            </p:contentPart>
          </mc:Choice>
          <mc:Fallback>
            <p:pic>
              <p:nvPicPr>
                <p:cNvPr id="23" name="Freihand 22">
                  <a:extLst>
                    <a:ext uri="{FF2B5EF4-FFF2-40B4-BE49-F238E27FC236}">
                      <a16:creationId xmlns:a16="http://schemas.microsoft.com/office/drawing/2014/main" id="{BE4D72F2-05B0-466A-8FDA-962A07432923}"/>
                    </a:ext>
                  </a:extLst>
                </p:cNvPr>
                <p:cNvPicPr/>
                <p:nvPr/>
              </p:nvPicPr>
              <p:blipFill>
                <a:blip r:embed="rId38"/>
                <a:stretch>
                  <a:fillRect/>
                </a:stretch>
              </p:blipFill>
              <p:spPr>
                <a:xfrm>
                  <a:off x="9189288" y="3036528"/>
                  <a:ext cx="147240" cy="108720"/>
                </a:xfrm>
                <a:prstGeom prst="rect">
                  <a:avLst/>
                </a:prstGeom>
              </p:spPr>
            </p:pic>
          </mc:Fallback>
        </mc:AlternateContent>
      </p:grpSp>
      <p:grpSp>
        <p:nvGrpSpPr>
          <p:cNvPr id="28" name="Gruppieren 27">
            <a:extLst>
              <a:ext uri="{FF2B5EF4-FFF2-40B4-BE49-F238E27FC236}">
                <a16:creationId xmlns:a16="http://schemas.microsoft.com/office/drawing/2014/main" id="{82400D1E-E051-40E3-A714-197C6FE3F417}"/>
              </a:ext>
            </a:extLst>
          </p:cNvPr>
          <p:cNvGrpSpPr/>
          <p:nvPr/>
        </p:nvGrpSpPr>
        <p:grpSpPr>
          <a:xfrm>
            <a:off x="9641448" y="3209688"/>
            <a:ext cx="249480" cy="248400"/>
            <a:chOff x="9641448" y="3209688"/>
            <a:chExt cx="249480" cy="248400"/>
          </a:xfrm>
        </p:grpSpPr>
        <mc:AlternateContent xmlns:mc="http://schemas.openxmlformats.org/markup-compatibility/2006">
          <mc:Choice xmlns:p14="http://schemas.microsoft.com/office/powerpoint/2010/main" Requires="p14">
            <p:contentPart p14:bwMode="auto" r:id="rId39">
              <p14:nvContentPartPr>
                <p14:cNvPr id="25" name="Freihand 24">
                  <a:extLst>
                    <a:ext uri="{FF2B5EF4-FFF2-40B4-BE49-F238E27FC236}">
                      <a16:creationId xmlns:a16="http://schemas.microsoft.com/office/drawing/2014/main" id="{98003AA6-6F75-4878-B349-CBABA416CA3F}"/>
                    </a:ext>
                  </a:extLst>
                </p14:cNvPr>
                <p14:cNvContentPartPr/>
                <p14:nvPr/>
              </p14:nvContentPartPr>
              <p14:xfrm>
                <a:off x="9650448" y="3209688"/>
                <a:ext cx="133200" cy="229320"/>
              </p14:xfrm>
            </p:contentPart>
          </mc:Choice>
          <mc:Fallback>
            <p:pic>
              <p:nvPicPr>
                <p:cNvPr id="25" name="Freihand 24">
                  <a:extLst>
                    <a:ext uri="{FF2B5EF4-FFF2-40B4-BE49-F238E27FC236}">
                      <a16:creationId xmlns:a16="http://schemas.microsoft.com/office/drawing/2014/main" id="{98003AA6-6F75-4878-B349-CBABA416CA3F}"/>
                    </a:ext>
                  </a:extLst>
                </p:cNvPr>
                <p:cNvPicPr/>
                <p:nvPr/>
              </p:nvPicPr>
              <p:blipFill>
                <a:blip r:embed="rId40"/>
                <a:stretch>
                  <a:fillRect/>
                </a:stretch>
              </p:blipFill>
              <p:spPr>
                <a:xfrm>
                  <a:off x="9646128" y="3205368"/>
                  <a:ext cx="141840" cy="237960"/>
                </a:xfrm>
                <a:prstGeom prst="rect">
                  <a:avLst/>
                </a:prstGeom>
              </p:spPr>
            </p:pic>
          </mc:Fallback>
        </mc:AlternateContent>
        <mc:AlternateContent xmlns:mc="http://schemas.openxmlformats.org/markup-compatibility/2006">
          <mc:Choice xmlns:p14="http://schemas.microsoft.com/office/powerpoint/2010/main" Requires="p14">
            <p:contentPart p14:bwMode="auto" r:id="rId41">
              <p14:nvContentPartPr>
                <p14:cNvPr id="26" name="Freihand 25">
                  <a:extLst>
                    <a:ext uri="{FF2B5EF4-FFF2-40B4-BE49-F238E27FC236}">
                      <a16:creationId xmlns:a16="http://schemas.microsoft.com/office/drawing/2014/main" id="{63D3D418-6421-4A9D-AC0E-5BA08B8A624D}"/>
                    </a:ext>
                  </a:extLst>
                </p14:cNvPr>
                <p14:cNvContentPartPr/>
                <p14:nvPr/>
              </p14:nvContentPartPr>
              <p14:xfrm>
                <a:off x="9641448" y="3279888"/>
                <a:ext cx="249480" cy="178200"/>
              </p14:xfrm>
            </p:contentPart>
          </mc:Choice>
          <mc:Fallback>
            <p:pic>
              <p:nvPicPr>
                <p:cNvPr id="26" name="Freihand 25">
                  <a:extLst>
                    <a:ext uri="{FF2B5EF4-FFF2-40B4-BE49-F238E27FC236}">
                      <a16:creationId xmlns:a16="http://schemas.microsoft.com/office/drawing/2014/main" id="{63D3D418-6421-4A9D-AC0E-5BA08B8A624D}"/>
                    </a:ext>
                  </a:extLst>
                </p:cNvPr>
                <p:cNvPicPr/>
                <p:nvPr/>
              </p:nvPicPr>
              <p:blipFill>
                <a:blip r:embed="rId42"/>
                <a:stretch>
                  <a:fillRect/>
                </a:stretch>
              </p:blipFill>
              <p:spPr>
                <a:xfrm>
                  <a:off x="9637128" y="3275568"/>
                  <a:ext cx="258120" cy="186840"/>
                </a:xfrm>
                <a:prstGeom prst="rect">
                  <a:avLst/>
                </a:prstGeom>
              </p:spPr>
            </p:pic>
          </mc:Fallback>
        </mc:AlternateContent>
        <mc:AlternateContent xmlns:mc="http://schemas.openxmlformats.org/markup-compatibility/2006">
          <mc:Choice xmlns:p14="http://schemas.microsoft.com/office/powerpoint/2010/main" Requires="p14">
            <p:contentPart p14:bwMode="auto" r:id="rId43">
              <p14:nvContentPartPr>
                <p14:cNvPr id="27" name="Freihand 26">
                  <a:extLst>
                    <a:ext uri="{FF2B5EF4-FFF2-40B4-BE49-F238E27FC236}">
                      <a16:creationId xmlns:a16="http://schemas.microsoft.com/office/drawing/2014/main" id="{EAB0ACED-FF2E-4B1E-B79A-3E0D92FCD5CD}"/>
                    </a:ext>
                  </a:extLst>
                </p14:cNvPr>
                <p14:cNvContentPartPr/>
                <p14:nvPr/>
              </p14:nvContentPartPr>
              <p14:xfrm>
                <a:off x="9875808" y="3246048"/>
                <a:ext cx="15120" cy="10800"/>
              </p14:xfrm>
            </p:contentPart>
          </mc:Choice>
          <mc:Fallback>
            <p:pic>
              <p:nvPicPr>
                <p:cNvPr id="27" name="Freihand 26">
                  <a:extLst>
                    <a:ext uri="{FF2B5EF4-FFF2-40B4-BE49-F238E27FC236}">
                      <a16:creationId xmlns:a16="http://schemas.microsoft.com/office/drawing/2014/main" id="{EAB0ACED-FF2E-4B1E-B79A-3E0D92FCD5CD}"/>
                    </a:ext>
                  </a:extLst>
                </p:cNvPr>
                <p:cNvPicPr/>
                <p:nvPr/>
              </p:nvPicPr>
              <p:blipFill>
                <a:blip r:embed="rId44"/>
                <a:stretch>
                  <a:fillRect/>
                </a:stretch>
              </p:blipFill>
              <p:spPr>
                <a:xfrm>
                  <a:off x="9871488" y="3241728"/>
                  <a:ext cx="23760" cy="1944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45">
            <p14:nvContentPartPr>
              <p14:cNvPr id="29" name="Freihand 28">
                <a:extLst>
                  <a:ext uri="{FF2B5EF4-FFF2-40B4-BE49-F238E27FC236}">
                    <a16:creationId xmlns:a16="http://schemas.microsoft.com/office/drawing/2014/main" id="{D339FADB-ED3D-41FF-B588-F54DA9EB1017}"/>
                  </a:ext>
                </a:extLst>
              </p14:cNvPr>
              <p14:cNvContentPartPr/>
              <p14:nvPr/>
            </p14:nvContentPartPr>
            <p14:xfrm>
              <a:off x="2027088" y="3740688"/>
              <a:ext cx="403200" cy="651240"/>
            </p14:xfrm>
          </p:contentPart>
        </mc:Choice>
        <mc:Fallback>
          <p:pic>
            <p:nvPicPr>
              <p:cNvPr id="29" name="Freihand 28">
                <a:extLst>
                  <a:ext uri="{FF2B5EF4-FFF2-40B4-BE49-F238E27FC236}">
                    <a16:creationId xmlns:a16="http://schemas.microsoft.com/office/drawing/2014/main" id="{D339FADB-ED3D-41FF-B588-F54DA9EB1017}"/>
                  </a:ext>
                </a:extLst>
              </p:cNvPr>
              <p:cNvPicPr/>
              <p:nvPr/>
            </p:nvPicPr>
            <p:blipFill>
              <a:blip r:embed="rId46"/>
              <a:stretch>
                <a:fillRect/>
              </a:stretch>
            </p:blipFill>
            <p:spPr>
              <a:xfrm>
                <a:off x="2022768" y="3736368"/>
                <a:ext cx="411840" cy="659880"/>
              </a:xfrm>
              <a:prstGeom prst="rect">
                <a:avLst/>
              </a:prstGeom>
            </p:spPr>
          </p:pic>
        </mc:Fallback>
      </mc:AlternateContent>
      <p:grpSp>
        <p:nvGrpSpPr>
          <p:cNvPr id="46" name="Gruppieren 45">
            <a:extLst>
              <a:ext uri="{FF2B5EF4-FFF2-40B4-BE49-F238E27FC236}">
                <a16:creationId xmlns:a16="http://schemas.microsoft.com/office/drawing/2014/main" id="{21157BAD-EAC2-4D3B-9C8B-5BB24B9C7816}"/>
              </a:ext>
            </a:extLst>
          </p:cNvPr>
          <p:cNvGrpSpPr/>
          <p:nvPr/>
        </p:nvGrpSpPr>
        <p:grpSpPr>
          <a:xfrm>
            <a:off x="2218968" y="4421808"/>
            <a:ext cx="2528280" cy="1113120"/>
            <a:chOff x="2218968" y="4421808"/>
            <a:chExt cx="2528280" cy="1113120"/>
          </a:xfrm>
        </p:grpSpPr>
        <mc:AlternateContent xmlns:mc="http://schemas.openxmlformats.org/markup-compatibility/2006">
          <mc:Choice xmlns:p14="http://schemas.microsoft.com/office/powerpoint/2010/main" Requires="p14">
            <p:contentPart p14:bwMode="auto" r:id="rId47">
              <p14:nvContentPartPr>
                <p14:cNvPr id="30" name="Freihand 29">
                  <a:extLst>
                    <a:ext uri="{FF2B5EF4-FFF2-40B4-BE49-F238E27FC236}">
                      <a16:creationId xmlns:a16="http://schemas.microsoft.com/office/drawing/2014/main" id="{CC0CD24B-FCC9-41EA-82BC-9AEE2D78F34E}"/>
                    </a:ext>
                  </a:extLst>
                </p14:cNvPr>
                <p14:cNvContentPartPr/>
                <p14:nvPr/>
              </p14:nvContentPartPr>
              <p14:xfrm>
                <a:off x="2218968" y="4421808"/>
                <a:ext cx="1103040" cy="858240"/>
              </p14:xfrm>
            </p:contentPart>
          </mc:Choice>
          <mc:Fallback>
            <p:pic>
              <p:nvPicPr>
                <p:cNvPr id="30" name="Freihand 29">
                  <a:extLst>
                    <a:ext uri="{FF2B5EF4-FFF2-40B4-BE49-F238E27FC236}">
                      <a16:creationId xmlns:a16="http://schemas.microsoft.com/office/drawing/2014/main" id="{CC0CD24B-FCC9-41EA-82BC-9AEE2D78F34E}"/>
                    </a:ext>
                  </a:extLst>
                </p:cNvPr>
                <p:cNvPicPr/>
                <p:nvPr/>
              </p:nvPicPr>
              <p:blipFill>
                <a:blip r:embed="rId48"/>
                <a:stretch>
                  <a:fillRect/>
                </a:stretch>
              </p:blipFill>
              <p:spPr>
                <a:xfrm>
                  <a:off x="2214648" y="4417488"/>
                  <a:ext cx="1111680" cy="866880"/>
                </a:xfrm>
                <a:prstGeom prst="rect">
                  <a:avLst/>
                </a:prstGeom>
              </p:spPr>
            </p:pic>
          </mc:Fallback>
        </mc:AlternateContent>
        <mc:AlternateContent xmlns:mc="http://schemas.openxmlformats.org/markup-compatibility/2006">
          <mc:Choice xmlns:p14="http://schemas.microsoft.com/office/powerpoint/2010/main" Requires="p14">
            <p:contentPart p14:bwMode="auto" r:id="rId49">
              <p14:nvContentPartPr>
                <p14:cNvPr id="31" name="Freihand 30">
                  <a:extLst>
                    <a:ext uri="{FF2B5EF4-FFF2-40B4-BE49-F238E27FC236}">
                      <a16:creationId xmlns:a16="http://schemas.microsoft.com/office/drawing/2014/main" id="{A6FF62CD-C16E-4623-81E9-2BE59A4EFBA7}"/>
                    </a:ext>
                  </a:extLst>
                </p14:cNvPr>
                <p14:cNvContentPartPr/>
                <p14:nvPr/>
              </p14:nvContentPartPr>
              <p14:xfrm>
                <a:off x="3240648" y="5100768"/>
                <a:ext cx="154800" cy="252000"/>
              </p14:xfrm>
            </p:contentPart>
          </mc:Choice>
          <mc:Fallback>
            <p:pic>
              <p:nvPicPr>
                <p:cNvPr id="31" name="Freihand 30">
                  <a:extLst>
                    <a:ext uri="{FF2B5EF4-FFF2-40B4-BE49-F238E27FC236}">
                      <a16:creationId xmlns:a16="http://schemas.microsoft.com/office/drawing/2014/main" id="{A6FF62CD-C16E-4623-81E9-2BE59A4EFBA7}"/>
                    </a:ext>
                  </a:extLst>
                </p:cNvPr>
                <p:cNvPicPr/>
                <p:nvPr/>
              </p:nvPicPr>
              <p:blipFill>
                <a:blip r:embed="rId50"/>
                <a:stretch>
                  <a:fillRect/>
                </a:stretch>
              </p:blipFill>
              <p:spPr>
                <a:xfrm>
                  <a:off x="3236328" y="5096448"/>
                  <a:ext cx="163440" cy="260640"/>
                </a:xfrm>
                <a:prstGeom prst="rect">
                  <a:avLst/>
                </a:prstGeom>
              </p:spPr>
            </p:pic>
          </mc:Fallback>
        </mc:AlternateContent>
        <mc:AlternateContent xmlns:mc="http://schemas.openxmlformats.org/markup-compatibility/2006">
          <mc:Choice xmlns:p14="http://schemas.microsoft.com/office/powerpoint/2010/main" Requires="p14">
            <p:contentPart p14:bwMode="auto" r:id="rId51">
              <p14:nvContentPartPr>
                <p14:cNvPr id="32" name="Freihand 31">
                  <a:extLst>
                    <a:ext uri="{FF2B5EF4-FFF2-40B4-BE49-F238E27FC236}">
                      <a16:creationId xmlns:a16="http://schemas.microsoft.com/office/drawing/2014/main" id="{AF30F921-AE66-4250-92DC-AC269AA86D12}"/>
                    </a:ext>
                  </a:extLst>
                </p14:cNvPr>
                <p14:cNvContentPartPr/>
                <p14:nvPr/>
              </p14:nvContentPartPr>
              <p14:xfrm>
                <a:off x="3714768" y="5146488"/>
                <a:ext cx="173880" cy="286560"/>
              </p14:xfrm>
            </p:contentPart>
          </mc:Choice>
          <mc:Fallback>
            <p:pic>
              <p:nvPicPr>
                <p:cNvPr id="32" name="Freihand 31">
                  <a:extLst>
                    <a:ext uri="{FF2B5EF4-FFF2-40B4-BE49-F238E27FC236}">
                      <a16:creationId xmlns:a16="http://schemas.microsoft.com/office/drawing/2014/main" id="{AF30F921-AE66-4250-92DC-AC269AA86D12}"/>
                    </a:ext>
                  </a:extLst>
                </p:cNvPr>
                <p:cNvPicPr/>
                <p:nvPr/>
              </p:nvPicPr>
              <p:blipFill>
                <a:blip r:embed="rId52"/>
                <a:stretch>
                  <a:fillRect/>
                </a:stretch>
              </p:blipFill>
              <p:spPr>
                <a:xfrm>
                  <a:off x="3710448" y="5142168"/>
                  <a:ext cx="182520" cy="295200"/>
                </a:xfrm>
                <a:prstGeom prst="rect">
                  <a:avLst/>
                </a:prstGeom>
              </p:spPr>
            </p:pic>
          </mc:Fallback>
        </mc:AlternateContent>
        <mc:AlternateContent xmlns:mc="http://schemas.openxmlformats.org/markup-compatibility/2006">
          <mc:Choice xmlns:p14="http://schemas.microsoft.com/office/powerpoint/2010/main" Requires="p14">
            <p:contentPart p14:bwMode="auto" r:id="rId53">
              <p14:nvContentPartPr>
                <p14:cNvPr id="33" name="Freihand 32">
                  <a:extLst>
                    <a:ext uri="{FF2B5EF4-FFF2-40B4-BE49-F238E27FC236}">
                      <a16:creationId xmlns:a16="http://schemas.microsoft.com/office/drawing/2014/main" id="{1E021153-26A1-44CB-9753-09C9473F4C34}"/>
                    </a:ext>
                  </a:extLst>
                </p14:cNvPr>
                <p14:cNvContentPartPr/>
                <p14:nvPr/>
              </p14:nvContentPartPr>
              <p14:xfrm>
                <a:off x="3531168" y="5034888"/>
                <a:ext cx="141120" cy="7560"/>
              </p14:xfrm>
            </p:contentPart>
          </mc:Choice>
          <mc:Fallback>
            <p:pic>
              <p:nvPicPr>
                <p:cNvPr id="33" name="Freihand 32">
                  <a:extLst>
                    <a:ext uri="{FF2B5EF4-FFF2-40B4-BE49-F238E27FC236}">
                      <a16:creationId xmlns:a16="http://schemas.microsoft.com/office/drawing/2014/main" id="{1E021153-26A1-44CB-9753-09C9473F4C34}"/>
                    </a:ext>
                  </a:extLst>
                </p:cNvPr>
                <p:cNvPicPr/>
                <p:nvPr/>
              </p:nvPicPr>
              <p:blipFill>
                <a:blip r:embed="rId54"/>
                <a:stretch>
                  <a:fillRect/>
                </a:stretch>
              </p:blipFill>
              <p:spPr>
                <a:xfrm>
                  <a:off x="3526848" y="5030568"/>
                  <a:ext cx="149760" cy="16200"/>
                </a:xfrm>
                <a:prstGeom prst="rect">
                  <a:avLst/>
                </a:prstGeom>
              </p:spPr>
            </p:pic>
          </mc:Fallback>
        </mc:AlternateContent>
        <mc:AlternateContent xmlns:mc="http://schemas.openxmlformats.org/markup-compatibility/2006">
          <mc:Choice xmlns:p14="http://schemas.microsoft.com/office/powerpoint/2010/main" Requires="p14">
            <p:contentPart p14:bwMode="auto" r:id="rId55">
              <p14:nvContentPartPr>
                <p14:cNvPr id="34" name="Freihand 33">
                  <a:extLst>
                    <a:ext uri="{FF2B5EF4-FFF2-40B4-BE49-F238E27FC236}">
                      <a16:creationId xmlns:a16="http://schemas.microsoft.com/office/drawing/2014/main" id="{3A48C234-59A8-4CB2-8CAA-E8323B6D6C05}"/>
                    </a:ext>
                  </a:extLst>
                </p14:cNvPr>
                <p14:cNvContentPartPr/>
                <p14:nvPr/>
              </p14:nvContentPartPr>
              <p14:xfrm>
                <a:off x="3460968" y="5092488"/>
                <a:ext cx="189720" cy="228240"/>
              </p14:xfrm>
            </p:contentPart>
          </mc:Choice>
          <mc:Fallback>
            <p:pic>
              <p:nvPicPr>
                <p:cNvPr id="34" name="Freihand 33">
                  <a:extLst>
                    <a:ext uri="{FF2B5EF4-FFF2-40B4-BE49-F238E27FC236}">
                      <a16:creationId xmlns:a16="http://schemas.microsoft.com/office/drawing/2014/main" id="{3A48C234-59A8-4CB2-8CAA-E8323B6D6C05}"/>
                    </a:ext>
                  </a:extLst>
                </p:cNvPr>
                <p:cNvPicPr/>
                <p:nvPr/>
              </p:nvPicPr>
              <p:blipFill>
                <a:blip r:embed="rId56"/>
                <a:stretch>
                  <a:fillRect/>
                </a:stretch>
              </p:blipFill>
              <p:spPr>
                <a:xfrm>
                  <a:off x="3456648" y="5088168"/>
                  <a:ext cx="198360" cy="236880"/>
                </a:xfrm>
                <a:prstGeom prst="rect">
                  <a:avLst/>
                </a:prstGeom>
              </p:spPr>
            </p:pic>
          </mc:Fallback>
        </mc:AlternateContent>
        <mc:AlternateContent xmlns:mc="http://schemas.openxmlformats.org/markup-compatibility/2006">
          <mc:Choice xmlns:p14="http://schemas.microsoft.com/office/powerpoint/2010/main" Requires="p14">
            <p:contentPart p14:bwMode="auto" r:id="rId57">
              <p14:nvContentPartPr>
                <p14:cNvPr id="35" name="Freihand 34">
                  <a:extLst>
                    <a:ext uri="{FF2B5EF4-FFF2-40B4-BE49-F238E27FC236}">
                      <a16:creationId xmlns:a16="http://schemas.microsoft.com/office/drawing/2014/main" id="{DA998C29-B442-4AFD-8FBD-CAB8351187B2}"/>
                    </a:ext>
                  </a:extLst>
                </p14:cNvPr>
                <p14:cNvContentPartPr/>
                <p14:nvPr/>
              </p14:nvContentPartPr>
              <p14:xfrm>
                <a:off x="3992328" y="5203728"/>
                <a:ext cx="18720" cy="98280"/>
              </p14:xfrm>
            </p:contentPart>
          </mc:Choice>
          <mc:Fallback>
            <p:pic>
              <p:nvPicPr>
                <p:cNvPr id="35" name="Freihand 34">
                  <a:extLst>
                    <a:ext uri="{FF2B5EF4-FFF2-40B4-BE49-F238E27FC236}">
                      <a16:creationId xmlns:a16="http://schemas.microsoft.com/office/drawing/2014/main" id="{DA998C29-B442-4AFD-8FBD-CAB8351187B2}"/>
                    </a:ext>
                  </a:extLst>
                </p:cNvPr>
                <p:cNvPicPr/>
                <p:nvPr/>
              </p:nvPicPr>
              <p:blipFill>
                <a:blip r:embed="rId58"/>
                <a:stretch>
                  <a:fillRect/>
                </a:stretch>
              </p:blipFill>
              <p:spPr>
                <a:xfrm>
                  <a:off x="3988008" y="5199408"/>
                  <a:ext cx="27360" cy="106920"/>
                </a:xfrm>
                <a:prstGeom prst="rect">
                  <a:avLst/>
                </a:prstGeom>
              </p:spPr>
            </p:pic>
          </mc:Fallback>
        </mc:AlternateContent>
        <mc:AlternateContent xmlns:mc="http://schemas.openxmlformats.org/markup-compatibility/2006">
          <mc:Choice xmlns:p14="http://schemas.microsoft.com/office/powerpoint/2010/main" Requires="p14">
            <p:contentPart p14:bwMode="auto" r:id="rId59">
              <p14:nvContentPartPr>
                <p14:cNvPr id="36" name="Freihand 35">
                  <a:extLst>
                    <a:ext uri="{FF2B5EF4-FFF2-40B4-BE49-F238E27FC236}">
                      <a16:creationId xmlns:a16="http://schemas.microsoft.com/office/drawing/2014/main" id="{9ABB50BF-2517-4CE9-8F82-2E938AB89F57}"/>
                    </a:ext>
                  </a:extLst>
                </p14:cNvPr>
                <p14:cNvContentPartPr/>
                <p14:nvPr/>
              </p14:nvContentPartPr>
              <p14:xfrm>
                <a:off x="3989448" y="5092848"/>
                <a:ext cx="29160" cy="10800"/>
              </p14:xfrm>
            </p:contentPart>
          </mc:Choice>
          <mc:Fallback>
            <p:pic>
              <p:nvPicPr>
                <p:cNvPr id="36" name="Freihand 35">
                  <a:extLst>
                    <a:ext uri="{FF2B5EF4-FFF2-40B4-BE49-F238E27FC236}">
                      <a16:creationId xmlns:a16="http://schemas.microsoft.com/office/drawing/2014/main" id="{9ABB50BF-2517-4CE9-8F82-2E938AB89F57}"/>
                    </a:ext>
                  </a:extLst>
                </p:cNvPr>
                <p:cNvPicPr/>
                <p:nvPr/>
              </p:nvPicPr>
              <p:blipFill>
                <a:blip r:embed="rId60"/>
                <a:stretch>
                  <a:fillRect/>
                </a:stretch>
              </p:blipFill>
              <p:spPr>
                <a:xfrm>
                  <a:off x="3985128" y="5088528"/>
                  <a:ext cx="37800" cy="19440"/>
                </a:xfrm>
                <a:prstGeom prst="rect">
                  <a:avLst/>
                </a:prstGeom>
              </p:spPr>
            </p:pic>
          </mc:Fallback>
        </mc:AlternateContent>
        <mc:AlternateContent xmlns:mc="http://schemas.openxmlformats.org/markup-compatibility/2006">
          <mc:Choice xmlns:p14="http://schemas.microsoft.com/office/powerpoint/2010/main" Requires="p14">
            <p:contentPart p14:bwMode="auto" r:id="rId61">
              <p14:nvContentPartPr>
                <p14:cNvPr id="37" name="Freihand 36">
                  <a:extLst>
                    <a:ext uri="{FF2B5EF4-FFF2-40B4-BE49-F238E27FC236}">
                      <a16:creationId xmlns:a16="http://schemas.microsoft.com/office/drawing/2014/main" id="{CCE12E8D-E13C-40E3-A82C-4557E8652D22}"/>
                    </a:ext>
                  </a:extLst>
                </p14:cNvPr>
                <p14:cNvContentPartPr/>
                <p14:nvPr/>
              </p14:nvContentPartPr>
              <p14:xfrm>
                <a:off x="4177728" y="5112288"/>
                <a:ext cx="205560" cy="10800"/>
              </p14:xfrm>
            </p:contentPart>
          </mc:Choice>
          <mc:Fallback>
            <p:pic>
              <p:nvPicPr>
                <p:cNvPr id="37" name="Freihand 36">
                  <a:extLst>
                    <a:ext uri="{FF2B5EF4-FFF2-40B4-BE49-F238E27FC236}">
                      <a16:creationId xmlns:a16="http://schemas.microsoft.com/office/drawing/2014/main" id="{CCE12E8D-E13C-40E3-A82C-4557E8652D22}"/>
                    </a:ext>
                  </a:extLst>
                </p:cNvPr>
                <p:cNvPicPr/>
                <p:nvPr/>
              </p:nvPicPr>
              <p:blipFill>
                <a:blip r:embed="rId62"/>
                <a:stretch>
                  <a:fillRect/>
                </a:stretch>
              </p:blipFill>
              <p:spPr>
                <a:xfrm>
                  <a:off x="4173408" y="5107968"/>
                  <a:ext cx="214200" cy="19440"/>
                </a:xfrm>
                <a:prstGeom prst="rect">
                  <a:avLst/>
                </a:prstGeom>
              </p:spPr>
            </p:pic>
          </mc:Fallback>
        </mc:AlternateContent>
        <mc:AlternateContent xmlns:mc="http://schemas.openxmlformats.org/markup-compatibility/2006">
          <mc:Choice xmlns:p14="http://schemas.microsoft.com/office/powerpoint/2010/main" Requires="p14">
            <p:contentPart p14:bwMode="auto" r:id="rId63">
              <p14:nvContentPartPr>
                <p14:cNvPr id="38" name="Freihand 37">
                  <a:extLst>
                    <a:ext uri="{FF2B5EF4-FFF2-40B4-BE49-F238E27FC236}">
                      <a16:creationId xmlns:a16="http://schemas.microsoft.com/office/drawing/2014/main" id="{40274928-06E1-4C53-ADCA-4CFCEDDE063A}"/>
                    </a:ext>
                  </a:extLst>
                </p14:cNvPr>
                <p14:cNvContentPartPr/>
                <p14:nvPr/>
              </p14:nvContentPartPr>
              <p14:xfrm>
                <a:off x="4244328" y="5168448"/>
                <a:ext cx="131760" cy="15480"/>
              </p14:xfrm>
            </p:contentPart>
          </mc:Choice>
          <mc:Fallback>
            <p:pic>
              <p:nvPicPr>
                <p:cNvPr id="38" name="Freihand 37">
                  <a:extLst>
                    <a:ext uri="{FF2B5EF4-FFF2-40B4-BE49-F238E27FC236}">
                      <a16:creationId xmlns:a16="http://schemas.microsoft.com/office/drawing/2014/main" id="{40274928-06E1-4C53-ADCA-4CFCEDDE063A}"/>
                    </a:ext>
                  </a:extLst>
                </p:cNvPr>
                <p:cNvPicPr/>
                <p:nvPr/>
              </p:nvPicPr>
              <p:blipFill>
                <a:blip r:embed="rId64"/>
                <a:stretch>
                  <a:fillRect/>
                </a:stretch>
              </p:blipFill>
              <p:spPr>
                <a:xfrm>
                  <a:off x="4240008" y="5164128"/>
                  <a:ext cx="140400" cy="24120"/>
                </a:xfrm>
                <a:prstGeom prst="rect">
                  <a:avLst/>
                </a:prstGeom>
              </p:spPr>
            </p:pic>
          </mc:Fallback>
        </mc:AlternateContent>
        <mc:AlternateContent xmlns:mc="http://schemas.openxmlformats.org/markup-compatibility/2006">
          <mc:Choice xmlns:p14="http://schemas.microsoft.com/office/powerpoint/2010/main" Requires="p14">
            <p:contentPart p14:bwMode="auto" r:id="rId65">
              <p14:nvContentPartPr>
                <p14:cNvPr id="39" name="Freihand 38">
                  <a:extLst>
                    <a:ext uri="{FF2B5EF4-FFF2-40B4-BE49-F238E27FC236}">
                      <a16:creationId xmlns:a16="http://schemas.microsoft.com/office/drawing/2014/main" id="{1EEB8323-9B8E-44AF-8451-60840D2B530C}"/>
                    </a:ext>
                  </a:extLst>
                </p14:cNvPr>
                <p14:cNvContentPartPr/>
                <p14:nvPr/>
              </p14:nvContentPartPr>
              <p14:xfrm>
                <a:off x="3415968" y="5450328"/>
                <a:ext cx="9000" cy="82800"/>
              </p14:xfrm>
            </p:contentPart>
          </mc:Choice>
          <mc:Fallback>
            <p:pic>
              <p:nvPicPr>
                <p:cNvPr id="39" name="Freihand 38">
                  <a:extLst>
                    <a:ext uri="{FF2B5EF4-FFF2-40B4-BE49-F238E27FC236}">
                      <a16:creationId xmlns:a16="http://schemas.microsoft.com/office/drawing/2014/main" id="{1EEB8323-9B8E-44AF-8451-60840D2B530C}"/>
                    </a:ext>
                  </a:extLst>
                </p:cNvPr>
                <p:cNvPicPr/>
                <p:nvPr/>
              </p:nvPicPr>
              <p:blipFill>
                <a:blip r:embed="rId66"/>
                <a:stretch>
                  <a:fillRect/>
                </a:stretch>
              </p:blipFill>
              <p:spPr>
                <a:xfrm>
                  <a:off x="3411648" y="5446008"/>
                  <a:ext cx="17640" cy="91440"/>
                </a:xfrm>
                <a:prstGeom prst="rect">
                  <a:avLst/>
                </a:prstGeom>
              </p:spPr>
            </p:pic>
          </mc:Fallback>
        </mc:AlternateContent>
        <mc:AlternateContent xmlns:mc="http://schemas.openxmlformats.org/markup-compatibility/2006">
          <mc:Choice xmlns:p14="http://schemas.microsoft.com/office/powerpoint/2010/main" Requires="p14">
            <p:contentPart p14:bwMode="auto" r:id="rId67">
              <p14:nvContentPartPr>
                <p14:cNvPr id="40" name="Freihand 39">
                  <a:extLst>
                    <a:ext uri="{FF2B5EF4-FFF2-40B4-BE49-F238E27FC236}">
                      <a16:creationId xmlns:a16="http://schemas.microsoft.com/office/drawing/2014/main" id="{094A6A53-8C5B-454C-A640-90AA2371A26C}"/>
                    </a:ext>
                  </a:extLst>
                </p14:cNvPr>
                <p14:cNvContentPartPr/>
                <p14:nvPr/>
              </p14:nvContentPartPr>
              <p14:xfrm>
                <a:off x="3399408" y="5381928"/>
                <a:ext cx="131760" cy="77400"/>
              </p14:xfrm>
            </p:contentPart>
          </mc:Choice>
          <mc:Fallback>
            <p:pic>
              <p:nvPicPr>
                <p:cNvPr id="40" name="Freihand 39">
                  <a:extLst>
                    <a:ext uri="{FF2B5EF4-FFF2-40B4-BE49-F238E27FC236}">
                      <a16:creationId xmlns:a16="http://schemas.microsoft.com/office/drawing/2014/main" id="{094A6A53-8C5B-454C-A640-90AA2371A26C}"/>
                    </a:ext>
                  </a:extLst>
                </p:cNvPr>
                <p:cNvPicPr/>
                <p:nvPr/>
              </p:nvPicPr>
              <p:blipFill>
                <a:blip r:embed="rId68"/>
                <a:stretch>
                  <a:fillRect/>
                </a:stretch>
              </p:blipFill>
              <p:spPr>
                <a:xfrm>
                  <a:off x="3395088" y="5377608"/>
                  <a:ext cx="140400" cy="86040"/>
                </a:xfrm>
                <a:prstGeom prst="rect">
                  <a:avLst/>
                </a:prstGeom>
              </p:spPr>
            </p:pic>
          </mc:Fallback>
        </mc:AlternateContent>
        <mc:AlternateContent xmlns:mc="http://schemas.openxmlformats.org/markup-compatibility/2006">
          <mc:Choice xmlns:p14="http://schemas.microsoft.com/office/powerpoint/2010/main" Requires="p14">
            <p:contentPart p14:bwMode="auto" r:id="rId69">
              <p14:nvContentPartPr>
                <p14:cNvPr id="41" name="Freihand 40">
                  <a:extLst>
                    <a:ext uri="{FF2B5EF4-FFF2-40B4-BE49-F238E27FC236}">
                      <a16:creationId xmlns:a16="http://schemas.microsoft.com/office/drawing/2014/main" id="{6E741180-A18E-4DAE-B206-5DEDC241B9F4}"/>
                    </a:ext>
                  </a:extLst>
                </p14:cNvPr>
                <p14:cNvContentPartPr/>
                <p14:nvPr/>
              </p14:nvContentPartPr>
              <p14:xfrm>
                <a:off x="3482928" y="5502888"/>
                <a:ext cx="64440" cy="11160"/>
              </p14:xfrm>
            </p:contentPart>
          </mc:Choice>
          <mc:Fallback>
            <p:pic>
              <p:nvPicPr>
                <p:cNvPr id="41" name="Freihand 40">
                  <a:extLst>
                    <a:ext uri="{FF2B5EF4-FFF2-40B4-BE49-F238E27FC236}">
                      <a16:creationId xmlns:a16="http://schemas.microsoft.com/office/drawing/2014/main" id="{6E741180-A18E-4DAE-B206-5DEDC241B9F4}"/>
                    </a:ext>
                  </a:extLst>
                </p:cNvPr>
                <p:cNvPicPr/>
                <p:nvPr/>
              </p:nvPicPr>
              <p:blipFill>
                <a:blip r:embed="rId70"/>
                <a:stretch>
                  <a:fillRect/>
                </a:stretch>
              </p:blipFill>
              <p:spPr>
                <a:xfrm>
                  <a:off x="3478608" y="5498568"/>
                  <a:ext cx="73080" cy="19800"/>
                </a:xfrm>
                <a:prstGeom prst="rect">
                  <a:avLst/>
                </a:prstGeom>
              </p:spPr>
            </p:pic>
          </mc:Fallback>
        </mc:AlternateContent>
        <mc:AlternateContent xmlns:mc="http://schemas.openxmlformats.org/markup-compatibility/2006">
          <mc:Choice xmlns:p14="http://schemas.microsoft.com/office/powerpoint/2010/main" Requires="p14">
            <p:contentPart p14:bwMode="auto" r:id="rId71">
              <p14:nvContentPartPr>
                <p14:cNvPr id="42" name="Freihand 41">
                  <a:extLst>
                    <a:ext uri="{FF2B5EF4-FFF2-40B4-BE49-F238E27FC236}">
                      <a16:creationId xmlns:a16="http://schemas.microsoft.com/office/drawing/2014/main" id="{44B7B71F-D007-4746-A5A5-46E5FF3B1BC5}"/>
                    </a:ext>
                  </a:extLst>
                </p14:cNvPr>
                <p14:cNvContentPartPr/>
                <p14:nvPr/>
              </p14:nvContentPartPr>
              <p14:xfrm>
                <a:off x="3583368" y="5435928"/>
                <a:ext cx="80280" cy="99000"/>
              </p14:xfrm>
            </p:contentPart>
          </mc:Choice>
          <mc:Fallback>
            <p:pic>
              <p:nvPicPr>
                <p:cNvPr id="42" name="Freihand 41">
                  <a:extLst>
                    <a:ext uri="{FF2B5EF4-FFF2-40B4-BE49-F238E27FC236}">
                      <a16:creationId xmlns:a16="http://schemas.microsoft.com/office/drawing/2014/main" id="{44B7B71F-D007-4746-A5A5-46E5FF3B1BC5}"/>
                    </a:ext>
                  </a:extLst>
                </p:cNvPr>
                <p:cNvPicPr/>
                <p:nvPr/>
              </p:nvPicPr>
              <p:blipFill>
                <a:blip r:embed="rId72"/>
                <a:stretch>
                  <a:fillRect/>
                </a:stretch>
              </p:blipFill>
              <p:spPr>
                <a:xfrm>
                  <a:off x="3579048" y="5431608"/>
                  <a:ext cx="88920" cy="107640"/>
                </a:xfrm>
                <a:prstGeom prst="rect">
                  <a:avLst/>
                </a:prstGeom>
              </p:spPr>
            </p:pic>
          </mc:Fallback>
        </mc:AlternateContent>
        <mc:AlternateContent xmlns:mc="http://schemas.openxmlformats.org/markup-compatibility/2006">
          <mc:Choice xmlns:p14="http://schemas.microsoft.com/office/powerpoint/2010/main" Requires="p14">
            <p:contentPart p14:bwMode="auto" r:id="rId73">
              <p14:nvContentPartPr>
                <p14:cNvPr id="43" name="Freihand 42">
                  <a:extLst>
                    <a:ext uri="{FF2B5EF4-FFF2-40B4-BE49-F238E27FC236}">
                      <a16:creationId xmlns:a16="http://schemas.microsoft.com/office/drawing/2014/main" id="{6F7EAB8D-18BE-4012-BB5B-A2BC59B7153C}"/>
                    </a:ext>
                  </a:extLst>
                </p14:cNvPr>
                <p14:cNvContentPartPr/>
                <p14:nvPr/>
              </p14:nvContentPartPr>
              <p14:xfrm>
                <a:off x="3530808" y="4878648"/>
                <a:ext cx="118080" cy="64080"/>
              </p14:xfrm>
            </p:contentPart>
          </mc:Choice>
          <mc:Fallback>
            <p:pic>
              <p:nvPicPr>
                <p:cNvPr id="43" name="Freihand 42">
                  <a:extLst>
                    <a:ext uri="{FF2B5EF4-FFF2-40B4-BE49-F238E27FC236}">
                      <a16:creationId xmlns:a16="http://schemas.microsoft.com/office/drawing/2014/main" id="{6F7EAB8D-18BE-4012-BB5B-A2BC59B7153C}"/>
                    </a:ext>
                  </a:extLst>
                </p:cNvPr>
                <p:cNvPicPr/>
                <p:nvPr/>
              </p:nvPicPr>
              <p:blipFill>
                <a:blip r:embed="rId74"/>
                <a:stretch>
                  <a:fillRect/>
                </a:stretch>
              </p:blipFill>
              <p:spPr>
                <a:xfrm>
                  <a:off x="3526488" y="4874328"/>
                  <a:ext cx="126720" cy="72720"/>
                </a:xfrm>
                <a:prstGeom prst="rect">
                  <a:avLst/>
                </a:prstGeom>
              </p:spPr>
            </p:pic>
          </mc:Fallback>
        </mc:AlternateContent>
        <mc:AlternateContent xmlns:mc="http://schemas.openxmlformats.org/markup-compatibility/2006">
          <mc:Choice xmlns:p14="http://schemas.microsoft.com/office/powerpoint/2010/main" Requires="p14">
            <p:contentPart p14:bwMode="auto" r:id="rId75">
              <p14:nvContentPartPr>
                <p14:cNvPr id="45" name="Freihand 44">
                  <a:extLst>
                    <a:ext uri="{FF2B5EF4-FFF2-40B4-BE49-F238E27FC236}">
                      <a16:creationId xmlns:a16="http://schemas.microsoft.com/office/drawing/2014/main" id="{E5487B9B-E2D2-4F76-B940-F948183691AC}"/>
                    </a:ext>
                  </a:extLst>
                </p14:cNvPr>
                <p14:cNvContentPartPr/>
                <p14:nvPr/>
              </p14:nvContentPartPr>
              <p14:xfrm>
                <a:off x="4557888" y="5019408"/>
                <a:ext cx="189360" cy="229680"/>
              </p14:xfrm>
            </p:contentPart>
          </mc:Choice>
          <mc:Fallback>
            <p:pic>
              <p:nvPicPr>
                <p:cNvPr id="45" name="Freihand 44">
                  <a:extLst>
                    <a:ext uri="{FF2B5EF4-FFF2-40B4-BE49-F238E27FC236}">
                      <a16:creationId xmlns:a16="http://schemas.microsoft.com/office/drawing/2014/main" id="{E5487B9B-E2D2-4F76-B940-F948183691AC}"/>
                    </a:ext>
                  </a:extLst>
                </p:cNvPr>
                <p:cNvPicPr/>
                <p:nvPr/>
              </p:nvPicPr>
              <p:blipFill>
                <a:blip r:embed="rId76"/>
                <a:stretch>
                  <a:fillRect/>
                </a:stretch>
              </p:blipFill>
              <p:spPr>
                <a:xfrm>
                  <a:off x="4553568" y="5015088"/>
                  <a:ext cx="198000" cy="238320"/>
                </a:xfrm>
                <a:prstGeom prst="rect">
                  <a:avLst/>
                </a:prstGeom>
              </p:spPr>
            </p:pic>
          </mc:Fallback>
        </mc:AlternateContent>
      </p:grpSp>
      <p:sp>
        <p:nvSpPr>
          <p:cNvPr id="48" name="Textfeld 47">
            <a:extLst>
              <a:ext uri="{FF2B5EF4-FFF2-40B4-BE49-F238E27FC236}">
                <a16:creationId xmlns:a16="http://schemas.microsoft.com/office/drawing/2014/main" id="{E63CEE28-BFF7-4124-8B23-CAF25B7A3551}"/>
              </a:ext>
            </a:extLst>
          </p:cNvPr>
          <p:cNvSpPr txBox="1"/>
          <p:nvPr/>
        </p:nvSpPr>
        <p:spPr>
          <a:xfrm>
            <a:off x="2956283" y="5605404"/>
            <a:ext cx="6099048" cy="646331"/>
          </a:xfrm>
          <a:prstGeom prst="rect">
            <a:avLst/>
          </a:prstGeom>
          <a:noFill/>
        </p:spPr>
        <p:txBody>
          <a:bodyPr wrap="square">
            <a:spAutoFit/>
          </a:bodyPr>
          <a:lstStyle/>
          <a:p>
            <a:r>
              <a:rPr lang="de-DE" dirty="0">
                <a:hlinkClick r:id="rId4"/>
              </a:rPr>
              <a:t>https://service.destatis.de/inflationsrechner/EN/</a:t>
            </a:r>
            <a:endParaRPr lang="de-DE" dirty="0"/>
          </a:p>
          <a:p>
            <a:endParaRPr lang="de-DE" dirty="0"/>
          </a:p>
        </p:txBody>
      </p:sp>
    </p:spTree>
    <p:extLst>
      <p:ext uri="{BB962C8B-B14F-4D97-AF65-F5344CB8AC3E}">
        <p14:creationId xmlns:p14="http://schemas.microsoft.com/office/powerpoint/2010/main" val="8420027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3" name="Rectangle 2"/>
          <p:cNvSpPr>
            <a:spLocks noChangeArrowheads="1"/>
          </p:cNvSpPr>
          <p:nvPr/>
        </p:nvSpPr>
        <p:spPr bwMode="auto">
          <a:xfrm>
            <a:off x="3143251" y="182298"/>
            <a:ext cx="5803900"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dirty="0">
                <a:solidFill>
                  <a:srgbClr val="000000"/>
                </a:solidFill>
                <a:latin typeface="Sparkasse Rg" pitchFamily="34" charset="0"/>
              </a:rPr>
              <a:t>Wägungsschema des Verbraucherpreisindex</a:t>
            </a:r>
          </a:p>
        </p:txBody>
      </p:sp>
      <p:sp>
        <p:nvSpPr>
          <p:cNvPr id="148484" name="Text Box 3"/>
          <p:cNvSpPr txBox="1">
            <a:spLocks noChangeArrowheads="1"/>
          </p:cNvSpPr>
          <p:nvPr/>
        </p:nvSpPr>
        <p:spPr bwMode="auto">
          <a:xfrm>
            <a:off x="6045201" y="1223963"/>
            <a:ext cx="180975" cy="825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buFontTx/>
              <a:buNone/>
            </a:pPr>
            <a:endParaRPr lang="de-DE" sz="2400">
              <a:solidFill>
                <a:srgbClr val="000000"/>
              </a:solidFill>
            </a:endParaRPr>
          </a:p>
          <a:p>
            <a:pPr eaLnBrk="1" hangingPunct="1">
              <a:buClrTx/>
              <a:buFontTx/>
              <a:buNone/>
            </a:pPr>
            <a:endParaRPr lang="de-DE" sz="2400">
              <a:solidFill>
                <a:srgbClr val="000000"/>
              </a:solidFill>
            </a:endParaRPr>
          </a:p>
        </p:txBody>
      </p:sp>
      <p:sp>
        <p:nvSpPr>
          <p:cNvPr id="6" name="Text Box 3"/>
          <p:cNvSpPr txBox="1">
            <a:spLocks noChangeArrowheads="1"/>
          </p:cNvSpPr>
          <p:nvPr/>
        </p:nvSpPr>
        <p:spPr bwMode="auto">
          <a:xfrm>
            <a:off x="0" y="4706016"/>
            <a:ext cx="8270964" cy="211429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no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pPr>
            <a:r>
              <a:rPr lang="de-DE" altLang="de-DE" sz="1400" dirty="0">
                <a:solidFill>
                  <a:srgbClr val="000000"/>
                </a:solidFill>
              </a:rPr>
              <a:t>Oder das Preiskaleidoskop des </a:t>
            </a:r>
            <a:r>
              <a:rPr lang="de-DE" altLang="de-DE" sz="1400" dirty="0" err="1">
                <a:solidFill>
                  <a:srgbClr val="000000"/>
                </a:solidFill>
              </a:rPr>
              <a:t>Stabu</a:t>
            </a:r>
            <a:endParaRPr lang="de-DE" altLang="de-DE" sz="1400" dirty="0">
              <a:solidFill>
                <a:srgbClr val="000000"/>
              </a:solidFill>
            </a:endParaRPr>
          </a:p>
          <a:p>
            <a:pPr eaLnBrk="1" hangingPunct="1">
              <a:buClrTx/>
            </a:pPr>
            <a:endParaRPr lang="de-DE" altLang="de-DE" sz="1400" dirty="0">
              <a:solidFill>
                <a:srgbClr val="000000"/>
              </a:solidFill>
            </a:endParaRPr>
          </a:p>
          <a:p>
            <a:pPr eaLnBrk="1" hangingPunct="1">
              <a:buClrTx/>
            </a:pPr>
            <a:r>
              <a:rPr lang="de-DE" sz="1400" dirty="0">
                <a:hlinkClick r:id="rId3"/>
              </a:rPr>
              <a:t>https://www.destatis.de/DE/Themen/Wirtschaft/Preise/Verbraucherpreisindex/PreisKaleidoskopUebersicht.html</a:t>
            </a:r>
            <a:endParaRPr lang="de-DE" sz="1400" dirty="0"/>
          </a:p>
          <a:p>
            <a:pPr eaLnBrk="1" hangingPunct="1">
              <a:buClrTx/>
            </a:pPr>
            <a:endParaRPr lang="de-DE" altLang="de-DE" sz="1400" dirty="0">
              <a:solidFill>
                <a:srgbClr val="000000"/>
              </a:solidFill>
            </a:endParaRPr>
          </a:p>
          <a:p>
            <a:pPr eaLnBrk="1" hangingPunct="1">
              <a:buClrTx/>
            </a:pPr>
            <a:r>
              <a:rPr lang="de-DE" altLang="de-DE" sz="1400" dirty="0">
                <a:solidFill>
                  <a:srgbClr val="000000"/>
                </a:solidFill>
              </a:rPr>
              <a:t>Hier könnt Ihr eure eigene Inflationsrate ausrechnen</a:t>
            </a:r>
          </a:p>
          <a:p>
            <a:pPr eaLnBrk="1" hangingPunct="1">
              <a:buClrTx/>
            </a:pPr>
            <a:r>
              <a:rPr lang="de-DE" sz="1400">
                <a:hlinkClick r:id="rId4"/>
              </a:rPr>
              <a:t>https</a:t>
            </a:r>
            <a:r>
              <a:rPr lang="de-DE" sz="1400" dirty="0">
                <a:hlinkClick r:id="rId4"/>
              </a:rPr>
              <a:t>://www.destatis.de/DE/Service/Statistik-Visualisiert/persoenlicher-inflationsrechner-uebersicht.html</a:t>
            </a:r>
            <a:endParaRPr lang="de-DE" altLang="de-DE" sz="1400" dirty="0">
              <a:solidFill>
                <a:srgbClr val="000000"/>
              </a:solidFill>
            </a:endParaRPr>
          </a:p>
          <a:p>
            <a:pPr eaLnBrk="1" hangingPunct="1">
              <a:buClrTx/>
            </a:pPr>
            <a:endParaRPr lang="de-DE" altLang="de-DE" sz="1400">
              <a:solidFill>
                <a:srgbClr val="000000"/>
              </a:solidFill>
            </a:endParaRPr>
          </a:p>
          <a:p>
            <a:pPr eaLnBrk="1" hangingPunct="1">
              <a:buClrTx/>
            </a:pPr>
            <a:r>
              <a:rPr lang="de-DE" altLang="de-DE" sz="1400">
                <a:solidFill>
                  <a:srgbClr val="000000"/>
                </a:solidFill>
              </a:rPr>
              <a:t>Video Destatis</a:t>
            </a:r>
          </a:p>
          <a:p>
            <a:pPr eaLnBrk="1" hangingPunct="1">
              <a:buClrTx/>
            </a:pPr>
            <a:r>
              <a:rPr lang="de-DE" sz="1400">
                <a:hlinkClick r:id="rId5"/>
              </a:rPr>
              <a:t>https://www.destatis.de/DE/Themen/Wirtschaft/Preise/Verbraucherpreisindex/inflation.html</a:t>
            </a:r>
            <a:endParaRPr lang="de-DE" sz="1400"/>
          </a:p>
        </p:txBody>
      </p:sp>
      <p:sp>
        <p:nvSpPr>
          <p:cNvPr id="7" name="Rechteck 6">
            <a:extLst>
              <a:ext uri="{FF2B5EF4-FFF2-40B4-BE49-F238E27FC236}">
                <a16:creationId xmlns:a16="http://schemas.microsoft.com/office/drawing/2014/main" id="{35D8F276-50C6-465F-817C-0770CCC16DD7}"/>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4" name="Grafik 3">
            <a:extLst>
              <a:ext uri="{FF2B5EF4-FFF2-40B4-BE49-F238E27FC236}">
                <a16:creationId xmlns:a16="http://schemas.microsoft.com/office/drawing/2014/main" id="{1FC37158-1DCD-C7F8-2679-F4BE3AC7C9CF}"/>
              </a:ext>
            </a:extLst>
          </p:cNvPr>
          <p:cNvPicPr>
            <a:picLocks noChangeAspect="1"/>
          </p:cNvPicPr>
          <p:nvPr/>
        </p:nvPicPr>
        <p:blipFill>
          <a:blip r:embed="rId6"/>
          <a:stretch>
            <a:fillRect/>
          </a:stretch>
        </p:blipFill>
        <p:spPr>
          <a:xfrm>
            <a:off x="202232" y="587814"/>
            <a:ext cx="7168052" cy="4032029"/>
          </a:xfrm>
          <a:prstGeom prst="rect">
            <a:avLst/>
          </a:prstGeom>
        </p:spPr>
      </p:pic>
    </p:spTree>
    <p:extLst>
      <p:ext uri="{BB962C8B-B14F-4D97-AF65-F5344CB8AC3E}">
        <p14:creationId xmlns:p14="http://schemas.microsoft.com/office/powerpoint/2010/main" val="4040820070"/>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3" name="Rectangle 2"/>
          <p:cNvSpPr>
            <a:spLocks noChangeArrowheads="1"/>
          </p:cNvSpPr>
          <p:nvPr/>
        </p:nvSpPr>
        <p:spPr bwMode="auto">
          <a:xfrm>
            <a:off x="3143251" y="182298"/>
            <a:ext cx="5803900"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dirty="0" err="1">
                <a:solidFill>
                  <a:srgbClr val="000000"/>
                </a:solidFill>
                <a:latin typeface="Sparkasse Rg" pitchFamily="34" charset="0"/>
              </a:rPr>
              <a:t>Weighting</a:t>
            </a:r>
            <a:r>
              <a:rPr lang="de-DE" sz="2400" b="1" dirty="0">
                <a:solidFill>
                  <a:srgbClr val="000000"/>
                </a:solidFill>
                <a:latin typeface="Sparkasse Rg" pitchFamily="34" charset="0"/>
              </a:rPr>
              <a:t> </a:t>
            </a:r>
            <a:r>
              <a:rPr lang="de-DE" sz="2400" b="1" dirty="0" err="1">
                <a:solidFill>
                  <a:srgbClr val="000000"/>
                </a:solidFill>
                <a:latin typeface="Sparkasse Rg" pitchFamily="34" charset="0"/>
              </a:rPr>
              <a:t>scheme</a:t>
            </a:r>
            <a:r>
              <a:rPr lang="de-DE" sz="2400" b="1" dirty="0">
                <a:solidFill>
                  <a:srgbClr val="000000"/>
                </a:solidFill>
                <a:latin typeface="Sparkasse Rg" pitchFamily="34" charset="0"/>
              </a:rPr>
              <a:t> </a:t>
            </a:r>
            <a:r>
              <a:rPr lang="de-DE" sz="2400" b="1" dirty="0" err="1">
                <a:solidFill>
                  <a:srgbClr val="000000"/>
                </a:solidFill>
                <a:latin typeface="Sparkasse Rg" pitchFamily="34" charset="0"/>
              </a:rPr>
              <a:t>of</a:t>
            </a:r>
            <a:r>
              <a:rPr lang="de-DE" sz="2400" b="1" dirty="0">
                <a:solidFill>
                  <a:srgbClr val="000000"/>
                </a:solidFill>
                <a:latin typeface="Sparkasse Rg" pitchFamily="34" charset="0"/>
              </a:rPr>
              <a:t> </a:t>
            </a:r>
            <a:r>
              <a:rPr lang="de-DE" sz="2400" b="1" dirty="0" err="1">
                <a:solidFill>
                  <a:srgbClr val="000000"/>
                </a:solidFill>
                <a:latin typeface="Sparkasse Rg" pitchFamily="34" charset="0"/>
              </a:rPr>
              <a:t>the</a:t>
            </a:r>
            <a:r>
              <a:rPr lang="de-DE" sz="2400" b="1" dirty="0">
                <a:solidFill>
                  <a:srgbClr val="000000"/>
                </a:solidFill>
                <a:latin typeface="Sparkasse Rg" pitchFamily="34" charset="0"/>
              </a:rPr>
              <a:t> HCPI</a:t>
            </a:r>
          </a:p>
        </p:txBody>
      </p:sp>
      <p:sp>
        <p:nvSpPr>
          <p:cNvPr id="148484" name="Text Box 3"/>
          <p:cNvSpPr txBox="1">
            <a:spLocks noChangeArrowheads="1"/>
          </p:cNvSpPr>
          <p:nvPr/>
        </p:nvSpPr>
        <p:spPr bwMode="auto">
          <a:xfrm>
            <a:off x="6045201" y="1223963"/>
            <a:ext cx="180975" cy="825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buFontTx/>
              <a:buNone/>
            </a:pPr>
            <a:endParaRPr lang="de-DE" sz="2400">
              <a:solidFill>
                <a:srgbClr val="000000"/>
              </a:solidFill>
            </a:endParaRPr>
          </a:p>
          <a:p>
            <a:pPr eaLnBrk="1" hangingPunct="1">
              <a:buClrTx/>
              <a:buFontTx/>
              <a:buNone/>
            </a:pPr>
            <a:endParaRPr lang="de-DE" sz="2400">
              <a:solidFill>
                <a:srgbClr val="000000"/>
              </a:solidFill>
            </a:endParaRPr>
          </a:p>
        </p:txBody>
      </p:sp>
      <p:sp>
        <p:nvSpPr>
          <p:cNvPr id="6" name="Text Box 3"/>
          <p:cNvSpPr txBox="1">
            <a:spLocks noChangeArrowheads="1"/>
          </p:cNvSpPr>
          <p:nvPr/>
        </p:nvSpPr>
        <p:spPr bwMode="auto">
          <a:xfrm>
            <a:off x="7634434" y="612530"/>
            <a:ext cx="4060288" cy="65973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no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pPr>
            <a:endParaRPr lang="de-DE" altLang="de-DE" sz="1400" dirty="0">
              <a:solidFill>
                <a:srgbClr val="000000"/>
              </a:solidFill>
            </a:endParaRPr>
          </a:p>
          <a:p>
            <a:pPr eaLnBrk="1" hangingPunct="1">
              <a:buClrTx/>
            </a:pPr>
            <a:r>
              <a:rPr lang="de-DE" altLang="de-DE" sz="1400" dirty="0">
                <a:solidFill>
                  <a:srgbClr val="000000"/>
                </a:solidFill>
                <a:hlinkClick r:id="rId3"/>
              </a:rPr>
              <a:t>https://www.ecb.europa.eu/stats/macroeconomic_and_sectoral/hicp/html/index.en.html</a:t>
            </a:r>
            <a:endParaRPr lang="de-DE" altLang="de-DE" sz="1400" dirty="0">
              <a:solidFill>
                <a:srgbClr val="000000"/>
              </a:solidFill>
            </a:endParaRPr>
          </a:p>
          <a:p>
            <a:pPr eaLnBrk="1" hangingPunct="1">
              <a:buClrTx/>
            </a:pPr>
            <a:endParaRPr lang="de-DE" altLang="de-DE" sz="1400" dirty="0">
              <a:solidFill>
                <a:srgbClr val="000000"/>
              </a:solidFill>
            </a:endParaRPr>
          </a:p>
          <a:p>
            <a:pPr eaLnBrk="1" hangingPunct="1">
              <a:buClrTx/>
            </a:pPr>
            <a:endParaRPr lang="de-DE" altLang="de-DE" sz="1400" dirty="0">
              <a:solidFill>
                <a:srgbClr val="000000"/>
              </a:solidFill>
            </a:endParaRPr>
          </a:p>
        </p:txBody>
      </p:sp>
      <p:sp>
        <p:nvSpPr>
          <p:cNvPr id="7" name="Rechteck 6">
            <a:extLst>
              <a:ext uri="{FF2B5EF4-FFF2-40B4-BE49-F238E27FC236}">
                <a16:creationId xmlns:a16="http://schemas.microsoft.com/office/drawing/2014/main" id="{35D8F276-50C6-465F-817C-0770CCC16DD7}"/>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4" name="Grafik 3" descr="Ein Bild, das Text, Screenshot, Schrift, Reihe enthält.&#10;&#10;KI-generierte Inhalte können fehlerhaft sein.">
            <a:extLst>
              <a:ext uri="{FF2B5EF4-FFF2-40B4-BE49-F238E27FC236}">
                <a16:creationId xmlns:a16="http://schemas.microsoft.com/office/drawing/2014/main" id="{6B3FA779-9A50-813A-FC15-09EE97C8900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7278" y="646144"/>
            <a:ext cx="6417405" cy="5696152"/>
          </a:xfrm>
          <a:prstGeom prst="rect">
            <a:avLst/>
          </a:prstGeom>
        </p:spPr>
      </p:pic>
    </p:spTree>
    <p:extLst>
      <p:ext uri="{BB962C8B-B14F-4D97-AF65-F5344CB8AC3E}">
        <p14:creationId xmlns:p14="http://schemas.microsoft.com/office/powerpoint/2010/main" val="754100022"/>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2306" name="Rectangle 2"/>
          <p:cNvSpPr>
            <a:spLocks noChangeArrowheads="1"/>
          </p:cNvSpPr>
          <p:nvPr/>
        </p:nvSpPr>
        <p:spPr bwMode="auto">
          <a:xfrm>
            <a:off x="3485833" y="253060"/>
            <a:ext cx="5803900"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a:t>Price level stability </a:t>
            </a:r>
            <a:endParaRPr lang="de-DE" sz="2400" b="1" dirty="0"/>
          </a:p>
        </p:txBody>
      </p:sp>
      <p:sp>
        <p:nvSpPr>
          <p:cNvPr id="482307" name="Text Box 3"/>
          <p:cNvSpPr txBox="1">
            <a:spLocks noChangeArrowheads="1"/>
          </p:cNvSpPr>
          <p:nvPr/>
        </p:nvSpPr>
        <p:spPr bwMode="auto">
          <a:xfrm>
            <a:off x="253695" y="792231"/>
            <a:ext cx="8501344" cy="47111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spAutoFit/>
          </a:bodyPr>
          <a:lstStyle>
            <a:lvl1pPr marL="4572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1pPr>
            <a:lvl2pPr marL="9144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2pPr>
            <a:lvl3pPr marL="13716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3pPr>
            <a:lvl4pPr marL="18288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4pPr>
            <a:lvl5pPr marL="22860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5pPr>
            <a:lvl6pPr marL="27432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6pPr>
            <a:lvl7pPr marL="32004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7pPr>
            <a:lvl8pPr marL="36576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8pPr>
            <a:lvl9pPr marL="41148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9pPr>
          </a:lstStyle>
          <a:p>
            <a:r>
              <a:rPr lang="de-DE">
                <a:solidFill>
                  <a:schemeClr val="tx1"/>
                </a:solidFill>
              </a:rPr>
              <a:t>Price level stability is in general calculated via the consumer price index (</a:t>
            </a:r>
            <a:r>
              <a:rPr lang="de-DE" dirty="0">
                <a:solidFill>
                  <a:schemeClr val="tx1"/>
                </a:solidFill>
              </a:rPr>
              <a:t>C</a:t>
            </a:r>
            <a:r>
              <a:rPr lang="de-DE">
                <a:solidFill>
                  <a:schemeClr val="tx1"/>
                </a:solidFill>
              </a:rPr>
              <a:t>PI) or in the Eurozone the harmonized consumer price index (HCPI</a:t>
            </a:r>
            <a:r>
              <a:rPr lang="de-DE" dirty="0">
                <a:solidFill>
                  <a:schemeClr val="tx1"/>
                </a:solidFill>
              </a:rPr>
              <a:t>).</a:t>
            </a:r>
          </a:p>
          <a:p>
            <a:endParaRPr lang="de-DE" dirty="0">
              <a:solidFill>
                <a:schemeClr val="tx1"/>
              </a:solidFill>
            </a:endParaRPr>
          </a:p>
          <a:p>
            <a:endParaRPr lang="de-DE" dirty="0">
              <a:solidFill>
                <a:schemeClr val="tx1"/>
              </a:solidFill>
            </a:endParaRPr>
          </a:p>
          <a:p>
            <a:r>
              <a:rPr lang="de-DE" u="sng">
                <a:solidFill>
                  <a:schemeClr val="tx1"/>
                </a:solidFill>
              </a:rPr>
              <a:t>Definition of price level stability of the European central bank:</a:t>
            </a:r>
            <a:endParaRPr lang="de-DE" u="sng" dirty="0">
              <a:solidFill>
                <a:schemeClr val="tx1"/>
              </a:solidFill>
            </a:endParaRPr>
          </a:p>
          <a:p>
            <a:endParaRPr lang="de-DE" dirty="0">
              <a:solidFill>
                <a:schemeClr val="tx1"/>
              </a:solidFill>
            </a:endParaRPr>
          </a:p>
          <a:p>
            <a:r>
              <a:rPr lang="de-DE" sz="2200" dirty="0">
                <a:solidFill>
                  <a:schemeClr val="tx1"/>
                </a:solidFill>
              </a:rPr>
              <a:t>	</a:t>
            </a:r>
            <a:r>
              <a:rPr lang="de-DE" sz="2200">
                <a:solidFill>
                  <a:schemeClr val="tx1"/>
                </a:solidFill>
              </a:rPr>
              <a:t>	</a:t>
            </a:r>
            <a:r>
              <a:rPr lang="en-US" sz="2200">
                <a:solidFill>
                  <a:schemeClr val="tx1"/>
                </a:solidFill>
              </a:rPr>
              <a:t>The ECB’s Governing Council considers that price stability is best maintained by aiming for 2% inflation over the medium term. Inflation is measured by the Harmonised Index of Consumer Prices (HICP). The Governing Council’s commitment to the 2% target is symmetric. This means that we consider negative and positive deviations from the target to be equally undesirable.</a:t>
            </a:r>
            <a:r>
              <a:rPr lang="de-DE" sz="2000">
                <a:solidFill>
                  <a:schemeClr val="tx1"/>
                </a:solidFill>
              </a:rPr>
              <a:t> </a:t>
            </a:r>
            <a:endParaRPr lang="de-DE" sz="2000" dirty="0">
              <a:solidFill>
                <a:schemeClr val="tx1"/>
              </a:solidFill>
            </a:endParaRPr>
          </a:p>
        </p:txBody>
      </p:sp>
      <p:sp>
        <p:nvSpPr>
          <p:cNvPr id="5" name="Rechteck 4">
            <a:extLst>
              <a:ext uri="{FF2B5EF4-FFF2-40B4-BE49-F238E27FC236}">
                <a16:creationId xmlns:a16="http://schemas.microsoft.com/office/drawing/2014/main" id="{5C785182-46B0-41A6-A5E5-0BA0067E40BA}"/>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mc:Choice xmlns:p14="http://schemas.microsoft.com/office/powerpoint/2010/main" Requires="p14">
          <p:contentPart p14:bwMode="auto" r:id="rId3">
            <p14:nvContentPartPr>
              <p14:cNvPr id="2" name="Freihand 1">
                <a:extLst>
                  <a:ext uri="{FF2B5EF4-FFF2-40B4-BE49-F238E27FC236}">
                    <a16:creationId xmlns:a16="http://schemas.microsoft.com/office/drawing/2014/main" id="{CDDE75C6-F80F-479B-86D8-83DD8B83B3A8}"/>
                  </a:ext>
                </a:extLst>
              </p14:cNvPr>
              <p14:cNvContentPartPr/>
              <p14:nvPr/>
            </p14:nvContentPartPr>
            <p14:xfrm>
              <a:off x="1369728" y="3698208"/>
              <a:ext cx="2863440" cy="92880"/>
            </p14:xfrm>
          </p:contentPart>
        </mc:Choice>
        <mc:Fallback>
          <p:pic>
            <p:nvPicPr>
              <p:cNvPr id="2" name="Freihand 1">
                <a:extLst>
                  <a:ext uri="{FF2B5EF4-FFF2-40B4-BE49-F238E27FC236}">
                    <a16:creationId xmlns:a16="http://schemas.microsoft.com/office/drawing/2014/main" id="{CDDE75C6-F80F-479B-86D8-83DD8B83B3A8}"/>
                  </a:ext>
                </a:extLst>
              </p:cNvPr>
              <p:cNvPicPr/>
              <p:nvPr/>
            </p:nvPicPr>
            <p:blipFill>
              <a:blip r:embed="rId4"/>
              <a:stretch>
                <a:fillRect/>
              </a:stretch>
            </p:blipFill>
            <p:spPr>
              <a:xfrm>
                <a:off x="1365408" y="3693888"/>
                <a:ext cx="2872080" cy="101520"/>
              </a:xfrm>
              <a:prstGeom prst="rect">
                <a:avLst/>
              </a:prstGeom>
            </p:spPr>
          </p:pic>
        </mc:Fallback>
      </mc:AlternateContent>
      <p:grpSp>
        <p:nvGrpSpPr>
          <p:cNvPr id="8" name="Gruppieren 7">
            <a:extLst>
              <a:ext uri="{FF2B5EF4-FFF2-40B4-BE49-F238E27FC236}">
                <a16:creationId xmlns:a16="http://schemas.microsoft.com/office/drawing/2014/main" id="{1DBE93BB-360E-4A49-8C02-DA770CBAC99A}"/>
              </a:ext>
            </a:extLst>
          </p:cNvPr>
          <p:cNvGrpSpPr/>
          <p:nvPr/>
        </p:nvGrpSpPr>
        <p:grpSpPr>
          <a:xfrm>
            <a:off x="2510928" y="3689928"/>
            <a:ext cx="5163840" cy="457920"/>
            <a:chOff x="2510928" y="3689928"/>
            <a:chExt cx="5163840" cy="457920"/>
          </a:xfrm>
        </p:grpSpPr>
        <mc:AlternateContent xmlns:mc="http://schemas.openxmlformats.org/markup-compatibility/2006">
          <mc:Choice xmlns:p14="http://schemas.microsoft.com/office/powerpoint/2010/main" Requires="p14">
            <p:contentPart p14:bwMode="auto" r:id="rId5">
              <p14:nvContentPartPr>
                <p14:cNvPr id="3" name="Freihand 2">
                  <a:extLst>
                    <a:ext uri="{FF2B5EF4-FFF2-40B4-BE49-F238E27FC236}">
                      <a16:creationId xmlns:a16="http://schemas.microsoft.com/office/drawing/2014/main" id="{56D73C35-2BDB-4ABA-9EA8-80C25A9BDCFA}"/>
                    </a:ext>
                  </a:extLst>
                </p14:cNvPr>
                <p14:cNvContentPartPr/>
                <p14:nvPr/>
              </p14:nvContentPartPr>
              <p14:xfrm>
                <a:off x="2510928" y="4031208"/>
                <a:ext cx="1586880" cy="38160"/>
              </p14:xfrm>
            </p:contentPart>
          </mc:Choice>
          <mc:Fallback>
            <p:pic>
              <p:nvPicPr>
                <p:cNvPr id="3" name="Freihand 2">
                  <a:extLst>
                    <a:ext uri="{FF2B5EF4-FFF2-40B4-BE49-F238E27FC236}">
                      <a16:creationId xmlns:a16="http://schemas.microsoft.com/office/drawing/2014/main" id="{56D73C35-2BDB-4ABA-9EA8-80C25A9BDCFA}"/>
                    </a:ext>
                  </a:extLst>
                </p:cNvPr>
                <p:cNvPicPr/>
                <p:nvPr/>
              </p:nvPicPr>
              <p:blipFill>
                <a:blip r:embed="rId6"/>
                <a:stretch>
                  <a:fillRect/>
                </a:stretch>
              </p:blipFill>
              <p:spPr>
                <a:xfrm>
                  <a:off x="2506608" y="4026888"/>
                  <a:ext cx="1595520" cy="46800"/>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4" name="Freihand 3">
                  <a:extLst>
                    <a:ext uri="{FF2B5EF4-FFF2-40B4-BE49-F238E27FC236}">
                      <a16:creationId xmlns:a16="http://schemas.microsoft.com/office/drawing/2014/main" id="{1966DB88-9416-45C7-BA43-F4BB2518A2F1}"/>
                    </a:ext>
                  </a:extLst>
                </p14:cNvPr>
                <p14:cNvContentPartPr/>
                <p14:nvPr/>
              </p14:nvContentPartPr>
              <p14:xfrm>
                <a:off x="3655728" y="3689928"/>
                <a:ext cx="586080" cy="457920"/>
              </p14:xfrm>
            </p:contentPart>
          </mc:Choice>
          <mc:Fallback>
            <p:pic>
              <p:nvPicPr>
                <p:cNvPr id="4" name="Freihand 3">
                  <a:extLst>
                    <a:ext uri="{FF2B5EF4-FFF2-40B4-BE49-F238E27FC236}">
                      <a16:creationId xmlns:a16="http://schemas.microsoft.com/office/drawing/2014/main" id="{1966DB88-9416-45C7-BA43-F4BB2518A2F1}"/>
                    </a:ext>
                  </a:extLst>
                </p:cNvPr>
                <p:cNvPicPr/>
                <p:nvPr/>
              </p:nvPicPr>
              <p:blipFill>
                <a:blip r:embed="rId8"/>
                <a:stretch>
                  <a:fillRect/>
                </a:stretch>
              </p:blipFill>
              <p:spPr>
                <a:xfrm>
                  <a:off x="3651408" y="3685608"/>
                  <a:ext cx="594720" cy="466560"/>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7" name="Freihand 6">
                  <a:extLst>
                    <a:ext uri="{FF2B5EF4-FFF2-40B4-BE49-F238E27FC236}">
                      <a16:creationId xmlns:a16="http://schemas.microsoft.com/office/drawing/2014/main" id="{200274B3-382B-4DE0-B749-7220921FDD58}"/>
                    </a:ext>
                  </a:extLst>
                </p14:cNvPr>
                <p14:cNvContentPartPr/>
                <p14:nvPr/>
              </p14:nvContentPartPr>
              <p14:xfrm>
                <a:off x="5262048" y="4020408"/>
                <a:ext cx="2412720" cy="73440"/>
              </p14:xfrm>
            </p:contentPart>
          </mc:Choice>
          <mc:Fallback>
            <p:pic>
              <p:nvPicPr>
                <p:cNvPr id="7" name="Freihand 6">
                  <a:extLst>
                    <a:ext uri="{FF2B5EF4-FFF2-40B4-BE49-F238E27FC236}">
                      <a16:creationId xmlns:a16="http://schemas.microsoft.com/office/drawing/2014/main" id="{200274B3-382B-4DE0-B749-7220921FDD58}"/>
                    </a:ext>
                  </a:extLst>
                </p:cNvPr>
                <p:cNvPicPr/>
                <p:nvPr/>
              </p:nvPicPr>
              <p:blipFill>
                <a:blip r:embed="rId10"/>
                <a:stretch>
                  <a:fillRect/>
                </a:stretch>
              </p:blipFill>
              <p:spPr>
                <a:xfrm>
                  <a:off x="5257728" y="4016088"/>
                  <a:ext cx="2421360" cy="82080"/>
                </a:xfrm>
                <a:prstGeom prst="rect">
                  <a:avLst/>
                </a:prstGeom>
              </p:spPr>
            </p:pic>
          </mc:Fallback>
        </mc:AlternateContent>
      </p:grpSp>
      <p:grpSp>
        <p:nvGrpSpPr>
          <p:cNvPr id="20" name="Gruppieren 19">
            <a:extLst>
              <a:ext uri="{FF2B5EF4-FFF2-40B4-BE49-F238E27FC236}">
                <a16:creationId xmlns:a16="http://schemas.microsoft.com/office/drawing/2014/main" id="{48CD6B11-1FF1-4541-B5BF-6B1B8CA9D95B}"/>
              </a:ext>
            </a:extLst>
          </p:cNvPr>
          <p:cNvGrpSpPr/>
          <p:nvPr/>
        </p:nvGrpSpPr>
        <p:grpSpPr>
          <a:xfrm>
            <a:off x="6772248" y="3068568"/>
            <a:ext cx="4326480" cy="746280"/>
            <a:chOff x="6772248" y="3068568"/>
            <a:chExt cx="4326480" cy="746280"/>
          </a:xfrm>
        </p:grpSpPr>
        <mc:AlternateContent xmlns:mc="http://schemas.openxmlformats.org/markup-compatibility/2006">
          <mc:Choice xmlns:p14="http://schemas.microsoft.com/office/powerpoint/2010/main" Requires="p14">
            <p:contentPart p14:bwMode="auto" r:id="rId11">
              <p14:nvContentPartPr>
                <p14:cNvPr id="9" name="Freihand 8">
                  <a:extLst>
                    <a:ext uri="{FF2B5EF4-FFF2-40B4-BE49-F238E27FC236}">
                      <a16:creationId xmlns:a16="http://schemas.microsoft.com/office/drawing/2014/main" id="{6E668AF2-A73F-4ACC-B8CF-707B6D1D7EEF}"/>
                    </a:ext>
                  </a:extLst>
                </p14:cNvPr>
                <p14:cNvContentPartPr/>
                <p14:nvPr/>
              </p14:nvContentPartPr>
              <p14:xfrm>
                <a:off x="6772248" y="3332448"/>
                <a:ext cx="2236320" cy="482400"/>
              </p14:xfrm>
            </p:contentPart>
          </mc:Choice>
          <mc:Fallback>
            <p:pic>
              <p:nvPicPr>
                <p:cNvPr id="9" name="Freihand 8">
                  <a:extLst>
                    <a:ext uri="{FF2B5EF4-FFF2-40B4-BE49-F238E27FC236}">
                      <a16:creationId xmlns:a16="http://schemas.microsoft.com/office/drawing/2014/main" id="{6E668AF2-A73F-4ACC-B8CF-707B6D1D7EEF}"/>
                    </a:ext>
                  </a:extLst>
                </p:cNvPr>
                <p:cNvPicPr/>
                <p:nvPr/>
              </p:nvPicPr>
              <p:blipFill>
                <a:blip r:embed="rId12"/>
                <a:stretch>
                  <a:fillRect/>
                </a:stretch>
              </p:blipFill>
              <p:spPr>
                <a:xfrm>
                  <a:off x="6767928" y="3328128"/>
                  <a:ext cx="2244960" cy="491040"/>
                </a:xfrm>
                <a:prstGeom prst="rect">
                  <a:avLst/>
                </a:prstGeom>
              </p:spPr>
            </p:pic>
          </mc:Fallback>
        </mc:AlternateContent>
        <mc:AlternateContent xmlns:mc="http://schemas.openxmlformats.org/markup-compatibility/2006">
          <mc:Choice xmlns:p14="http://schemas.microsoft.com/office/powerpoint/2010/main" Requires="p14">
            <p:contentPart p14:bwMode="auto" r:id="rId13">
              <p14:nvContentPartPr>
                <p14:cNvPr id="10" name="Freihand 9">
                  <a:extLst>
                    <a:ext uri="{FF2B5EF4-FFF2-40B4-BE49-F238E27FC236}">
                      <a16:creationId xmlns:a16="http://schemas.microsoft.com/office/drawing/2014/main" id="{C5A28AD2-56E1-468A-89D4-3E965F1290E9}"/>
                    </a:ext>
                  </a:extLst>
                </p14:cNvPr>
                <p14:cNvContentPartPr/>
                <p14:nvPr/>
              </p14:nvContentPartPr>
              <p14:xfrm>
                <a:off x="9188568" y="3117168"/>
                <a:ext cx="204840" cy="198000"/>
              </p14:xfrm>
            </p:contentPart>
          </mc:Choice>
          <mc:Fallback>
            <p:pic>
              <p:nvPicPr>
                <p:cNvPr id="10" name="Freihand 9">
                  <a:extLst>
                    <a:ext uri="{FF2B5EF4-FFF2-40B4-BE49-F238E27FC236}">
                      <a16:creationId xmlns:a16="http://schemas.microsoft.com/office/drawing/2014/main" id="{C5A28AD2-56E1-468A-89D4-3E965F1290E9}"/>
                    </a:ext>
                  </a:extLst>
                </p:cNvPr>
                <p:cNvPicPr/>
                <p:nvPr/>
              </p:nvPicPr>
              <p:blipFill>
                <a:blip r:embed="rId14"/>
                <a:stretch>
                  <a:fillRect/>
                </a:stretch>
              </p:blipFill>
              <p:spPr>
                <a:xfrm>
                  <a:off x="9184248" y="3112848"/>
                  <a:ext cx="213480" cy="206640"/>
                </a:xfrm>
                <a:prstGeom prst="rect">
                  <a:avLst/>
                </a:prstGeom>
              </p:spPr>
            </p:pic>
          </mc:Fallback>
        </mc:AlternateContent>
        <mc:AlternateContent xmlns:mc="http://schemas.openxmlformats.org/markup-compatibility/2006">
          <mc:Choice xmlns:p14="http://schemas.microsoft.com/office/powerpoint/2010/main" Requires="p14">
            <p:contentPart p14:bwMode="auto" r:id="rId15">
              <p14:nvContentPartPr>
                <p14:cNvPr id="11" name="Freihand 10">
                  <a:extLst>
                    <a:ext uri="{FF2B5EF4-FFF2-40B4-BE49-F238E27FC236}">
                      <a16:creationId xmlns:a16="http://schemas.microsoft.com/office/drawing/2014/main" id="{B4A2E6CF-A2A7-472A-8DAE-0D44EE8CB51C}"/>
                    </a:ext>
                  </a:extLst>
                </p14:cNvPr>
                <p14:cNvContentPartPr/>
                <p14:nvPr/>
              </p14:nvContentPartPr>
              <p14:xfrm>
                <a:off x="9473328" y="3192408"/>
                <a:ext cx="154080" cy="34560"/>
              </p14:xfrm>
            </p:contentPart>
          </mc:Choice>
          <mc:Fallback>
            <p:pic>
              <p:nvPicPr>
                <p:cNvPr id="11" name="Freihand 10">
                  <a:extLst>
                    <a:ext uri="{FF2B5EF4-FFF2-40B4-BE49-F238E27FC236}">
                      <a16:creationId xmlns:a16="http://schemas.microsoft.com/office/drawing/2014/main" id="{B4A2E6CF-A2A7-472A-8DAE-0D44EE8CB51C}"/>
                    </a:ext>
                  </a:extLst>
                </p:cNvPr>
                <p:cNvPicPr/>
                <p:nvPr/>
              </p:nvPicPr>
              <p:blipFill>
                <a:blip r:embed="rId16"/>
                <a:stretch>
                  <a:fillRect/>
                </a:stretch>
              </p:blipFill>
              <p:spPr>
                <a:xfrm>
                  <a:off x="9469008" y="3188088"/>
                  <a:ext cx="162720" cy="43200"/>
                </a:xfrm>
                <a:prstGeom prst="rect">
                  <a:avLst/>
                </a:prstGeom>
              </p:spPr>
            </p:pic>
          </mc:Fallback>
        </mc:AlternateContent>
        <mc:AlternateContent xmlns:mc="http://schemas.openxmlformats.org/markup-compatibility/2006">
          <mc:Choice xmlns:p14="http://schemas.microsoft.com/office/powerpoint/2010/main" Requires="p14">
            <p:contentPart p14:bwMode="auto" r:id="rId17">
              <p14:nvContentPartPr>
                <p14:cNvPr id="12" name="Freihand 11">
                  <a:extLst>
                    <a:ext uri="{FF2B5EF4-FFF2-40B4-BE49-F238E27FC236}">
                      <a16:creationId xmlns:a16="http://schemas.microsoft.com/office/drawing/2014/main" id="{67DF71E7-465A-4078-8521-3E157804ABBC}"/>
                    </a:ext>
                  </a:extLst>
                </p14:cNvPr>
                <p14:cNvContentPartPr/>
                <p14:nvPr/>
              </p14:nvContentPartPr>
              <p14:xfrm>
                <a:off x="9696168" y="3068568"/>
                <a:ext cx="173520" cy="200520"/>
              </p14:xfrm>
            </p:contentPart>
          </mc:Choice>
          <mc:Fallback>
            <p:pic>
              <p:nvPicPr>
                <p:cNvPr id="12" name="Freihand 11">
                  <a:extLst>
                    <a:ext uri="{FF2B5EF4-FFF2-40B4-BE49-F238E27FC236}">
                      <a16:creationId xmlns:a16="http://schemas.microsoft.com/office/drawing/2014/main" id="{67DF71E7-465A-4078-8521-3E157804ABBC}"/>
                    </a:ext>
                  </a:extLst>
                </p:cNvPr>
                <p:cNvPicPr/>
                <p:nvPr/>
              </p:nvPicPr>
              <p:blipFill>
                <a:blip r:embed="rId18"/>
                <a:stretch>
                  <a:fillRect/>
                </a:stretch>
              </p:blipFill>
              <p:spPr>
                <a:xfrm>
                  <a:off x="9691848" y="3064248"/>
                  <a:ext cx="182160" cy="209160"/>
                </a:xfrm>
                <a:prstGeom prst="rect">
                  <a:avLst/>
                </a:prstGeom>
              </p:spPr>
            </p:pic>
          </mc:Fallback>
        </mc:AlternateContent>
        <mc:AlternateContent xmlns:mc="http://schemas.openxmlformats.org/markup-compatibility/2006">
          <mc:Choice xmlns:p14="http://schemas.microsoft.com/office/powerpoint/2010/main" Requires="p14">
            <p:contentPart p14:bwMode="auto" r:id="rId19">
              <p14:nvContentPartPr>
                <p14:cNvPr id="13" name="Freihand 12">
                  <a:extLst>
                    <a:ext uri="{FF2B5EF4-FFF2-40B4-BE49-F238E27FC236}">
                      <a16:creationId xmlns:a16="http://schemas.microsoft.com/office/drawing/2014/main" id="{8748B86D-67D5-4BD4-A9AD-5EBF1680D2C6}"/>
                    </a:ext>
                  </a:extLst>
                </p14:cNvPr>
                <p14:cNvContentPartPr/>
                <p14:nvPr/>
              </p14:nvContentPartPr>
              <p14:xfrm>
                <a:off x="10074168" y="3122928"/>
                <a:ext cx="154800" cy="241560"/>
              </p14:xfrm>
            </p:contentPart>
          </mc:Choice>
          <mc:Fallback>
            <p:pic>
              <p:nvPicPr>
                <p:cNvPr id="13" name="Freihand 12">
                  <a:extLst>
                    <a:ext uri="{FF2B5EF4-FFF2-40B4-BE49-F238E27FC236}">
                      <a16:creationId xmlns:a16="http://schemas.microsoft.com/office/drawing/2014/main" id="{8748B86D-67D5-4BD4-A9AD-5EBF1680D2C6}"/>
                    </a:ext>
                  </a:extLst>
                </p:cNvPr>
                <p:cNvPicPr/>
                <p:nvPr/>
              </p:nvPicPr>
              <p:blipFill>
                <a:blip r:embed="rId20"/>
                <a:stretch>
                  <a:fillRect/>
                </a:stretch>
              </p:blipFill>
              <p:spPr>
                <a:xfrm>
                  <a:off x="10069848" y="3118608"/>
                  <a:ext cx="163440" cy="250200"/>
                </a:xfrm>
                <a:prstGeom prst="rect">
                  <a:avLst/>
                </a:prstGeom>
              </p:spPr>
            </p:pic>
          </mc:Fallback>
        </mc:AlternateContent>
        <mc:AlternateContent xmlns:mc="http://schemas.openxmlformats.org/markup-compatibility/2006">
          <mc:Choice xmlns:p14="http://schemas.microsoft.com/office/powerpoint/2010/main" Requires="p14">
            <p:contentPart p14:bwMode="auto" r:id="rId21">
              <p14:nvContentPartPr>
                <p14:cNvPr id="14" name="Freihand 13">
                  <a:extLst>
                    <a:ext uri="{FF2B5EF4-FFF2-40B4-BE49-F238E27FC236}">
                      <a16:creationId xmlns:a16="http://schemas.microsoft.com/office/drawing/2014/main" id="{F1DFC329-62AF-4494-ADEF-A02FAEB184B4}"/>
                    </a:ext>
                  </a:extLst>
                </p14:cNvPr>
                <p14:cNvContentPartPr/>
                <p14:nvPr/>
              </p14:nvContentPartPr>
              <p14:xfrm>
                <a:off x="10254168" y="3106368"/>
                <a:ext cx="106200" cy="113400"/>
              </p14:xfrm>
            </p:contentPart>
          </mc:Choice>
          <mc:Fallback>
            <p:pic>
              <p:nvPicPr>
                <p:cNvPr id="14" name="Freihand 13">
                  <a:extLst>
                    <a:ext uri="{FF2B5EF4-FFF2-40B4-BE49-F238E27FC236}">
                      <a16:creationId xmlns:a16="http://schemas.microsoft.com/office/drawing/2014/main" id="{F1DFC329-62AF-4494-ADEF-A02FAEB184B4}"/>
                    </a:ext>
                  </a:extLst>
                </p:cNvPr>
                <p:cNvPicPr/>
                <p:nvPr/>
              </p:nvPicPr>
              <p:blipFill>
                <a:blip r:embed="rId22"/>
                <a:stretch>
                  <a:fillRect/>
                </a:stretch>
              </p:blipFill>
              <p:spPr>
                <a:xfrm>
                  <a:off x="10249848" y="3102048"/>
                  <a:ext cx="114840" cy="122040"/>
                </a:xfrm>
                <a:prstGeom prst="rect">
                  <a:avLst/>
                </a:prstGeom>
              </p:spPr>
            </p:pic>
          </mc:Fallback>
        </mc:AlternateContent>
        <mc:AlternateContent xmlns:mc="http://schemas.openxmlformats.org/markup-compatibility/2006">
          <mc:Choice xmlns:p14="http://schemas.microsoft.com/office/powerpoint/2010/main" Requires="p14">
            <p:contentPart p14:bwMode="auto" r:id="rId23">
              <p14:nvContentPartPr>
                <p14:cNvPr id="15" name="Freihand 14">
                  <a:extLst>
                    <a:ext uri="{FF2B5EF4-FFF2-40B4-BE49-F238E27FC236}">
                      <a16:creationId xmlns:a16="http://schemas.microsoft.com/office/drawing/2014/main" id="{C8AAB5E0-8CB0-409F-B613-BE72AB9764E4}"/>
                    </a:ext>
                  </a:extLst>
                </p14:cNvPr>
                <p14:cNvContentPartPr/>
                <p14:nvPr/>
              </p14:nvContentPartPr>
              <p14:xfrm>
                <a:off x="10363608" y="3114288"/>
                <a:ext cx="240120" cy="61560"/>
              </p14:xfrm>
            </p:contentPart>
          </mc:Choice>
          <mc:Fallback>
            <p:pic>
              <p:nvPicPr>
                <p:cNvPr id="15" name="Freihand 14">
                  <a:extLst>
                    <a:ext uri="{FF2B5EF4-FFF2-40B4-BE49-F238E27FC236}">
                      <a16:creationId xmlns:a16="http://schemas.microsoft.com/office/drawing/2014/main" id="{C8AAB5E0-8CB0-409F-B613-BE72AB9764E4}"/>
                    </a:ext>
                  </a:extLst>
                </p:cNvPr>
                <p:cNvPicPr/>
                <p:nvPr/>
              </p:nvPicPr>
              <p:blipFill>
                <a:blip r:embed="rId24"/>
                <a:stretch>
                  <a:fillRect/>
                </a:stretch>
              </p:blipFill>
              <p:spPr>
                <a:xfrm>
                  <a:off x="10359288" y="3109968"/>
                  <a:ext cx="248760" cy="70200"/>
                </a:xfrm>
                <a:prstGeom prst="rect">
                  <a:avLst/>
                </a:prstGeom>
              </p:spPr>
            </p:pic>
          </mc:Fallback>
        </mc:AlternateContent>
        <mc:AlternateContent xmlns:mc="http://schemas.openxmlformats.org/markup-compatibility/2006">
          <mc:Choice xmlns:p14="http://schemas.microsoft.com/office/powerpoint/2010/main" Requires="p14">
            <p:contentPart p14:bwMode="auto" r:id="rId25">
              <p14:nvContentPartPr>
                <p14:cNvPr id="16" name="Freihand 15">
                  <a:extLst>
                    <a:ext uri="{FF2B5EF4-FFF2-40B4-BE49-F238E27FC236}">
                      <a16:creationId xmlns:a16="http://schemas.microsoft.com/office/drawing/2014/main" id="{AC98DDF6-AC16-4E67-A2A1-6329D4566238}"/>
                    </a:ext>
                  </a:extLst>
                </p14:cNvPr>
                <p14:cNvContentPartPr/>
                <p14:nvPr/>
              </p14:nvContentPartPr>
              <p14:xfrm>
                <a:off x="10595808" y="3082968"/>
                <a:ext cx="144000" cy="100440"/>
              </p14:xfrm>
            </p:contentPart>
          </mc:Choice>
          <mc:Fallback>
            <p:pic>
              <p:nvPicPr>
                <p:cNvPr id="16" name="Freihand 15">
                  <a:extLst>
                    <a:ext uri="{FF2B5EF4-FFF2-40B4-BE49-F238E27FC236}">
                      <a16:creationId xmlns:a16="http://schemas.microsoft.com/office/drawing/2014/main" id="{AC98DDF6-AC16-4E67-A2A1-6329D4566238}"/>
                    </a:ext>
                  </a:extLst>
                </p:cNvPr>
                <p:cNvPicPr/>
                <p:nvPr/>
              </p:nvPicPr>
              <p:blipFill>
                <a:blip r:embed="rId26"/>
                <a:stretch>
                  <a:fillRect/>
                </a:stretch>
              </p:blipFill>
              <p:spPr>
                <a:xfrm>
                  <a:off x="10591488" y="3078648"/>
                  <a:ext cx="152640" cy="109080"/>
                </a:xfrm>
                <a:prstGeom prst="rect">
                  <a:avLst/>
                </a:prstGeom>
              </p:spPr>
            </p:pic>
          </mc:Fallback>
        </mc:AlternateContent>
        <mc:AlternateContent xmlns:mc="http://schemas.openxmlformats.org/markup-compatibility/2006">
          <mc:Choice xmlns:p14="http://schemas.microsoft.com/office/powerpoint/2010/main" Requires="p14">
            <p:contentPart p14:bwMode="auto" r:id="rId27">
              <p14:nvContentPartPr>
                <p14:cNvPr id="19" name="Freihand 18">
                  <a:extLst>
                    <a:ext uri="{FF2B5EF4-FFF2-40B4-BE49-F238E27FC236}">
                      <a16:creationId xmlns:a16="http://schemas.microsoft.com/office/drawing/2014/main" id="{0989EDB5-9032-4ACC-A950-F59E156ADC11}"/>
                    </a:ext>
                  </a:extLst>
                </p14:cNvPr>
                <p14:cNvContentPartPr/>
                <p14:nvPr/>
              </p14:nvContentPartPr>
              <p14:xfrm>
                <a:off x="9040968" y="3309408"/>
                <a:ext cx="2057760" cy="137880"/>
              </p14:xfrm>
            </p:contentPart>
          </mc:Choice>
          <mc:Fallback>
            <p:pic>
              <p:nvPicPr>
                <p:cNvPr id="19" name="Freihand 18">
                  <a:extLst>
                    <a:ext uri="{FF2B5EF4-FFF2-40B4-BE49-F238E27FC236}">
                      <a16:creationId xmlns:a16="http://schemas.microsoft.com/office/drawing/2014/main" id="{0989EDB5-9032-4ACC-A950-F59E156ADC11}"/>
                    </a:ext>
                  </a:extLst>
                </p:cNvPr>
                <p:cNvPicPr/>
                <p:nvPr/>
              </p:nvPicPr>
              <p:blipFill>
                <a:blip r:embed="rId28"/>
                <a:stretch>
                  <a:fillRect/>
                </a:stretch>
              </p:blipFill>
              <p:spPr>
                <a:xfrm>
                  <a:off x="9036648" y="3305088"/>
                  <a:ext cx="2066400" cy="14652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29">
            <p14:nvContentPartPr>
              <p14:cNvPr id="21" name="Freihand 20">
                <a:extLst>
                  <a:ext uri="{FF2B5EF4-FFF2-40B4-BE49-F238E27FC236}">
                    <a16:creationId xmlns:a16="http://schemas.microsoft.com/office/drawing/2014/main" id="{CA4ED4FD-046C-481D-8BD2-9651D52A1386}"/>
                  </a:ext>
                </a:extLst>
              </p14:cNvPr>
              <p14:cNvContentPartPr/>
              <p14:nvPr/>
            </p14:nvContentPartPr>
            <p14:xfrm>
              <a:off x="732168" y="5052888"/>
              <a:ext cx="1311840" cy="69120"/>
            </p14:xfrm>
          </p:contentPart>
        </mc:Choice>
        <mc:Fallback>
          <p:pic>
            <p:nvPicPr>
              <p:cNvPr id="21" name="Freihand 20">
                <a:extLst>
                  <a:ext uri="{FF2B5EF4-FFF2-40B4-BE49-F238E27FC236}">
                    <a16:creationId xmlns:a16="http://schemas.microsoft.com/office/drawing/2014/main" id="{CA4ED4FD-046C-481D-8BD2-9651D52A1386}"/>
                  </a:ext>
                </a:extLst>
              </p:cNvPr>
              <p:cNvPicPr/>
              <p:nvPr/>
            </p:nvPicPr>
            <p:blipFill>
              <a:blip r:embed="rId30"/>
              <a:stretch>
                <a:fillRect/>
              </a:stretch>
            </p:blipFill>
            <p:spPr>
              <a:xfrm>
                <a:off x="727848" y="5048568"/>
                <a:ext cx="1320480" cy="77760"/>
              </a:xfrm>
              <a:prstGeom prst="rect">
                <a:avLst/>
              </a:prstGeom>
            </p:spPr>
          </p:pic>
        </mc:Fallback>
      </mc:AlternateContent>
    </p:spTree>
    <p:extLst>
      <p:ext uri="{BB962C8B-B14F-4D97-AF65-F5344CB8AC3E}">
        <p14:creationId xmlns:p14="http://schemas.microsoft.com/office/powerpoint/2010/main" val="468320222"/>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268" y="104181"/>
            <a:ext cx="7761950" cy="744941"/>
          </a:xfrm>
          <a:prstGeom prst="rect">
            <a:avLst/>
          </a:prstGeom>
          <a:noFill/>
          <a:ln>
            <a:noFill/>
          </a:ln>
        </p:spPr>
        <p:txBody>
          <a:bodyPr lIns="81646" tIns="40823" rIns="81646" bIns="40823" anchor="ctr" anchorCtr="1"/>
          <a:lstStyle/>
          <a:p>
            <a:r>
              <a:rPr lang="de-DE" sz="3266" b="1"/>
              <a:t>Inflation</a:t>
            </a:r>
            <a:endParaRPr lang="de-DE" sz="3266" b="1" dirty="0"/>
          </a:p>
        </p:txBody>
      </p:sp>
      <mc:AlternateContent xmlns:mc="http://schemas.openxmlformats.org/markup-compatibility/2006" xmlns:a14="http://schemas.microsoft.com/office/drawing/2010/main">
        <mc:Choice Requires="a14">
          <p:sp>
            <p:nvSpPr>
              <p:cNvPr id="7" name="Text Box 3"/>
              <p:cNvSpPr txBox="1">
                <a:spLocks noChangeArrowheads="1"/>
              </p:cNvSpPr>
              <p:nvPr/>
            </p:nvSpPr>
            <p:spPr bwMode="auto">
              <a:xfrm>
                <a:off x="188505" y="1964379"/>
                <a:ext cx="8603154" cy="2576092"/>
              </a:xfrm>
              <a:prstGeom prst="rect">
                <a:avLst/>
              </a:prstGeom>
              <a:noFill/>
              <a:ln>
                <a:noFill/>
              </a:ln>
              <a:effectLst/>
              <a:extLst>
                <a:ext uri="{909E8E84-426E-40DD-AFC4-6F175D3DCCD1}">
                  <a14:hiddenFill>
                    <a:solidFill>
                      <a:srgbClr val="FFFFFF"/>
                    </a:solidFill>
                  </a14:hiddenFill>
                </a:ext>
                <a:ext uri="{91240B29-F687-4F45-9708-019B960494DF}">
                  <a14:hiddenLine w="9525">
                    <a:solidFill>
                      <a:srgbClr val="808080"/>
                    </a:solidFill>
                    <a:round/>
                    <a:headEnd/>
                    <a:tailEnd/>
                  </a14:hiddenLine>
                </a:ext>
                <a:ext uri="{AF507438-7753-43E0-B8FC-AC1667EBCBE1}">
                  <a14:hiddenEffects>
                    <a:effectLst>
                      <a:outerShdw dist="35921" dir="2700000" algn="ctr" rotWithShape="0">
                        <a:srgbClr val="808080"/>
                      </a:outerShdw>
                    </a:effectLst>
                  </a14:hiddenEffects>
                </a:ext>
              </a:extLst>
            </p:spPr>
            <p:txBody>
              <a:bodyPr wrap="square" lIns="81646" tIns="42456" rIns="81646" bIns="42456">
                <a:no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pPr>
                <a:r>
                  <a:rPr lang="de-DE" altLang="de-DE" sz="2540">
                    <a:solidFill>
                      <a:srgbClr val="000000"/>
                    </a:solidFill>
                  </a:rPr>
                  <a:t>The inflation rate is the relative change of CPI with respect to the previous year. :</a:t>
                </a:r>
                <a:endParaRPr lang="de-DE" altLang="de-DE" sz="2540" dirty="0">
                  <a:solidFill>
                    <a:srgbClr val="000000"/>
                  </a:solidFill>
                </a:endParaRPr>
              </a:p>
              <a:p>
                <a:pPr eaLnBrk="1" hangingPunct="1">
                  <a:buClrTx/>
                </a:pPr>
                <a:endParaRPr lang="de-DE" altLang="de-DE" sz="2540" dirty="0">
                  <a:solidFill>
                    <a:srgbClr val="000000"/>
                  </a:solidFill>
                </a:endParaRPr>
              </a:p>
              <a:p>
                <a:pPr eaLnBrk="1" hangingPunct="1">
                  <a:buClrTx/>
                </a:pPr>
                <a14:m>
                  <m:oMath xmlns:m="http://schemas.openxmlformats.org/officeDocument/2006/math">
                    <m:r>
                      <m:rPr>
                        <m:sty m:val="p"/>
                      </m:rPr>
                      <a:rPr lang="de-DE" altLang="de-DE" sz="2540" b="0" i="0">
                        <a:solidFill>
                          <a:srgbClr val="000000"/>
                        </a:solidFill>
                        <a:latin typeface="Cambria Math" panose="02040503050406030204" pitchFamily="18" charset="0"/>
                      </a:rPr>
                      <m:t>Inflation</m:t>
                    </m:r>
                    <m:d>
                      <m:dPr>
                        <m:ctrlPr>
                          <a:rPr lang="de-DE" altLang="de-DE" sz="2540" i="1">
                            <a:solidFill>
                              <a:srgbClr val="000000"/>
                            </a:solidFill>
                            <a:latin typeface="Cambria Math" panose="02040503050406030204" pitchFamily="18" charset="0"/>
                          </a:rPr>
                        </m:ctrlPr>
                      </m:dPr>
                      <m:e>
                        <m:r>
                          <a:rPr lang="de-DE" altLang="de-DE" sz="2540" i="1">
                            <a:solidFill>
                              <a:srgbClr val="000000"/>
                            </a:solidFill>
                            <a:latin typeface="Cambria Math" panose="02040503050406030204" pitchFamily="18" charset="0"/>
                          </a:rPr>
                          <m:t>𝑡</m:t>
                        </m:r>
                      </m:e>
                    </m:d>
                    <m:r>
                      <a:rPr lang="de-DE" altLang="de-DE" sz="2540" b="0" i="1" smtClean="0">
                        <a:solidFill>
                          <a:srgbClr val="000000"/>
                        </a:solidFill>
                        <a:latin typeface="Cambria Math" panose="02040503050406030204" pitchFamily="18" charset="0"/>
                      </a:rPr>
                      <m:t>=</m:t>
                    </m:r>
                    <m:f>
                      <m:fPr>
                        <m:ctrlPr>
                          <a:rPr lang="de-DE" altLang="de-DE" sz="2540" b="0" i="1" smtClean="0">
                            <a:solidFill>
                              <a:srgbClr val="000000"/>
                            </a:solidFill>
                            <a:latin typeface="Cambria Math" panose="02040503050406030204" pitchFamily="18" charset="0"/>
                          </a:rPr>
                        </m:ctrlPr>
                      </m:fPr>
                      <m:num>
                        <m:r>
                          <a:rPr lang="de-DE" altLang="de-DE" sz="2540" b="0" i="1" smtClean="0">
                            <a:solidFill>
                              <a:srgbClr val="000000"/>
                            </a:solidFill>
                            <a:latin typeface="Cambria Math" panose="02040503050406030204" pitchFamily="18" charset="0"/>
                          </a:rPr>
                          <m:t>𝐶</m:t>
                        </m:r>
                        <m:r>
                          <a:rPr lang="de-DE" altLang="de-DE" sz="2540" i="1">
                            <a:solidFill>
                              <a:srgbClr val="000000"/>
                            </a:solidFill>
                            <a:latin typeface="Cambria Math" panose="02040503050406030204" pitchFamily="18" charset="0"/>
                          </a:rPr>
                          <m:t>𝑃𝐼</m:t>
                        </m:r>
                        <m:r>
                          <a:rPr lang="de-DE" altLang="de-DE" sz="2540" i="1">
                            <a:solidFill>
                              <a:srgbClr val="000000"/>
                            </a:solidFill>
                            <a:latin typeface="Cambria Math" panose="02040503050406030204" pitchFamily="18" charset="0"/>
                          </a:rPr>
                          <m:t>(</m:t>
                        </m:r>
                        <m:r>
                          <a:rPr lang="de-DE" altLang="de-DE" sz="2540" i="1">
                            <a:solidFill>
                              <a:srgbClr val="000000"/>
                            </a:solidFill>
                            <a:latin typeface="Cambria Math" panose="02040503050406030204" pitchFamily="18" charset="0"/>
                          </a:rPr>
                          <m:t>𝑡</m:t>
                        </m:r>
                        <m:r>
                          <a:rPr lang="de-DE" altLang="de-DE" sz="2540" i="1">
                            <a:solidFill>
                              <a:srgbClr val="000000"/>
                            </a:solidFill>
                            <a:latin typeface="Cambria Math" panose="02040503050406030204" pitchFamily="18" charset="0"/>
                          </a:rPr>
                          <m:t>)−</m:t>
                        </m:r>
                        <m:r>
                          <a:rPr lang="de-DE" altLang="de-DE" sz="2540" b="0" i="1" smtClean="0">
                            <a:solidFill>
                              <a:srgbClr val="000000"/>
                            </a:solidFill>
                            <a:latin typeface="Cambria Math" panose="02040503050406030204" pitchFamily="18" charset="0"/>
                          </a:rPr>
                          <m:t>𝐶</m:t>
                        </m:r>
                        <m:r>
                          <a:rPr lang="de-DE" altLang="de-DE" sz="2540" i="1">
                            <a:solidFill>
                              <a:srgbClr val="000000"/>
                            </a:solidFill>
                            <a:latin typeface="Cambria Math" panose="02040503050406030204" pitchFamily="18" charset="0"/>
                          </a:rPr>
                          <m:t>𝑃𝐼</m:t>
                        </m:r>
                        <m:r>
                          <a:rPr lang="de-DE" altLang="de-DE" sz="2540" i="1">
                            <a:solidFill>
                              <a:srgbClr val="000000"/>
                            </a:solidFill>
                            <a:latin typeface="Cambria Math" panose="02040503050406030204" pitchFamily="18" charset="0"/>
                          </a:rPr>
                          <m:t>(</m:t>
                        </m:r>
                        <m:r>
                          <a:rPr lang="de-DE" altLang="de-DE" sz="2540" i="1">
                            <a:solidFill>
                              <a:srgbClr val="000000"/>
                            </a:solidFill>
                            <a:latin typeface="Cambria Math" panose="02040503050406030204" pitchFamily="18" charset="0"/>
                          </a:rPr>
                          <m:t>𝑡</m:t>
                        </m:r>
                        <m:r>
                          <a:rPr lang="de-DE" altLang="de-DE" sz="2540" i="1">
                            <a:solidFill>
                              <a:srgbClr val="000000"/>
                            </a:solidFill>
                            <a:latin typeface="Cambria Math" panose="02040503050406030204" pitchFamily="18" charset="0"/>
                          </a:rPr>
                          <m:t>−1) </m:t>
                        </m:r>
                      </m:num>
                      <m:den>
                        <m:r>
                          <a:rPr lang="de-DE" altLang="de-DE" sz="2540" b="0" i="1" smtClean="0">
                            <a:solidFill>
                              <a:srgbClr val="000000"/>
                            </a:solidFill>
                            <a:latin typeface="Cambria Math" panose="02040503050406030204" pitchFamily="18" charset="0"/>
                          </a:rPr>
                          <m:t>𝐶</m:t>
                        </m:r>
                        <m:r>
                          <a:rPr lang="de-DE" altLang="de-DE" sz="2540" i="1">
                            <a:solidFill>
                              <a:srgbClr val="000000"/>
                            </a:solidFill>
                            <a:latin typeface="Cambria Math" panose="02040503050406030204" pitchFamily="18" charset="0"/>
                          </a:rPr>
                          <m:t>𝑃𝐼</m:t>
                        </m:r>
                        <m:r>
                          <a:rPr lang="de-DE" altLang="de-DE" sz="2540" i="1">
                            <a:solidFill>
                              <a:srgbClr val="000000"/>
                            </a:solidFill>
                            <a:latin typeface="Cambria Math" panose="02040503050406030204" pitchFamily="18" charset="0"/>
                          </a:rPr>
                          <m:t>(</m:t>
                        </m:r>
                        <m:r>
                          <a:rPr lang="de-DE" altLang="de-DE" sz="2540" i="1">
                            <a:solidFill>
                              <a:srgbClr val="000000"/>
                            </a:solidFill>
                            <a:latin typeface="Cambria Math" panose="02040503050406030204" pitchFamily="18" charset="0"/>
                          </a:rPr>
                          <m:t>𝑡</m:t>
                        </m:r>
                        <m:r>
                          <a:rPr lang="de-DE" altLang="de-DE" sz="2540" i="1">
                            <a:solidFill>
                              <a:srgbClr val="000000"/>
                            </a:solidFill>
                            <a:latin typeface="Cambria Math" panose="02040503050406030204" pitchFamily="18" charset="0"/>
                          </a:rPr>
                          <m:t>−1)</m:t>
                        </m:r>
                      </m:den>
                    </m:f>
                  </m:oMath>
                </a14:m>
                <a:r>
                  <a:rPr lang="de-DE" altLang="de-DE" sz="2540" dirty="0">
                    <a:solidFill>
                      <a:srgbClr val="000000"/>
                    </a:solidFill>
                  </a:rPr>
                  <a:t> 		t</a:t>
                </a:r>
                <a:r>
                  <a:rPr lang="de-DE" altLang="de-DE" sz="2540">
                    <a:solidFill>
                      <a:srgbClr val="000000"/>
                    </a:solidFill>
                  </a:rPr>
                  <a:t>: time index </a:t>
                </a:r>
                <a:endParaRPr lang="de-DE" altLang="de-DE" sz="2540" dirty="0">
                  <a:solidFill>
                    <a:srgbClr val="000000"/>
                  </a:solidFill>
                </a:endParaRPr>
              </a:p>
            </p:txBody>
          </p:sp>
        </mc:Choice>
        <mc:Fallback xmlns="">
          <p:sp>
            <p:nvSpPr>
              <p:cNvPr id="7" name="Text Box 3"/>
              <p:cNvSpPr txBox="1">
                <a:spLocks noRot="1" noChangeAspect="1" noMove="1" noResize="1" noEditPoints="1" noAdjustHandles="1" noChangeArrowheads="1" noChangeShapeType="1" noTextEdit="1"/>
              </p:cNvSpPr>
              <p:nvPr/>
            </p:nvSpPr>
            <p:spPr bwMode="auto">
              <a:xfrm>
                <a:off x="188505" y="1964379"/>
                <a:ext cx="8603154" cy="2576092"/>
              </a:xfrm>
              <a:prstGeom prst="rect">
                <a:avLst/>
              </a:prstGeom>
              <a:blipFill>
                <a:blip r:embed="rId3"/>
                <a:stretch>
                  <a:fillRect l="-1347" t="-2364" r="-1347"/>
                </a:stretch>
              </a:blip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de-DE">
                    <a:noFill/>
                  </a:rPr>
                  <a:t> </a:t>
                </a:r>
              </a:p>
            </p:txBody>
          </p:sp>
        </mc:Fallback>
      </mc:AlternateContent>
      <p:sp>
        <p:nvSpPr>
          <p:cNvPr id="8" name="Rechteck 7">
            <a:extLst>
              <a:ext uri="{FF2B5EF4-FFF2-40B4-BE49-F238E27FC236}">
                <a16:creationId xmlns:a16="http://schemas.microsoft.com/office/drawing/2014/main" id="{7968BB03-7437-4301-9973-364D08D1737A}"/>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mc:Choice xmlns:p14="http://schemas.microsoft.com/office/powerpoint/2010/main" Requires="p14">
          <p:contentPart p14:bwMode="auto" r:id="rId4">
            <p14:nvContentPartPr>
              <p14:cNvPr id="2" name="Freihand 1">
                <a:extLst>
                  <a:ext uri="{FF2B5EF4-FFF2-40B4-BE49-F238E27FC236}">
                    <a16:creationId xmlns:a16="http://schemas.microsoft.com/office/drawing/2014/main" id="{A265FACB-2514-4FA4-A313-B7A0B9736F6E}"/>
                  </a:ext>
                </a:extLst>
              </p14:cNvPr>
              <p14:cNvContentPartPr/>
              <p14:nvPr/>
            </p14:nvContentPartPr>
            <p14:xfrm>
              <a:off x="184968" y="2918448"/>
              <a:ext cx="4279320" cy="1113480"/>
            </p14:xfrm>
          </p:contentPart>
        </mc:Choice>
        <mc:Fallback>
          <p:pic>
            <p:nvPicPr>
              <p:cNvPr id="2" name="Freihand 1">
                <a:extLst>
                  <a:ext uri="{FF2B5EF4-FFF2-40B4-BE49-F238E27FC236}">
                    <a16:creationId xmlns:a16="http://schemas.microsoft.com/office/drawing/2014/main" id="{A265FACB-2514-4FA4-A313-B7A0B9736F6E}"/>
                  </a:ext>
                </a:extLst>
              </p:cNvPr>
              <p:cNvPicPr/>
              <p:nvPr/>
            </p:nvPicPr>
            <p:blipFill>
              <a:blip r:embed="rId5"/>
              <a:stretch>
                <a:fillRect/>
              </a:stretch>
            </p:blipFill>
            <p:spPr>
              <a:xfrm>
                <a:off x="180648" y="2914128"/>
                <a:ext cx="4287960" cy="1122120"/>
              </a:xfrm>
              <a:prstGeom prst="rect">
                <a:avLst/>
              </a:prstGeom>
            </p:spPr>
          </p:pic>
        </mc:Fallback>
      </mc:AlternateContent>
      <mc:AlternateContent xmlns:mc="http://schemas.openxmlformats.org/markup-compatibility/2006">
        <mc:Choice xmlns:p14="http://schemas.microsoft.com/office/powerpoint/2010/main" Requires="p14">
          <p:contentPart p14:bwMode="auto" r:id="rId6">
            <p14:nvContentPartPr>
              <p14:cNvPr id="3" name="Freihand 2">
                <a:extLst>
                  <a:ext uri="{FF2B5EF4-FFF2-40B4-BE49-F238E27FC236}">
                    <a16:creationId xmlns:a16="http://schemas.microsoft.com/office/drawing/2014/main" id="{C78FCC5E-1A3D-4978-B6E8-8F3935884810}"/>
                  </a:ext>
                </a:extLst>
              </p14:cNvPr>
              <p14:cNvContentPartPr/>
              <p14:nvPr/>
            </p14:nvContentPartPr>
            <p14:xfrm>
              <a:off x="2231208" y="3014568"/>
              <a:ext cx="2091600" cy="447840"/>
            </p14:xfrm>
          </p:contentPart>
        </mc:Choice>
        <mc:Fallback>
          <p:pic>
            <p:nvPicPr>
              <p:cNvPr id="3" name="Freihand 2">
                <a:extLst>
                  <a:ext uri="{FF2B5EF4-FFF2-40B4-BE49-F238E27FC236}">
                    <a16:creationId xmlns:a16="http://schemas.microsoft.com/office/drawing/2014/main" id="{C78FCC5E-1A3D-4978-B6E8-8F3935884810}"/>
                  </a:ext>
                </a:extLst>
              </p:cNvPr>
              <p:cNvPicPr/>
              <p:nvPr/>
            </p:nvPicPr>
            <p:blipFill>
              <a:blip r:embed="rId7"/>
              <a:stretch>
                <a:fillRect/>
              </a:stretch>
            </p:blipFill>
            <p:spPr>
              <a:xfrm>
                <a:off x="2226888" y="3010248"/>
                <a:ext cx="2100240" cy="456480"/>
              </a:xfrm>
              <a:prstGeom prst="rect">
                <a:avLst/>
              </a:prstGeom>
            </p:spPr>
          </p:pic>
        </mc:Fallback>
      </mc:AlternateContent>
      <mc:AlternateContent xmlns:mc="http://schemas.openxmlformats.org/markup-compatibility/2006">
        <mc:Choice xmlns:p14="http://schemas.microsoft.com/office/powerpoint/2010/main" Requires="p14">
          <p:contentPart p14:bwMode="auto" r:id="rId8">
            <p14:nvContentPartPr>
              <p14:cNvPr id="4" name="Freihand 3">
                <a:extLst>
                  <a:ext uri="{FF2B5EF4-FFF2-40B4-BE49-F238E27FC236}">
                    <a16:creationId xmlns:a16="http://schemas.microsoft.com/office/drawing/2014/main" id="{52C1A56B-08EB-43DA-AD04-A3A654E406E1}"/>
                  </a:ext>
                </a:extLst>
              </p14:cNvPr>
              <p14:cNvContentPartPr/>
              <p14:nvPr/>
            </p14:nvContentPartPr>
            <p14:xfrm>
              <a:off x="2613528" y="3447648"/>
              <a:ext cx="1317960" cy="467640"/>
            </p14:xfrm>
          </p:contentPart>
        </mc:Choice>
        <mc:Fallback>
          <p:pic>
            <p:nvPicPr>
              <p:cNvPr id="4" name="Freihand 3">
                <a:extLst>
                  <a:ext uri="{FF2B5EF4-FFF2-40B4-BE49-F238E27FC236}">
                    <a16:creationId xmlns:a16="http://schemas.microsoft.com/office/drawing/2014/main" id="{52C1A56B-08EB-43DA-AD04-A3A654E406E1}"/>
                  </a:ext>
                </a:extLst>
              </p:cNvPr>
              <p:cNvPicPr/>
              <p:nvPr/>
            </p:nvPicPr>
            <p:blipFill>
              <a:blip r:embed="rId9"/>
              <a:stretch>
                <a:fillRect/>
              </a:stretch>
            </p:blipFill>
            <p:spPr>
              <a:xfrm>
                <a:off x="2609208" y="3443328"/>
                <a:ext cx="1326600" cy="476280"/>
              </a:xfrm>
              <a:prstGeom prst="rect">
                <a:avLst/>
              </a:prstGeom>
            </p:spPr>
          </p:pic>
        </mc:Fallback>
      </mc:AlternateContent>
      <p:grpSp>
        <p:nvGrpSpPr>
          <p:cNvPr id="22" name="Gruppieren 21">
            <a:extLst>
              <a:ext uri="{FF2B5EF4-FFF2-40B4-BE49-F238E27FC236}">
                <a16:creationId xmlns:a16="http://schemas.microsoft.com/office/drawing/2014/main" id="{1EF22665-461B-49EB-BA62-5A02D224389A}"/>
              </a:ext>
            </a:extLst>
          </p:cNvPr>
          <p:cNvGrpSpPr/>
          <p:nvPr/>
        </p:nvGrpSpPr>
        <p:grpSpPr>
          <a:xfrm>
            <a:off x="2427408" y="2535408"/>
            <a:ext cx="2363760" cy="402480"/>
            <a:chOff x="2427408" y="2535408"/>
            <a:chExt cx="2363760" cy="402480"/>
          </a:xfrm>
        </p:grpSpPr>
        <mc:AlternateContent xmlns:mc="http://schemas.openxmlformats.org/markup-compatibility/2006">
          <mc:Choice xmlns:p14="http://schemas.microsoft.com/office/powerpoint/2010/main" Requires="p14">
            <p:contentPart p14:bwMode="auto" r:id="rId10">
              <p14:nvContentPartPr>
                <p14:cNvPr id="5" name="Freihand 4">
                  <a:extLst>
                    <a:ext uri="{FF2B5EF4-FFF2-40B4-BE49-F238E27FC236}">
                      <a16:creationId xmlns:a16="http://schemas.microsoft.com/office/drawing/2014/main" id="{2F2F3DB4-A7E4-4ED8-8239-67B116DD5E87}"/>
                    </a:ext>
                  </a:extLst>
                </p14:cNvPr>
                <p14:cNvContentPartPr/>
                <p14:nvPr/>
              </p14:nvContentPartPr>
              <p14:xfrm>
                <a:off x="2482848" y="2619288"/>
                <a:ext cx="32040" cy="193680"/>
              </p14:xfrm>
            </p:contentPart>
          </mc:Choice>
          <mc:Fallback>
            <p:pic>
              <p:nvPicPr>
                <p:cNvPr id="5" name="Freihand 4">
                  <a:extLst>
                    <a:ext uri="{FF2B5EF4-FFF2-40B4-BE49-F238E27FC236}">
                      <a16:creationId xmlns:a16="http://schemas.microsoft.com/office/drawing/2014/main" id="{2F2F3DB4-A7E4-4ED8-8239-67B116DD5E87}"/>
                    </a:ext>
                  </a:extLst>
                </p:cNvPr>
                <p:cNvPicPr/>
                <p:nvPr/>
              </p:nvPicPr>
              <p:blipFill>
                <a:blip r:embed="rId11"/>
                <a:stretch>
                  <a:fillRect/>
                </a:stretch>
              </p:blipFill>
              <p:spPr>
                <a:xfrm>
                  <a:off x="2478528" y="2614968"/>
                  <a:ext cx="40680" cy="202320"/>
                </a:xfrm>
                <a:prstGeom prst="rect">
                  <a:avLst/>
                </a:prstGeom>
              </p:spPr>
            </p:pic>
          </mc:Fallback>
        </mc:AlternateContent>
        <mc:AlternateContent xmlns:mc="http://schemas.openxmlformats.org/markup-compatibility/2006">
          <mc:Choice xmlns:p14="http://schemas.microsoft.com/office/powerpoint/2010/main" Requires="p14">
            <p:contentPart p14:bwMode="auto" r:id="rId12">
              <p14:nvContentPartPr>
                <p14:cNvPr id="9" name="Freihand 8">
                  <a:extLst>
                    <a:ext uri="{FF2B5EF4-FFF2-40B4-BE49-F238E27FC236}">
                      <a16:creationId xmlns:a16="http://schemas.microsoft.com/office/drawing/2014/main" id="{ED3C5E90-164E-4686-906E-F96B4A19312B}"/>
                    </a:ext>
                  </a:extLst>
                </p14:cNvPr>
                <p14:cNvContentPartPr/>
                <p14:nvPr/>
              </p14:nvContentPartPr>
              <p14:xfrm>
                <a:off x="2427408" y="2694528"/>
                <a:ext cx="157320" cy="4680"/>
              </p14:xfrm>
            </p:contentPart>
          </mc:Choice>
          <mc:Fallback>
            <p:pic>
              <p:nvPicPr>
                <p:cNvPr id="9" name="Freihand 8">
                  <a:extLst>
                    <a:ext uri="{FF2B5EF4-FFF2-40B4-BE49-F238E27FC236}">
                      <a16:creationId xmlns:a16="http://schemas.microsoft.com/office/drawing/2014/main" id="{ED3C5E90-164E-4686-906E-F96B4A19312B}"/>
                    </a:ext>
                  </a:extLst>
                </p:cNvPr>
                <p:cNvPicPr/>
                <p:nvPr/>
              </p:nvPicPr>
              <p:blipFill>
                <a:blip r:embed="rId13"/>
                <a:stretch>
                  <a:fillRect/>
                </a:stretch>
              </p:blipFill>
              <p:spPr>
                <a:xfrm>
                  <a:off x="2423088" y="2690208"/>
                  <a:ext cx="165960" cy="13320"/>
                </a:xfrm>
                <a:prstGeom prst="rect">
                  <a:avLst/>
                </a:prstGeom>
              </p:spPr>
            </p:pic>
          </mc:Fallback>
        </mc:AlternateContent>
        <mc:AlternateContent xmlns:mc="http://schemas.openxmlformats.org/markup-compatibility/2006">
          <mc:Choice xmlns:p14="http://schemas.microsoft.com/office/powerpoint/2010/main" Requires="p14">
            <p:contentPart p14:bwMode="auto" r:id="rId14">
              <p14:nvContentPartPr>
                <p14:cNvPr id="10" name="Freihand 9">
                  <a:extLst>
                    <a:ext uri="{FF2B5EF4-FFF2-40B4-BE49-F238E27FC236}">
                      <a16:creationId xmlns:a16="http://schemas.microsoft.com/office/drawing/2014/main" id="{6770213E-EE0C-4796-AD08-B4A59CB064BA}"/>
                    </a:ext>
                  </a:extLst>
                </p14:cNvPr>
                <p14:cNvContentPartPr/>
                <p14:nvPr/>
              </p14:nvContentPartPr>
              <p14:xfrm>
                <a:off x="2537208" y="2675088"/>
                <a:ext cx="178560" cy="90360"/>
              </p14:xfrm>
            </p:contentPart>
          </mc:Choice>
          <mc:Fallback>
            <p:pic>
              <p:nvPicPr>
                <p:cNvPr id="10" name="Freihand 9">
                  <a:extLst>
                    <a:ext uri="{FF2B5EF4-FFF2-40B4-BE49-F238E27FC236}">
                      <a16:creationId xmlns:a16="http://schemas.microsoft.com/office/drawing/2014/main" id="{6770213E-EE0C-4796-AD08-B4A59CB064BA}"/>
                    </a:ext>
                  </a:extLst>
                </p:cNvPr>
                <p:cNvPicPr/>
                <p:nvPr/>
              </p:nvPicPr>
              <p:blipFill>
                <a:blip r:embed="rId15"/>
                <a:stretch>
                  <a:fillRect/>
                </a:stretch>
              </p:blipFill>
              <p:spPr>
                <a:xfrm>
                  <a:off x="2532888" y="2670768"/>
                  <a:ext cx="187200" cy="99000"/>
                </a:xfrm>
                <a:prstGeom prst="rect">
                  <a:avLst/>
                </a:prstGeom>
              </p:spPr>
            </p:pic>
          </mc:Fallback>
        </mc:AlternateContent>
        <mc:AlternateContent xmlns:mc="http://schemas.openxmlformats.org/markup-compatibility/2006">
          <mc:Choice xmlns:p14="http://schemas.microsoft.com/office/powerpoint/2010/main" Requires="p14">
            <p:contentPart p14:bwMode="auto" r:id="rId16">
              <p14:nvContentPartPr>
                <p14:cNvPr id="11" name="Freihand 10">
                  <a:extLst>
                    <a:ext uri="{FF2B5EF4-FFF2-40B4-BE49-F238E27FC236}">
                      <a16:creationId xmlns:a16="http://schemas.microsoft.com/office/drawing/2014/main" id="{1D347FDE-086F-406A-B556-581CCC0B37E6}"/>
                    </a:ext>
                  </a:extLst>
                </p14:cNvPr>
                <p14:cNvContentPartPr/>
                <p14:nvPr/>
              </p14:nvContentPartPr>
              <p14:xfrm>
                <a:off x="2700648" y="2594808"/>
                <a:ext cx="244440" cy="148320"/>
              </p14:xfrm>
            </p:contentPart>
          </mc:Choice>
          <mc:Fallback>
            <p:pic>
              <p:nvPicPr>
                <p:cNvPr id="11" name="Freihand 10">
                  <a:extLst>
                    <a:ext uri="{FF2B5EF4-FFF2-40B4-BE49-F238E27FC236}">
                      <a16:creationId xmlns:a16="http://schemas.microsoft.com/office/drawing/2014/main" id="{1D347FDE-086F-406A-B556-581CCC0B37E6}"/>
                    </a:ext>
                  </a:extLst>
                </p:cNvPr>
                <p:cNvPicPr/>
                <p:nvPr/>
              </p:nvPicPr>
              <p:blipFill>
                <a:blip r:embed="rId17"/>
                <a:stretch>
                  <a:fillRect/>
                </a:stretch>
              </p:blipFill>
              <p:spPr>
                <a:xfrm>
                  <a:off x="2696328" y="2590488"/>
                  <a:ext cx="253080" cy="156960"/>
                </a:xfrm>
                <a:prstGeom prst="rect">
                  <a:avLst/>
                </a:prstGeom>
              </p:spPr>
            </p:pic>
          </mc:Fallback>
        </mc:AlternateContent>
        <mc:AlternateContent xmlns:mc="http://schemas.openxmlformats.org/markup-compatibility/2006">
          <mc:Choice xmlns:p14="http://schemas.microsoft.com/office/powerpoint/2010/main" Requires="p14">
            <p:contentPart p14:bwMode="auto" r:id="rId18">
              <p14:nvContentPartPr>
                <p14:cNvPr id="12" name="Freihand 11">
                  <a:extLst>
                    <a:ext uri="{FF2B5EF4-FFF2-40B4-BE49-F238E27FC236}">
                      <a16:creationId xmlns:a16="http://schemas.microsoft.com/office/drawing/2014/main" id="{1B9F336F-5CAE-4873-A818-DB1686FF9D9B}"/>
                    </a:ext>
                  </a:extLst>
                </p14:cNvPr>
                <p14:cNvContentPartPr/>
                <p14:nvPr/>
              </p14:nvContentPartPr>
              <p14:xfrm>
                <a:off x="2837448" y="2667528"/>
                <a:ext cx="220320" cy="270360"/>
              </p14:xfrm>
            </p:contentPart>
          </mc:Choice>
          <mc:Fallback>
            <p:pic>
              <p:nvPicPr>
                <p:cNvPr id="12" name="Freihand 11">
                  <a:extLst>
                    <a:ext uri="{FF2B5EF4-FFF2-40B4-BE49-F238E27FC236}">
                      <a16:creationId xmlns:a16="http://schemas.microsoft.com/office/drawing/2014/main" id="{1B9F336F-5CAE-4873-A818-DB1686FF9D9B}"/>
                    </a:ext>
                  </a:extLst>
                </p:cNvPr>
                <p:cNvPicPr/>
                <p:nvPr/>
              </p:nvPicPr>
              <p:blipFill>
                <a:blip r:embed="rId19"/>
                <a:stretch>
                  <a:fillRect/>
                </a:stretch>
              </p:blipFill>
              <p:spPr>
                <a:xfrm>
                  <a:off x="2833128" y="2663208"/>
                  <a:ext cx="228960" cy="279000"/>
                </a:xfrm>
                <a:prstGeom prst="rect">
                  <a:avLst/>
                </a:prstGeom>
              </p:spPr>
            </p:pic>
          </mc:Fallback>
        </mc:AlternateContent>
        <mc:AlternateContent xmlns:mc="http://schemas.openxmlformats.org/markup-compatibility/2006">
          <mc:Choice xmlns:p14="http://schemas.microsoft.com/office/powerpoint/2010/main" Requires="p14">
            <p:contentPart p14:bwMode="auto" r:id="rId20">
              <p14:nvContentPartPr>
                <p14:cNvPr id="14" name="Freihand 13">
                  <a:extLst>
                    <a:ext uri="{FF2B5EF4-FFF2-40B4-BE49-F238E27FC236}">
                      <a16:creationId xmlns:a16="http://schemas.microsoft.com/office/drawing/2014/main" id="{2533093D-C1ED-47F5-860A-6A0FEDC24D18}"/>
                    </a:ext>
                  </a:extLst>
                </p14:cNvPr>
                <p14:cNvContentPartPr/>
                <p14:nvPr/>
              </p14:nvContentPartPr>
              <p14:xfrm>
                <a:off x="3214368" y="2702448"/>
                <a:ext cx="178560" cy="3960"/>
              </p14:xfrm>
            </p:contentPart>
          </mc:Choice>
          <mc:Fallback>
            <p:pic>
              <p:nvPicPr>
                <p:cNvPr id="14" name="Freihand 13">
                  <a:extLst>
                    <a:ext uri="{FF2B5EF4-FFF2-40B4-BE49-F238E27FC236}">
                      <a16:creationId xmlns:a16="http://schemas.microsoft.com/office/drawing/2014/main" id="{2533093D-C1ED-47F5-860A-6A0FEDC24D18}"/>
                    </a:ext>
                  </a:extLst>
                </p:cNvPr>
                <p:cNvPicPr/>
                <p:nvPr/>
              </p:nvPicPr>
              <p:blipFill>
                <a:blip r:embed="rId21"/>
                <a:stretch>
                  <a:fillRect/>
                </a:stretch>
              </p:blipFill>
              <p:spPr>
                <a:xfrm>
                  <a:off x="3210048" y="2698128"/>
                  <a:ext cx="187200" cy="12600"/>
                </a:xfrm>
                <a:prstGeom prst="rect">
                  <a:avLst/>
                </a:prstGeom>
              </p:spPr>
            </p:pic>
          </mc:Fallback>
        </mc:AlternateContent>
        <mc:AlternateContent xmlns:mc="http://schemas.openxmlformats.org/markup-compatibility/2006">
          <mc:Choice xmlns:p14="http://schemas.microsoft.com/office/powerpoint/2010/main" Requires="p14">
            <p:contentPart p14:bwMode="auto" r:id="rId22">
              <p14:nvContentPartPr>
                <p14:cNvPr id="15" name="Freihand 14">
                  <a:extLst>
                    <a:ext uri="{FF2B5EF4-FFF2-40B4-BE49-F238E27FC236}">
                      <a16:creationId xmlns:a16="http://schemas.microsoft.com/office/drawing/2014/main" id="{AA51F447-646E-4FCF-B9E9-677B324BB21E}"/>
                    </a:ext>
                  </a:extLst>
                </p14:cNvPr>
                <p14:cNvContentPartPr/>
                <p14:nvPr/>
              </p14:nvContentPartPr>
              <p14:xfrm>
                <a:off x="3613608" y="2634408"/>
                <a:ext cx="122760" cy="232920"/>
              </p14:xfrm>
            </p:contentPart>
          </mc:Choice>
          <mc:Fallback>
            <p:pic>
              <p:nvPicPr>
                <p:cNvPr id="15" name="Freihand 14">
                  <a:extLst>
                    <a:ext uri="{FF2B5EF4-FFF2-40B4-BE49-F238E27FC236}">
                      <a16:creationId xmlns:a16="http://schemas.microsoft.com/office/drawing/2014/main" id="{AA51F447-646E-4FCF-B9E9-677B324BB21E}"/>
                    </a:ext>
                  </a:extLst>
                </p:cNvPr>
                <p:cNvPicPr/>
                <p:nvPr/>
              </p:nvPicPr>
              <p:blipFill>
                <a:blip r:embed="rId23"/>
                <a:stretch>
                  <a:fillRect/>
                </a:stretch>
              </p:blipFill>
              <p:spPr>
                <a:xfrm>
                  <a:off x="3609288" y="2630088"/>
                  <a:ext cx="131400" cy="241560"/>
                </a:xfrm>
                <a:prstGeom prst="rect">
                  <a:avLst/>
                </a:prstGeom>
              </p:spPr>
            </p:pic>
          </mc:Fallback>
        </mc:AlternateContent>
        <mc:AlternateContent xmlns:mc="http://schemas.openxmlformats.org/markup-compatibility/2006">
          <mc:Choice xmlns:p14="http://schemas.microsoft.com/office/powerpoint/2010/main" Requires="p14">
            <p:contentPart p14:bwMode="auto" r:id="rId24">
              <p14:nvContentPartPr>
                <p14:cNvPr id="16" name="Freihand 15">
                  <a:extLst>
                    <a:ext uri="{FF2B5EF4-FFF2-40B4-BE49-F238E27FC236}">
                      <a16:creationId xmlns:a16="http://schemas.microsoft.com/office/drawing/2014/main" id="{D793FEC9-4D66-49A2-B429-83824EF049AB}"/>
                    </a:ext>
                  </a:extLst>
                </p14:cNvPr>
                <p14:cNvContentPartPr/>
                <p14:nvPr/>
              </p14:nvContentPartPr>
              <p14:xfrm>
                <a:off x="3809808" y="2623248"/>
                <a:ext cx="97560" cy="116280"/>
              </p14:xfrm>
            </p:contentPart>
          </mc:Choice>
          <mc:Fallback>
            <p:pic>
              <p:nvPicPr>
                <p:cNvPr id="16" name="Freihand 15">
                  <a:extLst>
                    <a:ext uri="{FF2B5EF4-FFF2-40B4-BE49-F238E27FC236}">
                      <a16:creationId xmlns:a16="http://schemas.microsoft.com/office/drawing/2014/main" id="{D793FEC9-4D66-49A2-B429-83824EF049AB}"/>
                    </a:ext>
                  </a:extLst>
                </p:cNvPr>
                <p:cNvPicPr/>
                <p:nvPr/>
              </p:nvPicPr>
              <p:blipFill>
                <a:blip r:embed="rId25"/>
                <a:stretch>
                  <a:fillRect/>
                </a:stretch>
              </p:blipFill>
              <p:spPr>
                <a:xfrm>
                  <a:off x="3805488" y="2618928"/>
                  <a:ext cx="106200" cy="124920"/>
                </a:xfrm>
                <a:prstGeom prst="rect">
                  <a:avLst/>
                </a:prstGeom>
              </p:spPr>
            </p:pic>
          </mc:Fallback>
        </mc:AlternateContent>
        <mc:AlternateContent xmlns:mc="http://schemas.openxmlformats.org/markup-compatibility/2006">
          <mc:Choice xmlns:p14="http://schemas.microsoft.com/office/powerpoint/2010/main" Requires="p14">
            <p:contentPart p14:bwMode="auto" r:id="rId26">
              <p14:nvContentPartPr>
                <p14:cNvPr id="17" name="Freihand 16">
                  <a:extLst>
                    <a:ext uri="{FF2B5EF4-FFF2-40B4-BE49-F238E27FC236}">
                      <a16:creationId xmlns:a16="http://schemas.microsoft.com/office/drawing/2014/main" id="{B8BB75AD-1757-472C-A4E6-1476A743919D}"/>
                    </a:ext>
                  </a:extLst>
                </p14:cNvPr>
                <p14:cNvContentPartPr/>
                <p14:nvPr/>
              </p14:nvContentPartPr>
              <p14:xfrm>
                <a:off x="3926088" y="2602728"/>
                <a:ext cx="97200" cy="131040"/>
              </p14:xfrm>
            </p:contentPart>
          </mc:Choice>
          <mc:Fallback>
            <p:pic>
              <p:nvPicPr>
                <p:cNvPr id="17" name="Freihand 16">
                  <a:extLst>
                    <a:ext uri="{FF2B5EF4-FFF2-40B4-BE49-F238E27FC236}">
                      <a16:creationId xmlns:a16="http://schemas.microsoft.com/office/drawing/2014/main" id="{B8BB75AD-1757-472C-A4E6-1476A743919D}"/>
                    </a:ext>
                  </a:extLst>
                </p:cNvPr>
                <p:cNvPicPr/>
                <p:nvPr/>
              </p:nvPicPr>
              <p:blipFill>
                <a:blip r:embed="rId27"/>
                <a:stretch>
                  <a:fillRect/>
                </a:stretch>
              </p:blipFill>
              <p:spPr>
                <a:xfrm>
                  <a:off x="3921768" y="2598408"/>
                  <a:ext cx="105840" cy="139680"/>
                </a:xfrm>
                <a:prstGeom prst="rect">
                  <a:avLst/>
                </a:prstGeom>
              </p:spPr>
            </p:pic>
          </mc:Fallback>
        </mc:AlternateContent>
        <mc:AlternateContent xmlns:mc="http://schemas.openxmlformats.org/markup-compatibility/2006">
          <mc:Choice xmlns:p14="http://schemas.microsoft.com/office/powerpoint/2010/main" Requires="p14">
            <p:contentPart p14:bwMode="auto" r:id="rId28">
              <p14:nvContentPartPr>
                <p14:cNvPr id="18" name="Freihand 17">
                  <a:extLst>
                    <a:ext uri="{FF2B5EF4-FFF2-40B4-BE49-F238E27FC236}">
                      <a16:creationId xmlns:a16="http://schemas.microsoft.com/office/drawing/2014/main" id="{76E6EE03-EEC4-45F7-84C0-5352F6322E78}"/>
                    </a:ext>
                  </a:extLst>
                </p14:cNvPr>
                <p14:cNvContentPartPr/>
                <p14:nvPr/>
              </p14:nvContentPartPr>
              <p14:xfrm>
                <a:off x="4021848" y="2535408"/>
                <a:ext cx="206280" cy="186120"/>
              </p14:xfrm>
            </p:contentPart>
          </mc:Choice>
          <mc:Fallback>
            <p:pic>
              <p:nvPicPr>
                <p:cNvPr id="18" name="Freihand 17">
                  <a:extLst>
                    <a:ext uri="{FF2B5EF4-FFF2-40B4-BE49-F238E27FC236}">
                      <a16:creationId xmlns:a16="http://schemas.microsoft.com/office/drawing/2014/main" id="{76E6EE03-EEC4-45F7-84C0-5352F6322E78}"/>
                    </a:ext>
                  </a:extLst>
                </p:cNvPr>
                <p:cNvPicPr/>
                <p:nvPr/>
              </p:nvPicPr>
              <p:blipFill>
                <a:blip r:embed="rId29"/>
                <a:stretch>
                  <a:fillRect/>
                </a:stretch>
              </p:blipFill>
              <p:spPr>
                <a:xfrm>
                  <a:off x="4017528" y="2531088"/>
                  <a:ext cx="214920" cy="194760"/>
                </a:xfrm>
                <a:prstGeom prst="rect">
                  <a:avLst/>
                </a:prstGeom>
              </p:spPr>
            </p:pic>
          </mc:Fallback>
        </mc:AlternateContent>
        <mc:AlternateContent xmlns:mc="http://schemas.openxmlformats.org/markup-compatibility/2006">
          <mc:Choice xmlns:p14="http://schemas.microsoft.com/office/powerpoint/2010/main" Requires="p14">
            <p:contentPart p14:bwMode="auto" r:id="rId30">
              <p14:nvContentPartPr>
                <p14:cNvPr id="19" name="Freihand 18">
                  <a:extLst>
                    <a:ext uri="{FF2B5EF4-FFF2-40B4-BE49-F238E27FC236}">
                      <a16:creationId xmlns:a16="http://schemas.microsoft.com/office/drawing/2014/main" id="{6307F560-A012-4BB1-B0A4-9EAB51798F02}"/>
                    </a:ext>
                  </a:extLst>
                </p14:cNvPr>
                <p14:cNvContentPartPr/>
                <p14:nvPr/>
              </p14:nvContentPartPr>
              <p14:xfrm>
                <a:off x="4236048" y="2557368"/>
                <a:ext cx="126720" cy="125640"/>
              </p14:xfrm>
            </p:contentPart>
          </mc:Choice>
          <mc:Fallback>
            <p:pic>
              <p:nvPicPr>
                <p:cNvPr id="19" name="Freihand 18">
                  <a:extLst>
                    <a:ext uri="{FF2B5EF4-FFF2-40B4-BE49-F238E27FC236}">
                      <a16:creationId xmlns:a16="http://schemas.microsoft.com/office/drawing/2014/main" id="{6307F560-A012-4BB1-B0A4-9EAB51798F02}"/>
                    </a:ext>
                  </a:extLst>
                </p:cNvPr>
                <p:cNvPicPr/>
                <p:nvPr/>
              </p:nvPicPr>
              <p:blipFill>
                <a:blip r:embed="rId31"/>
                <a:stretch>
                  <a:fillRect/>
                </a:stretch>
              </p:blipFill>
              <p:spPr>
                <a:xfrm>
                  <a:off x="4231728" y="2553048"/>
                  <a:ext cx="135360" cy="134280"/>
                </a:xfrm>
                <a:prstGeom prst="rect">
                  <a:avLst/>
                </a:prstGeom>
              </p:spPr>
            </p:pic>
          </mc:Fallback>
        </mc:AlternateContent>
        <mc:AlternateContent xmlns:mc="http://schemas.openxmlformats.org/markup-compatibility/2006">
          <mc:Choice xmlns:p14="http://schemas.microsoft.com/office/powerpoint/2010/main" Requires="p14">
            <p:contentPart p14:bwMode="auto" r:id="rId32">
              <p14:nvContentPartPr>
                <p14:cNvPr id="20" name="Freihand 19">
                  <a:extLst>
                    <a:ext uri="{FF2B5EF4-FFF2-40B4-BE49-F238E27FC236}">
                      <a16:creationId xmlns:a16="http://schemas.microsoft.com/office/drawing/2014/main" id="{00C61E6A-D121-4A6F-95F5-AEACF3DD4969}"/>
                    </a:ext>
                  </a:extLst>
                </p14:cNvPr>
                <p14:cNvContentPartPr/>
                <p14:nvPr/>
              </p14:nvContentPartPr>
              <p14:xfrm>
                <a:off x="4383288" y="2602728"/>
                <a:ext cx="230400" cy="205200"/>
              </p14:xfrm>
            </p:contentPart>
          </mc:Choice>
          <mc:Fallback>
            <p:pic>
              <p:nvPicPr>
                <p:cNvPr id="20" name="Freihand 19">
                  <a:extLst>
                    <a:ext uri="{FF2B5EF4-FFF2-40B4-BE49-F238E27FC236}">
                      <a16:creationId xmlns:a16="http://schemas.microsoft.com/office/drawing/2014/main" id="{00C61E6A-D121-4A6F-95F5-AEACF3DD4969}"/>
                    </a:ext>
                  </a:extLst>
                </p:cNvPr>
                <p:cNvPicPr/>
                <p:nvPr/>
              </p:nvPicPr>
              <p:blipFill>
                <a:blip r:embed="rId33"/>
                <a:stretch>
                  <a:fillRect/>
                </a:stretch>
              </p:blipFill>
              <p:spPr>
                <a:xfrm>
                  <a:off x="4378968" y="2598408"/>
                  <a:ext cx="239040" cy="213840"/>
                </a:xfrm>
                <a:prstGeom prst="rect">
                  <a:avLst/>
                </a:prstGeom>
              </p:spPr>
            </p:pic>
          </mc:Fallback>
        </mc:AlternateContent>
        <mc:AlternateContent xmlns:mc="http://schemas.openxmlformats.org/markup-compatibility/2006">
          <mc:Choice xmlns:p14="http://schemas.microsoft.com/office/powerpoint/2010/main" Requires="p14">
            <p:contentPart p14:bwMode="auto" r:id="rId34">
              <p14:nvContentPartPr>
                <p14:cNvPr id="21" name="Freihand 20">
                  <a:extLst>
                    <a:ext uri="{FF2B5EF4-FFF2-40B4-BE49-F238E27FC236}">
                      <a16:creationId xmlns:a16="http://schemas.microsoft.com/office/drawing/2014/main" id="{B10BC6B4-32FA-4BC0-AEA0-C4D86940B092}"/>
                    </a:ext>
                  </a:extLst>
                </p14:cNvPr>
                <p14:cNvContentPartPr/>
                <p14:nvPr/>
              </p14:nvContentPartPr>
              <p14:xfrm>
                <a:off x="4665168" y="2593008"/>
                <a:ext cx="126000" cy="122040"/>
              </p14:xfrm>
            </p:contentPart>
          </mc:Choice>
          <mc:Fallback>
            <p:pic>
              <p:nvPicPr>
                <p:cNvPr id="21" name="Freihand 20">
                  <a:extLst>
                    <a:ext uri="{FF2B5EF4-FFF2-40B4-BE49-F238E27FC236}">
                      <a16:creationId xmlns:a16="http://schemas.microsoft.com/office/drawing/2014/main" id="{B10BC6B4-32FA-4BC0-AEA0-C4D86940B092}"/>
                    </a:ext>
                  </a:extLst>
                </p:cNvPr>
                <p:cNvPicPr/>
                <p:nvPr/>
              </p:nvPicPr>
              <p:blipFill>
                <a:blip r:embed="rId35"/>
                <a:stretch>
                  <a:fillRect/>
                </a:stretch>
              </p:blipFill>
              <p:spPr>
                <a:xfrm>
                  <a:off x="4660848" y="2588688"/>
                  <a:ext cx="134640" cy="130680"/>
                </a:xfrm>
                <a:prstGeom prst="rect">
                  <a:avLst/>
                </a:prstGeom>
              </p:spPr>
            </p:pic>
          </mc:Fallback>
        </mc:AlternateContent>
      </p:grpSp>
      <p:grpSp>
        <p:nvGrpSpPr>
          <p:cNvPr id="33" name="Gruppieren 32">
            <a:extLst>
              <a:ext uri="{FF2B5EF4-FFF2-40B4-BE49-F238E27FC236}">
                <a16:creationId xmlns:a16="http://schemas.microsoft.com/office/drawing/2014/main" id="{8788B494-E87E-45D9-A302-8A6ED3B44EFD}"/>
              </a:ext>
            </a:extLst>
          </p:cNvPr>
          <p:cNvGrpSpPr/>
          <p:nvPr/>
        </p:nvGrpSpPr>
        <p:grpSpPr>
          <a:xfrm>
            <a:off x="3676608" y="3833928"/>
            <a:ext cx="1630800" cy="640440"/>
            <a:chOff x="3676608" y="3833928"/>
            <a:chExt cx="1630800" cy="640440"/>
          </a:xfrm>
        </p:grpSpPr>
        <mc:AlternateContent xmlns:mc="http://schemas.openxmlformats.org/markup-compatibility/2006">
          <mc:Choice xmlns:p14="http://schemas.microsoft.com/office/powerpoint/2010/main" Requires="p14">
            <p:contentPart p14:bwMode="auto" r:id="rId36">
              <p14:nvContentPartPr>
                <p14:cNvPr id="23" name="Freihand 22">
                  <a:extLst>
                    <a:ext uri="{FF2B5EF4-FFF2-40B4-BE49-F238E27FC236}">
                      <a16:creationId xmlns:a16="http://schemas.microsoft.com/office/drawing/2014/main" id="{9ED0440C-A9CF-4541-A305-78E29557827C}"/>
                    </a:ext>
                  </a:extLst>
                </p14:cNvPr>
                <p14:cNvContentPartPr/>
                <p14:nvPr/>
              </p14:nvContentPartPr>
              <p14:xfrm>
                <a:off x="3761928" y="3929688"/>
                <a:ext cx="183240" cy="294120"/>
              </p14:xfrm>
            </p:contentPart>
          </mc:Choice>
          <mc:Fallback>
            <p:pic>
              <p:nvPicPr>
                <p:cNvPr id="23" name="Freihand 22">
                  <a:extLst>
                    <a:ext uri="{FF2B5EF4-FFF2-40B4-BE49-F238E27FC236}">
                      <a16:creationId xmlns:a16="http://schemas.microsoft.com/office/drawing/2014/main" id="{9ED0440C-A9CF-4541-A305-78E29557827C}"/>
                    </a:ext>
                  </a:extLst>
                </p:cNvPr>
                <p:cNvPicPr/>
                <p:nvPr/>
              </p:nvPicPr>
              <p:blipFill>
                <a:blip r:embed="rId37"/>
                <a:stretch>
                  <a:fillRect/>
                </a:stretch>
              </p:blipFill>
              <p:spPr>
                <a:xfrm>
                  <a:off x="3757608" y="3925368"/>
                  <a:ext cx="191880" cy="302760"/>
                </a:xfrm>
                <a:prstGeom prst="rect">
                  <a:avLst/>
                </a:prstGeom>
              </p:spPr>
            </p:pic>
          </mc:Fallback>
        </mc:AlternateContent>
        <mc:AlternateContent xmlns:mc="http://schemas.openxmlformats.org/markup-compatibility/2006">
          <mc:Choice xmlns:p14="http://schemas.microsoft.com/office/powerpoint/2010/main" Requires="p14">
            <p:contentPart p14:bwMode="auto" r:id="rId38">
              <p14:nvContentPartPr>
                <p14:cNvPr id="24" name="Freihand 23">
                  <a:extLst>
                    <a:ext uri="{FF2B5EF4-FFF2-40B4-BE49-F238E27FC236}">
                      <a16:creationId xmlns:a16="http://schemas.microsoft.com/office/drawing/2014/main" id="{0171083E-EC6A-48C3-BDFF-8C78F67557CB}"/>
                    </a:ext>
                  </a:extLst>
                </p14:cNvPr>
                <p14:cNvContentPartPr/>
                <p14:nvPr/>
              </p14:nvContentPartPr>
              <p14:xfrm>
                <a:off x="3676608" y="3833928"/>
                <a:ext cx="238320" cy="215640"/>
              </p14:xfrm>
            </p:contentPart>
          </mc:Choice>
          <mc:Fallback>
            <p:pic>
              <p:nvPicPr>
                <p:cNvPr id="24" name="Freihand 23">
                  <a:extLst>
                    <a:ext uri="{FF2B5EF4-FFF2-40B4-BE49-F238E27FC236}">
                      <a16:creationId xmlns:a16="http://schemas.microsoft.com/office/drawing/2014/main" id="{0171083E-EC6A-48C3-BDFF-8C78F67557CB}"/>
                    </a:ext>
                  </a:extLst>
                </p:cNvPr>
                <p:cNvPicPr/>
                <p:nvPr/>
              </p:nvPicPr>
              <p:blipFill>
                <a:blip r:embed="rId39"/>
                <a:stretch>
                  <a:fillRect/>
                </a:stretch>
              </p:blipFill>
              <p:spPr>
                <a:xfrm>
                  <a:off x="3672288" y="3829608"/>
                  <a:ext cx="246960" cy="224280"/>
                </a:xfrm>
                <a:prstGeom prst="rect">
                  <a:avLst/>
                </a:prstGeom>
              </p:spPr>
            </p:pic>
          </mc:Fallback>
        </mc:AlternateContent>
        <mc:AlternateContent xmlns:mc="http://schemas.openxmlformats.org/markup-compatibility/2006">
          <mc:Choice xmlns:p14="http://schemas.microsoft.com/office/powerpoint/2010/main" Requires="p14">
            <p:contentPart p14:bwMode="auto" r:id="rId40">
              <p14:nvContentPartPr>
                <p14:cNvPr id="25" name="Freihand 24">
                  <a:extLst>
                    <a:ext uri="{FF2B5EF4-FFF2-40B4-BE49-F238E27FC236}">
                      <a16:creationId xmlns:a16="http://schemas.microsoft.com/office/drawing/2014/main" id="{7FB1797F-B8C9-41FF-B317-262677C4C29E}"/>
                    </a:ext>
                  </a:extLst>
                </p14:cNvPr>
                <p14:cNvContentPartPr/>
                <p14:nvPr/>
              </p14:nvContentPartPr>
              <p14:xfrm>
                <a:off x="4009248" y="4253688"/>
                <a:ext cx="152640" cy="220680"/>
              </p14:xfrm>
            </p:contentPart>
          </mc:Choice>
          <mc:Fallback>
            <p:pic>
              <p:nvPicPr>
                <p:cNvPr id="25" name="Freihand 24">
                  <a:extLst>
                    <a:ext uri="{FF2B5EF4-FFF2-40B4-BE49-F238E27FC236}">
                      <a16:creationId xmlns:a16="http://schemas.microsoft.com/office/drawing/2014/main" id="{7FB1797F-B8C9-41FF-B317-262677C4C29E}"/>
                    </a:ext>
                  </a:extLst>
                </p:cNvPr>
                <p:cNvPicPr/>
                <p:nvPr/>
              </p:nvPicPr>
              <p:blipFill>
                <a:blip r:embed="rId41"/>
                <a:stretch>
                  <a:fillRect/>
                </a:stretch>
              </p:blipFill>
              <p:spPr>
                <a:xfrm>
                  <a:off x="4004928" y="4249368"/>
                  <a:ext cx="161280" cy="229320"/>
                </a:xfrm>
                <a:prstGeom prst="rect">
                  <a:avLst/>
                </a:prstGeom>
              </p:spPr>
            </p:pic>
          </mc:Fallback>
        </mc:AlternateContent>
        <mc:AlternateContent xmlns:mc="http://schemas.openxmlformats.org/markup-compatibility/2006">
          <mc:Choice xmlns:p14="http://schemas.microsoft.com/office/powerpoint/2010/main" Requires="p14">
            <p:contentPart p14:bwMode="auto" r:id="rId42">
              <p14:nvContentPartPr>
                <p14:cNvPr id="26" name="Freihand 25">
                  <a:extLst>
                    <a:ext uri="{FF2B5EF4-FFF2-40B4-BE49-F238E27FC236}">
                      <a16:creationId xmlns:a16="http://schemas.microsoft.com/office/drawing/2014/main" id="{B2C47CC2-DAB6-4AD4-8D4B-291C75F078EB}"/>
                    </a:ext>
                  </a:extLst>
                </p14:cNvPr>
                <p14:cNvContentPartPr/>
                <p14:nvPr/>
              </p14:nvContentPartPr>
              <p14:xfrm>
                <a:off x="4239288" y="4220568"/>
                <a:ext cx="135720" cy="106920"/>
              </p14:xfrm>
            </p:contentPart>
          </mc:Choice>
          <mc:Fallback>
            <p:pic>
              <p:nvPicPr>
                <p:cNvPr id="26" name="Freihand 25">
                  <a:extLst>
                    <a:ext uri="{FF2B5EF4-FFF2-40B4-BE49-F238E27FC236}">
                      <a16:creationId xmlns:a16="http://schemas.microsoft.com/office/drawing/2014/main" id="{B2C47CC2-DAB6-4AD4-8D4B-291C75F078EB}"/>
                    </a:ext>
                  </a:extLst>
                </p:cNvPr>
                <p:cNvPicPr/>
                <p:nvPr/>
              </p:nvPicPr>
              <p:blipFill>
                <a:blip r:embed="rId43"/>
                <a:stretch>
                  <a:fillRect/>
                </a:stretch>
              </p:blipFill>
              <p:spPr>
                <a:xfrm>
                  <a:off x="4234968" y="4216248"/>
                  <a:ext cx="144360" cy="115560"/>
                </a:xfrm>
                <a:prstGeom prst="rect">
                  <a:avLst/>
                </a:prstGeom>
              </p:spPr>
            </p:pic>
          </mc:Fallback>
        </mc:AlternateContent>
        <mc:AlternateContent xmlns:mc="http://schemas.openxmlformats.org/markup-compatibility/2006">
          <mc:Choice xmlns:p14="http://schemas.microsoft.com/office/powerpoint/2010/main" Requires="p14">
            <p:contentPart p14:bwMode="auto" r:id="rId44">
              <p14:nvContentPartPr>
                <p14:cNvPr id="27" name="Freihand 26">
                  <a:extLst>
                    <a:ext uri="{FF2B5EF4-FFF2-40B4-BE49-F238E27FC236}">
                      <a16:creationId xmlns:a16="http://schemas.microsoft.com/office/drawing/2014/main" id="{C5F00619-C384-4041-B087-5241C008389E}"/>
                    </a:ext>
                  </a:extLst>
                </p14:cNvPr>
                <p14:cNvContentPartPr/>
                <p14:nvPr/>
              </p14:nvContentPartPr>
              <p14:xfrm>
                <a:off x="4364208" y="4192128"/>
                <a:ext cx="115560" cy="141840"/>
              </p14:xfrm>
            </p:contentPart>
          </mc:Choice>
          <mc:Fallback>
            <p:pic>
              <p:nvPicPr>
                <p:cNvPr id="27" name="Freihand 26">
                  <a:extLst>
                    <a:ext uri="{FF2B5EF4-FFF2-40B4-BE49-F238E27FC236}">
                      <a16:creationId xmlns:a16="http://schemas.microsoft.com/office/drawing/2014/main" id="{C5F00619-C384-4041-B087-5241C008389E}"/>
                    </a:ext>
                  </a:extLst>
                </p:cNvPr>
                <p:cNvPicPr/>
                <p:nvPr/>
              </p:nvPicPr>
              <p:blipFill>
                <a:blip r:embed="rId45"/>
                <a:stretch>
                  <a:fillRect/>
                </a:stretch>
              </p:blipFill>
              <p:spPr>
                <a:xfrm>
                  <a:off x="4359888" y="4187808"/>
                  <a:ext cx="124200" cy="150480"/>
                </a:xfrm>
                <a:prstGeom prst="rect">
                  <a:avLst/>
                </a:prstGeom>
              </p:spPr>
            </p:pic>
          </mc:Fallback>
        </mc:AlternateContent>
        <mc:AlternateContent xmlns:mc="http://schemas.openxmlformats.org/markup-compatibility/2006">
          <mc:Choice xmlns:p14="http://schemas.microsoft.com/office/powerpoint/2010/main" Requires="p14">
            <p:contentPart p14:bwMode="auto" r:id="rId46">
              <p14:nvContentPartPr>
                <p14:cNvPr id="29" name="Freihand 28">
                  <a:extLst>
                    <a:ext uri="{FF2B5EF4-FFF2-40B4-BE49-F238E27FC236}">
                      <a16:creationId xmlns:a16="http://schemas.microsoft.com/office/drawing/2014/main" id="{43CCDA87-B686-404B-A6B6-679649B66029}"/>
                    </a:ext>
                  </a:extLst>
                </p14:cNvPr>
                <p14:cNvContentPartPr/>
                <p14:nvPr/>
              </p14:nvContentPartPr>
              <p14:xfrm>
                <a:off x="4521528" y="4105008"/>
                <a:ext cx="208800" cy="193680"/>
              </p14:xfrm>
            </p:contentPart>
          </mc:Choice>
          <mc:Fallback>
            <p:pic>
              <p:nvPicPr>
                <p:cNvPr id="29" name="Freihand 28">
                  <a:extLst>
                    <a:ext uri="{FF2B5EF4-FFF2-40B4-BE49-F238E27FC236}">
                      <a16:creationId xmlns:a16="http://schemas.microsoft.com/office/drawing/2014/main" id="{43CCDA87-B686-404B-A6B6-679649B66029}"/>
                    </a:ext>
                  </a:extLst>
                </p:cNvPr>
                <p:cNvPicPr/>
                <p:nvPr/>
              </p:nvPicPr>
              <p:blipFill>
                <a:blip r:embed="rId47"/>
                <a:stretch>
                  <a:fillRect/>
                </a:stretch>
              </p:blipFill>
              <p:spPr>
                <a:xfrm>
                  <a:off x="4517208" y="4100688"/>
                  <a:ext cx="217440" cy="202320"/>
                </a:xfrm>
                <a:prstGeom prst="rect">
                  <a:avLst/>
                </a:prstGeom>
              </p:spPr>
            </p:pic>
          </mc:Fallback>
        </mc:AlternateContent>
        <mc:AlternateContent xmlns:mc="http://schemas.openxmlformats.org/markup-compatibility/2006">
          <mc:Choice xmlns:p14="http://schemas.microsoft.com/office/powerpoint/2010/main" Requires="p14">
            <p:contentPart p14:bwMode="auto" r:id="rId48">
              <p14:nvContentPartPr>
                <p14:cNvPr id="30" name="Freihand 29">
                  <a:extLst>
                    <a:ext uri="{FF2B5EF4-FFF2-40B4-BE49-F238E27FC236}">
                      <a16:creationId xmlns:a16="http://schemas.microsoft.com/office/drawing/2014/main" id="{098EEAC8-8A06-4272-831E-721504917151}"/>
                    </a:ext>
                  </a:extLst>
                </p14:cNvPr>
                <p14:cNvContentPartPr/>
                <p14:nvPr/>
              </p14:nvContentPartPr>
              <p14:xfrm>
                <a:off x="4753368" y="4097808"/>
                <a:ext cx="131400" cy="146520"/>
              </p14:xfrm>
            </p:contentPart>
          </mc:Choice>
          <mc:Fallback>
            <p:pic>
              <p:nvPicPr>
                <p:cNvPr id="30" name="Freihand 29">
                  <a:extLst>
                    <a:ext uri="{FF2B5EF4-FFF2-40B4-BE49-F238E27FC236}">
                      <a16:creationId xmlns:a16="http://schemas.microsoft.com/office/drawing/2014/main" id="{098EEAC8-8A06-4272-831E-721504917151}"/>
                    </a:ext>
                  </a:extLst>
                </p:cNvPr>
                <p:cNvPicPr/>
                <p:nvPr/>
              </p:nvPicPr>
              <p:blipFill>
                <a:blip r:embed="rId49"/>
                <a:stretch>
                  <a:fillRect/>
                </a:stretch>
              </p:blipFill>
              <p:spPr>
                <a:xfrm>
                  <a:off x="4749048" y="4093488"/>
                  <a:ext cx="140040" cy="155160"/>
                </a:xfrm>
                <a:prstGeom prst="rect">
                  <a:avLst/>
                </a:prstGeom>
              </p:spPr>
            </p:pic>
          </mc:Fallback>
        </mc:AlternateContent>
        <mc:AlternateContent xmlns:mc="http://schemas.openxmlformats.org/markup-compatibility/2006">
          <mc:Choice xmlns:p14="http://schemas.microsoft.com/office/powerpoint/2010/main" Requires="p14">
            <p:contentPart p14:bwMode="auto" r:id="rId50">
              <p14:nvContentPartPr>
                <p14:cNvPr id="31" name="Freihand 30">
                  <a:extLst>
                    <a:ext uri="{FF2B5EF4-FFF2-40B4-BE49-F238E27FC236}">
                      <a16:creationId xmlns:a16="http://schemas.microsoft.com/office/drawing/2014/main" id="{CCACB921-AA85-45E0-A0A7-4D9083799FD8}"/>
                    </a:ext>
                  </a:extLst>
                </p14:cNvPr>
                <p14:cNvContentPartPr/>
                <p14:nvPr/>
              </p14:nvContentPartPr>
              <p14:xfrm>
                <a:off x="4875048" y="4148928"/>
                <a:ext cx="248760" cy="256680"/>
              </p14:xfrm>
            </p:contentPart>
          </mc:Choice>
          <mc:Fallback>
            <p:pic>
              <p:nvPicPr>
                <p:cNvPr id="31" name="Freihand 30">
                  <a:extLst>
                    <a:ext uri="{FF2B5EF4-FFF2-40B4-BE49-F238E27FC236}">
                      <a16:creationId xmlns:a16="http://schemas.microsoft.com/office/drawing/2014/main" id="{CCACB921-AA85-45E0-A0A7-4D9083799FD8}"/>
                    </a:ext>
                  </a:extLst>
                </p:cNvPr>
                <p:cNvPicPr/>
                <p:nvPr/>
              </p:nvPicPr>
              <p:blipFill>
                <a:blip r:embed="rId51"/>
                <a:stretch>
                  <a:fillRect/>
                </a:stretch>
              </p:blipFill>
              <p:spPr>
                <a:xfrm>
                  <a:off x="4870728" y="4144608"/>
                  <a:ext cx="257400" cy="265320"/>
                </a:xfrm>
                <a:prstGeom prst="rect">
                  <a:avLst/>
                </a:prstGeom>
              </p:spPr>
            </p:pic>
          </mc:Fallback>
        </mc:AlternateContent>
        <mc:AlternateContent xmlns:mc="http://schemas.openxmlformats.org/markup-compatibility/2006">
          <mc:Choice xmlns:p14="http://schemas.microsoft.com/office/powerpoint/2010/main" Requires="p14">
            <p:contentPart p14:bwMode="auto" r:id="rId52">
              <p14:nvContentPartPr>
                <p14:cNvPr id="32" name="Freihand 31">
                  <a:extLst>
                    <a:ext uri="{FF2B5EF4-FFF2-40B4-BE49-F238E27FC236}">
                      <a16:creationId xmlns:a16="http://schemas.microsoft.com/office/drawing/2014/main" id="{356E4481-BDAA-4A57-9466-AF21D75C0790}"/>
                    </a:ext>
                  </a:extLst>
                </p14:cNvPr>
                <p14:cNvContentPartPr/>
                <p14:nvPr/>
              </p14:nvContentPartPr>
              <p14:xfrm>
                <a:off x="5189328" y="4136328"/>
                <a:ext cx="118080" cy="111600"/>
              </p14:xfrm>
            </p:contentPart>
          </mc:Choice>
          <mc:Fallback>
            <p:pic>
              <p:nvPicPr>
                <p:cNvPr id="32" name="Freihand 31">
                  <a:extLst>
                    <a:ext uri="{FF2B5EF4-FFF2-40B4-BE49-F238E27FC236}">
                      <a16:creationId xmlns:a16="http://schemas.microsoft.com/office/drawing/2014/main" id="{356E4481-BDAA-4A57-9466-AF21D75C0790}"/>
                    </a:ext>
                  </a:extLst>
                </p:cNvPr>
                <p:cNvPicPr/>
                <p:nvPr/>
              </p:nvPicPr>
              <p:blipFill>
                <a:blip r:embed="rId53"/>
                <a:stretch>
                  <a:fillRect/>
                </a:stretch>
              </p:blipFill>
              <p:spPr>
                <a:xfrm>
                  <a:off x="5185008" y="4132008"/>
                  <a:ext cx="126720" cy="120240"/>
                </a:xfrm>
                <a:prstGeom prst="rect">
                  <a:avLst/>
                </a:prstGeom>
              </p:spPr>
            </p:pic>
          </mc:Fallback>
        </mc:AlternateContent>
      </p:grpSp>
    </p:spTree>
    <p:extLst>
      <p:ext uri="{BB962C8B-B14F-4D97-AF65-F5344CB8AC3E}">
        <p14:creationId xmlns:p14="http://schemas.microsoft.com/office/powerpoint/2010/main" val="5644312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0420647" y="0"/>
            <a:ext cx="1771353" cy="744941"/>
          </a:xfrm>
          <a:prstGeom prst="rect">
            <a:avLst/>
          </a:prstGeom>
          <a:noFill/>
          <a:ln>
            <a:noFill/>
          </a:ln>
        </p:spPr>
        <p:txBody>
          <a:bodyPr lIns="81646" tIns="40823" rIns="81646" bIns="40823" anchor="ctr" anchorCtr="1"/>
          <a:lstStyle/>
          <a:p>
            <a:r>
              <a:rPr lang="de-DE" sz="3266" b="1" dirty="0"/>
              <a:t>Beispiel</a:t>
            </a:r>
          </a:p>
        </p:txBody>
      </p:sp>
      <p:graphicFrame>
        <p:nvGraphicFramePr>
          <p:cNvPr id="2" name="Objekt 1"/>
          <p:cNvGraphicFramePr>
            <a:graphicFrameLocks noChangeAspect="1"/>
          </p:cNvGraphicFramePr>
          <p:nvPr/>
        </p:nvGraphicFramePr>
        <p:xfrm>
          <a:off x="668338" y="949325"/>
          <a:ext cx="10675937" cy="4078288"/>
        </p:xfrm>
        <a:graphic>
          <a:graphicData uri="http://schemas.openxmlformats.org/presentationml/2006/ole">
            <mc:AlternateContent xmlns:mc="http://schemas.openxmlformats.org/markup-compatibility/2006">
              <mc:Choice xmlns:v="urn:schemas-microsoft-com:vml" Requires="v">
                <p:oleObj spid="_x0000_s2085" name="Worksheet" r:id="rId4" imgW="6102313" imgH="2330538" progId="Excel.Sheet.12">
                  <p:embed/>
                </p:oleObj>
              </mc:Choice>
              <mc:Fallback>
                <p:oleObj name="Worksheet" r:id="rId4" imgW="6102313" imgH="2330538" progId="Excel.Sheet.12">
                  <p:embed/>
                  <p:pic>
                    <p:nvPicPr>
                      <p:cNvPr id="2" name="Objekt 1"/>
                      <p:cNvPicPr/>
                      <p:nvPr/>
                    </p:nvPicPr>
                    <p:blipFill>
                      <a:blip r:embed="rId5"/>
                      <a:stretch>
                        <a:fillRect/>
                      </a:stretch>
                    </p:blipFill>
                    <p:spPr>
                      <a:xfrm>
                        <a:off x="668338" y="949325"/>
                        <a:ext cx="10675937" cy="4078288"/>
                      </a:xfrm>
                      <a:prstGeom prst="rect">
                        <a:avLst/>
                      </a:prstGeom>
                    </p:spPr>
                  </p:pic>
                </p:oleObj>
              </mc:Fallback>
            </mc:AlternateContent>
          </a:graphicData>
        </a:graphic>
      </p:graphicFrame>
      <p:sp>
        <p:nvSpPr>
          <p:cNvPr id="4" name="Rechteck 3">
            <a:extLst>
              <a:ext uri="{FF2B5EF4-FFF2-40B4-BE49-F238E27FC236}">
                <a16:creationId xmlns:a16="http://schemas.microsoft.com/office/drawing/2014/main" id="{1435915A-4340-428F-BD2D-5B937473C4F6}"/>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
        <p:nvSpPr>
          <p:cNvPr id="5" name="Text Box 3">
            <a:extLst>
              <a:ext uri="{FF2B5EF4-FFF2-40B4-BE49-F238E27FC236}">
                <a16:creationId xmlns:a16="http://schemas.microsoft.com/office/drawing/2014/main" id="{D45B1398-8D27-46AE-83F5-0DF1ED6E004B}"/>
              </a:ext>
            </a:extLst>
          </p:cNvPr>
          <p:cNvSpPr txBox="1">
            <a:spLocks noChangeArrowheads="1"/>
          </p:cNvSpPr>
          <p:nvPr/>
        </p:nvSpPr>
        <p:spPr bwMode="auto">
          <a:xfrm>
            <a:off x="109644" y="52791"/>
            <a:ext cx="9588905" cy="6393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no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pPr>
            <a:r>
              <a:rPr lang="de-DE" altLang="de-DE" sz="1800">
                <a:solidFill>
                  <a:srgbClr val="000000"/>
                </a:solidFill>
              </a:rPr>
              <a:t>Calcuate the price index 2017 </a:t>
            </a:r>
            <a:r>
              <a:rPr lang="de-DE" altLang="de-DE" sz="1800" dirty="0">
                <a:solidFill>
                  <a:srgbClr val="000000"/>
                </a:solidFill>
              </a:rPr>
              <a:t>– 2019 (2017=100)</a:t>
            </a:r>
          </a:p>
          <a:p>
            <a:pPr eaLnBrk="1" hangingPunct="1">
              <a:buClrTx/>
            </a:pPr>
            <a:r>
              <a:rPr lang="de-DE" altLang="de-DE" sz="1800">
                <a:solidFill>
                  <a:srgbClr val="000000"/>
                </a:solidFill>
              </a:rPr>
              <a:t>Inflation rates </a:t>
            </a:r>
            <a:r>
              <a:rPr lang="de-DE" altLang="de-DE" sz="1800" dirty="0">
                <a:solidFill>
                  <a:srgbClr val="000000"/>
                </a:solidFill>
              </a:rPr>
              <a:t>2018 und 2019</a:t>
            </a:r>
            <a:r>
              <a:rPr lang="de-DE" altLang="de-DE" sz="1800">
                <a:solidFill>
                  <a:srgbClr val="000000"/>
                </a:solidFill>
              </a:rPr>
              <a:t>, and the average inflation 2018 </a:t>
            </a:r>
            <a:r>
              <a:rPr lang="de-DE" altLang="de-DE" sz="1800" dirty="0">
                <a:solidFill>
                  <a:srgbClr val="000000"/>
                </a:solidFill>
              </a:rPr>
              <a:t>– 2019.</a:t>
            </a:r>
          </a:p>
        </p:txBody>
      </p:sp>
      <p:grpSp>
        <p:nvGrpSpPr>
          <p:cNvPr id="22" name="Gruppieren 21">
            <a:extLst>
              <a:ext uri="{FF2B5EF4-FFF2-40B4-BE49-F238E27FC236}">
                <a16:creationId xmlns:a16="http://schemas.microsoft.com/office/drawing/2014/main" id="{48ECE655-EC96-4D0C-A4BA-994F7674B547}"/>
              </a:ext>
            </a:extLst>
          </p:cNvPr>
          <p:cNvGrpSpPr/>
          <p:nvPr/>
        </p:nvGrpSpPr>
        <p:grpSpPr>
          <a:xfrm>
            <a:off x="7661088" y="2078568"/>
            <a:ext cx="542520" cy="220320"/>
            <a:chOff x="7661088" y="2078568"/>
            <a:chExt cx="542520" cy="220320"/>
          </a:xfrm>
        </p:grpSpPr>
        <mc:AlternateContent xmlns:mc="http://schemas.openxmlformats.org/markup-compatibility/2006">
          <mc:Choice xmlns:p14="http://schemas.microsoft.com/office/powerpoint/2010/main" Requires="p14">
            <p:contentPart p14:bwMode="auto" r:id="rId6">
              <p14:nvContentPartPr>
                <p14:cNvPr id="3" name="Freihand 2">
                  <a:extLst>
                    <a:ext uri="{FF2B5EF4-FFF2-40B4-BE49-F238E27FC236}">
                      <a16:creationId xmlns:a16="http://schemas.microsoft.com/office/drawing/2014/main" id="{28B306DF-9D99-4435-A972-84AC02E97435}"/>
                    </a:ext>
                  </a:extLst>
                </p14:cNvPr>
                <p14:cNvContentPartPr/>
                <p14:nvPr/>
              </p14:nvContentPartPr>
              <p14:xfrm>
                <a:off x="7661088" y="2109888"/>
                <a:ext cx="124560" cy="111600"/>
              </p14:xfrm>
            </p:contentPart>
          </mc:Choice>
          <mc:Fallback>
            <p:pic>
              <p:nvPicPr>
                <p:cNvPr id="3" name="Freihand 2">
                  <a:extLst>
                    <a:ext uri="{FF2B5EF4-FFF2-40B4-BE49-F238E27FC236}">
                      <a16:creationId xmlns:a16="http://schemas.microsoft.com/office/drawing/2014/main" id="{28B306DF-9D99-4435-A972-84AC02E97435}"/>
                    </a:ext>
                  </a:extLst>
                </p:cNvPr>
                <p:cNvPicPr/>
                <p:nvPr/>
              </p:nvPicPr>
              <p:blipFill>
                <a:blip r:embed="rId7"/>
                <a:stretch>
                  <a:fillRect/>
                </a:stretch>
              </p:blipFill>
              <p:spPr>
                <a:xfrm>
                  <a:off x="7656768" y="2105568"/>
                  <a:ext cx="133200" cy="120240"/>
                </a:xfrm>
                <a:prstGeom prst="rect">
                  <a:avLst/>
                </a:prstGeom>
              </p:spPr>
            </p:pic>
          </mc:Fallback>
        </mc:AlternateContent>
        <mc:AlternateContent xmlns:mc="http://schemas.openxmlformats.org/markup-compatibility/2006">
          <mc:Choice xmlns:p14="http://schemas.microsoft.com/office/powerpoint/2010/main" Requires="p14">
            <p:contentPart p14:bwMode="auto" r:id="rId8">
              <p14:nvContentPartPr>
                <p14:cNvPr id="7" name="Freihand 6">
                  <a:extLst>
                    <a:ext uri="{FF2B5EF4-FFF2-40B4-BE49-F238E27FC236}">
                      <a16:creationId xmlns:a16="http://schemas.microsoft.com/office/drawing/2014/main" id="{A4D91111-FC97-4C98-AF5D-07202F5E67D4}"/>
                    </a:ext>
                  </a:extLst>
                </p14:cNvPr>
                <p14:cNvContentPartPr/>
                <p14:nvPr/>
              </p14:nvContentPartPr>
              <p14:xfrm>
                <a:off x="7854048" y="2210328"/>
                <a:ext cx="21600" cy="88560"/>
              </p14:xfrm>
            </p:contentPart>
          </mc:Choice>
          <mc:Fallback>
            <p:pic>
              <p:nvPicPr>
                <p:cNvPr id="7" name="Freihand 6">
                  <a:extLst>
                    <a:ext uri="{FF2B5EF4-FFF2-40B4-BE49-F238E27FC236}">
                      <a16:creationId xmlns:a16="http://schemas.microsoft.com/office/drawing/2014/main" id="{A4D91111-FC97-4C98-AF5D-07202F5E67D4}"/>
                    </a:ext>
                  </a:extLst>
                </p:cNvPr>
                <p:cNvPicPr/>
                <p:nvPr/>
              </p:nvPicPr>
              <p:blipFill>
                <a:blip r:embed="rId9"/>
                <a:stretch>
                  <a:fillRect/>
                </a:stretch>
              </p:blipFill>
              <p:spPr>
                <a:xfrm>
                  <a:off x="7849728" y="2206008"/>
                  <a:ext cx="30240" cy="97200"/>
                </a:xfrm>
                <a:prstGeom prst="rect">
                  <a:avLst/>
                </a:prstGeom>
              </p:spPr>
            </p:pic>
          </mc:Fallback>
        </mc:AlternateContent>
        <mc:AlternateContent xmlns:mc="http://schemas.openxmlformats.org/markup-compatibility/2006">
          <mc:Choice xmlns:p14="http://schemas.microsoft.com/office/powerpoint/2010/main" Requires="p14">
            <p:contentPart p14:bwMode="auto" r:id="rId10">
              <p14:nvContentPartPr>
                <p14:cNvPr id="8" name="Freihand 7">
                  <a:extLst>
                    <a:ext uri="{FF2B5EF4-FFF2-40B4-BE49-F238E27FC236}">
                      <a16:creationId xmlns:a16="http://schemas.microsoft.com/office/drawing/2014/main" id="{A08722FC-0929-45A2-9E1A-7B5A4181B729}"/>
                    </a:ext>
                  </a:extLst>
                </p14:cNvPr>
                <p14:cNvContentPartPr/>
                <p14:nvPr/>
              </p14:nvContentPartPr>
              <p14:xfrm>
                <a:off x="7939008" y="2078568"/>
                <a:ext cx="150840" cy="170280"/>
              </p14:xfrm>
            </p:contentPart>
          </mc:Choice>
          <mc:Fallback>
            <p:pic>
              <p:nvPicPr>
                <p:cNvPr id="8" name="Freihand 7">
                  <a:extLst>
                    <a:ext uri="{FF2B5EF4-FFF2-40B4-BE49-F238E27FC236}">
                      <a16:creationId xmlns:a16="http://schemas.microsoft.com/office/drawing/2014/main" id="{A08722FC-0929-45A2-9E1A-7B5A4181B729}"/>
                    </a:ext>
                  </a:extLst>
                </p:cNvPr>
                <p:cNvPicPr/>
                <p:nvPr/>
              </p:nvPicPr>
              <p:blipFill>
                <a:blip r:embed="rId11"/>
                <a:stretch>
                  <a:fillRect/>
                </a:stretch>
              </p:blipFill>
              <p:spPr>
                <a:xfrm>
                  <a:off x="7934688" y="2074248"/>
                  <a:ext cx="159480" cy="178920"/>
                </a:xfrm>
                <a:prstGeom prst="rect">
                  <a:avLst/>
                </a:prstGeom>
              </p:spPr>
            </p:pic>
          </mc:Fallback>
        </mc:AlternateContent>
        <mc:AlternateContent xmlns:mc="http://schemas.openxmlformats.org/markup-compatibility/2006">
          <mc:Choice xmlns:p14="http://schemas.microsoft.com/office/powerpoint/2010/main" Requires="p14">
            <p:contentPart p14:bwMode="auto" r:id="rId12">
              <p14:nvContentPartPr>
                <p14:cNvPr id="9" name="Freihand 8">
                  <a:extLst>
                    <a:ext uri="{FF2B5EF4-FFF2-40B4-BE49-F238E27FC236}">
                      <a16:creationId xmlns:a16="http://schemas.microsoft.com/office/drawing/2014/main" id="{6C935EB7-C4AB-4E71-BF0B-0B95223CB7C4}"/>
                    </a:ext>
                  </a:extLst>
                </p14:cNvPr>
                <p14:cNvContentPartPr/>
                <p14:nvPr/>
              </p14:nvContentPartPr>
              <p14:xfrm>
                <a:off x="8115408" y="2095848"/>
                <a:ext cx="88200" cy="120960"/>
              </p14:xfrm>
            </p:contentPart>
          </mc:Choice>
          <mc:Fallback>
            <p:pic>
              <p:nvPicPr>
                <p:cNvPr id="9" name="Freihand 8">
                  <a:extLst>
                    <a:ext uri="{FF2B5EF4-FFF2-40B4-BE49-F238E27FC236}">
                      <a16:creationId xmlns:a16="http://schemas.microsoft.com/office/drawing/2014/main" id="{6C935EB7-C4AB-4E71-BF0B-0B95223CB7C4}"/>
                    </a:ext>
                  </a:extLst>
                </p:cNvPr>
                <p:cNvPicPr/>
                <p:nvPr/>
              </p:nvPicPr>
              <p:blipFill>
                <a:blip r:embed="rId13"/>
                <a:stretch>
                  <a:fillRect/>
                </a:stretch>
              </p:blipFill>
              <p:spPr>
                <a:xfrm>
                  <a:off x="8111088" y="2091528"/>
                  <a:ext cx="96840" cy="129600"/>
                </a:xfrm>
                <a:prstGeom prst="rect">
                  <a:avLst/>
                </a:prstGeom>
              </p:spPr>
            </p:pic>
          </mc:Fallback>
        </mc:AlternateContent>
      </p:grpSp>
      <p:grpSp>
        <p:nvGrpSpPr>
          <p:cNvPr id="21" name="Gruppieren 20">
            <a:extLst>
              <a:ext uri="{FF2B5EF4-FFF2-40B4-BE49-F238E27FC236}">
                <a16:creationId xmlns:a16="http://schemas.microsoft.com/office/drawing/2014/main" id="{080F78B5-E6C7-474F-9DC2-A8D6BC8637F5}"/>
              </a:ext>
            </a:extLst>
          </p:cNvPr>
          <p:cNvGrpSpPr/>
          <p:nvPr/>
        </p:nvGrpSpPr>
        <p:grpSpPr>
          <a:xfrm>
            <a:off x="7596288" y="2438568"/>
            <a:ext cx="589680" cy="183960"/>
            <a:chOff x="7596288" y="2438568"/>
            <a:chExt cx="589680" cy="183960"/>
          </a:xfrm>
        </p:grpSpPr>
        <mc:AlternateContent xmlns:mc="http://schemas.openxmlformats.org/markup-compatibility/2006">
          <mc:Choice xmlns:p14="http://schemas.microsoft.com/office/powerpoint/2010/main" Requires="p14">
            <p:contentPart p14:bwMode="auto" r:id="rId14">
              <p14:nvContentPartPr>
                <p14:cNvPr id="10" name="Freihand 9">
                  <a:extLst>
                    <a:ext uri="{FF2B5EF4-FFF2-40B4-BE49-F238E27FC236}">
                      <a16:creationId xmlns:a16="http://schemas.microsoft.com/office/drawing/2014/main" id="{B4A12EDC-D23D-41C0-9216-8A0677454A34}"/>
                    </a:ext>
                  </a:extLst>
                </p14:cNvPr>
                <p14:cNvContentPartPr/>
                <p14:nvPr/>
              </p14:nvContentPartPr>
              <p14:xfrm>
                <a:off x="7596288" y="2438568"/>
                <a:ext cx="184680" cy="152640"/>
              </p14:xfrm>
            </p:contentPart>
          </mc:Choice>
          <mc:Fallback>
            <p:pic>
              <p:nvPicPr>
                <p:cNvPr id="10" name="Freihand 9">
                  <a:extLst>
                    <a:ext uri="{FF2B5EF4-FFF2-40B4-BE49-F238E27FC236}">
                      <a16:creationId xmlns:a16="http://schemas.microsoft.com/office/drawing/2014/main" id="{B4A12EDC-D23D-41C0-9216-8A0677454A34}"/>
                    </a:ext>
                  </a:extLst>
                </p:cNvPr>
                <p:cNvPicPr/>
                <p:nvPr/>
              </p:nvPicPr>
              <p:blipFill>
                <a:blip r:embed="rId15"/>
                <a:stretch>
                  <a:fillRect/>
                </a:stretch>
              </p:blipFill>
              <p:spPr>
                <a:xfrm>
                  <a:off x="7591968" y="2434248"/>
                  <a:ext cx="193320" cy="161280"/>
                </a:xfrm>
                <a:prstGeom prst="rect">
                  <a:avLst/>
                </a:prstGeom>
              </p:spPr>
            </p:pic>
          </mc:Fallback>
        </mc:AlternateContent>
        <mc:AlternateContent xmlns:mc="http://schemas.openxmlformats.org/markup-compatibility/2006">
          <mc:Choice xmlns:p14="http://schemas.microsoft.com/office/powerpoint/2010/main" Requires="p14">
            <p:contentPart p14:bwMode="auto" r:id="rId16">
              <p14:nvContentPartPr>
                <p14:cNvPr id="11" name="Freihand 10">
                  <a:extLst>
                    <a:ext uri="{FF2B5EF4-FFF2-40B4-BE49-F238E27FC236}">
                      <a16:creationId xmlns:a16="http://schemas.microsoft.com/office/drawing/2014/main" id="{C2BC3BEC-D078-438A-AD7F-EB88C34C854D}"/>
                    </a:ext>
                  </a:extLst>
                </p14:cNvPr>
                <p14:cNvContentPartPr/>
                <p14:nvPr/>
              </p14:nvContentPartPr>
              <p14:xfrm>
                <a:off x="7812648" y="2548728"/>
                <a:ext cx="19080" cy="73800"/>
              </p14:xfrm>
            </p:contentPart>
          </mc:Choice>
          <mc:Fallback>
            <p:pic>
              <p:nvPicPr>
                <p:cNvPr id="11" name="Freihand 10">
                  <a:extLst>
                    <a:ext uri="{FF2B5EF4-FFF2-40B4-BE49-F238E27FC236}">
                      <a16:creationId xmlns:a16="http://schemas.microsoft.com/office/drawing/2014/main" id="{C2BC3BEC-D078-438A-AD7F-EB88C34C854D}"/>
                    </a:ext>
                  </a:extLst>
                </p:cNvPr>
                <p:cNvPicPr/>
                <p:nvPr/>
              </p:nvPicPr>
              <p:blipFill>
                <a:blip r:embed="rId17"/>
                <a:stretch>
                  <a:fillRect/>
                </a:stretch>
              </p:blipFill>
              <p:spPr>
                <a:xfrm>
                  <a:off x="7808328" y="2544408"/>
                  <a:ext cx="27720" cy="82440"/>
                </a:xfrm>
                <a:prstGeom prst="rect">
                  <a:avLst/>
                </a:prstGeom>
              </p:spPr>
            </p:pic>
          </mc:Fallback>
        </mc:AlternateContent>
        <mc:AlternateContent xmlns:mc="http://schemas.openxmlformats.org/markup-compatibility/2006">
          <mc:Choice xmlns:p14="http://schemas.microsoft.com/office/powerpoint/2010/main" Requires="p14">
            <p:contentPart p14:bwMode="auto" r:id="rId18">
              <p14:nvContentPartPr>
                <p14:cNvPr id="12" name="Freihand 11">
                  <a:extLst>
                    <a:ext uri="{FF2B5EF4-FFF2-40B4-BE49-F238E27FC236}">
                      <a16:creationId xmlns:a16="http://schemas.microsoft.com/office/drawing/2014/main" id="{5F9C48F5-C0FB-4EDD-B34C-0DD6BF5BDA46}"/>
                    </a:ext>
                  </a:extLst>
                </p14:cNvPr>
                <p14:cNvContentPartPr/>
                <p14:nvPr/>
              </p14:nvContentPartPr>
              <p14:xfrm>
                <a:off x="7912728" y="2451528"/>
                <a:ext cx="95040" cy="103320"/>
              </p14:xfrm>
            </p:contentPart>
          </mc:Choice>
          <mc:Fallback>
            <p:pic>
              <p:nvPicPr>
                <p:cNvPr id="12" name="Freihand 11">
                  <a:extLst>
                    <a:ext uri="{FF2B5EF4-FFF2-40B4-BE49-F238E27FC236}">
                      <a16:creationId xmlns:a16="http://schemas.microsoft.com/office/drawing/2014/main" id="{5F9C48F5-C0FB-4EDD-B34C-0DD6BF5BDA46}"/>
                    </a:ext>
                  </a:extLst>
                </p:cNvPr>
                <p:cNvPicPr/>
                <p:nvPr/>
              </p:nvPicPr>
              <p:blipFill>
                <a:blip r:embed="rId19"/>
                <a:stretch>
                  <a:fillRect/>
                </a:stretch>
              </p:blipFill>
              <p:spPr>
                <a:xfrm>
                  <a:off x="7908408" y="2447208"/>
                  <a:ext cx="103680" cy="111960"/>
                </a:xfrm>
                <a:prstGeom prst="rect">
                  <a:avLst/>
                </a:prstGeom>
              </p:spPr>
            </p:pic>
          </mc:Fallback>
        </mc:AlternateContent>
        <mc:AlternateContent xmlns:mc="http://schemas.openxmlformats.org/markup-compatibility/2006">
          <mc:Choice xmlns:p14="http://schemas.microsoft.com/office/powerpoint/2010/main" Requires="p14">
            <p:contentPart p14:bwMode="auto" r:id="rId20">
              <p14:nvContentPartPr>
                <p14:cNvPr id="13" name="Freihand 12">
                  <a:extLst>
                    <a:ext uri="{FF2B5EF4-FFF2-40B4-BE49-F238E27FC236}">
                      <a16:creationId xmlns:a16="http://schemas.microsoft.com/office/drawing/2014/main" id="{11C2A6B7-1D66-4A88-B220-A4DA4FDF64F9}"/>
                    </a:ext>
                  </a:extLst>
                </p14:cNvPr>
                <p14:cNvContentPartPr/>
                <p14:nvPr/>
              </p14:nvContentPartPr>
              <p14:xfrm>
                <a:off x="8113608" y="2446128"/>
                <a:ext cx="72360" cy="119520"/>
              </p14:xfrm>
            </p:contentPart>
          </mc:Choice>
          <mc:Fallback>
            <p:pic>
              <p:nvPicPr>
                <p:cNvPr id="13" name="Freihand 12">
                  <a:extLst>
                    <a:ext uri="{FF2B5EF4-FFF2-40B4-BE49-F238E27FC236}">
                      <a16:creationId xmlns:a16="http://schemas.microsoft.com/office/drawing/2014/main" id="{11C2A6B7-1D66-4A88-B220-A4DA4FDF64F9}"/>
                    </a:ext>
                  </a:extLst>
                </p:cNvPr>
                <p:cNvPicPr/>
                <p:nvPr/>
              </p:nvPicPr>
              <p:blipFill>
                <a:blip r:embed="rId21"/>
                <a:stretch>
                  <a:fillRect/>
                </a:stretch>
              </p:blipFill>
              <p:spPr>
                <a:xfrm>
                  <a:off x="8109288" y="2441808"/>
                  <a:ext cx="81000" cy="128160"/>
                </a:xfrm>
                <a:prstGeom prst="rect">
                  <a:avLst/>
                </a:prstGeom>
              </p:spPr>
            </p:pic>
          </mc:Fallback>
        </mc:AlternateContent>
      </p:grpSp>
      <p:grpSp>
        <p:nvGrpSpPr>
          <p:cNvPr id="20" name="Gruppieren 19">
            <a:extLst>
              <a:ext uri="{FF2B5EF4-FFF2-40B4-BE49-F238E27FC236}">
                <a16:creationId xmlns:a16="http://schemas.microsoft.com/office/drawing/2014/main" id="{26F78509-CB5E-44F9-88FB-5F8C57AF8E13}"/>
              </a:ext>
            </a:extLst>
          </p:cNvPr>
          <p:cNvGrpSpPr/>
          <p:nvPr/>
        </p:nvGrpSpPr>
        <p:grpSpPr>
          <a:xfrm>
            <a:off x="7615368" y="2762928"/>
            <a:ext cx="810360" cy="266400"/>
            <a:chOff x="7615368" y="2762928"/>
            <a:chExt cx="810360" cy="266400"/>
          </a:xfrm>
        </p:grpSpPr>
        <mc:AlternateContent xmlns:mc="http://schemas.openxmlformats.org/markup-compatibility/2006">
          <mc:Choice xmlns:p14="http://schemas.microsoft.com/office/powerpoint/2010/main" Requires="p14">
            <p:contentPart p14:bwMode="auto" r:id="rId22">
              <p14:nvContentPartPr>
                <p14:cNvPr id="14" name="Freihand 13">
                  <a:extLst>
                    <a:ext uri="{FF2B5EF4-FFF2-40B4-BE49-F238E27FC236}">
                      <a16:creationId xmlns:a16="http://schemas.microsoft.com/office/drawing/2014/main" id="{77EAF959-B641-4D84-888A-815CC30D3DB5}"/>
                    </a:ext>
                  </a:extLst>
                </p14:cNvPr>
                <p14:cNvContentPartPr/>
                <p14:nvPr/>
              </p14:nvContentPartPr>
              <p14:xfrm>
                <a:off x="7615368" y="2827728"/>
                <a:ext cx="167400" cy="166680"/>
              </p14:xfrm>
            </p:contentPart>
          </mc:Choice>
          <mc:Fallback>
            <p:pic>
              <p:nvPicPr>
                <p:cNvPr id="14" name="Freihand 13">
                  <a:extLst>
                    <a:ext uri="{FF2B5EF4-FFF2-40B4-BE49-F238E27FC236}">
                      <a16:creationId xmlns:a16="http://schemas.microsoft.com/office/drawing/2014/main" id="{77EAF959-B641-4D84-888A-815CC30D3DB5}"/>
                    </a:ext>
                  </a:extLst>
                </p:cNvPr>
                <p:cNvPicPr/>
                <p:nvPr/>
              </p:nvPicPr>
              <p:blipFill>
                <a:blip r:embed="rId23"/>
                <a:stretch>
                  <a:fillRect/>
                </a:stretch>
              </p:blipFill>
              <p:spPr>
                <a:xfrm>
                  <a:off x="7611048" y="2823408"/>
                  <a:ext cx="176040" cy="175320"/>
                </a:xfrm>
                <a:prstGeom prst="rect">
                  <a:avLst/>
                </a:prstGeom>
              </p:spPr>
            </p:pic>
          </mc:Fallback>
        </mc:AlternateContent>
        <mc:AlternateContent xmlns:mc="http://schemas.openxmlformats.org/markup-compatibility/2006">
          <mc:Choice xmlns:p14="http://schemas.microsoft.com/office/powerpoint/2010/main" Requires="p14">
            <p:contentPart p14:bwMode="auto" r:id="rId24">
              <p14:nvContentPartPr>
                <p14:cNvPr id="15" name="Freihand 14">
                  <a:extLst>
                    <a:ext uri="{FF2B5EF4-FFF2-40B4-BE49-F238E27FC236}">
                      <a16:creationId xmlns:a16="http://schemas.microsoft.com/office/drawing/2014/main" id="{5BDADA06-C898-48A1-AB18-10C327F24F45}"/>
                    </a:ext>
                  </a:extLst>
                </p14:cNvPr>
                <p14:cNvContentPartPr/>
                <p14:nvPr/>
              </p14:nvContentPartPr>
              <p14:xfrm>
                <a:off x="7821648" y="2946528"/>
                <a:ext cx="14400" cy="82800"/>
              </p14:xfrm>
            </p:contentPart>
          </mc:Choice>
          <mc:Fallback>
            <p:pic>
              <p:nvPicPr>
                <p:cNvPr id="15" name="Freihand 14">
                  <a:extLst>
                    <a:ext uri="{FF2B5EF4-FFF2-40B4-BE49-F238E27FC236}">
                      <a16:creationId xmlns:a16="http://schemas.microsoft.com/office/drawing/2014/main" id="{5BDADA06-C898-48A1-AB18-10C327F24F45}"/>
                    </a:ext>
                  </a:extLst>
                </p:cNvPr>
                <p:cNvPicPr/>
                <p:nvPr/>
              </p:nvPicPr>
              <p:blipFill>
                <a:blip r:embed="rId25"/>
                <a:stretch>
                  <a:fillRect/>
                </a:stretch>
              </p:blipFill>
              <p:spPr>
                <a:xfrm>
                  <a:off x="7817328" y="2942208"/>
                  <a:ext cx="23040" cy="91440"/>
                </a:xfrm>
                <a:prstGeom prst="rect">
                  <a:avLst/>
                </a:prstGeom>
              </p:spPr>
            </p:pic>
          </mc:Fallback>
        </mc:AlternateContent>
        <mc:AlternateContent xmlns:mc="http://schemas.openxmlformats.org/markup-compatibility/2006">
          <mc:Choice xmlns:p14="http://schemas.microsoft.com/office/powerpoint/2010/main" Requires="p14">
            <p:contentPart p14:bwMode="auto" r:id="rId26">
              <p14:nvContentPartPr>
                <p14:cNvPr id="16" name="Freihand 15">
                  <a:extLst>
                    <a:ext uri="{FF2B5EF4-FFF2-40B4-BE49-F238E27FC236}">
                      <a16:creationId xmlns:a16="http://schemas.microsoft.com/office/drawing/2014/main" id="{C96D17B4-072D-44F4-BB74-A6B7B113EF5F}"/>
                    </a:ext>
                  </a:extLst>
                </p14:cNvPr>
                <p14:cNvContentPartPr/>
                <p14:nvPr/>
              </p14:nvContentPartPr>
              <p14:xfrm>
                <a:off x="7917048" y="2835288"/>
                <a:ext cx="109080" cy="139680"/>
              </p14:xfrm>
            </p:contentPart>
          </mc:Choice>
          <mc:Fallback>
            <p:pic>
              <p:nvPicPr>
                <p:cNvPr id="16" name="Freihand 15">
                  <a:extLst>
                    <a:ext uri="{FF2B5EF4-FFF2-40B4-BE49-F238E27FC236}">
                      <a16:creationId xmlns:a16="http://schemas.microsoft.com/office/drawing/2014/main" id="{C96D17B4-072D-44F4-BB74-A6B7B113EF5F}"/>
                    </a:ext>
                  </a:extLst>
                </p:cNvPr>
                <p:cNvPicPr/>
                <p:nvPr/>
              </p:nvPicPr>
              <p:blipFill>
                <a:blip r:embed="rId27"/>
                <a:stretch>
                  <a:fillRect/>
                </a:stretch>
              </p:blipFill>
              <p:spPr>
                <a:xfrm>
                  <a:off x="7912728" y="2830968"/>
                  <a:ext cx="117720" cy="148320"/>
                </a:xfrm>
                <a:prstGeom prst="rect">
                  <a:avLst/>
                </a:prstGeom>
              </p:spPr>
            </p:pic>
          </mc:Fallback>
        </mc:AlternateContent>
        <mc:AlternateContent xmlns:mc="http://schemas.openxmlformats.org/markup-compatibility/2006">
          <mc:Choice xmlns:p14="http://schemas.microsoft.com/office/powerpoint/2010/main" Requires="p14">
            <p:contentPart p14:bwMode="auto" r:id="rId28">
              <p14:nvContentPartPr>
                <p14:cNvPr id="17" name="Freihand 16">
                  <a:extLst>
                    <a:ext uri="{FF2B5EF4-FFF2-40B4-BE49-F238E27FC236}">
                      <a16:creationId xmlns:a16="http://schemas.microsoft.com/office/drawing/2014/main" id="{9B348EC0-AC07-4649-8FFA-E038AF8D6E25}"/>
                    </a:ext>
                  </a:extLst>
                </p14:cNvPr>
                <p14:cNvContentPartPr/>
                <p14:nvPr/>
              </p14:nvContentPartPr>
              <p14:xfrm>
                <a:off x="8067888" y="2824128"/>
                <a:ext cx="60120" cy="109080"/>
              </p14:xfrm>
            </p:contentPart>
          </mc:Choice>
          <mc:Fallback>
            <p:pic>
              <p:nvPicPr>
                <p:cNvPr id="17" name="Freihand 16">
                  <a:extLst>
                    <a:ext uri="{FF2B5EF4-FFF2-40B4-BE49-F238E27FC236}">
                      <a16:creationId xmlns:a16="http://schemas.microsoft.com/office/drawing/2014/main" id="{9B348EC0-AC07-4649-8FFA-E038AF8D6E25}"/>
                    </a:ext>
                  </a:extLst>
                </p:cNvPr>
                <p:cNvPicPr/>
                <p:nvPr/>
              </p:nvPicPr>
              <p:blipFill>
                <a:blip r:embed="rId29"/>
                <a:stretch>
                  <a:fillRect/>
                </a:stretch>
              </p:blipFill>
              <p:spPr>
                <a:xfrm>
                  <a:off x="8063568" y="2819808"/>
                  <a:ext cx="68760" cy="117720"/>
                </a:xfrm>
                <a:prstGeom prst="rect">
                  <a:avLst/>
                </a:prstGeom>
              </p:spPr>
            </p:pic>
          </mc:Fallback>
        </mc:AlternateContent>
        <mc:AlternateContent xmlns:mc="http://schemas.openxmlformats.org/markup-compatibility/2006">
          <mc:Choice xmlns:p14="http://schemas.microsoft.com/office/powerpoint/2010/main" Requires="p14">
            <p:contentPart p14:bwMode="auto" r:id="rId30">
              <p14:nvContentPartPr>
                <p14:cNvPr id="18" name="Freihand 17">
                  <a:extLst>
                    <a:ext uri="{FF2B5EF4-FFF2-40B4-BE49-F238E27FC236}">
                      <a16:creationId xmlns:a16="http://schemas.microsoft.com/office/drawing/2014/main" id="{AAF0A9C4-4ECD-4793-B231-6BB083E8D853}"/>
                    </a:ext>
                  </a:extLst>
                </p14:cNvPr>
                <p14:cNvContentPartPr/>
                <p14:nvPr/>
              </p14:nvContentPartPr>
              <p14:xfrm>
                <a:off x="8107128" y="2883888"/>
                <a:ext cx="57960" cy="99720"/>
              </p14:xfrm>
            </p:contentPart>
          </mc:Choice>
          <mc:Fallback>
            <p:pic>
              <p:nvPicPr>
                <p:cNvPr id="18" name="Freihand 17">
                  <a:extLst>
                    <a:ext uri="{FF2B5EF4-FFF2-40B4-BE49-F238E27FC236}">
                      <a16:creationId xmlns:a16="http://schemas.microsoft.com/office/drawing/2014/main" id="{AAF0A9C4-4ECD-4793-B231-6BB083E8D853}"/>
                    </a:ext>
                  </a:extLst>
                </p:cNvPr>
                <p:cNvPicPr/>
                <p:nvPr/>
              </p:nvPicPr>
              <p:blipFill>
                <a:blip r:embed="rId31"/>
                <a:stretch>
                  <a:fillRect/>
                </a:stretch>
              </p:blipFill>
              <p:spPr>
                <a:xfrm>
                  <a:off x="8102808" y="2879568"/>
                  <a:ext cx="66600" cy="108360"/>
                </a:xfrm>
                <a:prstGeom prst="rect">
                  <a:avLst/>
                </a:prstGeom>
              </p:spPr>
            </p:pic>
          </mc:Fallback>
        </mc:AlternateContent>
        <mc:AlternateContent xmlns:mc="http://schemas.openxmlformats.org/markup-compatibility/2006">
          <mc:Choice xmlns:p14="http://schemas.microsoft.com/office/powerpoint/2010/main" Requires="p14">
            <p:contentPart p14:bwMode="auto" r:id="rId32">
              <p14:nvContentPartPr>
                <p14:cNvPr id="19" name="Freihand 18">
                  <a:extLst>
                    <a:ext uri="{FF2B5EF4-FFF2-40B4-BE49-F238E27FC236}">
                      <a16:creationId xmlns:a16="http://schemas.microsoft.com/office/drawing/2014/main" id="{6BE1B86D-F231-4036-9C28-D552C50BD1BE}"/>
                    </a:ext>
                  </a:extLst>
                </p14:cNvPr>
                <p14:cNvContentPartPr/>
                <p14:nvPr/>
              </p14:nvContentPartPr>
              <p14:xfrm>
                <a:off x="8209008" y="2762928"/>
                <a:ext cx="216720" cy="213840"/>
              </p14:xfrm>
            </p:contentPart>
          </mc:Choice>
          <mc:Fallback>
            <p:pic>
              <p:nvPicPr>
                <p:cNvPr id="19" name="Freihand 18">
                  <a:extLst>
                    <a:ext uri="{FF2B5EF4-FFF2-40B4-BE49-F238E27FC236}">
                      <a16:creationId xmlns:a16="http://schemas.microsoft.com/office/drawing/2014/main" id="{6BE1B86D-F231-4036-9C28-D552C50BD1BE}"/>
                    </a:ext>
                  </a:extLst>
                </p:cNvPr>
                <p:cNvPicPr/>
                <p:nvPr/>
              </p:nvPicPr>
              <p:blipFill>
                <a:blip r:embed="rId33"/>
                <a:stretch>
                  <a:fillRect/>
                </a:stretch>
              </p:blipFill>
              <p:spPr>
                <a:xfrm>
                  <a:off x="8204688" y="2758608"/>
                  <a:ext cx="225360" cy="22248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34">
            <p14:nvContentPartPr>
              <p14:cNvPr id="64" name="Freihand 63">
                <a:extLst>
                  <a:ext uri="{FF2B5EF4-FFF2-40B4-BE49-F238E27FC236}">
                    <a16:creationId xmlns:a16="http://schemas.microsoft.com/office/drawing/2014/main" id="{68905348-20D1-4C17-AF59-132FA31A27C3}"/>
                  </a:ext>
                </a:extLst>
              </p14:cNvPr>
              <p14:cNvContentPartPr/>
              <p14:nvPr/>
            </p14:nvContentPartPr>
            <p14:xfrm>
              <a:off x="2924568" y="618048"/>
              <a:ext cx="4030920" cy="76320"/>
            </p14:xfrm>
          </p:contentPart>
        </mc:Choice>
        <mc:Fallback>
          <p:pic>
            <p:nvPicPr>
              <p:cNvPr id="64" name="Freihand 63">
                <a:extLst>
                  <a:ext uri="{FF2B5EF4-FFF2-40B4-BE49-F238E27FC236}">
                    <a16:creationId xmlns:a16="http://schemas.microsoft.com/office/drawing/2014/main" id="{68905348-20D1-4C17-AF59-132FA31A27C3}"/>
                  </a:ext>
                </a:extLst>
              </p:cNvPr>
              <p:cNvPicPr/>
              <p:nvPr/>
            </p:nvPicPr>
            <p:blipFill>
              <a:blip r:embed="rId35"/>
              <a:stretch>
                <a:fillRect/>
              </a:stretch>
            </p:blipFill>
            <p:spPr>
              <a:xfrm>
                <a:off x="2920248" y="613728"/>
                <a:ext cx="4039560" cy="84960"/>
              </a:xfrm>
              <a:prstGeom prst="rect">
                <a:avLst/>
              </a:prstGeom>
            </p:spPr>
          </p:pic>
        </mc:Fallback>
      </mc:AlternateContent>
      <p:grpSp>
        <p:nvGrpSpPr>
          <p:cNvPr id="67" name="Gruppieren 66">
            <a:extLst>
              <a:ext uri="{FF2B5EF4-FFF2-40B4-BE49-F238E27FC236}">
                <a16:creationId xmlns:a16="http://schemas.microsoft.com/office/drawing/2014/main" id="{81710723-BBE5-4060-9EE8-7088582CAABA}"/>
              </a:ext>
            </a:extLst>
          </p:cNvPr>
          <p:cNvGrpSpPr/>
          <p:nvPr/>
        </p:nvGrpSpPr>
        <p:grpSpPr>
          <a:xfrm>
            <a:off x="5302368" y="608688"/>
            <a:ext cx="1294920" cy="34920"/>
            <a:chOff x="5302368" y="608688"/>
            <a:chExt cx="1294920" cy="34920"/>
          </a:xfrm>
        </p:grpSpPr>
        <mc:AlternateContent xmlns:mc="http://schemas.openxmlformats.org/markup-compatibility/2006">
          <mc:Choice xmlns:p14="http://schemas.microsoft.com/office/powerpoint/2010/main" Requires="p14">
            <p:contentPart p14:bwMode="auto" r:id="rId36">
              <p14:nvContentPartPr>
                <p14:cNvPr id="65" name="Freihand 64">
                  <a:extLst>
                    <a:ext uri="{FF2B5EF4-FFF2-40B4-BE49-F238E27FC236}">
                      <a16:creationId xmlns:a16="http://schemas.microsoft.com/office/drawing/2014/main" id="{E58E007B-888D-4219-8359-9CBC97AC07B2}"/>
                    </a:ext>
                  </a:extLst>
                </p14:cNvPr>
                <p14:cNvContentPartPr/>
                <p14:nvPr/>
              </p14:nvContentPartPr>
              <p14:xfrm>
                <a:off x="5407488" y="643248"/>
                <a:ext cx="62640" cy="360"/>
              </p14:xfrm>
            </p:contentPart>
          </mc:Choice>
          <mc:Fallback>
            <p:pic>
              <p:nvPicPr>
                <p:cNvPr id="65" name="Freihand 64">
                  <a:extLst>
                    <a:ext uri="{FF2B5EF4-FFF2-40B4-BE49-F238E27FC236}">
                      <a16:creationId xmlns:a16="http://schemas.microsoft.com/office/drawing/2014/main" id="{E58E007B-888D-4219-8359-9CBC97AC07B2}"/>
                    </a:ext>
                  </a:extLst>
                </p:cNvPr>
                <p:cNvPicPr/>
                <p:nvPr/>
              </p:nvPicPr>
              <p:blipFill>
                <a:blip r:embed="rId37"/>
                <a:stretch>
                  <a:fillRect/>
                </a:stretch>
              </p:blipFill>
              <p:spPr>
                <a:xfrm>
                  <a:off x="5403168" y="638928"/>
                  <a:ext cx="7128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38">
              <p14:nvContentPartPr>
                <p14:cNvPr id="66" name="Freihand 65">
                  <a:extLst>
                    <a:ext uri="{FF2B5EF4-FFF2-40B4-BE49-F238E27FC236}">
                      <a16:creationId xmlns:a16="http://schemas.microsoft.com/office/drawing/2014/main" id="{E50AB32E-69CB-4624-AB03-334250B59164}"/>
                    </a:ext>
                  </a:extLst>
                </p14:cNvPr>
                <p14:cNvContentPartPr/>
                <p14:nvPr/>
              </p14:nvContentPartPr>
              <p14:xfrm>
                <a:off x="5302368" y="608688"/>
                <a:ext cx="1294920" cy="29520"/>
              </p14:xfrm>
            </p:contentPart>
          </mc:Choice>
          <mc:Fallback>
            <p:pic>
              <p:nvPicPr>
                <p:cNvPr id="66" name="Freihand 65">
                  <a:extLst>
                    <a:ext uri="{FF2B5EF4-FFF2-40B4-BE49-F238E27FC236}">
                      <a16:creationId xmlns:a16="http://schemas.microsoft.com/office/drawing/2014/main" id="{E50AB32E-69CB-4624-AB03-334250B59164}"/>
                    </a:ext>
                  </a:extLst>
                </p:cNvPr>
                <p:cNvPicPr/>
                <p:nvPr/>
              </p:nvPicPr>
              <p:blipFill>
                <a:blip r:embed="rId39"/>
                <a:stretch>
                  <a:fillRect/>
                </a:stretch>
              </p:blipFill>
              <p:spPr>
                <a:xfrm>
                  <a:off x="5298048" y="604368"/>
                  <a:ext cx="1303560" cy="3816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40">
            <p14:nvContentPartPr>
              <p14:cNvPr id="68" name="Freihand 67">
                <a:extLst>
                  <a:ext uri="{FF2B5EF4-FFF2-40B4-BE49-F238E27FC236}">
                    <a16:creationId xmlns:a16="http://schemas.microsoft.com/office/drawing/2014/main" id="{1B39FA32-E9B3-47D4-A81C-55913FECF6C6}"/>
                  </a:ext>
                </a:extLst>
              </p14:cNvPr>
              <p14:cNvContentPartPr/>
              <p14:nvPr/>
            </p14:nvContentPartPr>
            <p14:xfrm>
              <a:off x="10082808" y="2222568"/>
              <a:ext cx="1252080" cy="1129680"/>
            </p14:xfrm>
          </p:contentPart>
        </mc:Choice>
        <mc:Fallback>
          <p:pic>
            <p:nvPicPr>
              <p:cNvPr id="68" name="Freihand 67">
                <a:extLst>
                  <a:ext uri="{FF2B5EF4-FFF2-40B4-BE49-F238E27FC236}">
                    <a16:creationId xmlns:a16="http://schemas.microsoft.com/office/drawing/2014/main" id="{1B39FA32-E9B3-47D4-A81C-55913FECF6C6}"/>
                  </a:ext>
                </a:extLst>
              </p:cNvPr>
              <p:cNvPicPr/>
              <p:nvPr/>
            </p:nvPicPr>
            <p:blipFill>
              <a:blip r:embed="rId41"/>
              <a:stretch>
                <a:fillRect/>
              </a:stretch>
            </p:blipFill>
            <p:spPr>
              <a:xfrm>
                <a:off x="10078488" y="2218248"/>
                <a:ext cx="1260720" cy="1138320"/>
              </a:xfrm>
              <a:prstGeom prst="rect">
                <a:avLst/>
              </a:prstGeom>
            </p:spPr>
          </p:pic>
        </mc:Fallback>
      </mc:AlternateContent>
      <mc:AlternateContent xmlns:mc="http://schemas.openxmlformats.org/markup-compatibility/2006">
        <mc:Choice xmlns:p14="http://schemas.microsoft.com/office/powerpoint/2010/main" Requires="p14">
          <p:contentPart p14:bwMode="auto" r:id="rId42">
            <p14:nvContentPartPr>
              <p14:cNvPr id="70" name="Freihand 69">
                <a:extLst>
                  <a:ext uri="{FF2B5EF4-FFF2-40B4-BE49-F238E27FC236}">
                    <a16:creationId xmlns:a16="http://schemas.microsoft.com/office/drawing/2014/main" id="{2C07AA98-5793-4577-94BE-0F8559A9EA9C}"/>
                  </a:ext>
                </a:extLst>
              </p14:cNvPr>
              <p14:cNvContentPartPr/>
              <p14:nvPr/>
            </p14:nvContentPartPr>
            <p14:xfrm>
              <a:off x="8873568" y="1960848"/>
              <a:ext cx="763560" cy="445320"/>
            </p14:xfrm>
          </p:contentPart>
        </mc:Choice>
        <mc:Fallback>
          <p:pic>
            <p:nvPicPr>
              <p:cNvPr id="70" name="Freihand 69">
                <a:extLst>
                  <a:ext uri="{FF2B5EF4-FFF2-40B4-BE49-F238E27FC236}">
                    <a16:creationId xmlns:a16="http://schemas.microsoft.com/office/drawing/2014/main" id="{2C07AA98-5793-4577-94BE-0F8559A9EA9C}"/>
                  </a:ext>
                </a:extLst>
              </p:cNvPr>
              <p:cNvPicPr/>
              <p:nvPr/>
            </p:nvPicPr>
            <p:blipFill>
              <a:blip r:embed="rId43"/>
              <a:stretch>
                <a:fillRect/>
              </a:stretch>
            </p:blipFill>
            <p:spPr>
              <a:xfrm>
                <a:off x="8869248" y="1956528"/>
                <a:ext cx="772200" cy="453960"/>
              </a:xfrm>
              <a:prstGeom prst="rect">
                <a:avLst/>
              </a:prstGeom>
            </p:spPr>
          </p:pic>
        </mc:Fallback>
      </mc:AlternateContent>
      <mc:AlternateContent xmlns:mc="http://schemas.openxmlformats.org/markup-compatibility/2006">
        <mc:Choice xmlns:p14="http://schemas.microsoft.com/office/powerpoint/2010/main" Requires="p14">
          <p:contentPart p14:bwMode="auto" r:id="rId44">
            <p14:nvContentPartPr>
              <p14:cNvPr id="72" name="Freihand 71">
                <a:extLst>
                  <a:ext uri="{FF2B5EF4-FFF2-40B4-BE49-F238E27FC236}">
                    <a16:creationId xmlns:a16="http://schemas.microsoft.com/office/drawing/2014/main" id="{6874938F-AD09-43E5-A472-172159E410CE}"/>
                  </a:ext>
                </a:extLst>
              </p14:cNvPr>
              <p14:cNvContentPartPr/>
              <p14:nvPr/>
            </p14:nvContentPartPr>
            <p14:xfrm>
              <a:off x="8829648" y="2729448"/>
              <a:ext cx="1072440" cy="478440"/>
            </p14:xfrm>
          </p:contentPart>
        </mc:Choice>
        <mc:Fallback>
          <p:pic>
            <p:nvPicPr>
              <p:cNvPr id="72" name="Freihand 71">
                <a:extLst>
                  <a:ext uri="{FF2B5EF4-FFF2-40B4-BE49-F238E27FC236}">
                    <a16:creationId xmlns:a16="http://schemas.microsoft.com/office/drawing/2014/main" id="{6874938F-AD09-43E5-A472-172159E410CE}"/>
                  </a:ext>
                </a:extLst>
              </p:cNvPr>
              <p:cNvPicPr/>
              <p:nvPr/>
            </p:nvPicPr>
            <p:blipFill>
              <a:blip r:embed="rId45"/>
              <a:stretch>
                <a:fillRect/>
              </a:stretch>
            </p:blipFill>
            <p:spPr>
              <a:xfrm>
                <a:off x="8825328" y="2725128"/>
                <a:ext cx="1081080" cy="487080"/>
              </a:xfrm>
              <a:prstGeom prst="rect">
                <a:avLst/>
              </a:prstGeom>
            </p:spPr>
          </p:pic>
        </mc:Fallback>
      </mc:AlternateContent>
      <mc:AlternateContent xmlns:mc="http://schemas.openxmlformats.org/markup-compatibility/2006">
        <mc:Choice xmlns:p14="http://schemas.microsoft.com/office/powerpoint/2010/main" Requires="p14">
          <p:contentPart p14:bwMode="auto" r:id="rId46">
            <p14:nvContentPartPr>
              <p14:cNvPr id="74" name="Freihand 73">
                <a:extLst>
                  <a:ext uri="{FF2B5EF4-FFF2-40B4-BE49-F238E27FC236}">
                    <a16:creationId xmlns:a16="http://schemas.microsoft.com/office/drawing/2014/main" id="{833EE466-D8B3-4AA9-AD1A-D4D32BB6DBAC}"/>
                  </a:ext>
                </a:extLst>
              </p14:cNvPr>
              <p14:cNvContentPartPr/>
              <p14:nvPr/>
            </p14:nvContentPartPr>
            <p14:xfrm>
              <a:off x="965088" y="3698208"/>
              <a:ext cx="185040" cy="171360"/>
            </p14:xfrm>
          </p:contentPart>
        </mc:Choice>
        <mc:Fallback>
          <p:pic>
            <p:nvPicPr>
              <p:cNvPr id="74" name="Freihand 73">
                <a:extLst>
                  <a:ext uri="{FF2B5EF4-FFF2-40B4-BE49-F238E27FC236}">
                    <a16:creationId xmlns:a16="http://schemas.microsoft.com/office/drawing/2014/main" id="{833EE466-D8B3-4AA9-AD1A-D4D32BB6DBAC}"/>
                  </a:ext>
                </a:extLst>
              </p:cNvPr>
              <p:cNvPicPr/>
              <p:nvPr/>
            </p:nvPicPr>
            <p:blipFill>
              <a:blip r:embed="rId47"/>
              <a:stretch>
                <a:fillRect/>
              </a:stretch>
            </p:blipFill>
            <p:spPr>
              <a:xfrm>
                <a:off x="960768" y="3693888"/>
                <a:ext cx="193680" cy="180000"/>
              </a:xfrm>
              <a:prstGeom prst="rect">
                <a:avLst/>
              </a:prstGeom>
            </p:spPr>
          </p:pic>
        </mc:Fallback>
      </mc:AlternateContent>
      <mc:AlternateContent xmlns:mc="http://schemas.openxmlformats.org/markup-compatibility/2006">
        <mc:Choice xmlns:p14="http://schemas.microsoft.com/office/powerpoint/2010/main" Requires="p14">
          <p:contentPart p14:bwMode="auto" r:id="rId48">
            <p14:nvContentPartPr>
              <p14:cNvPr id="75" name="Freihand 74">
                <a:extLst>
                  <a:ext uri="{FF2B5EF4-FFF2-40B4-BE49-F238E27FC236}">
                    <a16:creationId xmlns:a16="http://schemas.microsoft.com/office/drawing/2014/main" id="{C826C491-3D30-4B3F-A732-22F4CC57157E}"/>
                  </a:ext>
                </a:extLst>
              </p14:cNvPr>
              <p14:cNvContentPartPr/>
              <p14:nvPr/>
            </p14:nvContentPartPr>
            <p14:xfrm>
              <a:off x="1256688" y="3702168"/>
              <a:ext cx="104040" cy="134280"/>
            </p14:xfrm>
          </p:contentPart>
        </mc:Choice>
        <mc:Fallback>
          <p:pic>
            <p:nvPicPr>
              <p:cNvPr id="75" name="Freihand 74">
                <a:extLst>
                  <a:ext uri="{FF2B5EF4-FFF2-40B4-BE49-F238E27FC236}">
                    <a16:creationId xmlns:a16="http://schemas.microsoft.com/office/drawing/2014/main" id="{C826C491-3D30-4B3F-A732-22F4CC57157E}"/>
                  </a:ext>
                </a:extLst>
              </p:cNvPr>
              <p:cNvPicPr/>
              <p:nvPr/>
            </p:nvPicPr>
            <p:blipFill>
              <a:blip r:embed="rId49"/>
              <a:stretch>
                <a:fillRect/>
              </a:stretch>
            </p:blipFill>
            <p:spPr>
              <a:xfrm>
                <a:off x="1252368" y="3697848"/>
                <a:ext cx="112680" cy="142920"/>
              </a:xfrm>
              <a:prstGeom prst="rect">
                <a:avLst/>
              </a:prstGeom>
            </p:spPr>
          </p:pic>
        </mc:Fallback>
      </mc:AlternateContent>
      <mc:AlternateContent xmlns:mc="http://schemas.openxmlformats.org/markup-compatibility/2006">
        <mc:Choice xmlns:p14="http://schemas.microsoft.com/office/powerpoint/2010/main" Requires="p14">
          <p:contentPart p14:bwMode="auto" r:id="rId50">
            <p14:nvContentPartPr>
              <p14:cNvPr id="76" name="Freihand 75">
                <a:extLst>
                  <a:ext uri="{FF2B5EF4-FFF2-40B4-BE49-F238E27FC236}">
                    <a16:creationId xmlns:a16="http://schemas.microsoft.com/office/drawing/2014/main" id="{DC497F63-F107-47E3-B4DC-F202776D567E}"/>
                  </a:ext>
                </a:extLst>
              </p14:cNvPr>
              <p14:cNvContentPartPr/>
              <p14:nvPr/>
            </p14:nvContentPartPr>
            <p14:xfrm>
              <a:off x="1432728" y="3708648"/>
              <a:ext cx="124920" cy="147240"/>
            </p14:xfrm>
          </p:contentPart>
        </mc:Choice>
        <mc:Fallback>
          <p:pic>
            <p:nvPicPr>
              <p:cNvPr id="76" name="Freihand 75">
                <a:extLst>
                  <a:ext uri="{FF2B5EF4-FFF2-40B4-BE49-F238E27FC236}">
                    <a16:creationId xmlns:a16="http://schemas.microsoft.com/office/drawing/2014/main" id="{DC497F63-F107-47E3-B4DC-F202776D567E}"/>
                  </a:ext>
                </a:extLst>
              </p:cNvPr>
              <p:cNvPicPr/>
              <p:nvPr/>
            </p:nvPicPr>
            <p:blipFill>
              <a:blip r:embed="rId51"/>
              <a:stretch>
                <a:fillRect/>
              </a:stretch>
            </p:blipFill>
            <p:spPr>
              <a:xfrm>
                <a:off x="1428408" y="3704328"/>
                <a:ext cx="133560" cy="155880"/>
              </a:xfrm>
              <a:prstGeom prst="rect">
                <a:avLst/>
              </a:prstGeom>
            </p:spPr>
          </p:pic>
        </mc:Fallback>
      </mc:AlternateContent>
      <p:grpSp>
        <p:nvGrpSpPr>
          <p:cNvPr id="107" name="Gruppieren 106">
            <a:extLst>
              <a:ext uri="{FF2B5EF4-FFF2-40B4-BE49-F238E27FC236}">
                <a16:creationId xmlns:a16="http://schemas.microsoft.com/office/drawing/2014/main" id="{0E6BD06A-5723-41E1-9161-654FA1B0A64F}"/>
              </a:ext>
            </a:extLst>
          </p:cNvPr>
          <p:cNvGrpSpPr/>
          <p:nvPr/>
        </p:nvGrpSpPr>
        <p:grpSpPr>
          <a:xfrm>
            <a:off x="1692288" y="3533688"/>
            <a:ext cx="3184560" cy="384120"/>
            <a:chOff x="1692288" y="3533688"/>
            <a:chExt cx="3184560" cy="384120"/>
          </a:xfrm>
        </p:grpSpPr>
        <mc:AlternateContent xmlns:mc="http://schemas.openxmlformats.org/markup-compatibility/2006">
          <mc:Choice xmlns:p14="http://schemas.microsoft.com/office/powerpoint/2010/main" Requires="p14">
            <p:contentPart p14:bwMode="auto" r:id="rId52">
              <p14:nvContentPartPr>
                <p14:cNvPr id="78" name="Freihand 77">
                  <a:extLst>
                    <a:ext uri="{FF2B5EF4-FFF2-40B4-BE49-F238E27FC236}">
                      <a16:creationId xmlns:a16="http://schemas.microsoft.com/office/drawing/2014/main" id="{C7481BB4-512F-4DE8-B0A3-3BC73D2EF1D4}"/>
                    </a:ext>
                  </a:extLst>
                </p14:cNvPr>
                <p14:cNvContentPartPr/>
                <p14:nvPr/>
              </p14:nvContentPartPr>
              <p14:xfrm>
                <a:off x="1692288" y="3579768"/>
                <a:ext cx="82080" cy="309600"/>
              </p14:xfrm>
            </p:contentPart>
          </mc:Choice>
          <mc:Fallback>
            <p:pic>
              <p:nvPicPr>
                <p:cNvPr id="78" name="Freihand 77">
                  <a:extLst>
                    <a:ext uri="{FF2B5EF4-FFF2-40B4-BE49-F238E27FC236}">
                      <a16:creationId xmlns:a16="http://schemas.microsoft.com/office/drawing/2014/main" id="{C7481BB4-512F-4DE8-B0A3-3BC73D2EF1D4}"/>
                    </a:ext>
                  </a:extLst>
                </p:cNvPr>
                <p:cNvPicPr/>
                <p:nvPr/>
              </p:nvPicPr>
              <p:blipFill>
                <a:blip r:embed="rId53"/>
                <a:stretch>
                  <a:fillRect/>
                </a:stretch>
              </p:blipFill>
              <p:spPr>
                <a:xfrm>
                  <a:off x="1687968" y="3575448"/>
                  <a:ext cx="90720" cy="318240"/>
                </a:xfrm>
                <a:prstGeom prst="rect">
                  <a:avLst/>
                </a:prstGeom>
              </p:spPr>
            </p:pic>
          </mc:Fallback>
        </mc:AlternateContent>
        <mc:AlternateContent xmlns:mc="http://schemas.openxmlformats.org/markup-compatibility/2006">
          <mc:Choice xmlns:p14="http://schemas.microsoft.com/office/powerpoint/2010/main" Requires="p14">
            <p:contentPart p14:bwMode="auto" r:id="rId54">
              <p14:nvContentPartPr>
                <p14:cNvPr id="79" name="Freihand 78">
                  <a:extLst>
                    <a:ext uri="{FF2B5EF4-FFF2-40B4-BE49-F238E27FC236}">
                      <a16:creationId xmlns:a16="http://schemas.microsoft.com/office/drawing/2014/main" id="{35DA54FD-8BA2-4E6C-BE32-DF7A86CA8300}"/>
                    </a:ext>
                  </a:extLst>
                </p14:cNvPr>
                <p14:cNvContentPartPr/>
                <p14:nvPr/>
              </p14:nvContentPartPr>
              <p14:xfrm>
                <a:off x="1856808" y="3701088"/>
                <a:ext cx="146160" cy="99720"/>
              </p14:xfrm>
            </p:contentPart>
          </mc:Choice>
          <mc:Fallback>
            <p:pic>
              <p:nvPicPr>
                <p:cNvPr id="79" name="Freihand 78">
                  <a:extLst>
                    <a:ext uri="{FF2B5EF4-FFF2-40B4-BE49-F238E27FC236}">
                      <a16:creationId xmlns:a16="http://schemas.microsoft.com/office/drawing/2014/main" id="{35DA54FD-8BA2-4E6C-BE32-DF7A86CA8300}"/>
                    </a:ext>
                  </a:extLst>
                </p:cNvPr>
                <p:cNvPicPr/>
                <p:nvPr/>
              </p:nvPicPr>
              <p:blipFill>
                <a:blip r:embed="rId55"/>
                <a:stretch>
                  <a:fillRect/>
                </a:stretch>
              </p:blipFill>
              <p:spPr>
                <a:xfrm>
                  <a:off x="1852488" y="3696768"/>
                  <a:ext cx="154800" cy="108360"/>
                </a:xfrm>
                <a:prstGeom prst="rect">
                  <a:avLst/>
                </a:prstGeom>
              </p:spPr>
            </p:pic>
          </mc:Fallback>
        </mc:AlternateContent>
        <mc:AlternateContent xmlns:mc="http://schemas.openxmlformats.org/markup-compatibility/2006">
          <mc:Choice xmlns:p14="http://schemas.microsoft.com/office/powerpoint/2010/main" Requires="p14">
            <p:contentPart p14:bwMode="auto" r:id="rId56">
              <p14:nvContentPartPr>
                <p14:cNvPr id="80" name="Freihand 79">
                  <a:extLst>
                    <a:ext uri="{FF2B5EF4-FFF2-40B4-BE49-F238E27FC236}">
                      <a16:creationId xmlns:a16="http://schemas.microsoft.com/office/drawing/2014/main" id="{79A94562-42FE-4E0E-92F3-08FF81837731}"/>
                    </a:ext>
                  </a:extLst>
                </p14:cNvPr>
                <p14:cNvContentPartPr/>
                <p14:nvPr/>
              </p14:nvContentPartPr>
              <p14:xfrm>
                <a:off x="2128608" y="3715848"/>
                <a:ext cx="31680" cy="102600"/>
              </p14:xfrm>
            </p:contentPart>
          </mc:Choice>
          <mc:Fallback>
            <p:pic>
              <p:nvPicPr>
                <p:cNvPr id="80" name="Freihand 79">
                  <a:extLst>
                    <a:ext uri="{FF2B5EF4-FFF2-40B4-BE49-F238E27FC236}">
                      <a16:creationId xmlns:a16="http://schemas.microsoft.com/office/drawing/2014/main" id="{79A94562-42FE-4E0E-92F3-08FF81837731}"/>
                    </a:ext>
                  </a:extLst>
                </p:cNvPr>
                <p:cNvPicPr/>
                <p:nvPr/>
              </p:nvPicPr>
              <p:blipFill>
                <a:blip r:embed="rId57"/>
                <a:stretch>
                  <a:fillRect/>
                </a:stretch>
              </p:blipFill>
              <p:spPr>
                <a:xfrm>
                  <a:off x="2124288" y="3711528"/>
                  <a:ext cx="40320" cy="111240"/>
                </a:xfrm>
                <a:prstGeom prst="rect">
                  <a:avLst/>
                </a:prstGeom>
              </p:spPr>
            </p:pic>
          </mc:Fallback>
        </mc:AlternateContent>
        <mc:AlternateContent xmlns:mc="http://schemas.openxmlformats.org/markup-compatibility/2006">
          <mc:Choice xmlns:p14="http://schemas.microsoft.com/office/powerpoint/2010/main" Requires="p14">
            <p:contentPart p14:bwMode="auto" r:id="rId58">
              <p14:nvContentPartPr>
                <p14:cNvPr id="81" name="Freihand 80">
                  <a:extLst>
                    <a:ext uri="{FF2B5EF4-FFF2-40B4-BE49-F238E27FC236}">
                      <a16:creationId xmlns:a16="http://schemas.microsoft.com/office/drawing/2014/main" id="{970F374E-5A64-47D0-A1B9-FE53BE538C27}"/>
                    </a:ext>
                  </a:extLst>
                </p14:cNvPr>
                <p14:cNvContentPartPr/>
                <p14:nvPr/>
              </p14:nvContentPartPr>
              <p14:xfrm>
                <a:off x="2103048" y="3764808"/>
                <a:ext cx="112320" cy="6120"/>
              </p14:xfrm>
            </p:contentPart>
          </mc:Choice>
          <mc:Fallback>
            <p:pic>
              <p:nvPicPr>
                <p:cNvPr id="81" name="Freihand 80">
                  <a:extLst>
                    <a:ext uri="{FF2B5EF4-FFF2-40B4-BE49-F238E27FC236}">
                      <a16:creationId xmlns:a16="http://schemas.microsoft.com/office/drawing/2014/main" id="{970F374E-5A64-47D0-A1B9-FE53BE538C27}"/>
                    </a:ext>
                  </a:extLst>
                </p:cNvPr>
                <p:cNvPicPr/>
                <p:nvPr/>
              </p:nvPicPr>
              <p:blipFill>
                <a:blip r:embed="rId59"/>
                <a:stretch>
                  <a:fillRect/>
                </a:stretch>
              </p:blipFill>
              <p:spPr>
                <a:xfrm>
                  <a:off x="2098728" y="3760488"/>
                  <a:ext cx="120960" cy="14760"/>
                </a:xfrm>
                <a:prstGeom prst="rect">
                  <a:avLst/>
                </a:prstGeom>
              </p:spPr>
            </p:pic>
          </mc:Fallback>
        </mc:AlternateContent>
        <mc:AlternateContent xmlns:mc="http://schemas.openxmlformats.org/markup-compatibility/2006">
          <mc:Choice xmlns:p14="http://schemas.microsoft.com/office/powerpoint/2010/main" Requires="p14">
            <p:contentPart p14:bwMode="auto" r:id="rId60">
              <p14:nvContentPartPr>
                <p14:cNvPr id="82" name="Freihand 81">
                  <a:extLst>
                    <a:ext uri="{FF2B5EF4-FFF2-40B4-BE49-F238E27FC236}">
                      <a16:creationId xmlns:a16="http://schemas.microsoft.com/office/drawing/2014/main" id="{B4B2B512-B0CF-4A09-9033-0EA3438B18A7}"/>
                    </a:ext>
                  </a:extLst>
                </p14:cNvPr>
                <p14:cNvContentPartPr/>
                <p14:nvPr/>
              </p14:nvContentPartPr>
              <p14:xfrm>
                <a:off x="2301048" y="3712608"/>
                <a:ext cx="53640" cy="96120"/>
              </p14:xfrm>
            </p:contentPart>
          </mc:Choice>
          <mc:Fallback>
            <p:pic>
              <p:nvPicPr>
                <p:cNvPr id="82" name="Freihand 81">
                  <a:extLst>
                    <a:ext uri="{FF2B5EF4-FFF2-40B4-BE49-F238E27FC236}">
                      <a16:creationId xmlns:a16="http://schemas.microsoft.com/office/drawing/2014/main" id="{B4B2B512-B0CF-4A09-9033-0EA3438B18A7}"/>
                    </a:ext>
                  </a:extLst>
                </p:cNvPr>
                <p:cNvPicPr/>
                <p:nvPr/>
              </p:nvPicPr>
              <p:blipFill>
                <a:blip r:embed="rId61"/>
                <a:stretch>
                  <a:fillRect/>
                </a:stretch>
              </p:blipFill>
              <p:spPr>
                <a:xfrm>
                  <a:off x="2296728" y="3708288"/>
                  <a:ext cx="62280" cy="104760"/>
                </a:xfrm>
                <a:prstGeom prst="rect">
                  <a:avLst/>
                </a:prstGeom>
              </p:spPr>
            </p:pic>
          </mc:Fallback>
        </mc:AlternateContent>
        <mc:AlternateContent xmlns:mc="http://schemas.openxmlformats.org/markup-compatibility/2006">
          <mc:Choice xmlns:p14="http://schemas.microsoft.com/office/powerpoint/2010/main" Requires="p14">
            <p:contentPart p14:bwMode="auto" r:id="rId62">
              <p14:nvContentPartPr>
                <p14:cNvPr id="83" name="Freihand 82">
                  <a:extLst>
                    <a:ext uri="{FF2B5EF4-FFF2-40B4-BE49-F238E27FC236}">
                      <a16:creationId xmlns:a16="http://schemas.microsoft.com/office/drawing/2014/main" id="{A13C5682-CD89-4EC9-B8A0-CF647A4D8E9C}"/>
                    </a:ext>
                  </a:extLst>
                </p14:cNvPr>
                <p14:cNvContentPartPr/>
                <p14:nvPr/>
              </p14:nvContentPartPr>
              <p14:xfrm>
                <a:off x="2348928" y="3715848"/>
                <a:ext cx="35280" cy="87480"/>
              </p14:xfrm>
            </p:contentPart>
          </mc:Choice>
          <mc:Fallback>
            <p:pic>
              <p:nvPicPr>
                <p:cNvPr id="83" name="Freihand 82">
                  <a:extLst>
                    <a:ext uri="{FF2B5EF4-FFF2-40B4-BE49-F238E27FC236}">
                      <a16:creationId xmlns:a16="http://schemas.microsoft.com/office/drawing/2014/main" id="{A13C5682-CD89-4EC9-B8A0-CF647A4D8E9C}"/>
                    </a:ext>
                  </a:extLst>
                </p:cNvPr>
                <p:cNvPicPr/>
                <p:nvPr/>
              </p:nvPicPr>
              <p:blipFill>
                <a:blip r:embed="rId63"/>
                <a:stretch>
                  <a:fillRect/>
                </a:stretch>
              </p:blipFill>
              <p:spPr>
                <a:xfrm>
                  <a:off x="2344608" y="3711528"/>
                  <a:ext cx="43920" cy="96120"/>
                </a:xfrm>
                <a:prstGeom prst="rect">
                  <a:avLst/>
                </a:prstGeom>
              </p:spPr>
            </p:pic>
          </mc:Fallback>
        </mc:AlternateContent>
        <mc:AlternateContent xmlns:mc="http://schemas.openxmlformats.org/markup-compatibility/2006">
          <mc:Choice xmlns:p14="http://schemas.microsoft.com/office/powerpoint/2010/main" Requires="p14">
            <p:contentPart p14:bwMode="auto" r:id="rId64">
              <p14:nvContentPartPr>
                <p14:cNvPr id="84" name="Freihand 83">
                  <a:extLst>
                    <a:ext uri="{FF2B5EF4-FFF2-40B4-BE49-F238E27FC236}">
                      <a16:creationId xmlns:a16="http://schemas.microsoft.com/office/drawing/2014/main" id="{45AC4AA5-4F7C-459B-BC72-FF9C9C91B138}"/>
                    </a:ext>
                  </a:extLst>
                </p14:cNvPr>
                <p14:cNvContentPartPr/>
                <p14:nvPr/>
              </p14:nvContentPartPr>
              <p14:xfrm>
                <a:off x="2267568" y="3673368"/>
                <a:ext cx="127800" cy="7560"/>
              </p14:xfrm>
            </p:contentPart>
          </mc:Choice>
          <mc:Fallback>
            <p:pic>
              <p:nvPicPr>
                <p:cNvPr id="84" name="Freihand 83">
                  <a:extLst>
                    <a:ext uri="{FF2B5EF4-FFF2-40B4-BE49-F238E27FC236}">
                      <a16:creationId xmlns:a16="http://schemas.microsoft.com/office/drawing/2014/main" id="{45AC4AA5-4F7C-459B-BC72-FF9C9C91B138}"/>
                    </a:ext>
                  </a:extLst>
                </p:cNvPr>
                <p:cNvPicPr/>
                <p:nvPr/>
              </p:nvPicPr>
              <p:blipFill>
                <a:blip r:embed="rId65"/>
                <a:stretch>
                  <a:fillRect/>
                </a:stretch>
              </p:blipFill>
              <p:spPr>
                <a:xfrm>
                  <a:off x="2263248" y="3669048"/>
                  <a:ext cx="136440" cy="16200"/>
                </a:xfrm>
                <a:prstGeom prst="rect">
                  <a:avLst/>
                </a:prstGeom>
              </p:spPr>
            </p:pic>
          </mc:Fallback>
        </mc:AlternateContent>
        <mc:AlternateContent xmlns:mc="http://schemas.openxmlformats.org/markup-compatibility/2006">
          <mc:Choice xmlns:p14="http://schemas.microsoft.com/office/powerpoint/2010/main" Requires="p14">
            <p:contentPart p14:bwMode="auto" r:id="rId66">
              <p14:nvContentPartPr>
                <p14:cNvPr id="85" name="Freihand 84">
                  <a:extLst>
                    <a:ext uri="{FF2B5EF4-FFF2-40B4-BE49-F238E27FC236}">
                      <a16:creationId xmlns:a16="http://schemas.microsoft.com/office/drawing/2014/main" id="{3425CFBE-6118-424A-BAE8-DDF444DB5D00}"/>
                    </a:ext>
                  </a:extLst>
                </p14:cNvPr>
                <p14:cNvContentPartPr/>
                <p14:nvPr/>
              </p14:nvContentPartPr>
              <p14:xfrm>
                <a:off x="2262168" y="3582288"/>
                <a:ext cx="162360" cy="9720"/>
              </p14:xfrm>
            </p:contentPart>
          </mc:Choice>
          <mc:Fallback>
            <p:pic>
              <p:nvPicPr>
                <p:cNvPr id="85" name="Freihand 84">
                  <a:extLst>
                    <a:ext uri="{FF2B5EF4-FFF2-40B4-BE49-F238E27FC236}">
                      <a16:creationId xmlns:a16="http://schemas.microsoft.com/office/drawing/2014/main" id="{3425CFBE-6118-424A-BAE8-DDF444DB5D00}"/>
                    </a:ext>
                  </a:extLst>
                </p:cNvPr>
                <p:cNvPicPr/>
                <p:nvPr/>
              </p:nvPicPr>
              <p:blipFill>
                <a:blip r:embed="rId67"/>
                <a:stretch>
                  <a:fillRect/>
                </a:stretch>
              </p:blipFill>
              <p:spPr>
                <a:xfrm>
                  <a:off x="2257848" y="3577968"/>
                  <a:ext cx="171000" cy="18360"/>
                </a:xfrm>
                <a:prstGeom prst="rect">
                  <a:avLst/>
                </a:prstGeom>
              </p:spPr>
            </p:pic>
          </mc:Fallback>
        </mc:AlternateContent>
        <mc:AlternateContent xmlns:mc="http://schemas.openxmlformats.org/markup-compatibility/2006">
          <mc:Choice xmlns:p14="http://schemas.microsoft.com/office/powerpoint/2010/main" Requires="p14">
            <p:contentPart p14:bwMode="auto" r:id="rId68">
              <p14:nvContentPartPr>
                <p14:cNvPr id="86" name="Freihand 85">
                  <a:extLst>
                    <a:ext uri="{FF2B5EF4-FFF2-40B4-BE49-F238E27FC236}">
                      <a16:creationId xmlns:a16="http://schemas.microsoft.com/office/drawing/2014/main" id="{F18A0656-0668-4658-9B5E-40A78886E5DF}"/>
                    </a:ext>
                  </a:extLst>
                </p14:cNvPr>
                <p14:cNvContentPartPr/>
                <p14:nvPr/>
              </p14:nvContentPartPr>
              <p14:xfrm>
                <a:off x="2414448" y="3563928"/>
                <a:ext cx="109440" cy="317520"/>
              </p14:xfrm>
            </p:contentPart>
          </mc:Choice>
          <mc:Fallback>
            <p:pic>
              <p:nvPicPr>
                <p:cNvPr id="86" name="Freihand 85">
                  <a:extLst>
                    <a:ext uri="{FF2B5EF4-FFF2-40B4-BE49-F238E27FC236}">
                      <a16:creationId xmlns:a16="http://schemas.microsoft.com/office/drawing/2014/main" id="{F18A0656-0668-4658-9B5E-40A78886E5DF}"/>
                    </a:ext>
                  </a:extLst>
                </p:cNvPr>
                <p:cNvPicPr/>
                <p:nvPr/>
              </p:nvPicPr>
              <p:blipFill>
                <a:blip r:embed="rId69"/>
                <a:stretch>
                  <a:fillRect/>
                </a:stretch>
              </p:blipFill>
              <p:spPr>
                <a:xfrm>
                  <a:off x="2410128" y="3559608"/>
                  <a:ext cx="118080" cy="326160"/>
                </a:xfrm>
                <a:prstGeom prst="rect">
                  <a:avLst/>
                </a:prstGeom>
              </p:spPr>
            </p:pic>
          </mc:Fallback>
        </mc:AlternateContent>
        <mc:AlternateContent xmlns:mc="http://schemas.openxmlformats.org/markup-compatibility/2006">
          <mc:Choice xmlns:p14="http://schemas.microsoft.com/office/powerpoint/2010/main" Requires="p14">
            <p:contentPart p14:bwMode="auto" r:id="rId70">
              <p14:nvContentPartPr>
                <p14:cNvPr id="88" name="Freihand 87">
                  <a:extLst>
                    <a:ext uri="{FF2B5EF4-FFF2-40B4-BE49-F238E27FC236}">
                      <a16:creationId xmlns:a16="http://schemas.microsoft.com/office/drawing/2014/main" id="{1D1630F7-9385-4B34-9FFB-885539DE37A5}"/>
                    </a:ext>
                  </a:extLst>
                </p14:cNvPr>
                <p14:cNvContentPartPr/>
                <p14:nvPr/>
              </p14:nvContentPartPr>
              <p14:xfrm>
                <a:off x="2571048" y="3541968"/>
                <a:ext cx="91440" cy="313200"/>
              </p14:xfrm>
            </p:contentPart>
          </mc:Choice>
          <mc:Fallback>
            <p:pic>
              <p:nvPicPr>
                <p:cNvPr id="88" name="Freihand 87">
                  <a:extLst>
                    <a:ext uri="{FF2B5EF4-FFF2-40B4-BE49-F238E27FC236}">
                      <a16:creationId xmlns:a16="http://schemas.microsoft.com/office/drawing/2014/main" id="{1D1630F7-9385-4B34-9FFB-885539DE37A5}"/>
                    </a:ext>
                  </a:extLst>
                </p:cNvPr>
                <p:cNvPicPr/>
                <p:nvPr/>
              </p:nvPicPr>
              <p:blipFill>
                <a:blip r:embed="rId71"/>
                <a:stretch>
                  <a:fillRect/>
                </a:stretch>
              </p:blipFill>
              <p:spPr>
                <a:xfrm>
                  <a:off x="2566728" y="3537648"/>
                  <a:ext cx="100080" cy="321840"/>
                </a:xfrm>
                <a:prstGeom prst="rect">
                  <a:avLst/>
                </a:prstGeom>
              </p:spPr>
            </p:pic>
          </mc:Fallback>
        </mc:AlternateContent>
        <mc:AlternateContent xmlns:mc="http://schemas.openxmlformats.org/markup-compatibility/2006">
          <mc:Choice xmlns:p14="http://schemas.microsoft.com/office/powerpoint/2010/main" Requires="p14">
            <p:contentPart p14:bwMode="auto" r:id="rId72">
              <p14:nvContentPartPr>
                <p14:cNvPr id="89" name="Freihand 88">
                  <a:extLst>
                    <a:ext uri="{FF2B5EF4-FFF2-40B4-BE49-F238E27FC236}">
                      <a16:creationId xmlns:a16="http://schemas.microsoft.com/office/drawing/2014/main" id="{9302681F-367F-4E4F-845E-E4C5FD50E121}"/>
                    </a:ext>
                  </a:extLst>
                </p14:cNvPr>
                <p14:cNvContentPartPr/>
                <p14:nvPr/>
              </p14:nvContentPartPr>
              <p14:xfrm>
                <a:off x="2659608" y="3664008"/>
                <a:ext cx="185760" cy="124920"/>
              </p14:xfrm>
            </p:contentPart>
          </mc:Choice>
          <mc:Fallback>
            <p:pic>
              <p:nvPicPr>
                <p:cNvPr id="89" name="Freihand 88">
                  <a:extLst>
                    <a:ext uri="{FF2B5EF4-FFF2-40B4-BE49-F238E27FC236}">
                      <a16:creationId xmlns:a16="http://schemas.microsoft.com/office/drawing/2014/main" id="{9302681F-367F-4E4F-845E-E4C5FD50E121}"/>
                    </a:ext>
                  </a:extLst>
                </p:cNvPr>
                <p:cNvPicPr/>
                <p:nvPr/>
              </p:nvPicPr>
              <p:blipFill>
                <a:blip r:embed="rId73"/>
                <a:stretch>
                  <a:fillRect/>
                </a:stretch>
              </p:blipFill>
              <p:spPr>
                <a:xfrm>
                  <a:off x="2655288" y="3659688"/>
                  <a:ext cx="194400" cy="133560"/>
                </a:xfrm>
                <a:prstGeom prst="rect">
                  <a:avLst/>
                </a:prstGeom>
              </p:spPr>
            </p:pic>
          </mc:Fallback>
        </mc:AlternateContent>
        <mc:AlternateContent xmlns:mc="http://schemas.openxmlformats.org/markup-compatibility/2006">
          <mc:Choice xmlns:p14="http://schemas.microsoft.com/office/powerpoint/2010/main" Requires="p14">
            <p:contentPart p14:bwMode="auto" r:id="rId74">
              <p14:nvContentPartPr>
                <p14:cNvPr id="90" name="Freihand 89">
                  <a:extLst>
                    <a:ext uri="{FF2B5EF4-FFF2-40B4-BE49-F238E27FC236}">
                      <a16:creationId xmlns:a16="http://schemas.microsoft.com/office/drawing/2014/main" id="{5B006009-967E-4737-8187-D0CBC081557D}"/>
                    </a:ext>
                  </a:extLst>
                </p14:cNvPr>
                <p14:cNvContentPartPr/>
                <p14:nvPr/>
              </p14:nvContentPartPr>
              <p14:xfrm>
                <a:off x="2941488" y="3687768"/>
                <a:ext cx="38880" cy="140040"/>
              </p14:xfrm>
            </p:contentPart>
          </mc:Choice>
          <mc:Fallback>
            <p:pic>
              <p:nvPicPr>
                <p:cNvPr id="90" name="Freihand 89">
                  <a:extLst>
                    <a:ext uri="{FF2B5EF4-FFF2-40B4-BE49-F238E27FC236}">
                      <a16:creationId xmlns:a16="http://schemas.microsoft.com/office/drawing/2014/main" id="{5B006009-967E-4737-8187-D0CBC081557D}"/>
                    </a:ext>
                  </a:extLst>
                </p:cNvPr>
                <p:cNvPicPr/>
                <p:nvPr/>
              </p:nvPicPr>
              <p:blipFill>
                <a:blip r:embed="rId75"/>
                <a:stretch>
                  <a:fillRect/>
                </a:stretch>
              </p:blipFill>
              <p:spPr>
                <a:xfrm>
                  <a:off x="2937168" y="3683448"/>
                  <a:ext cx="47520" cy="148680"/>
                </a:xfrm>
                <a:prstGeom prst="rect">
                  <a:avLst/>
                </a:prstGeom>
              </p:spPr>
            </p:pic>
          </mc:Fallback>
        </mc:AlternateContent>
        <mc:AlternateContent xmlns:mc="http://schemas.openxmlformats.org/markup-compatibility/2006">
          <mc:Choice xmlns:p14="http://schemas.microsoft.com/office/powerpoint/2010/main" Requires="p14">
            <p:contentPart p14:bwMode="auto" r:id="rId76">
              <p14:nvContentPartPr>
                <p14:cNvPr id="91" name="Freihand 90">
                  <a:extLst>
                    <a:ext uri="{FF2B5EF4-FFF2-40B4-BE49-F238E27FC236}">
                      <a16:creationId xmlns:a16="http://schemas.microsoft.com/office/drawing/2014/main" id="{1BA659F6-AD2C-44CD-9110-E42556AC9DC6}"/>
                    </a:ext>
                  </a:extLst>
                </p14:cNvPr>
                <p14:cNvContentPartPr/>
                <p14:nvPr/>
              </p14:nvContentPartPr>
              <p14:xfrm>
                <a:off x="2923488" y="3726288"/>
                <a:ext cx="125280" cy="14040"/>
              </p14:xfrm>
            </p:contentPart>
          </mc:Choice>
          <mc:Fallback>
            <p:pic>
              <p:nvPicPr>
                <p:cNvPr id="91" name="Freihand 90">
                  <a:extLst>
                    <a:ext uri="{FF2B5EF4-FFF2-40B4-BE49-F238E27FC236}">
                      <a16:creationId xmlns:a16="http://schemas.microsoft.com/office/drawing/2014/main" id="{1BA659F6-AD2C-44CD-9110-E42556AC9DC6}"/>
                    </a:ext>
                  </a:extLst>
                </p:cNvPr>
                <p:cNvPicPr/>
                <p:nvPr/>
              </p:nvPicPr>
              <p:blipFill>
                <a:blip r:embed="rId77"/>
                <a:stretch>
                  <a:fillRect/>
                </a:stretch>
              </p:blipFill>
              <p:spPr>
                <a:xfrm>
                  <a:off x="2919168" y="3721968"/>
                  <a:ext cx="133920" cy="22680"/>
                </a:xfrm>
                <a:prstGeom prst="rect">
                  <a:avLst/>
                </a:prstGeom>
              </p:spPr>
            </p:pic>
          </mc:Fallback>
        </mc:AlternateContent>
        <mc:AlternateContent xmlns:mc="http://schemas.openxmlformats.org/markup-compatibility/2006">
          <mc:Choice xmlns:p14="http://schemas.microsoft.com/office/powerpoint/2010/main" Requires="p14">
            <p:contentPart p14:bwMode="auto" r:id="rId78">
              <p14:nvContentPartPr>
                <p14:cNvPr id="92" name="Freihand 91">
                  <a:extLst>
                    <a:ext uri="{FF2B5EF4-FFF2-40B4-BE49-F238E27FC236}">
                      <a16:creationId xmlns:a16="http://schemas.microsoft.com/office/drawing/2014/main" id="{49A4CAA3-25E5-449A-89E9-F39F9BF63F4B}"/>
                    </a:ext>
                  </a:extLst>
                </p14:cNvPr>
                <p14:cNvContentPartPr/>
                <p14:nvPr/>
              </p14:nvContentPartPr>
              <p14:xfrm>
                <a:off x="3126528" y="3674808"/>
                <a:ext cx="94680" cy="121680"/>
              </p14:xfrm>
            </p:contentPart>
          </mc:Choice>
          <mc:Fallback>
            <p:pic>
              <p:nvPicPr>
                <p:cNvPr id="92" name="Freihand 91">
                  <a:extLst>
                    <a:ext uri="{FF2B5EF4-FFF2-40B4-BE49-F238E27FC236}">
                      <a16:creationId xmlns:a16="http://schemas.microsoft.com/office/drawing/2014/main" id="{49A4CAA3-25E5-449A-89E9-F39F9BF63F4B}"/>
                    </a:ext>
                  </a:extLst>
                </p:cNvPr>
                <p:cNvPicPr/>
                <p:nvPr/>
              </p:nvPicPr>
              <p:blipFill>
                <a:blip r:embed="rId79"/>
                <a:stretch>
                  <a:fillRect/>
                </a:stretch>
              </p:blipFill>
              <p:spPr>
                <a:xfrm>
                  <a:off x="3122208" y="3670488"/>
                  <a:ext cx="103320" cy="130320"/>
                </a:xfrm>
                <a:prstGeom prst="rect">
                  <a:avLst/>
                </a:prstGeom>
              </p:spPr>
            </p:pic>
          </mc:Fallback>
        </mc:AlternateContent>
        <mc:AlternateContent xmlns:mc="http://schemas.openxmlformats.org/markup-compatibility/2006">
          <mc:Choice xmlns:p14="http://schemas.microsoft.com/office/powerpoint/2010/main" Requires="p14">
            <p:contentPart p14:bwMode="auto" r:id="rId80">
              <p14:nvContentPartPr>
                <p14:cNvPr id="93" name="Freihand 92">
                  <a:extLst>
                    <a:ext uri="{FF2B5EF4-FFF2-40B4-BE49-F238E27FC236}">
                      <a16:creationId xmlns:a16="http://schemas.microsoft.com/office/drawing/2014/main" id="{A9635555-65FD-49F2-BC0E-E9CBAEBE9369}"/>
                    </a:ext>
                  </a:extLst>
                </p14:cNvPr>
                <p14:cNvContentPartPr/>
                <p14:nvPr/>
              </p14:nvContentPartPr>
              <p14:xfrm>
                <a:off x="3078648" y="3616848"/>
                <a:ext cx="169920" cy="12960"/>
              </p14:xfrm>
            </p:contentPart>
          </mc:Choice>
          <mc:Fallback>
            <p:pic>
              <p:nvPicPr>
                <p:cNvPr id="93" name="Freihand 92">
                  <a:extLst>
                    <a:ext uri="{FF2B5EF4-FFF2-40B4-BE49-F238E27FC236}">
                      <a16:creationId xmlns:a16="http://schemas.microsoft.com/office/drawing/2014/main" id="{A9635555-65FD-49F2-BC0E-E9CBAEBE9369}"/>
                    </a:ext>
                  </a:extLst>
                </p:cNvPr>
                <p:cNvPicPr/>
                <p:nvPr/>
              </p:nvPicPr>
              <p:blipFill>
                <a:blip r:embed="rId81"/>
                <a:stretch>
                  <a:fillRect/>
                </a:stretch>
              </p:blipFill>
              <p:spPr>
                <a:xfrm>
                  <a:off x="3074328" y="3612528"/>
                  <a:ext cx="178560" cy="21600"/>
                </a:xfrm>
                <a:prstGeom prst="rect">
                  <a:avLst/>
                </a:prstGeom>
              </p:spPr>
            </p:pic>
          </mc:Fallback>
        </mc:AlternateContent>
        <mc:AlternateContent xmlns:mc="http://schemas.openxmlformats.org/markup-compatibility/2006">
          <mc:Choice xmlns:p14="http://schemas.microsoft.com/office/powerpoint/2010/main" Requires="p14">
            <p:contentPart p14:bwMode="auto" r:id="rId82">
              <p14:nvContentPartPr>
                <p14:cNvPr id="95" name="Freihand 94">
                  <a:extLst>
                    <a:ext uri="{FF2B5EF4-FFF2-40B4-BE49-F238E27FC236}">
                      <a16:creationId xmlns:a16="http://schemas.microsoft.com/office/drawing/2014/main" id="{14AACF3C-8A42-46D8-A0CA-CE0B802C3D60}"/>
                    </a:ext>
                  </a:extLst>
                </p14:cNvPr>
                <p14:cNvContentPartPr/>
                <p14:nvPr/>
              </p14:nvContentPartPr>
              <p14:xfrm>
                <a:off x="3086208" y="3538728"/>
                <a:ext cx="173160" cy="11160"/>
              </p14:xfrm>
            </p:contentPart>
          </mc:Choice>
          <mc:Fallback>
            <p:pic>
              <p:nvPicPr>
                <p:cNvPr id="95" name="Freihand 94">
                  <a:extLst>
                    <a:ext uri="{FF2B5EF4-FFF2-40B4-BE49-F238E27FC236}">
                      <a16:creationId xmlns:a16="http://schemas.microsoft.com/office/drawing/2014/main" id="{14AACF3C-8A42-46D8-A0CA-CE0B802C3D60}"/>
                    </a:ext>
                  </a:extLst>
                </p:cNvPr>
                <p:cNvPicPr/>
                <p:nvPr/>
              </p:nvPicPr>
              <p:blipFill>
                <a:blip r:embed="rId83"/>
                <a:stretch>
                  <a:fillRect/>
                </a:stretch>
              </p:blipFill>
              <p:spPr>
                <a:xfrm>
                  <a:off x="3081888" y="3534408"/>
                  <a:ext cx="181800" cy="19800"/>
                </a:xfrm>
                <a:prstGeom prst="rect">
                  <a:avLst/>
                </a:prstGeom>
              </p:spPr>
            </p:pic>
          </mc:Fallback>
        </mc:AlternateContent>
        <mc:AlternateContent xmlns:mc="http://schemas.openxmlformats.org/markup-compatibility/2006">
          <mc:Choice xmlns:p14="http://schemas.microsoft.com/office/powerpoint/2010/main" Requires="p14">
            <p:contentPart p14:bwMode="auto" r:id="rId84">
              <p14:nvContentPartPr>
                <p14:cNvPr id="96" name="Freihand 95">
                  <a:extLst>
                    <a:ext uri="{FF2B5EF4-FFF2-40B4-BE49-F238E27FC236}">
                      <a16:creationId xmlns:a16="http://schemas.microsoft.com/office/drawing/2014/main" id="{3EA3B685-F43A-48B3-A618-CEBB7A4B90B3}"/>
                    </a:ext>
                  </a:extLst>
                </p14:cNvPr>
                <p14:cNvContentPartPr/>
                <p14:nvPr/>
              </p14:nvContentPartPr>
              <p14:xfrm>
                <a:off x="3262608" y="3533688"/>
                <a:ext cx="133560" cy="384120"/>
              </p14:xfrm>
            </p:contentPart>
          </mc:Choice>
          <mc:Fallback>
            <p:pic>
              <p:nvPicPr>
                <p:cNvPr id="96" name="Freihand 95">
                  <a:extLst>
                    <a:ext uri="{FF2B5EF4-FFF2-40B4-BE49-F238E27FC236}">
                      <a16:creationId xmlns:a16="http://schemas.microsoft.com/office/drawing/2014/main" id="{3EA3B685-F43A-48B3-A618-CEBB7A4B90B3}"/>
                    </a:ext>
                  </a:extLst>
                </p:cNvPr>
                <p:cNvPicPr/>
                <p:nvPr/>
              </p:nvPicPr>
              <p:blipFill>
                <a:blip r:embed="rId85"/>
                <a:stretch>
                  <a:fillRect/>
                </a:stretch>
              </p:blipFill>
              <p:spPr>
                <a:xfrm>
                  <a:off x="3258288" y="3529368"/>
                  <a:ext cx="142200" cy="392760"/>
                </a:xfrm>
                <a:prstGeom prst="rect">
                  <a:avLst/>
                </a:prstGeom>
              </p:spPr>
            </p:pic>
          </mc:Fallback>
        </mc:AlternateContent>
        <mc:AlternateContent xmlns:mc="http://schemas.openxmlformats.org/markup-compatibility/2006">
          <mc:Choice xmlns:p14="http://schemas.microsoft.com/office/powerpoint/2010/main" Requires="p14">
            <p:contentPart p14:bwMode="auto" r:id="rId86">
              <p14:nvContentPartPr>
                <p14:cNvPr id="98" name="Freihand 97">
                  <a:extLst>
                    <a:ext uri="{FF2B5EF4-FFF2-40B4-BE49-F238E27FC236}">
                      <a16:creationId xmlns:a16="http://schemas.microsoft.com/office/drawing/2014/main" id="{AA6321E8-C86D-453E-A6C4-C791F687FDFF}"/>
                    </a:ext>
                  </a:extLst>
                </p14:cNvPr>
                <p14:cNvContentPartPr/>
                <p14:nvPr/>
              </p14:nvContentPartPr>
              <p14:xfrm>
                <a:off x="3526848" y="3690648"/>
                <a:ext cx="181800" cy="23760"/>
              </p14:xfrm>
            </p:contentPart>
          </mc:Choice>
          <mc:Fallback>
            <p:pic>
              <p:nvPicPr>
                <p:cNvPr id="98" name="Freihand 97">
                  <a:extLst>
                    <a:ext uri="{FF2B5EF4-FFF2-40B4-BE49-F238E27FC236}">
                      <a16:creationId xmlns:a16="http://schemas.microsoft.com/office/drawing/2014/main" id="{AA6321E8-C86D-453E-A6C4-C791F687FDFF}"/>
                    </a:ext>
                  </a:extLst>
                </p:cNvPr>
                <p:cNvPicPr/>
                <p:nvPr/>
              </p:nvPicPr>
              <p:blipFill>
                <a:blip r:embed="rId87"/>
                <a:stretch>
                  <a:fillRect/>
                </a:stretch>
              </p:blipFill>
              <p:spPr>
                <a:xfrm>
                  <a:off x="3522528" y="3686328"/>
                  <a:ext cx="190440" cy="32400"/>
                </a:xfrm>
                <a:prstGeom prst="rect">
                  <a:avLst/>
                </a:prstGeom>
              </p:spPr>
            </p:pic>
          </mc:Fallback>
        </mc:AlternateContent>
        <mc:AlternateContent xmlns:mc="http://schemas.openxmlformats.org/markup-compatibility/2006">
          <mc:Choice xmlns:p14="http://schemas.microsoft.com/office/powerpoint/2010/main" Requires="p14">
            <p:contentPart p14:bwMode="auto" r:id="rId88">
              <p14:nvContentPartPr>
                <p14:cNvPr id="99" name="Freihand 98">
                  <a:extLst>
                    <a:ext uri="{FF2B5EF4-FFF2-40B4-BE49-F238E27FC236}">
                      <a16:creationId xmlns:a16="http://schemas.microsoft.com/office/drawing/2014/main" id="{9D675B2F-003D-442F-9E4F-1DC494DAD1A3}"/>
                    </a:ext>
                  </a:extLst>
                </p14:cNvPr>
                <p14:cNvContentPartPr/>
                <p14:nvPr/>
              </p14:nvContentPartPr>
              <p14:xfrm>
                <a:off x="3546648" y="3746808"/>
                <a:ext cx="190800" cy="25560"/>
              </p14:xfrm>
            </p:contentPart>
          </mc:Choice>
          <mc:Fallback>
            <p:pic>
              <p:nvPicPr>
                <p:cNvPr id="99" name="Freihand 98">
                  <a:extLst>
                    <a:ext uri="{FF2B5EF4-FFF2-40B4-BE49-F238E27FC236}">
                      <a16:creationId xmlns:a16="http://schemas.microsoft.com/office/drawing/2014/main" id="{9D675B2F-003D-442F-9E4F-1DC494DAD1A3}"/>
                    </a:ext>
                  </a:extLst>
                </p:cNvPr>
                <p:cNvPicPr/>
                <p:nvPr/>
              </p:nvPicPr>
              <p:blipFill>
                <a:blip r:embed="rId89"/>
                <a:stretch>
                  <a:fillRect/>
                </a:stretch>
              </p:blipFill>
              <p:spPr>
                <a:xfrm>
                  <a:off x="3542328" y="3742488"/>
                  <a:ext cx="199440" cy="34200"/>
                </a:xfrm>
                <a:prstGeom prst="rect">
                  <a:avLst/>
                </a:prstGeom>
              </p:spPr>
            </p:pic>
          </mc:Fallback>
        </mc:AlternateContent>
        <mc:AlternateContent xmlns:mc="http://schemas.openxmlformats.org/markup-compatibility/2006">
          <mc:Choice xmlns:p14="http://schemas.microsoft.com/office/powerpoint/2010/main" Requires="p14">
            <p:contentPart p14:bwMode="auto" r:id="rId90">
              <p14:nvContentPartPr>
                <p14:cNvPr id="101" name="Freihand 100">
                  <a:extLst>
                    <a:ext uri="{FF2B5EF4-FFF2-40B4-BE49-F238E27FC236}">
                      <a16:creationId xmlns:a16="http://schemas.microsoft.com/office/drawing/2014/main" id="{2BEBF3C7-580E-4473-A527-377DCA5E18BD}"/>
                    </a:ext>
                  </a:extLst>
                </p14:cNvPr>
                <p14:cNvContentPartPr/>
                <p14:nvPr/>
              </p14:nvContentPartPr>
              <p14:xfrm>
                <a:off x="3872448" y="3649608"/>
                <a:ext cx="208440" cy="156240"/>
              </p14:xfrm>
            </p:contentPart>
          </mc:Choice>
          <mc:Fallback>
            <p:pic>
              <p:nvPicPr>
                <p:cNvPr id="101" name="Freihand 100">
                  <a:extLst>
                    <a:ext uri="{FF2B5EF4-FFF2-40B4-BE49-F238E27FC236}">
                      <a16:creationId xmlns:a16="http://schemas.microsoft.com/office/drawing/2014/main" id="{2BEBF3C7-580E-4473-A527-377DCA5E18BD}"/>
                    </a:ext>
                  </a:extLst>
                </p:cNvPr>
                <p:cNvPicPr/>
                <p:nvPr/>
              </p:nvPicPr>
              <p:blipFill>
                <a:blip r:embed="rId91"/>
                <a:stretch>
                  <a:fillRect/>
                </a:stretch>
              </p:blipFill>
              <p:spPr>
                <a:xfrm>
                  <a:off x="3868128" y="3645288"/>
                  <a:ext cx="217080" cy="164880"/>
                </a:xfrm>
                <a:prstGeom prst="rect">
                  <a:avLst/>
                </a:prstGeom>
              </p:spPr>
            </p:pic>
          </mc:Fallback>
        </mc:AlternateContent>
        <mc:AlternateContent xmlns:mc="http://schemas.openxmlformats.org/markup-compatibility/2006">
          <mc:Choice xmlns:p14="http://schemas.microsoft.com/office/powerpoint/2010/main" Requires="p14">
            <p:contentPart p14:bwMode="auto" r:id="rId92">
              <p14:nvContentPartPr>
                <p14:cNvPr id="102" name="Freihand 101">
                  <a:extLst>
                    <a:ext uri="{FF2B5EF4-FFF2-40B4-BE49-F238E27FC236}">
                      <a16:creationId xmlns:a16="http://schemas.microsoft.com/office/drawing/2014/main" id="{6D0B9CB9-A318-4EBD-8C5F-8C7E25F3EF66}"/>
                    </a:ext>
                  </a:extLst>
                </p14:cNvPr>
                <p14:cNvContentPartPr/>
                <p14:nvPr/>
              </p14:nvContentPartPr>
              <p14:xfrm>
                <a:off x="4122648" y="3638448"/>
                <a:ext cx="160200" cy="165240"/>
              </p14:xfrm>
            </p:contentPart>
          </mc:Choice>
          <mc:Fallback>
            <p:pic>
              <p:nvPicPr>
                <p:cNvPr id="102" name="Freihand 101">
                  <a:extLst>
                    <a:ext uri="{FF2B5EF4-FFF2-40B4-BE49-F238E27FC236}">
                      <a16:creationId xmlns:a16="http://schemas.microsoft.com/office/drawing/2014/main" id="{6D0B9CB9-A318-4EBD-8C5F-8C7E25F3EF66}"/>
                    </a:ext>
                  </a:extLst>
                </p:cNvPr>
                <p:cNvPicPr/>
                <p:nvPr/>
              </p:nvPicPr>
              <p:blipFill>
                <a:blip r:embed="rId93"/>
                <a:stretch>
                  <a:fillRect/>
                </a:stretch>
              </p:blipFill>
              <p:spPr>
                <a:xfrm>
                  <a:off x="4118328" y="3634128"/>
                  <a:ext cx="168840" cy="173880"/>
                </a:xfrm>
                <a:prstGeom prst="rect">
                  <a:avLst/>
                </a:prstGeom>
              </p:spPr>
            </p:pic>
          </mc:Fallback>
        </mc:AlternateContent>
        <mc:AlternateContent xmlns:mc="http://schemas.openxmlformats.org/markup-compatibility/2006">
          <mc:Choice xmlns:p14="http://schemas.microsoft.com/office/powerpoint/2010/main" Requires="p14">
            <p:contentPart p14:bwMode="auto" r:id="rId94">
              <p14:nvContentPartPr>
                <p14:cNvPr id="103" name="Freihand 102">
                  <a:extLst>
                    <a:ext uri="{FF2B5EF4-FFF2-40B4-BE49-F238E27FC236}">
                      <a16:creationId xmlns:a16="http://schemas.microsoft.com/office/drawing/2014/main" id="{4BE20E0D-063B-42C6-820A-6A591DB9B50D}"/>
                    </a:ext>
                  </a:extLst>
                </p14:cNvPr>
                <p14:cNvContentPartPr/>
                <p14:nvPr/>
              </p14:nvContentPartPr>
              <p14:xfrm>
                <a:off x="4309128" y="3638808"/>
                <a:ext cx="137520" cy="178920"/>
              </p14:xfrm>
            </p:contentPart>
          </mc:Choice>
          <mc:Fallback>
            <p:pic>
              <p:nvPicPr>
                <p:cNvPr id="103" name="Freihand 102">
                  <a:extLst>
                    <a:ext uri="{FF2B5EF4-FFF2-40B4-BE49-F238E27FC236}">
                      <a16:creationId xmlns:a16="http://schemas.microsoft.com/office/drawing/2014/main" id="{4BE20E0D-063B-42C6-820A-6A591DB9B50D}"/>
                    </a:ext>
                  </a:extLst>
                </p:cNvPr>
                <p:cNvPicPr/>
                <p:nvPr/>
              </p:nvPicPr>
              <p:blipFill>
                <a:blip r:embed="rId95"/>
                <a:stretch>
                  <a:fillRect/>
                </a:stretch>
              </p:blipFill>
              <p:spPr>
                <a:xfrm>
                  <a:off x="4304808" y="3634488"/>
                  <a:ext cx="146160" cy="187560"/>
                </a:xfrm>
                <a:prstGeom prst="rect">
                  <a:avLst/>
                </a:prstGeom>
              </p:spPr>
            </p:pic>
          </mc:Fallback>
        </mc:AlternateContent>
        <mc:AlternateContent xmlns:mc="http://schemas.openxmlformats.org/markup-compatibility/2006">
          <mc:Choice xmlns:p14="http://schemas.microsoft.com/office/powerpoint/2010/main" Requires="p14">
            <p:contentPart p14:bwMode="auto" r:id="rId96">
              <p14:nvContentPartPr>
                <p14:cNvPr id="104" name="Freihand 103">
                  <a:extLst>
                    <a:ext uri="{FF2B5EF4-FFF2-40B4-BE49-F238E27FC236}">
                      <a16:creationId xmlns:a16="http://schemas.microsoft.com/office/drawing/2014/main" id="{60D3E728-FB08-4882-A524-DAAECDE914F9}"/>
                    </a:ext>
                  </a:extLst>
                </p14:cNvPr>
                <p14:cNvContentPartPr/>
                <p14:nvPr/>
              </p14:nvContentPartPr>
              <p14:xfrm>
                <a:off x="4459608" y="3778848"/>
                <a:ext cx="28440" cy="83160"/>
              </p14:xfrm>
            </p:contentPart>
          </mc:Choice>
          <mc:Fallback>
            <p:pic>
              <p:nvPicPr>
                <p:cNvPr id="104" name="Freihand 103">
                  <a:extLst>
                    <a:ext uri="{FF2B5EF4-FFF2-40B4-BE49-F238E27FC236}">
                      <a16:creationId xmlns:a16="http://schemas.microsoft.com/office/drawing/2014/main" id="{60D3E728-FB08-4882-A524-DAAECDE914F9}"/>
                    </a:ext>
                  </a:extLst>
                </p:cNvPr>
                <p:cNvPicPr/>
                <p:nvPr/>
              </p:nvPicPr>
              <p:blipFill>
                <a:blip r:embed="rId97"/>
                <a:stretch>
                  <a:fillRect/>
                </a:stretch>
              </p:blipFill>
              <p:spPr>
                <a:xfrm>
                  <a:off x="4455288" y="3774528"/>
                  <a:ext cx="37080" cy="91800"/>
                </a:xfrm>
                <a:prstGeom prst="rect">
                  <a:avLst/>
                </a:prstGeom>
              </p:spPr>
            </p:pic>
          </mc:Fallback>
        </mc:AlternateContent>
        <mc:AlternateContent xmlns:mc="http://schemas.openxmlformats.org/markup-compatibility/2006">
          <mc:Choice xmlns:p14="http://schemas.microsoft.com/office/powerpoint/2010/main" Requires="p14">
            <p:contentPart p14:bwMode="auto" r:id="rId98">
              <p14:nvContentPartPr>
                <p14:cNvPr id="105" name="Freihand 104">
                  <a:extLst>
                    <a:ext uri="{FF2B5EF4-FFF2-40B4-BE49-F238E27FC236}">
                      <a16:creationId xmlns:a16="http://schemas.microsoft.com/office/drawing/2014/main" id="{256080E8-A660-4311-824A-789E29B12821}"/>
                    </a:ext>
                  </a:extLst>
                </p14:cNvPr>
                <p14:cNvContentPartPr/>
                <p14:nvPr/>
              </p14:nvContentPartPr>
              <p14:xfrm>
                <a:off x="4563648" y="3656088"/>
                <a:ext cx="91080" cy="160560"/>
              </p14:xfrm>
            </p:contentPart>
          </mc:Choice>
          <mc:Fallback>
            <p:pic>
              <p:nvPicPr>
                <p:cNvPr id="105" name="Freihand 104">
                  <a:extLst>
                    <a:ext uri="{FF2B5EF4-FFF2-40B4-BE49-F238E27FC236}">
                      <a16:creationId xmlns:a16="http://schemas.microsoft.com/office/drawing/2014/main" id="{256080E8-A660-4311-824A-789E29B12821}"/>
                    </a:ext>
                  </a:extLst>
                </p:cNvPr>
                <p:cNvPicPr/>
                <p:nvPr/>
              </p:nvPicPr>
              <p:blipFill>
                <a:blip r:embed="rId99"/>
                <a:stretch>
                  <a:fillRect/>
                </a:stretch>
              </p:blipFill>
              <p:spPr>
                <a:xfrm>
                  <a:off x="4559328" y="3651768"/>
                  <a:ext cx="99720" cy="169200"/>
                </a:xfrm>
                <a:prstGeom prst="rect">
                  <a:avLst/>
                </a:prstGeom>
              </p:spPr>
            </p:pic>
          </mc:Fallback>
        </mc:AlternateContent>
        <mc:AlternateContent xmlns:mc="http://schemas.openxmlformats.org/markup-compatibility/2006">
          <mc:Choice xmlns:p14="http://schemas.microsoft.com/office/powerpoint/2010/main" Requires="p14">
            <p:contentPart p14:bwMode="auto" r:id="rId100">
              <p14:nvContentPartPr>
                <p14:cNvPr id="106" name="Freihand 105">
                  <a:extLst>
                    <a:ext uri="{FF2B5EF4-FFF2-40B4-BE49-F238E27FC236}">
                      <a16:creationId xmlns:a16="http://schemas.microsoft.com/office/drawing/2014/main" id="{A7AECF08-6560-4A91-AEEF-899C9B2FCA5E}"/>
                    </a:ext>
                  </a:extLst>
                </p14:cNvPr>
                <p14:cNvContentPartPr/>
                <p14:nvPr/>
              </p14:nvContentPartPr>
              <p14:xfrm>
                <a:off x="4599288" y="3629808"/>
                <a:ext cx="277560" cy="225000"/>
              </p14:xfrm>
            </p:contentPart>
          </mc:Choice>
          <mc:Fallback>
            <p:pic>
              <p:nvPicPr>
                <p:cNvPr id="106" name="Freihand 105">
                  <a:extLst>
                    <a:ext uri="{FF2B5EF4-FFF2-40B4-BE49-F238E27FC236}">
                      <a16:creationId xmlns:a16="http://schemas.microsoft.com/office/drawing/2014/main" id="{A7AECF08-6560-4A91-AEEF-899C9B2FCA5E}"/>
                    </a:ext>
                  </a:extLst>
                </p:cNvPr>
                <p:cNvPicPr/>
                <p:nvPr/>
              </p:nvPicPr>
              <p:blipFill>
                <a:blip r:embed="rId101"/>
                <a:stretch>
                  <a:fillRect/>
                </a:stretch>
              </p:blipFill>
              <p:spPr>
                <a:xfrm>
                  <a:off x="4594968" y="3625488"/>
                  <a:ext cx="286200" cy="233640"/>
                </a:xfrm>
                <a:prstGeom prst="rect">
                  <a:avLst/>
                </a:prstGeom>
              </p:spPr>
            </p:pic>
          </mc:Fallback>
        </mc:AlternateContent>
      </p:grpSp>
      <p:grpSp>
        <p:nvGrpSpPr>
          <p:cNvPr id="110" name="Gruppieren 109">
            <a:extLst>
              <a:ext uri="{FF2B5EF4-FFF2-40B4-BE49-F238E27FC236}">
                <a16:creationId xmlns:a16="http://schemas.microsoft.com/office/drawing/2014/main" id="{728450BB-76B5-452D-B7B7-E08EA1AC27BE}"/>
              </a:ext>
            </a:extLst>
          </p:cNvPr>
          <p:cNvGrpSpPr/>
          <p:nvPr/>
        </p:nvGrpSpPr>
        <p:grpSpPr>
          <a:xfrm>
            <a:off x="5120568" y="3682728"/>
            <a:ext cx="311400" cy="232560"/>
            <a:chOff x="5120568" y="3682728"/>
            <a:chExt cx="311400" cy="232560"/>
          </a:xfrm>
        </p:grpSpPr>
        <mc:AlternateContent xmlns:mc="http://schemas.openxmlformats.org/markup-compatibility/2006">
          <mc:Choice xmlns:p14="http://schemas.microsoft.com/office/powerpoint/2010/main" Requires="p14">
            <p:contentPart p14:bwMode="auto" r:id="rId102">
              <p14:nvContentPartPr>
                <p14:cNvPr id="108" name="Freihand 107">
                  <a:extLst>
                    <a:ext uri="{FF2B5EF4-FFF2-40B4-BE49-F238E27FC236}">
                      <a16:creationId xmlns:a16="http://schemas.microsoft.com/office/drawing/2014/main" id="{C480E83E-DCB4-438C-BD6F-390D1F0553DE}"/>
                    </a:ext>
                  </a:extLst>
                </p14:cNvPr>
                <p14:cNvContentPartPr/>
                <p14:nvPr/>
              </p14:nvContentPartPr>
              <p14:xfrm>
                <a:off x="5120568" y="3736008"/>
                <a:ext cx="178920" cy="16560"/>
              </p14:xfrm>
            </p:contentPart>
          </mc:Choice>
          <mc:Fallback>
            <p:pic>
              <p:nvPicPr>
                <p:cNvPr id="108" name="Freihand 107">
                  <a:extLst>
                    <a:ext uri="{FF2B5EF4-FFF2-40B4-BE49-F238E27FC236}">
                      <a16:creationId xmlns:a16="http://schemas.microsoft.com/office/drawing/2014/main" id="{C480E83E-DCB4-438C-BD6F-390D1F0553DE}"/>
                    </a:ext>
                  </a:extLst>
                </p:cNvPr>
                <p:cNvPicPr/>
                <p:nvPr/>
              </p:nvPicPr>
              <p:blipFill>
                <a:blip r:embed="rId103"/>
                <a:stretch>
                  <a:fillRect/>
                </a:stretch>
              </p:blipFill>
              <p:spPr>
                <a:xfrm>
                  <a:off x="5116248" y="3731688"/>
                  <a:ext cx="187560" cy="25200"/>
                </a:xfrm>
                <a:prstGeom prst="rect">
                  <a:avLst/>
                </a:prstGeom>
              </p:spPr>
            </p:pic>
          </mc:Fallback>
        </mc:AlternateContent>
        <mc:AlternateContent xmlns:mc="http://schemas.openxmlformats.org/markup-compatibility/2006">
          <mc:Choice xmlns:p14="http://schemas.microsoft.com/office/powerpoint/2010/main" Requires="p14">
            <p:contentPart p14:bwMode="auto" r:id="rId104">
              <p14:nvContentPartPr>
                <p14:cNvPr id="109" name="Freihand 108">
                  <a:extLst>
                    <a:ext uri="{FF2B5EF4-FFF2-40B4-BE49-F238E27FC236}">
                      <a16:creationId xmlns:a16="http://schemas.microsoft.com/office/drawing/2014/main" id="{BE44B7B7-19F5-4EBD-BFCB-EDF71BA4D111}"/>
                    </a:ext>
                  </a:extLst>
                </p14:cNvPr>
                <p14:cNvContentPartPr/>
                <p14:nvPr/>
              </p14:nvContentPartPr>
              <p14:xfrm>
                <a:off x="5215248" y="3682728"/>
                <a:ext cx="216720" cy="232560"/>
              </p14:xfrm>
            </p:contentPart>
          </mc:Choice>
          <mc:Fallback>
            <p:pic>
              <p:nvPicPr>
                <p:cNvPr id="109" name="Freihand 108">
                  <a:extLst>
                    <a:ext uri="{FF2B5EF4-FFF2-40B4-BE49-F238E27FC236}">
                      <a16:creationId xmlns:a16="http://schemas.microsoft.com/office/drawing/2014/main" id="{BE44B7B7-19F5-4EBD-BFCB-EDF71BA4D111}"/>
                    </a:ext>
                  </a:extLst>
                </p:cNvPr>
                <p:cNvPicPr/>
                <p:nvPr/>
              </p:nvPicPr>
              <p:blipFill>
                <a:blip r:embed="rId105"/>
                <a:stretch>
                  <a:fillRect/>
                </a:stretch>
              </p:blipFill>
              <p:spPr>
                <a:xfrm>
                  <a:off x="5210928" y="3678408"/>
                  <a:ext cx="225360" cy="241200"/>
                </a:xfrm>
                <a:prstGeom prst="rect">
                  <a:avLst/>
                </a:prstGeom>
              </p:spPr>
            </p:pic>
          </mc:Fallback>
        </mc:AlternateContent>
      </p:grpSp>
      <p:grpSp>
        <p:nvGrpSpPr>
          <p:cNvPr id="131" name="Gruppieren 130">
            <a:extLst>
              <a:ext uri="{FF2B5EF4-FFF2-40B4-BE49-F238E27FC236}">
                <a16:creationId xmlns:a16="http://schemas.microsoft.com/office/drawing/2014/main" id="{41CBE783-F8C6-493E-A5C5-1F7428DE01AD}"/>
              </a:ext>
            </a:extLst>
          </p:cNvPr>
          <p:cNvGrpSpPr/>
          <p:nvPr/>
        </p:nvGrpSpPr>
        <p:grpSpPr>
          <a:xfrm>
            <a:off x="5854248" y="3386448"/>
            <a:ext cx="2966400" cy="650520"/>
            <a:chOff x="5854248" y="3386448"/>
            <a:chExt cx="2966400" cy="650520"/>
          </a:xfrm>
        </p:grpSpPr>
        <mc:AlternateContent xmlns:mc="http://schemas.openxmlformats.org/markup-compatibility/2006">
          <mc:Choice xmlns:p14="http://schemas.microsoft.com/office/powerpoint/2010/main" Requires="p14">
            <p:contentPart p14:bwMode="auto" r:id="rId106">
              <p14:nvContentPartPr>
                <p14:cNvPr id="111" name="Freihand 110">
                  <a:extLst>
                    <a:ext uri="{FF2B5EF4-FFF2-40B4-BE49-F238E27FC236}">
                      <a16:creationId xmlns:a16="http://schemas.microsoft.com/office/drawing/2014/main" id="{1EFF0BC9-BBA7-49EF-A817-EDAE69361728}"/>
                    </a:ext>
                  </a:extLst>
                </p14:cNvPr>
                <p14:cNvContentPartPr/>
                <p14:nvPr/>
              </p14:nvContentPartPr>
              <p14:xfrm>
                <a:off x="5956848" y="3564648"/>
                <a:ext cx="181440" cy="146880"/>
              </p14:xfrm>
            </p:contentPart>
          </mc:Choice>
          <mc:Fallback>
            <p:pic>
              <p:nvPicPr>
                <p:cNvPr id="111" name="Freihand 110">
                  <a:extLst>
                    <a:ext uri="{FF2B5EF4-FFF2-40B4-BE49-F238E27FC236}">
                      <a16:creationId xmlns:a16="http://schemas.microsoft.com/office/drawing/2014/main" id="{1EFF0BC9-BBA7-49EF-A817-EDAE69361728}"/>
                    </a:ext>
                  </a:extLst>
                </p:cNvPr>
                <p:cNvPicPr/>
                <p:nvPr/>
              </p:nvPicPr>
              <p:blipFill>
                <a:blip r:embed="rId107"/>
                <a:stretch>
                  <a:fillRect/>
                </a:stretch>
              </p:blipFill>
              <p:spPr>
                <a:xfrm>
                  <a:off x="5952528" y="3560328"/>
                  <a:ext cx="190080" cy="155520"/>
                </a:xfrm>
                <a:prstGeom prst="rect">
                  <a:avLst/>
                </a:prstGeom>
              </p:spPr>
            </p:pic>
          </mc:Fallback>
        </mc:AlternateContent>
        <mc:AlternateContent xmlns:mc="http://schemas.openxmlformats.org/markup-compatibility/2006">
          <mc:Choice xmlns:p14="http://schemas.microsoft.com/office/powerpoint/2010/main" Requires="p14">
            <p:contentPart p14:bwMode="auto" r:id="rId108">
              <p14:nvContentPartPr>
                <p14:cNvPr id="112" name="Freihand 111">
                  <a:extLst>
                    <a:ext uri="{FF2B5EF4-FFF2-40B4-BE49-F238E27FC236}">
                      <a16:creationId xmlns:a16="http://schemas.microsoft.com/office/drawing/2014/main" id="{248BAD72-BCD3-4A89-971E-634A4402EDFB}"/>
                    </a:ext>
                  </a:extLst>
                </p14:cNvPr>
                <p14:cNvContentPartPr/>
                <p14:nvPr/>
              </p14:nvContentPartPr>
              <p14:xfrm>
                <a:off x="6217848" y="3540888"/>
                <a:ext cx="137520" cy="168840"/>
              </p14:xfrm>
            </p:contentPart>
          </mc:Choice>
          <mc:Fallback>
            <p:pic>
              <p:nvPicPr>
                <p:cNvPr id="112" name="Freihand 111">
                  <a:extLst>
                    <a:ext uri="{FF2B5EF4-FFF2-40B4-BE49-F238E27FC236}">
                      <a16:creationId xmlns:a16="http://schemas.microsoft.com/office/drawing/2014/main" id="{248BAD72-BCD3-4A89-971E-634A4402EDFB}"/>
                    </a:ext>
                  </a:extLst>
                </p:cNvPr>
                <p:cNvPicPr/>
                <p:nvPr/>
              </p:nvPicPr>
              <p:blipFill>
                <a:blip r:embed="rId109"/>
                <a:stretch>
                  <a:fillRect/>
                </a:stretch>
              </p:blipFill>
              <p:spPr>
                <a:xfrm>
                  <a:off x="6213528" y="3536568"/>
                  <a:ext cx="146160" cy="177480"/>
                </a:xfrm>
                <a:prstGeom prst="rect">
                  <a:avLst/>
                </a:prstGeom>
              </p:spPr>
            </p:pic>
          </mc:Fallback>
        </mc:AlternateContent>
        <mc:AlternateContent xmlns:mc="http://schemas.openxmlformats.org/markup-compatibility/2006">
          <mc:Choice xmlns:p14="http://schemas.microsoft.com/office/powerpoint/2010/main" Requires="p14">
            <p:contentPart p14:bwMode="auto" r:id="rId110">
              <p14:nvContentPartPr>
                <p14:cNvPr id="113" name="Freihand 112">
                  <a:extLst>
                    <a:ext uri="{FF2B5EF4-FFF2-40B4-BE49-F238E27FC236}">
                      <a16:creationId xmlns:a16="http://schemas.microsoft.com/office/drawing/2014/main" id="{CF42DAE8-89A6-4400-9E75-4433E21DA8CE}"/>
                    </a:ext>
                  </a:extLst>
                </p14:cNvPr>
                <p14:cNvContentPartPr/>
                <p14:nvPr/>
              </p14:nvContentPartPr>
              <p14:xfrm>
                <a:off x="6425928" y="3539088"/>
                <a:ext cx="143280" cy="166320"/>
              </p14:xfrm>
            </p:contentPart>
          </mc:Choice>
          <mc:Fallback>
            <p:pic>
              <p:nvPicPr>
                <p:cNvPr id="113" name="Freihand 112">
                  <a:extLst>
                    <a:ext uri="{FF2B5EF4-FFF2-40B4-BE49-F238E27FC236}">
                      <a16:creationId xmlns:a16="http://schemas.microsoft.com/office/drawing/2014/main" id="{CF42DAE8-89A6-4400-9E75-4433E21DA8CE}"/>
                    </a:ext>
                  </a:extLst>
                </p:cNvPr>
                <p:cNvPicPr/>
                <p:nvPr/>
              </p:nvPicPr>
              <p:blipFill>
                <a:blip r:embed="rId111"/>
                <a:stretch>
                  <a:fillRect/>
                </a:stretch>
              </p:blipFill>
              <p:spPr>
                <a:xfrm>
                  <a:off x="6421608" y="3534768"/>
                  <a:ext cx="151920" cy="174960"/>
                </a:xfrm>
                <a:prstGeom prst="rect">
                  <a:avLst/>
                </a:prstGeom>
              </p:spPr>
            </p:pic>
          </mc:Fallback>
        </mc:AlternateContent>
        <mc:AlternateContent xmlns:mc="http://schemas.openxmlformats.org/markup-compatibility/2006">
          <mc:Choice xmlns:p14="http://schemas.microsoft.com/office/powerpoint/2010/main" Requires="p14">
            <p:contentPart p14:bwMode="auto" r:id="rId112">
              <p14:nvContentPartPr>
                <p14:cNvPr id="114" name="Freihand 113">
                  <a:extLst>
                    <a:ext uri="{FF2B5EF4-FFF2-40B4-BE49-F238E27FC236}">
                      <a16:creationId xmlns:a16="http://schemas.microsoft.com/office/drawing/2014/main" id="{BC86962A-2D83-4687-ABA9-153ACE150815}"/>
                    </a:ext>
                  </a:extLst>
                </p14:cNvPr>
                <p14:cNvContentPartPr/>
                <p14:nvPr/>
              </p14:nvContentPartPr>
              <p14:xfrm>
                <a:off x="6573888" y="3673728"/>
                <a:ext cx="32400" cy="58320"/>
              </p14:xfrm>
            </p:contentPart>
          </mc:Choice>
          <mc:Fallback>
            <p:pic>
              <p:nvPicPr>
                <p:cNvPr id="114" name="Freihand 113">
                  <a:extLst>
                    <a:ext uri="{FF2B5EF4-FFF2-40B4-BE49-F238E27FC236}">
                      <a16:creationId xmlns:a16="http://schemas.microsoft.com/office/drawing/2014/main" id="{BC86962A-2D83-4687-ABA9-153ACE150815}"/>
                    </a:ext>
                  </a:extLst>
                </p:cNvPr>
                <p:cNvPicPr/>
                <p:nvPr/>
              </p:nvPicPr>
              <p:blipFill>
                <a:blip r:embed="rId113"/>
                <a:stretch>
                  <a:fillRect/>
                </a:stretch>
              </p:blipFill>
              <p:spPr>
                <a:xfrm>
                  <a:off x="6569568" y="3669408"/>
                  <a:ext cx="41040" cy="66960"/>
                </a:xfrm>
                <a:prstGeom prst="rect">
                  <a:avLst/>
                </a:prstGeom>
              </p:spPr>
            </p:pic>
          </mc:Fallback>
        </mc:AlternateContent>
        <mc:AlternateContent xmlns:mc="http://schemas.openxmlformats.org/markup-compatibility/2006">
          <mc:Choice xmlns:p14="http://schemas.microsoft.com/office/powerpoint/2010/main" Requires="p14">
            <p:contentPart p14:bwMode="auto" r:id="rId114">
              <p14:nvContentPartPr>
                <p14:cNvPr id="115" name="Freihand 114">
                  <a:extLst>
                    <a:ext uri="{FF2B5EF4-FFF2-40B4-BE49-F238E27FC236}">
                      <a16:creationId xmlns:a16="http://schemas.microsoft.com/office/drawing/2014/main" id="{5C503521-A673-4A93-8A23-6B45DDE7F1AB}"/>
                    </a:ext>
                  </a:extLst>
                </p14:cNvPr>
                <p14:cNvContentPartPr/>
                <p14:nvPr/>
              </p14:nvContentPartPr>
              <p14:xfrm>
                <a:off x="6657408" y="3547728"/>
                <a:ext cx="116280" cy="159120"/>
              </p14:xfrm>
            </p:contentPart>
          </mc:Choice>
          <mc:Fallback>
            <p:pic>
              <p:nvPicPr>
                <p:cNvPr id="115" name="Freihand 114">
                  <a:extLst>
                    <a:ext uri="{FF2B5EF4-FFF2-40B4-BE49-F238E27FC236}">
                      <a16:creationId xmlns:a16="http://schemas.microsoft.com/office/drawing/2014/main" id="{5C503521-A673-4A93-8A23-6B45DDE7F1AB}"/>
                    </a:ext>
                  </a:extLst>
                </p:cNvPr>
                <p:cNvPicPr/>
                <p:nvPr/>
              </p:nvPicPr>
              <p:blipFill>
                <a:blip r:embed="rId115"/>
                <a:stretch>
                  <a:fillRect/>
                </a:stretch>
              </p:blipFill>
              <p:spPr>
                <a:xfrm>
                  <a:off x="6653088" y="3543408"/>
                  <a:ext cx="124920" cy="167760"/>
                </a:xfrm>
                <a:prstGeom prst="rect">
                  <a:avLst/>
                </a:prstGeom>
              </p:spPr>
            </p:pic>
          </mc:Fallback>
        </mc:AlternateContent>
        <mc:AlternateContent xmlns:mc="http://schemas.openxmlformats.org/markup-compatibility/2006">
          <mc:Choice xmlns:p14="http://schemas.microsoft.com/office/powerpoint/2010/main" Requires="p14">
            <p:contentPart p14:bwMode="auto" r:id="rId116">
              <p14:nvContentPartPr>
                <p14:cNvPr id="116" name="Freihand 115">
                  <a:extLst>
                    <a:ext uri="{FF2B5EF4-FFF2-40B4-BE49-F238E27FC236}">
                      <a16:creationId xmlns:a16="http://schemas.microsoft.com/office/drawing/2014/main" id="{F0B152F3-CB7F-42EF-B328-62447D289509}"/>
                    </a:ext>
                  </a:extLst>
                </p14:cNvPr>
                <p14:cNvContentPartPr/>
                <p14:nvPr/>
              </p14:nvContentPartPr>
              <p14:xfrm>
                <a:off x="6771888" y="3553488"/>
                <a:ext cx="144720" cy="144720"/>
              </p14:xfrm>
            </p:contentPart>
          </mc:Choice>
          <mc:Fallback>
            <p:pic>
              <p:nvPicPr>
                <p:cNvPr id="116" name="Freihand 115">
                  <a:extLst>
                    <a:ext uri="{FF2B5EF4-FFF2-40B4-BE49-F238E27FC236}">
                      <a16:creationId xmlns:a16="http://schemas.microsoft.com/office/drawing/2014/main" id="{F0B152F3-CB7F-42EF-B328-62447D289509}"/>
                    </a:ext>
                  </a:extLst>
                </p:cNvPr>
                <p:cNvPicPr/>
                <p:nvPr/>
              </p:nvPicPr>
              <p:blipFill>
                <a:blip r:embed="rId117"/>
                <a:stretch>
                  <a:fillRect/>
                </a:stretch>
              </p:blipFill>
              <p:spPr>
                <a:xfrm>
                  <a:off x="6767568" y="3549168"/>
                  <a:ext cx="153360" cy="153360"/>
                </a:xfrm>
                <a:prstGeom prst="rect">
                  <a:avLst/>
                </a:prstGeom>
              </p:spPr>
            </p:pic>
          </mc:Fallback>
        </mc:AlternateContent>
        <mc:AlternateContent xmlns:mc="http://schemas.openxmlformats.org/markup-compatibility/2006">
          <mc:Choice xmlns:p14="http://schemas.microsoft.com/office/powerpoint/2010/main" Requires="p14">
            <p:contentPart p14:bwMode="auto" r:id="rId118">
              <p14:nvContentPartPr>
                <p14:cNvPr id="117" name="Freihand 116">
                  <a:extLst>
                    <a:ext uri="{FF2B5EF4-FFF2-40B4-BE49-F238E27FC236}">
                      <a16:creationId xmlns:a16="http://schemas.microsoft.com/office/drawing/2014/main" id="{624A4DC8-A94B-4448-BFF9-752AC43B9443}"/>
                    </a:ext>
                  </a:extLst>
                </p14:cNvPr>
                <p14:cNvContentPartPr/>
                <p14:nvPr/>
              </p14:nvContentPartPr>
              <p14:xfrm>
                <a:off x="5854248" y="3796488"/>
                <a:ext cx="1242000" cy="21240"/>
              </p14:xfrm>
            </p:contentPart>
          </mc:Choice>
          <mc:Fallback>
            <p:pic>
              <p:nvPicPr>
                <p:cNvPr id="117" name="Freihand 116">
                  <a:extLst>
                    <a:ext uri="{FF2B5EF4-FFF2-40B4-BE49-F238E27FC236}">
                      <a16:creationId xmlns:a16="http://schemas.microsoft.com/office/drawing/2014/main" id="{624A4DC8-A94B-4448-BFF9-752AC43B9443}"/>
                    </a:ext>
                  </a:extLst>
                </p:cNvPr>
                <p:cNvPicPr/>
                <p:nvPr/>
              </p:nvPicPr>
              <p:blipFill>
                <a:blip r:embed="rId119"/>
                <a:stretch>
                  <a:fillRect/>
                </a:stretch>
              </p:blipFill>
              <p:spPr>
                <a:xfrm>
                  <a:off x="5849928" y="3792168"/>
                  <a:ext cx="1250640" cy="29880"/>
                </a:xfrm>
                <a:prstGeom prst="rect">
                  <a:avLst/>
                </a:prstGeom>
              </p:spPr>
            </p:pic>
          </mc:Fallback>
        </mc:AlternateContent>
        <mc:AlternateContent xmlns:mc="http://schemas.openxmlformats.org/markup-compatibility/2006">
          <mc:Choice xmlns:p14="http://schemas.microsoft.com/office/powerpoint/2010/main" Requires="p14">
            <p:contentPart p14:bwMode="auto" r:id="rId120">
              <p14:nvContentPartPr>
                <p14:cNvPr id="118" name="Freihand 117">
                  <a:extLst>
                    <a:ext uri="{FF2B5EF4-FFF2-40B4-BE49-F238E27FC236}">
                      <a16:creationId xmlns:a16="http://schemas.microsoft.com/office/drawing/2014/main" id="{8876B0F8-885B-412D-A080-1EFE7C923D39}"/>
                    </a:ext>
                  </a:extLst>
                </p14:cNvPr>
                <p14:cNvContentPartPr/>
                <p14:nvPr/>
              </p14:nvContentPartPr>
              <p14:xfrm>
                <a:off x="6023088" y="3909168"/>
                <a:ext cx="167040" cy="127800"/>
              </p14:xfrm>
            </p:contentPart>
          </mc:Choice>
          <mc:Fallback>
            <p:pic>
              <p:nvPicPr>
                <p:cNvPr id="118" name="Freihand 117">
                  <a:extLst>
                    <a:ext uri="{FF2B5EF4-FFF2-40B4-BE49-F238E27FC236}">
                      <a16:creationId xmlns:a16="http://schemas.microsoft.com/office/drawing/2014/main" id="{8876B0F8-885B-412D-A080-1EFE7C923D39}"/>
                    </a:ext>
                  </a:extLst>
                </p:cNvPr>
                <p:cNvPicPr/>
                <p:nvPr/>
              </p:nvPicPr>
              <p:blipFill>
                <a:blip r:embed="rId121"/>
                <a:stretch>
                  <a:fillRect/>
                </a:stretch>
              </p:blipFill>
              <p:spPr>
                <a:xfrm>
                  <a:off x="6018768" y="3904848"/>
                  <a:ext cx="175680" cy="136440"/>
                </a:xfrm>
                <a:prstGeom prst="rect">
                  <a:avLst/>
                </a:prstGeom>
              </p:spPr>
            </p:pic>
          </mc:Fallback>
        </mc:AlternateContent>
        <mc:AlternateContent xmlns:mc="http://schemas.openxmlformats.org/markup-compatibility/2006">
          <mc:Choice xmlns:p14="http://schemas.microsoft.com/office/powerpoint/2010/main" Requires="p14">
            <p:contentPart p14:bwMode="auto" r:id="rId122">
              <p14:nvContentPartPr>
                <p14:cNvPr id="119" name="Freihand 118">
                  <a:extLst>
                    <a:ext uri="{FF2B5EF4-FFF2-40B4-BE49-F238E27FC236}">
                      <a16:creationId xmlns:a16="http://schemas.microsoft.com/office/drawing/2014/main" id="{C5DA5F20-AB92-4F60-9EB7-6C3B68B485F8}"/>
                    </a:ext>
                  </a:extLst>
                </p14:cNvPr>
                <p14:cNvContentPartPr/>
                <p14:nvPr/>
              </p14:nvContentPartPr>
              <p14:xfrm>
                <a:off x="6285168" y="3922488"/>
                <a:ext cx="103680" cy="88200"/>
              </p14:xfrm>
            </p:contentPart>
          </mc:Choice>
          <mc:Fallback>
            <p:pic>
              <p:nvPicPr>
                <p:cNvPr id="119" name="Freihand 118">
                  <a:extLst>
                    <a:ext uri="{FF2B5EF4-FFF2-40B4-BE49-F238E27FC236}">
                      <a16:creationId xmlns:a16="http://schemas.microsoft.com/office/drawing/2014/main" id="{C5DA5F20-AB92-4F60-9EB7-6C3B68B485F8}"/>
                    </a:ext>
                  </a:extLst>
                </p:cNvPr>
                <p:cNvPicPr/>
                <p:nvPr/>
              </p:nvPicPr>
              <p:blipFill>
                <a:blip r:embed="rId123"/>
                <a:stretch>
                  <a:fillRect/>
                </a:stretch>
              </p:blipFill>
              <p:spPr>
                <a:xfrm>
                  <a:off x="6280848" y="3918168"/>
                  <a:ext cx="112320" cy="96840"/>
                </a:xfrm>
                <a:prstGeom prst="rect">
                  <a:avLst/>
                </a:prstGeom>
              </p:spPr>
            </p:pic>
          </mc:Fallback>
        </mc:AlternateContent>
        <mc:AlternateContent xmlns:mc="http://schemas.openxmlformats.org/markup-compatibility/2006">
          <mc:Choice xmlns:p14="http://schemas.microsoft.com/office/powerpoint/2010/main" Requires="p14">
            <p:contentPart p14:bwMode="auto" r:id="rId124">
              <p14:nvContentPartPr>
                <p14:cNvPr id="120" name="Freihand 119">
                  <a:extLst>
                    <a:ext uri="{FF2B5EF4-FFF2-40B4-BE49-F238E27FC236}">
                      <a16:creationId xmlns:a16="http://schemas.microsoft.com/office/drawing/2014/main" id="{56D2469D-7A74-4055-B67D-7C7AEBA969BA}"/>
                    </a:ext>
                  </a:extLst>
                </p14:cNvPr>
                <p14:cNvContentPartPr/>
                <p14:nvPr/>
              </p14:nvContentPartPr>
              <p14:xfrm>
                <a:off x="6494328" y="3902328"/>
                <a:ext cx="150480" cy="94320"/>
              </p14:xfrm>
            </p:contentPart>
          </mc:Choice>
          <mc:Fallback>
            <p:pic>
              <p:nvPicPr>
                <p:cNvPr id="120" name="Freihand 119">
                  <a:extLst>
                    <a:ext uri="{FF2B5EF4-FFF2-40B4-BE49-F238E27FC236}">
                      <a16:creationId xmlns:a16="http://schemas.microsoft.com/office/drawing/2014/main" id="{56D2469D-7A74-4055-B67D-7C7AEBA969BA}"/>
                    </a:ext>
                  </a:extLst>
                </p:cNvPr>
                <p:cNvPicPr/>
                <p:nvPr/>
              </p:nvPicPr>
              <p:blipFill>
                <a:blip r:embed="rId125"/>
                <a:stretch>
                  <a:fillRect/>
                </a:stretch>
              </p:blipFill>
              <p:spPr>
                <a:xfrm>
                  <a:off x="6490008" y="3898008"/>
                  <a:ext cx="159120" cy="102960"/>
                </a:xfrm>
                <a:prstGeom prst="rect">
                  <a:avLst/>
                </a:prstGeom>
              </p:spPr>
            </p:pic>
          </mc:Fallback>
        </mc:AlternateContent>
        <mc:AlternateContent xmlns:mc="http://schemas.openxmlformats.org/markup-compatibility/2006">
          <mc:Choice xmlns:p14="http://schemas.microsoft.com/office/powerpoint/2010/main" Requires="p14">
            <p:contentPart p14:bwMode="auto" r:id="rId126">
              <p14:nvContentPartPr>
                <p14:cNvPr id="121" name="Freihand 120">
                  <a:extLst>
                    <a:ext uri="{FF2B5EF4-FFF2-40B4-BE49-F238E27FC236}">
                      <a16:creationId xmlns:a16="http://schemas.microsoft.com/office/drawing/2014/main" id="{D06DE9B7-1974-4CD7-9376-59CC644151D4}"/>
                    </a:ext>
                  </a:extLst>
                </p14:cNvPr>
                <p14:cNvContentPartPr/>
                <p14:nvPr/>
              </p14:nvContentPartPr>
              <p14:xfrm>
                <a:off x="7311168" y="3787848"/>
                <a:ext cx="268560" cy="11520"/>
              </p14:xfrm>
            </p:contentPart>
          </mc:Choice>
          <mc:Fallback>
            <p:pic>
              <p:nvPicPr>
                <p:cNvPr id="121" name="Freihand 120">
                  <a:extLst>
                    <a:ext uri="{FF2B5EF4-FFF2-40B4-BE49-F238E27FC236}">
                      <a16:creationId xmlns:a16="http://schemas.microsoft.com/office/drawing/2014/main" id="{D06DE9B7-1974-4CD7-9376-59CC644151D4}"/>
                    </a:ext>
                  </a:extLst>
                </p:cNvPr>
                <p:cNvPicPr/>
                <p:nvPr/>
              </p:nvPicPr>
              <p:blipFill>
                <a:blip r:embed="rId127"/>
                <a:stretch>
                  <a:fillRect/>
                </a:stretch>
              </p:blipFill>
              <p:spPr>
                <a:xfrm>
                  <a:off x="7306848" y="3783528"/>
                  <a:ext cx="277200" cy="20160"/>
                </a:xfrm>
                <a:prstGeom prst="rect">
                  <a:avLst/>
                </a:prstGeom>
              </p:spPr>
            </p:pic>
          </mc:Fallback>
        </mc:AlternateContent>
        <mc:AlternateContent xmlns:mc="http://schemas.openxmlformats.org/markup-compatibility/2006">
          <mc:Choice xmlns:p14="http://schemas.microsoft.com/office/powerpoint/2010/main" Requires="p14">
            <p:contentPart p14:bwMode="auto" r:id="rId128">
              <p14:nvContentPartPr>
                <p14:cNvPr id="122" name="Freihand 121">
                  <a:extLst>
                    <a:ext uri="{FF2B5EF4-FFF2-40B4-BE49-F238E27FC236}">
                      <a16:creationId xmlns:a16="http://schemas.microsoft.com/office/drawing/2014/main" id="{337D4CB4-A3C6-44DC-A51D-CBA9C4383646}"/>
                    </a:ext>
                  </a:extLst>
                </p14:cNvPr>
                <p14:cNvContentPartPr/>
                <p14:nvPr/>
              </p14:nvContentPartPr>
              <p14:xfrm>
                <a:off x="7355808" y="3842208"/>
                <a:ext cx="222120" cy="13320"/>
              </p14:xfrm>
            </p:contentPart>
          </mc:Choice>
          <mc:Fallback>
            <p:pic>
              <p:nvPicPr>
                <p:cNvPr id="122" name="Freihand 121">
                  <a:extLst>
                    <a:ext uri="{FF2B5EF4-FFF2-40B4-BE49-F238E27FC236}">
                      <a16:creationId xmlns:a16="http://schemas.microsoft.com/office/drawing/2014/main" id="{337D4CB4-A3C6-44DC-A51D-CBA9C4383646}"/>
                    </a:ext>
                  </a:extLst>
                </p:cNvPr>
                <p:cNvPicPr/>
                <p:nvPr/>
              </p:nvPicPr>
              <p:blipFill>
                <a:blip r:embed="rId129"/>
                <a:stretch>
                  <a:fillRect/>
                </a:stretch>
              </p:blipFill>
              <p:spPr>
                <a:xfrm>
                  <a:off x="7351488" y="3837888"/>
                  <a:ext cx="230760" cy="21960"/>
                </a:xfrm>
                <a:prstGeom prst="rect">
                  <a:avLst/>
                </a:prstGeom>
              </p:spPr>
            </p:pic>
          </mc:Fallback>
        </mc:AlternateContent>
        <mc:AlternateContent xmlns:mc="http://schemas.openxmlformats.org/markup-compatibility/2006">
          <mc:Choice xmlns:p14="http://schemas.microsoft.com/office/powerpoint/2010/main" Requires="p14">
            <p:contentPart p14:bwMode="auto" r:id="rId130">
              <p14:nvContentPartPr>
                <p14:cNvPr id="123" name="Freihand 122">
                  <a:extLst>
                    <a:ext uri="{FF2B5EF4-FFF2-40B4-BE49-F238E27FC236}">
                      <a16:creationId xmlns:a16="http://schemas.microsoft.com/office/drawing/2014/main" id="{5E44C1BC-AA8E-452B-A947-B19A3BFEE99E}"/>
                    </a:ext>
                  </a:extLst>
                </p14:cNvPr>
                <p14:cNvContentPartPr/>
                <p14:nvPr/>
              </p14:nvContentPartPr>
              <p14:xfrm>
                <a:off x="7806888" y="3658968"/>
                <a:ext cx="192600" cy="167040"/>
              </p14:xfrm>
            </p:contentPart>
          </mc:Choice>
          <mc:Fallback>
            <p:pic>
              <p:nvPicPr>
                <p:cNvPr id="123" name="Freihand 122">
                  <a:extLst>
                    <a:ext uri="{FF2B5EF4-FFF2-40B4-BE49-F238E27FC236}">
                      <a16:creationId xmlns:a16="http://schemas.microsoft.com/office/drawing/2014/main" id="{5E44C1BC-AA8E-452B-A947-B19A3BFEE99E}"/>
                    </a:ext>
                  </a:extLst>
                </p:cNvPr>
                <p:cNvPicPr/>
                <p:nvPr/>
              </p:nvPicPr>
              <p:blipFill>
                <a:blip r:embed="rId131"/>
                <a:stretch>
                  <a:fillRect/>
                </a:stretch>
              </p:blipFill>
              <p:spPr>
                <a:xfrm>
                  <a:off x="7802568" y="3654648"/>
                  <a:ext cx="201240" cy="175680"/>
                </a:xfrm>
                <a:prstGeom prst="rect">
                  <a:avLst/>
                </a:prstGeom>
              </p:spPr>
            </p:pic>
          </mc:Fallback>
        </mc:AlternateContent>
        <mc:AlternateContent xmlns:mc="http://schemas.openxmlformats.org/markup-compatibility/2006">
          <mc:Choice xmlns:p14="http://schemas.microsoft.com/office/powerpoint/2010/main" Requires="p14">
            <p:contentPart p14:bwMode="auto" r:id="rId132">
              <p14:nvContentPartPr>
                <p14:cNvPr id="124" name="Freihand 123">
                  <a:extLst>
                    <a:ext uri="{FF2B5EF4-FFF2-40B4-BE49-F238E27FC236}">
                      <a16:creationId xmlns:a16="http://schemas.microsoft.com/office/drawing/2014/main" id="{724614F9-A8BF-4AE3-B17B-F9F3D8F03A54}"/>
                    </a:ext>
                  </a:extLst>
                </p14:cNvPr>
                <p14:cNvContentPartPr/>
                <p14:nvPr/>
              </p14:nvContentPartPr>
              <p14:xfrm>
                <a:off x="8088768" y="3679848"/>
                <a:ext cx="76320" cy="150480"/>
              </p14:xfrm>
            </p:contentPart>
          </mc:Choice>
          <mc:Fallback>
            <p:pic>
              <p:nvPicPr>
                <p:cNvPr id="124" name="Freihand 123">
                  <a:extLst>
                    <a:ext uri="{FF2B5EF4-FFF2-40B4-BE49-F238E27FC236}">
                      <a16:creationId xmlns:a16="http://schemas.microsoft.com/office/drawing/2014/main" id="{724614F9-A8BF-4AE3-B17B-F9F3D8F03A54}"/>
                    </a:ext>
                  </a:extLst>
                </p:cNvPr>
                <p:cNvPicPr/>
                <p:nvPr/>
              </p:nvPicPr>
              <p:blipFill>
                <a:blip r:embed="rId133"/>
                <a:stretch>
                  <a:fillRect/>
                </a:stretch>
              </p:blipFill>
              <p:spPr>
                <a:xfrm>
                  <a:off x="8084448" y="3675528"/>
                  <a:ext cx="84960" cy="159120"/>
                </a:xfrm>
                <a:prstGeom prst="rect">
                  <a:avLst/>
                </a:prstGeom>
              </p:spPr>
            </p:pic>
          </mc:Fallback>
        </mc:AlternateContent>
        <mc:AlternateContent xmlns:mc="http://schemas.openxmlformats.org/markup-compatibility/2006">
          <mc:Choice xmlns:p14="http://schemas.microsoft.com/office/powerpoint/2010/main" Requires="p14">
            <p:contentPart p14:bwMode="auto" r:id="rId134">
              <p14:nvContentPartPr>
                <p14:cNvPr id="125" name="Freihand 124">
                  <a:extLst>
                    <a:ext uri="{FF2B5EF4-FFF2-40B4-BE49-F238E27FC236}">
                      <a16:creationId xmlns:a16="http://schemas.microsoft.com/office/drawing/2014/main" id="{F6F7365D-EEF1-4E92-9967-568C2EA9687C}"/>
                    </a:ext>
                  </a:extLst>
                </p14:cNvPr>
                <p14:cNvContentPartPr/>
                <p14:nvPr/>
              </p14:nvContentPartPr>
              <p14:xfrm>
                <a:off x="8029728" y="3686328"/>
                <a:ext cx="318240" cy="93960"/>
              </p14:xfrm>
            </p:contentPart>
          </mc:Choice>
          <mc:Fallback>
            <p:pic>
              <p:nvPicPr>
                <p:cNvPr id="125" name="Freihand 124">
                  <a:extLst>
                    <a:ext uri="{FF2B5EF4-FFF2-40B4-BE49-F238E27FC236}">
                      <a16:creationId xmlns:a16="http://schemas.microsoft.com/office/drawing/2014/main" id="{F6F7365D-EEF1-4E92-9967-568C2EA9687C}"/>
                    </a:ext>
                  </a:extLst>
                </p:cNvPr>
                <p:cNvPicPr/>
                <p:nvPr/>
              </p:nvPicPr>
              <p:blipFill>
                <a:blip r:embed="rId135"/>
                <a:stretch>
                  <a:fillRect/>
                </a:stretch>
              </p:blipFill>
              <p:spPr>
                <a:xfrm>
                  <a:off x="8025408" y="3682008"/>
                  <a:ext cx="326880" cy="102600"/>
                </a:xfrm>
                <a:prstGeom prst="rect">
                  <a:avLst/>
                </a:prstGeom>
              </p:spPr>
            </p:pic>
          </mc:Fallback>
        </mc:AlternateContent>
        <mc:AlternateContent xmlns:mc="http://schemas.openxmlformats.org/markup-compatibility/2006">
          <mc:Choice xmlns:p14="http://schemas.microsoft.com/office/powerpoint/2010/main" Requires="p14">
            <p:contentPart p14:bwMode="auto" r:id="rId136">
              <p14:nvContentPartPr>
                <p14:cNvPr id="126" name="Freihand 125">
                  <a:extLst>
                    <a:ext uri="{FF2B5EF4-FFF2-40B4-BE49-F238E27FC236}">
                      <a16:creationId xmlns:a16="http://schemas.microsoft.com/office/drawing/2014/main" id="{6345BFCC-5C52-4B4A-8C8A-9019BA5E5C21}"/>
                    </a:ext>
                  </a:extLst>
                </p14:cNvPr>
                <p14:cNvContentPartPr/>
                <p14:nvPr/>
              </p14:nvContentPartPr>
              <p14:xfrm>
                <a:off x="8298288" y="3615768"/>
                <a:ext cx="223560" cy="165240"/>
              </p14:xfrm>
            </p:contentPart>
          </mc:Choice>
          <mc:Fallback>
            <p:pic>
              <p:nvPicPr>
                <p:cNvPr id="126" name="Freihand 125">
                  <a:extLst>
                    <a:ext uri="{FF2B5EF4-FFF2-40B4-BE49-F238E27FC236}">
                      <a16:creationId xmlns:a16="http://schemas.microsoft.com/office/drawing/2014/main" id="{6345BFCC-5C52-4B4A-8C8A-9019BA5E5C21}"/>
                    </a:ext>
                  </a:extLst>
                </p:cNvPr>
                <p:cNvPicPr/>
                <p:nvPr/>
              </p:nvPicPr>
              <p:blipFill>
                <a:blip r:embed="rId137"/>
                <a:stretch>
                  <a:fillRect/>
                </a:stretch>
              </p:blipFill>
              <p:spPr>
                <a:xfrm>
                  <a:off x="8293968" y="3611448"/>
                  <a:ext cx="232200" cy="173880"/>
                </a:xfrm>
                <a:prstGeom prst="rect">
                  <a:avLst/>
                </a:prstGeom>
              </p:spPr>
            </p:pic>
          </mc:Fallback>
        </mc:AlternateContent>
        <mc:AlternateContent xmlns:mc="http://schemas.openxmlformats.org/markup-compatibility/2006">
          <mc:Choice xmlns:p14="http://schemas.microsoft.com/office/powerpoint/2010/main" Requires="p14">
            <p:contentPart p14:bwMode="auto" r:id="rId138">
              <p14:nvContentPartPr>
                <p14:cNvPr id="127" name="Freihand 126">
                  <a:extLst>
                    <a:ext uri="{FF2B5EF4-FFF2-40B4-BE49-F238E27FC236}">
                      <a16:creationId xmlns:a16="http://schemas.microsoft.com/office/drawing/2014/main" id="{2D0EF5E5-9360-4BC6-95A7-26F5E07BBEC4}"/>
                    </a:ext>
                  </a:extLst>
                </p14:cNvPr>
                <p14:cNvContentPartPr/>
                <p14:nvPr/>
              </p14:nvContentPartPr>
              <p14:xfrm>
                <a:off x="8322768" y="3514248"/>
                <a:ext cx="207360" cy="28800"/>
              </p14:xfrm>
            </p:contentPart>
          </mc:Choice>
          <mc:Fallback>
            <p:pic>
              <p:nvPicPr>
                <p:cNvPr id="127" name="Freihand 126">
                  <a:extLst>
                    <a:ext uri="{FF2B5EF4-FFF2-40B4-BE49-F238E27FC236}">
                      <a16:creationId xmlns:a16="http://schemas.microsoft.com/office/drawing/2014/main" id="{2D0EF5E5-9360-4BC6-95A7-26F5E07BBEC4}"/>
                    </a:ext>
                  </a:extLst>
                </p:cNvPr>
                <p:cNvPicPr/>
                <p:nvPr/>
              </p:nvPicPr>
              <p:blipFill>
                <a:blip r:embed="rId139"/>
                <a:stretch>
                  <a:fillRect/>
                </a:stretch>
              </p:blipFill>
              <p:spPr>
                <a:xfrm>
                  <a:off x="8318448" y="3509928"/>
                  <a:ext cx="216000" cy="37440"/>
                </a:xfrm>
                <a:prstGeom prst="rect">
                  <a:avLst/>
                </a:prstGeom>
              </p:spPr>
            </p:pic>
          </mc:Fallback>
        </mc:AlternateContent>
        <mc:AlternateContent xmlns:mc="http://schemas.openxmlformats.org/markup-compatibility/2006">
          <mc:Choice xmlns:p14="http://schemas.microsoft.com/office/powerpoint/2010/main" Requires="p14">
            <p:contentPart p14:bwMode="auto" r:id="rId140">
              <p14:nvContentPartPr>
                <p14:cNvPr id="128" name="Freihand 127">
                  <a:extLst>
                    <a:ext uri="{FF2B5EF4-FFF2-40B4-BE49-F238E27FC236}">
                      <a16:creationId xmlns:a16="http://schemas.microsoft.com/office/drawing/2014/main" id="{17E530F2-374B-4BDD-8C98-66732ECE799D}"/>
                    </a:ext>
                  </a:extLst>
                </p14:cNvPr>
                <p14:cNvContentPartPr/>
                <p14:nvPr/>
              </p14:nvContentPartPr>
              <p14:xfrm>
                <a:off x="8346888" y="3505968"/>
                <a:ext cx="258120" cy="374040"/>
              </p14:xfrm>
            </p:contentPart>
          </mc:Choice>
          <mc:Fallback>
            <p:pic>
              <p:nvPicPr>
                <p:cNvPr id="128" name="Freihand 127">
                  <a:extLst>
                    <a:ext uri="{FF2B5EF4-FFF2-40B4-BE49-F238E27FC236}">
                      <a16:creationId xmlns:a16="http://schemas.microsoft.com/office/drawing/2014/main" id="{17E530F2-374B-4BDD-8C98-66732ECE799D}"/>
                    </a:ext>
                  </a:extLst>
                </p:cNvPr>
                <p:cNvPicPr/>
                <p:nvPr/>
              </p:nvPicPr>
              <p:blipFill>
                <a:blip r:embed="rId141"/>
                <a:stretch>
                  <a:fillRect/>
                </a:stretch>
              </p:blipFill>
              <p:spPr>
                <a:xfrm>
                  <a:off x="8342568" y="3501648"/>
                  <a:ext cx="266760" cy="382680"/>
                </a:xfrm>
                <a:prstGeom prst="rect">
                  <a:avLst/>
                </a:prstGeom>
              </p:spPr>
            </p:pic>
          </mc:Fallback>
        </mc:AlternateContent>
        <mc:AlternateContent xmlns:mc="http://schemas.openxmlformats.org/markup-compatibility/2006">
          <mc:Choice xmlns:p14="http://schemas.microsoft.com/office/powerpoint/2010/main" Requires="p14">
            <p:contentPart p14:bwMode="auto" r:id="rId142">
              <p14:nvContentPartPr>
                <p14:cNvPr id="129" name="Freihand 128">
                  <a:extLst>
                    <a:ext uri="{FF2B5EF4-FFF2-40B4-BE49-F238E27FC236}">
                      <a16:creationId xmlns:a16="http://schemas.microsoft.com/office/drawing/2014/main" id="{B23B413E-71BC-46BC-BBC5-0CB40D323C5A}"/>
                    </a:ext>
                  </a:extLst>
                </p14:cNvPr>
                <p14:cNvContentPartPr/>
                <p14:nvPr/>
              </p14:nvContentPartPr>
              <p14:xfrm>
                <a:off x="7716528" y="3589848"/>
                <a:ext cx="275040" cy="313560"/>
              </p14:xfrm>
            </p:contentPart>
          </mc:Choice>
          <mc:Fallback>
            <p:pic>
              <p:nvPicPr>
                <p:cNvPr id="129" name="Freihand 128">
                  <a:extLst>
                    <a:ext uri="{FF2B5EF4-FFF2-40B4-BE49-F238E27FC236}">
                      <a16:creationId xmlns:a16="http://schemas.microsoft.com/office/drawing/2014/main" id="{B23B413E-71BC-46BC-BBC5-0CB40D323C5A}"/>
                    </a:ext>
                  </a:extLst>
                </p:cNvPr>
                <p:cNvPicPr/>
                <p:nvPr/>
              </p:nvPicPr>
              <p:blipFill>
                <a:blip r:embed="rId143"/>
                <a:stretch>
                  <a:fillRect/>
                </a:stretch>
              </p:blipFill>
              <p:spPr>
                <a:xfrm>
                  <a:off x="7712208" y="3585528"/>
                  <a:ext cx="283680" cy="322200"/>
                </a:xfrm>
                <a:prstGeom prst="rect">
                  <a:avLst/>
                </a:prstGeom>
              </p:spPr>
            </p:pic>
          </mc:Fallback>
        </mc:AlternateContent>
        <mc:AlternateContent xmlns:mc="http://schemas.openxmlformats.org/markup-compatibility/2006">
          <mc:Choice xmlns:p14="http://schemas.microsoft.com/office/powerpoint/2010/main" Requires="p14">
            <p:contentPart p14:bwMode="auto" r:id="rId144">
              <p14:nvContentPartPr>
                <p14:cNvPr id="130" name="Freihand 129">
                  <a:extLst>
                    <a:ext uri="{FF2B5EF4-FFF2-40B4-BE49-F238E27FC236}">
                      <a16:creationId xmlns:a16="http://schemas.microsoft.com/office/drawing/2014/main" id="{6883C91B-5FFF-4A3A-96CB-D1938E9B3037}"/>
                    </a:ext>
                  </a:extLst>
                </p14:cNvPr>
                <p14:cNvContentPartPr/>
                <p14:nvPr/>
              </p14:nvContentPartPr>
              <p14:xfrm>
                <a:off x="8584128" y="3386448"/>
                <a:ext cx="236520" cy="157680"/>
              </p14:xfrm>
            </p:contentPart>
          </mc:Choice>
          <mc:Fallback>
            <p:pic>
              <p:nvPicPr>
                <p:cNvPr id="130" name="Freihand 129">
                  <a:extLst>
                    <a:ext uri="{FF2B5EF4-FFF2-40B4-BE49-F238E27FC236}">
                      <a16:creationId xmlns:a16="http://schemas.microsoft.com/office/drawing/2014/main" id="{6883C91B-5FFF-4A3A-96CB-D1938E9B3037}"/>
                    </a:ext>
                  </a:extLst>
                </p:cNvPr>
                <p:cNvPicPr/>
                <p:nvPr/>
              </p:nvPicPr>
              <p:blipFill>
                <a:blip r:embed="rId145"/>
                <a:stretch>
                  <a:fillRect/>
                </a:stretch>
              </p:blipFill>
              <p:spPr>
                <a:xfrm>
                  <a:off x="8579808" y="3382128"/>
                  <a:ext cx="245160" cy="166320"/>
                </a:xfrm>
                <a:prstGeom prst="rect">
                  <a:avLst/>
                </a:prstGeom>
              </p:spPr>
            </p:pic>
          </mc:Fallback>
        </mc:AlternateContent>
      </p:grpSp>
      <p:grpSp>
        <p:nvGrpSpPr>
          <p:cNvPr id="152" name="Gruppieren 151">
            <a:extLst>
              <a:ext uri="{FF2B5EF4-FFF2-40B4-BE49-F238E27FC236}">
                <a16:creationId xmlns:a16="http://schemas.microsoft.com/office/drawing/2014/main" id="{7BB966B1-2175-4D05-BA22-0A501B615084}"/>
              </a:ext>
            </a:extLst>
          </p:cNvPr>
          <p:cNvGrpSpPr/>
          <p:nvPr/>
        </p:nvGrpSpPr>
        <p:grpSpPr>
          <a:xfrm>
            <a:off x="8885808" y="3365568"/>
            <a:ext cx="1457280" cy="618120"/>
            <a:chOff x="8885808" y="3365568"/>
            <a:chExt cx="1457280" cy="618120"/>
          </a:xfrm>
        </p:grpSpPr>
        <mc:AlternateContent xmlns:mc="http://schemas.openxmlformats.org/markup-compatibility/2006">
          <mc:Choice xmlns:p14="http://schemas.microsoft.com/office/powerpoint/2010/main" Requires="p14">
            <p:contentPart p14:bwMode="auto" r:id="rId146">
              <p14:nvContentPartPr>
                <p14:cNvPr id="132" name="Freihand 131">
                  <a:extLst>
                    <a:ext uri="{FF2B5EF4-FFF2-40B4-BE49-F238E27FC236}">
                      <a16:creationId xmlns:a16="http://schemas.microsoft.com/office/drawing/2014/main" id="{71C3C96D-FBB2-4249-B5BA-CBFCCE13C330}"/>
                    </a:ext>
                  </a:extLst>
                </p14:cNvPr>
                <p14:cNvContentPartPr/>
                <p14:nvPr/>
              </p14:nvContentPartPr>
              <p14:xfrm>
                <a:off x="8885808" y="3732048"/>
                <a:ext cx="191880" cy="2160"/>
              </p14:xfrm>
            </p:contentPart>
          </mc:Choice>
          <mc:Fallback>
            <p:pic>
              <p:nvPicPr>
                <p:cNvPr id="132" name="Freihand 131">
                  <a:extLst>
                    <a:ext uri="{FF2B5EF4-FFF2-40B4-BE49-F238E27FC236}">
                      <a16:creationId xmlns:a16="http://schemas.microsoft.com/office/drawing/2014/main" id="{71C3C96D-FBB2-4249-B5BA-CBFCCE13C330}"/>
                    </a:ext>
                  </a:extLst>
                </p:cNvPr>
                <p:cNvPicPr/>
                <p:nvPr/>
              </p:nvPicPr>
              <p:blipFill>
                <a:blip r:embed="rId147"/>
                <a:stretch>
                  <a:fillRect/>
                </a:stretch>
              </p:blipFill>
              <p:spPr>
                <a:xfrm>
                  <a:off x="8881488" y="3727728"/>
                  <a:ext cx="200520" cy="10800"/>
                </a:xfrm>
                <a:prstGeom prst="rect">
                  <a:avLst/>
                </a:prstGeom>
              </p:spPr>
            </p:pic>
          </mc:Fallback>
        </mc:AlternateContent>
        <mc:AlternateContent xmlns:mc="http://schemas.openxmlformats.org/markup-compatibility/2006">
          <mc:Choice xmlns:p14="http://schemas.microsoft.com/office/powerpoint/2010/main" Requires="p14">
            <p:contentPart p14:bwMode="auto" r:id="rId148">
              <p14:nvContentPartPr>
                <p14:cNvPr id="133" name="Freihand 132">
                  <a:extLst>
                    <a:ext uri="{FF2B5EF4-FFF2-40B4-BE49-F238E27FC236}">
                      <a16:creationId xmlns:a16="http://schemas.microsoft.com/office/drawing/2014/main" id="{1F20446B-78FE-4FB8-B67C-301C9CB0F3D8}"/>
                    </a:ext>
                  </a:extLst>
                </p14:cNvPr>
                <p14:cNvContentPartPr/>
                <p14:nvPr/>
              </p14:nvContentPartPr>
              <p14:xfrm>
                <a:off x="9034848" y="3656088"/>
                <a:ext cx="131760" cy="219600"/>
              </p14:xfrm>
            </p:contentPart>
          </mc:Choice>
          <mc:Fallback>
            <p:pic>
              <p:nvPicPr>
                <p:cNvPr id="133" name="Freihand 132">
                  <a:extLst>
                    <a:ext uri="{FF2B5EF4-FFF2-40B4-BE49-F238E27FC236}">
                      <a16:creationId xmlns:a16="http://schemas.microsoft.com/office/drawing/2014/main" id="{1F20446B-78FE-4FB8-B67C-301C9CB0F3D8}"/>
                    </a:ext>
                  </a:extLst>
                </p:cNvPr>
                <p:cNvPicPr/>
                <p:nvPr/>
              </p:nvPicPr>
              <p:blipFill>
                <a:blip r:embed="rId149"/>
                <a:stretch>
                  <a:fillRect/>
                </a:stretch>
              </p:blipFill>
              <p:spPr>
                <a:xfrm>
                  <a:off x="9030528" y="3651768"/>
                  <a:ext cx="140400" cy="228240"/>
                </a:xfrm>
                <a:prstGeom prst="rect">
                  <a:avLst/>
                </a:prstGeom>
              </p:spPr>
            </p:pic>
          </mc:Fallback>
        </mc:AlternateContent>
        <mc:AlternateContent xmlns:mc="http://schemas.openxmlformats.org/markup-compatibility/2006">
          <mc:Choice xmlns:p14="http://schemas.microsoft.com/office/powerpoint/2010/main" Requires="p14">
            <p:contentPart p14:bwMode="auto" r:id="rId150">
              <p14:nvContentPartPr>
                <p14:cNvPr id="135" name="Freihand 134">
                  <a:extLst>
                    <a:ext uri="{FF2B5EF4-FFF2-40B4-BE49-F238E27FC236}">
                      <a16:creationId xmlns:a16="http://schemas.microsoft.com/office/drawing/2014/main" id="{E466A5FD-7355-4E1F-90DF-D8741D88E3E5}"/>
                    </a:ext>
                  </a:extLst>
                </p14:cNvPr>
                <p14:cNvContentPartPr/>
                <p14:nvPr/>
              </p14:nvContentPartPr>
              <p14:xfrm>
                <a:off x="9371448" y="3498408"/>
                <a:ext cx="138240" cy="367920"/>
              </p14:xfrm>
            </p:contentPart>
          </mc:Choice>
          <mc:Fallback>
            <p:pic>
              <p:nvPicPr>
                <p:cNvPr id="135" name="Freihand 134">
                  <a:extLst>
                    <a:ext uri="{FF2B5EF4-FFF2-40B4-BE49-F238E27FC236}">
                      <a16:creationId xmlns:a16="http://schemas.microsoft.com/office/drawing/2014/main" id="{E466A5FD-7355-4E1F-90DF-D8741D88E3E5}"/>
                    </a:ext>
                  </a:extLst>
                </p:cNvPr>
                <p:cNvPicPr/>
                <p:nvPr/>
              </p:nvPicPr>
              <p:blipFill>
                <a:blip r:embed="rId151"/>
                <a:stretch>
                  <a:fillRect/>
                </a:stretch>
              </p:blipFill>
              <p:spPr>
                <a:xfrm>
                  <a:off x="9367128" y="3494088"/>
                  <a:ext cx="146880" cy="376560"/>
                </a:xfrm>
                <a:prstGeom prst="rect">
                  <a:avLst/>
                </a:prstGeom>
              </p:spPr>
            </p:pic>
          </mc:Fallback>
        </mc:AlternateContent>
        <mc:AlternateContent xmlns:mc="http://schemas.openxmlformats.org/markup-compatibility/2006">
          <mc:Choice xmlns:p14="http://schemas.microsoft.com/office/powerpoint/2010/main" Requires="p14">
            <p:contentPart p14:bwMode="auto" r:id="rId152">
              <p14:nvContentPartPr>
                <p14:cNvPr id="136" name="Freihand 135">
                  <a:extLst>
                    <a:ext uri="{FF2B5EF4-FFF2-40B4-BE49-F238E27FC236}">
                      <a16:creationId xmlns:a16="http://schemas.microsoft.com/office/drawing/2014/main" id="{69C10EAA-8585-4ED8-8BC3-0BDC44E6FE7E}"/>
                    </a:ext>
                  </a:extLst>
                </p14:cNvPr>
                <p14:cNvContentPartPr/>
                <p14:nvPr/>
              </p14:nvContentPartPr>
              <p14:xfrm>
                <a:off x="9310968" y="3365568"/>
                <a:ext cx="90720" cy="77040"/>
              </p14:xfrm>
            </p:contentPart>
          </mc:Choice>
          <mc:Fallback>
            <p:pic>
              <p:nvPicPr>
                <p:cNvPr id="136" name="Freihand 135">
                  <a:extLst>
                    <a:ext uri="{FF2B5EF4-FFF2-40B4-BE49-F238E27FC236}">
                      <a16:creationId xmlns:a16="http://schemas.microsoft.com/office/drawing/2014/main" id="{69C10EAA-8585-4ED8-8BC3-0BDC44E6FE7E}"/>
                    </a:ext>
                  </a:extLst>
                </p:cNvPr>
                <p:cNvPicPr/>
                <p:nvPr/>
              </p:nvPicPr>
              <p:blipFill>
                <a:blip r:embed="rId153"/>
                <a:stretch>
                  <a:fillRect/>
                </a:stretch>
              </p:blipFill>
              <p:spPr>
                <a:xfrm>
                  <a:off x="9306648" y="3361248"/>
                  <a:ext cx="99360" cy="85680"/>
                </a:xfrm>
                <a:prstGeom prst="rect">
                  <a:avLst/>
                </a:prstGeom>
              </p:spPr>
            </p:pic>
          </mc:Fallback>
        </mc:AlternateContent>
        <mc:AlternateContent xmlns:mc="http://schemas.openxmlformats.org/markup-compatibility/2006">
          <mc:Choice xmlns:p14="http://schemas.microsoft.com/office/powerpoint/2010/main" Requires="p14">
            <p:contentPart p14:bwMode="auto" r:id="rId154">
              <p14:nvContentPartPr>
                <p14:cNvPr id="138" name="Freihand 137">
                  <a:extLst>
                    <a:ext uri="{FF2B5EF4-FFF2-40B4-BE49-F238E27FC236}">
                      <a16:creationId xmlns:a16="http://schemas.microsoft.com/office/drawing/2014/main" id="{2FBD99CE-82C8-4622-96BE-DFF4A4C78989}"/>
                    </a:ext>
                  </a:extLst>
                </p14:cNvPr>
                <p14:cNvContentPartPr/>
                <p14:nvPr/>
              </p14:nvContentPartPr>
              <p14:xfrm>
                <a:off x="9305568" y="3433248"/>
                <a:ext cx="130680" cy="20160"/>
              </p14:xfrm>
            </p:contentPart>
          </mc:Choice>
          <mc:Fallback>
            <p:pic>
              <p:nvPicPr>
                <p:cNvPr id="138" name="Freihand 137">
                  <a:extLst>
                    <a:ext uri="{FF2B5EF4-FFF2-40B4-BE49-F238E27FC236}">
                      <a16:creationId xmlns:a16="http://schemas.microsoft.com/office/drawing/2014/main" id="{2FBD99CE-82C8-4622-96BE-DFF4A4C78989}"/>
                    </a:ext>
                  </a:extLst>
                </p:cNvPr>
                <p:cNvPicPr/>
                <p:nvPr/>
              </p:nvPicPr>
              <p:blipFill>
                <a:blip r:embed="rId155"/>
                <a:stretch>
                  <a:fillRect/>
                </a:stretch>
              </p:blipFill>
              <p:spPr>
                <a:xfrm>
                  <a:off x="9301248" y="3428928"/>
                  <a:ext cx="139320" cy="28800"/>
                </a:xfrm>
                <a:prstGeom prst="rect">
                  <a:avLst/>
                </a:prstGeom>
              </p:spPr>
            </p:pic>
          </mc:Fallback>
        </mc:AlternateContent>
        <mc:AlternateContent xmlns:mc="http://schemas.openxmlformats.org/markup-compatibility/2006">
          <mc:Choice xmlns:p14="http://schemas.microsoft.com/office/powerpoint/2010/main" Requires="p14">
            <p:contentPart p14:bwMode="auto" r:id="rId156">
              <p14:nvContentPartPr>
                <p14:cNvPr id="139" name="Freihand 138">
                  <a:extLst>
                    <a:ext uri="{FF2B5EF4-FFF2-40B4-BE49-F238E27FC236}">
                      <a16:creationId xmlns:a16="http://schemas.microsoft.com/office/drawing/2014/main" id="{1D2F3107-00F5-4027-AA44-C06E6AA41F88}"/>
                    </a:ext>
                  </a:extLst>
                </p14:cNvPr>
                <p14:cNvContentPartPr/>
                <p14:nvPr/>
              </p14:nvContentPartPr>
              <p14:xfrm>
                <a:off x="9479088" y="3453408"/>
                <a:ext cx="864000" cy="105120"/>
              </p14:xfrm>
            </p:contentPart>
          </mc:Choice>
          <mc:Fallback>
            <p:pic>
              <p:nvPicPr>
                <p:cNvPr id="139" name="Freihand 138">
                  <a:extLst>
                    <a:ext uri="{FF2B5EF4-FFF2-40B4-BE49-F238E27FC236}">
                      <a16:creationId xmlns:a16="http://schemas.microsoft.com/office/drawing/2014/main" id="{1D2F3107-00F5-4027-AA44-C06E6AA41F88}"/>
                    </a:ext>
                  </a:extLst>
                </p:cNvPr>
                <p:cNvPicPr/>
                <p:nvPr/>
              </p:nvPicPr>
              <p:blipFill>
                <a:blip r:embed="rId157"/>
                <a:stretch>
                  <a:fillRect/>
                </a:stretch>
              </p:blipFill>
              <p:spPr>
                <a:xfrm>
                  <a:off x="9474768" y="3449088"/>
                  <a:ext cx="872640" cy="113760"/>
                </a:xfrm>
                <a:prstGeom prst="rect">
                  <a:avLst/>
                </a:prstGeom>
              </p:spPr>
            </p:pic>
          </mc:Fallback>
        </mc:AlternateContent>
        <mc:AlternateContent xmlns:mc="http://schemas.openxmlformats.org/markup-compatibility/2006">
          <mc:Choice xmlns:p14="http://schemas.microsoft.com/office/powerpoint/2010/main" Requires="p14">
            <p:contentPart p14:bwMode="auto" r:id="rId158">
              <p14:nvContentPartPr>
                <p14:cNvPr id="141" name="Freihand 140">
                  <a:extLst>
                    <a:ext uri="{FF2B5EF4-FFF2-40B4-BE49-F238E27FC236}">
                      <a16:creationId xmlns:a16="http://schemas.microsoft.com/office/drawing/2014/main" id="{69E57D8C-6F9D-408A-8919-AA2FC0DA2EDA}"/>
                    </a:ext>
                  </a:extLst>
                </p14:cNvPr>
                <p14:cNvContentPartPr/>
                <p14:nvPr/>
              </p14:nvContentPartPr>
              <p14:xfrm>
                <a:off x="9560088" y="3567528"/>
                <a:ext cx="78120" cy="137520"/>
              </p14:xfrm>
            </p:contentPart>
          </mc:Choice>
          <mc:Fallback>
            <p:pic>
              <p:nvPicPr>
                <p:cNvPr id="141" name="Freihand 140">
                  <a:extLst>
                    <a:ext uri="{FF2B5EF4-FFF2-40B4-BE49-F238E27FC236}">
                      <a16:creationId xmlns:a16="http://schemas.microsoft.com/office/drawing/2014/main" id="{69E57D8C-6F9D-408A-8919-AA2FC0DA2EDA}"/>
                    </a:ext>
                  </a:extLst>
                </p:cNvPr>
                <p:cNvPicPr/>
                <p:nvPr/>
              </p:nvPicPr>
              <p:blipFill>
                <a:blip r:embed="rId159"/>
                <a:stretch>
                  <a:fillRect/>
                </a:stretch>
              </p:blipFill>
              <p:spPr>
                <a:xfrm>
                  <a:off x="9555768" y="3563208"/>
                  <a:ext cx="86760" cy="146160"/>
                </a:xfrm>
                <a:prstGeom prst="rect">
                  <a:avLst/>
                </a:prstGeom>
              </p:spPr>
            </p:pic>
          </mc:Fallback>
        </mc:AlternateContent>
        <mc:AlternateContent xmlns:mc="http://schemas.openxmlformats.org/markup-compatibility/2006">
          <mc:Choice xmlns:p14="http://schemas.microsoft.com/office/powerpoint/2010/main" Requires="p14">
            <p:contentPart p14:bwMode="auto" r:id="rId160">
              <p14:nvContentPartPr>
                <p14:cNvPr id="142" name="Freihand 141">
                  <a:extLst>
                    <a:ext uri="{FF2B5EF4-FFF2-40B4-BE49-F238E27FC236}">
                      <a16:creationId xmlns:a16="http://schemas.microsoft.com/office/drawing/2014/main" id="{36639D16-3F92-48F0-AEFD-FE53CEDCDB52}"/>
                    </a:ext>
                  </a:extLst>
                </p14:cNvPr>
                <p14:cNvContentPartPr/>
                <p14:nvPr/>
              </p14:nvContentPartPr>
              <p14:xfrm>
                <a:off x="9690408" y="3574008"/>
                <a:ext cx="105120" cy="137160"/>
              </p14:xfrm>
            </p:contentPart>
          </mc:Choice>
          <mc:Fallback>
            <p:pic>
              <p:nvPicPr>
                <p:cNvPr id="142" name="Freihand 141">
                  <a:extLst>
                    <a:ext uri="{FF2B5EF4-FFF2-40B4-BE49-F238E27FC236}">
                      <a16:creationId xmlns:a16="http://schemas.microsoft.com/office/drawing/2014/main" id="{36639D16-3F92-48F0-AEFD-FE53CEDCDB52}"/>
                    </a:ext>
                  </a:extLst>
                </p:cNvPr>
                <p:cNvPicPr/>
                <p:nvPr/>
              </p:nvPicPr>
              <p:blipFill>
                <a:blip r:embed="rId161"/>
                <a:stretch>
                  <a:fillRect/>
                </a:stretch>
              </p:blipFill>
              <p:spPr>
                <a:xfrm>
                  <a:off x="9686088" y="3569688"/>
                  <a:ext cx="113760" cy="145800"/>
                </a:xfrm>
                <a:prstGeom prst="rect">
                  <a:avLst/>
                </a:prstGeom>
              </p:spPr>
            </p:pic>
          </mc:Fallback>
        </mc:AlternateContent>
        <mc:AlternateContent xmlns:mc="http://schemas.openxmlformats.org/markup-compatibility/2006">
          <mc:Choice xmlns:p14="http://schemas.microsoft.com/office/powerpoint/2010/main" Requires="p14">
            <p:contentPart p14:bwMode="auto" r:id="rId162">
              <p14:nvContentPartPr>
                <p14:cNvPr id="143" name="Freihand 142">
                  <a:extLst>
                    <a:ext uri="{FF2B5EF4-FFF2-40B4-BE49-F238E27FC236}">
                      <a16:creationId xmlns:a16="http://schemas.microsoft.com/office/drawing/2014/main" id="{9E07DA30-144C-44DE-B9E6-0D763AAFD755}"/>
                    </a:ext>
                  </a:extLst>
                </p14:cNvPr>
                <p14:cNvContentPartPr/>
                <p14:nvPr/>
              </p14:nvContentPartPr>
              <p14:xfrm>
                <a:off x="9809208" y="3555288"/>
                <a:ext cx="85680" cy="159840"/>
              </p14:xfrm>
            </p:contentPart>
          </mc:Choice>
          <mc:Fallback>
            <p:pic>
              <p:nvPicPr>
                <p:cNvPr id="143" name="Freihand 142">
                  <a:extLst>
                    <a:ext uri="{FF2B5EF4-FFF2-40B4-BE49-F238E27FC236}">
                      <a16:creationId xmlns:a16="http://schemas.microsoft.com/office/drawing/2014/main" id="{9E07DA30-144C-44DE-B9E6-0D763AAFD755}"/>
                    </a:ext>
                  </a:extLst>
                </p:cNvPr>
                <p:cNvPicPr/>
                <p:nvPr/>
              </p:nvPicPr>
              <p:blipFill>
                <a:blip r:embed="rId163"/>
                <a:stretch>
                  <a:fillRect/>
                </a:stretch>
              </p:blipFill>
              <p:spPr>
                <a:xfrm>
                  <a:off x="9804888" y="3550968"/>
                  <a:ext cx="94320" cy="168480"/>
                </a:xfrm>
                <a:prstGeom prst="rect">
                  <a:avLst/>
                </a:prstGeom>
              </p:spPr>
            </p:pic>
          </mc:Fallback>
        </mc:AlternateContent>
        <mc:AlternateContent xmlns:mc="http://schemas.openxmlformats.org/markup-compatibility/2006">
          <mc:Choice xmlns:p14="http://schemas.microsoft.com/office/powerpoint/2010/main" Requires="p14">
            <p:contentPart p14:bwMode="auto" r:id="rId164">
              <p14:nvContentPartPr>
                <p14:cNvPr id="144" name="Freihand 143">
                  <a:extLst>
                    <a:ext uri="{FF2B5EF4-FFF2-40B4-BE49-F238E27FC236}">
                      <a16:creationId xmlns:a16="http://schemas.microsoft.com/office/drawing/2014/main" id="{278045E3-728B-4430-838B-5B5F6A29BEAB}"/>
                    </a:ext>
                  </a:extLst>
                </p14:cNvPr>
                <p14:cNvContentPartPr/>
                <p14:nvPr/>
              </p14:nvContentPartPr>
              <p14:xfrm>
                <a:off x="9892728" y="3710448"/>
                <a:ext cx="23400" cy="75960"/>
              </p14:xfrm>
            </p:contentPart>
          </mc:Choice>
          <mc:Fallback>
            <p:pic>
              <p:nvPicPr>
                <p:cNvPr id="144" name="Freihand 143">
                  <a:extLst>
                    <a:ext uri="{FF2B5EF4-FFF2-40B4-BE49-F238E27FC236}">
                      <a16:creationId xmlns:a16="http://schemas.microsoft.com/office/drawing/2014/main" id="{278045E3-728B-4430-838B-5B5F6A29BEAB}"/>
                    </a:ext>
                  </a:extLst>
                </p:cNvPr>
                <p:cNvPicPr/>
                <p:nvPr/>
              </p:nvPicPr>
              <p:blipFill>
                <a:blip r:embed="rId165"/>
                <a:stretch>
                  <a:fillRect/>
                </a:stretch>
              </p:blipFill>
              <p:spPr>
                <a:xfrm>
                  <a:off x="9888408" y="3706128"/>
                  <a:ext cx="32040" cy="84600"/>
                </a:xfrm>
                <a:prstGeom prst="rect">
                  <a:avLst/>
                </a:prstGeom>
              </p:spPr>
            </p:pic>
          </mc:Fallback>
        </mc:AlternateContent>
        <mc:AlternateContent xmlns:mc="http://schemas.openxmlformats.org/markup-compatibility/2006">
          <mc:Choice xmlns:p14="http://schemas.microsoft.com/office/powerpoint/2010/main" Requires="p14">
            <p:contentPart p14:bwMode="auto" r:id="rId166">
              <p14:nvContentPartPr>
                <p14:cNvPr id="145" name="Freihand 144">
                  <a:extLst>
                    <a:ext uri="{FF2B5EF4-FFF2-40B4-BE49-F238E27FC236}">
                      <a16:creationId xmlns:a16="http://schemas.microsoft.com/office/drawing/2014/main" id="{2A89FF50-776E-45DA-BA28-B1EB56E157C7}"/>
                    </a:ext>
                  </a:extLst>
                </p14:cNvPr>
                <p14:cNvContentPartPr/>
                <p14:nvPr/>
              </p14:nvContentPartPr>
              <p14:xfrm>
                <a:off x="9956088" y="3574368"/>
                <a:ext cx="52200" cy="123840"/>
              </p14:xfrm>
            </p:contentPart>
          </mc:Choice>
          <mc:Fallback>
            <p:pic>
              <p:nvPicPr>
                <p:cNvPr id="145" name="Freihand 144">
                  <a:extLst>
                    <a:ext uri="{FF2B5EF4-FFF2-40B4-BE49-F238E27FC236}">
                      <a16:creationId xmlns:a16="http://schemas.microsoft.com/office/drawing/2014/main" id="{2A89FF50-776E-45DA-BA28-B1EB56E157C7}"/>
                    </a:ext>
                  </a:extLst>
                </p:cNvPr>
                <p:cNvPicPr/>
                <p:nvPr/>
              </p:nvPicPr>
              <p:blipFill>
                <a:blip r:embed="rId167"/>
                <a:stretch>
                  <a:fillRect/>
                </a:stretch>
              </p:blipFill>
              <p:spPr>
                <a:xfrm>
                  <a:off x="9951768" y="3570048"/>
                  <a:ext cx="60840" cy="132480"/>
                </a:xfrm>
                <a:prstGeom prst="rect">
                  <a:avLst/>
                </a:prstGeom>
              </p:spPr>
            </p:pic>
          </mc:Fallback>
        </mc:AlternateContent>
        <mc:AlternateContent xmlns:mc="http://schemas.openxmlformats.org/markup-compatibility/2006">
          <mc:Choice xmlns:p14="http://schemas.microsoft.com/office/powerpoint/2010/main" Requires="p14">
            <p:contentPart p14:bwMode="auto" r:id="rId168">
              <p14:nvContentPartPr>
                <p14:cNvPr id="146" name="Freihand 145">
                  <a:extLst>
                    <a:ext uri="{FF2B5EF4-FFF2-40B4-BE49-F238E27FC236}">
                      <a16:creationId xmlns:a16="http://schemas.microsoft.com/office/drawing/2014/main" id="{971153F7-85B6-4FB8-9FED-05C087A40843}"/>
                    </a:ext>
                  </a:extLst>
                </p14:cNvPr>
                <p14:cNvContentPartPr/>
                <p14:nvPr/>
              </p14:nvContentPartPr>
              <p14:xfrm>
                <a:off x="9992448" y="3554928"/>
                <a:ext cx="79200" cy="16560"/>
              </p14:xfrm>
            </p:contentPart>
          </mc:Choice>
          <mc:Fallback>
            <p:pic>
              <p:nvPicPr>
                <p:cNvPr id="146" name="Freihand 145">
                  <a:extLst>
                    <a:ext uri="{FF2B5EF4-FFF2-40B4-BE49-F238E27FC236}">
                      <a16:creationId xmlns:a16="http://schemas.microsoft.com/office/drawing/2014/main" id="{971153F7-85B6-4FB8-9FED-05C087A40843}"/>
                    </a:ext>
                  </a:extLst>
                </p:cNvPr>
                <p:cNvPicPr/>
                <p:nvPr/>
              </p:nvPicPr>
              <p:blipFill>
                <a:blip r:embed="rId169"/>
                <a:stretch>
                  <a:fillRect/>
                </a:stretch>
              </p:blipFill>
              <p:spPr>
                <a:xfrm>
                  <a:off x="9988128" y="3550608"/>
                  <a:ext cx="87840" cy="25200"/>
                </a:xfrm>
                <a:prstGeom prst="rect">
                  <a:avLst/>
                </a:prstGeom>
              </p:spPr>
            </p:pic>
          </mc:Fallback>
        </mc:AlternateContent>
        <mc:AlternateContent xmlns:mc="http://schemas.openxmlformats.org/markup-compatibility/2006">
          <mc:Choice xmlns:p14="http://schemas.microsoft.com/office/powerpoint/2010/main" Requires="p14">
            <p:contentPart p14:bwMode="auto" r:id="rId170">
              <p14:nvContentPartPr>
                <p14:cNvPr id="147" name="Freihand 146">
                  <a:extLst>
                    <a:ext uri="{FF2B5EF4-FFF2-40B4-BE49-F238E27FC236}">
                      <a16:creationId xmlns:a16="http://schemas.microsoft.com/office/drawing/2014/main" id="{0F7DBE7F-9596-40D6-AF6F-4BC5CB11F801}"/>
                    </a:ext>
                  </a:extLst>
                </p14:cNvPr>
                <p14:cNvContentPartPr/>
                <p14:nvPr/>
              </p14:nvContentPartPr>
              <p14:xfrm>
                <a:off x="10063008" y="3577248"/>
                <a:ext cx="73440" cy="97200"/>
              </p14:xfrm>
            </p:contentPart>
          </mc:Choice>
          <mc:Fallback>
            <p:pic>
              <p:nvPicPr>
                <p:cNvPr id="147" name="Freihand 146">
                  <a:extLst>
                    <a:ext uri="{FF2B5EF4-FFF2-40B4-BE49-F238E27FC236}">
                      <a16:creationId xmlns:a16="http://schemas.microsoft.com/office/drawing/2014/main" id="{0F7DBE7F-9596-40D6-AF6F-4BC5CB11F801}"/>
                    </a:ext>
                  </a:extLst>
                </p:cNvPr>
                <p:cNvPicPr/>
                <p:nvPr/>
              </p:nvPicPr>
              <p:blipFill>
                <a:blip r:embed="rId171"/>
                <a:stretch>
                  <a:fillRect/>
                </a:stretch>
              </p:blipFill>
              <p:spPr>
                <a:xfrm>
                  <a:off x="10058688" y="3572928"/>
                  <a:ext cx="82080" cy="105840"/>
                </a:xfrm>
                <a:prstGeom prst="rect">
                  <a:avLst/>
                </a:prstGeom>
              </p:spPr>
            </p:pic>
          </mc:Fallback>
        </mc:AlternateContent>
        <mc:AlternateContent xmlns:mc="http://schemas.openxmlformats.org/markup-compatibility/2006">
          <mc:Choice xmlns:p14="http://schemas.microsoft.com/office/powerpoint/2010/main" Requires="p14">
            <p:contentPart p14:bwMode="auto" r:id="rId172">
              <p14:nvContentPartPr>
                <p14:cNvPr id="148" name="Freihand 147">
                  <a:extLst>
                    <a:ext uri="{FF2B5EF4-FFF2-40B4-BE49-F238E27FC236}">
                      <a16:creationId xmlns:a16="http://schemas.microsoft.com/office/drawing/2014/main" id="{BEAC6C91-B4B1-4D14-888A-BD9563B37F59}"/>
                    </a:ext>
                  </a:extLst>
                </p14:cNvPr>
                <p14:cNvContentPartPr/>
                <p14:nvPr/>
              </p14:nvContentPartPr>
              <p14:xfrm>
                <a:off x="9552528" y="3779208"/>
                <a:ext cx="592200" cy="56160"/>
              </p14:xfrm>
            </p:contentPart>
          </mc:Choice>
          <mc:Fallback>
            <p:pic>
              <p:nvPicPr>
                <p:cNvPr id="148" name="Freihand 147">
                  <a:extLst>
                    <a:ext uri="{FF2B5EF4-FFF2-40B4-BE49-F238E27FC236}">
                      <a16:creationId xmlns:a16="http://schemas.microsoft.com/office/drawing/2014/main" id="{BEAC6C91-B4B1-4D14-888A-BD9563B37F59}"/>
                    </a:ext>
                  </a:extLst>
                </p:cNvPr>
                <p:cNvPicPr/>
                <p:nvPr/>
              </p:nvPicPr>
              <p:blipFill>
                <a:blip r:embed="rId173"/>
                <a:stretch>
                  <a:fillRect/>
                </a:stretch>
              </p:blipFill>
              <p:spPr>
                <a:xfrm>
                  <a:off x="9548208" y="3774888"/>
                  <a:ext cx="600840" cy="64800"/>
                </a:xfrm>
                <a:prstGeom prst="rect">
                  <a:avLst/>
                </a:prstGeom>
              </p:spPr>
            </p:pic>
          </mc:Fallback>
        </mc:AlternateContent>
        <mc:AlternateContent xmlns:mc="http://schemas.openxmlformats.org/markup-compatibility/2006">
          <mc:Choice xmlns:p14="http://schemas.microsoft.com/office/powerpoint/2010/main" Requires="p14">
            <p:contentPart p14:bwMode="auto" r:id="rId174">
              <p14:nvContentPartPr>
                <p14:cNvPr id="149" name="Freihand 148">
                  <a:extLst>
                    <a:ext uri="{FF2B5EF4-FFF2-40B4-BE49-F238E27FC236}">
                      <a16:creationId xmlns:a16="http://schemas.microsoft.com/office/drawing/2014/main" id="{4B5CD159-FB9E-4C13-84D0-1B259B6EC35B}"/>
                    </a:ext>
                  </a:extLst>
                </p14:cNvPr>
                <p14:cNvContentPartPr/>
                <p14:nvPr/>
              </p14:nvContentPartPr>
              <p14:xfrm>
                <a:off x="9612288" y="3864168"/>
                <a:ext cx="165240" cy="115560"/>
              </p14:xfrm>
            </p:contentPart>
          </mc:Choice>
          <mc:Fallback>
            <p:pic>
              <p:nvPicPr>
                <p:cNvPr id="149" name="Freihand 148">
                  <a:extLst>
                    <a:ext uri="{FF2B5EF4-FFF2-40B4-BE49-F238E27FC236}">
                      <a16:creationId xmlns:a16="http://schemas.microsoft.com/office/drawing/2014/main" id="{4B5CD159-FB9E-4C13-84D0-1B259B6EC35B}"/>
                    </a:ext>
                  </a:extLst>
                </p:cNvPr>
                <p:cNvPicPr/>
                <p:nvPr/>
              </p:nvPicPr>
              <p:blipFill>
                <a:blip r:embed="rId175"/>
                <a:stretch>
                  <a:fillRect/>
                </a:stretch>
              </p:blipFill>
              <p:spPr>
                <a:xfrm>
                  <a:off x="9607968" y="3859848"/>
                  <a:ext cx="173880" cy="124200"/>
                </a:xfrm>
                <a:prstGeom prst="rect">
                  <a:avLst/>
                </a:prstGeom>
              </p:spPr>
            </p:pic>
          </mc:Fallback>
        </mc:AlternateContent>
        <mc:AlternateContent xmlns:mc="http://schemas.openxmlformats.org/markup-compatibility/2006">
          <mc:Choice xmlns:p14="http://schemas.microsoft.com/office/powerpoint/2010/main" Requires="p14">
            <p:contentPart p14:bwMode="auto" r:id="rId176">
              <p14:nvContentPartPr>
                <p14:cNvPr id="150" name="Freihand 149">
                  <a:extLst>
                    <a:ext uri="{FF2B5EF4-FFF2-40B4-BE49-F238E27FC236}">
                      <a16:creationId xmlns:a16="http://schemas.microsoft.com/office/drawing/2014/main" id="{23759B75-6615-47E0-A18B-3A25E0DA4CEA}"/>
                    </a:ext>
                  </a:extLst>
                </p14:cNvPr>
                <p14:cNvContentPartPr/>
                <p14:nvPr/>
              </p14:nvContentPartPr>
              <p14:xfrm>
                <a:off x="9820728" y="3899088"/>
                <a:ext cx="85320" cy="79200"/>
              </p14:xfrm>
            </p:contentPart>
          </mc:Choice>
          <mc:Fallback>
            <p:pic>
              <p:nvPicPr>
                <p:cNvPr id="150" name="Freihand 149">
                  <a:extLst>
                    <a:ext uri="{FF2B5EF4-FFF2-40B4-BE49-F238E27FC236}">
                      <a16:creationId xmlns:a16="http://schemas.microsoft.com/office/drawing/2014/main" id="{23759B75-6615-47E0-A18B-3A25E0DA4CEA}"/>
                    </a:ext>
                  </a:extLst>
                </p:cNvPr>
                <p:cNvPicPr/>
                <p:nvPr/>
              </p:nvPicPr>
              <p:blipFill>
                <a:blip r:embed="rId177"/>
                <a:stretch>
                  <a:fillRect/>
                </a:stretch>
              </p:blipFill>
              <p:spPr>
                <a:xfrm>
                  <a:off x="9816408" y="3894768"/>
                  <a:ext cx="93960" cy="87840"/>
                </a:xfrm>
                <a:prstGeom prst="rect">
                  <a:avLst/>
                </a:prstGeom>
              </p:spPr>
            </p:pic>
          </mc:Fallback>
        </mc:AlternateContent>
        <mc:AlternateContent xmlns:mc="http://schemas.openxmlformats.org/markup-compatibility/2006">
          <mc:Choice xmlns:p14="http://schemas.microsoft.com/office/powerpoint/2010/main" Requires="p14">
            <p:contentPart p14:bwMode="auto" r:id="rId178">
              <p14:nvContentPartPr>
                <p14:cNvPr id="151" name="Freihand 150">
                  <a:extLst>
                    <a:ext uri="{FF2B5EF4-FFF2-40B4-BE49-F238E27FC236}">
                      <a16:creationId xmlns:a16="http://schemas.microsoft.com/office/drawing/2014/main" id="{805CE9FE-394A-439B-9426-8F7C300D7BE2}"/>
                    </a:ext>
                  </a:extLst>
                </p14:cNvPr>
                <p14:cNvContentPartPr/>
                <p14:nvPr/>
              </p14:nvContentPartPr>
              <p14:xfrm>
                <a:off x="9946728" y="3892968"/>
                <a:ext cx="101160" cy="90720"/>
              </p14:xfrm>
            </p:contentPart>
          </mc:Choice>
          <mc:Fallback>
            <p:pic>
              <p:nvPicPr>
                <p:cNvPr id="151" name="Freihand 150">
                  <a:extLst>
                    <a:ext uri="{FF2B5EF4-FFF2-40B4-BE49-F238E27FC236}">
                      <a16:creationId xmlns:a16="http://schemas.microsoft.com/office/drawing/2014/main" id="{805CE9FE-394A-439B-9426-8F7C300D7BE2}"/>
                    </a:ext>
                  </a:extLst>
                </p:cNvPr>
                <p:cNvPicPr/>
                <p:nvPr/>
              </p:nvPicPr>
              <p:blipFill>
                <a:blip r:embed="rId179"/>
                <a:stretch>
                  <a:fillRect/>
                </a:stretch>
              </p:blipFill>
              <p:spPr>
                <a:xfrm>
                  <a:off x="9942408" y="3888648"/>
                  <a:ext cx="109800" cy="99360"/>
                </a:xfrm>
                <a:prstGeom prst="rect">
                  <a:avLst/>
                </a:prstGeom>
              </p:spPr>
            </p:pic>
          </mc:Fallback>
        </mc:AlternateContent>
      </p:grpSp>
      <p:grpSp>
        <p:nvGrpSpPr>
          <p:cNvPr id="161" name="Gruppieren 160">
            <a:extLst>
              <a:ext uri="{FF2B5EF4-FFF2-40B4-BE49-F238E27FC236}">
                <a16:creationId xmlns:a16="http://schemas.microsoft.com/office/drawing/2014/main" id="{FE4B40B0-BEE9-4EB5-97D8-F7977FCF42EE}"/>
              </a:ext>
            </a:extLst>
          </p:cNvPr>
          <p:cNvGrpSpPr/>
          <p:nvPr/>
        </p:nvGrpSpPr>
        <p:grpSpPr>
          <a:xfrm>
            <a:off x="10385928" y="3452688"/>
            <a:ext cx="1024920" cy="358200"/>
            <a:chOff x="10385928" y="3452688"/>
            <a:chExt cx="1024920" cy="358200"/>
          </a:xfrm>
        </p:grpSpPr>
        <mc:AlternateContent xmlns:mc="http://schemas.openxmlformats.org/markup-compatibility/2006">
          <mc:Choice xmlns:p14="http://schemas.microsoft.com/office/powerpoint/2010/main" Requires="p14">
            <p:contentPart p14:bwMode="auto" r:id="rId180">
              <p14:nvContentPartPr>
                <p14:cNvPr id="153" name="Freihand 152">
                  <a:extLst>
                    <a:ext uri="{FF2B5EF4-FFF2-40B4-BE49-F238E27FC236}">
                      <a16:creationId xmlns:a16="http://schemas.microsoft.com/office/drawing/2014/main" id="{5A0B5D9A-ACDC-4FC6-A3A1-E72C547BEB87}"/>
                    </a:ext>
                  </a:extLst>
                </p14:cNvPr>
                <p14:cNvContentPartPr/>
                <p14:nvPr/>
              </p14:nvContentPartPr>
              <p14:xfrm>
                <a:off x="10388088" y="3721968"/>
                <a:ext cx="154800" cy="27360"/>
              </p14:xfrm>
            </p:contentPart>
          </mc:Choice>
          <mc:Fallback>
            <p:pic>
              <p:nvPicPr>
                <p:cNvPr id="153" name="Freihand 152">
                  <a:extLst>
                    <a:ext uri="{FF2B5EF4-FFF2-40B4-BE49-F238E27FC236}">
                      <a16:creationId xmlns:a16="http://schemas.microsoft.com/office/drawing/2014/main" id="{5A0B5D9A-ACDC-4FC6-A3A1-E72C547BEB87}"/>
                    </a:ext>
                  </a:extLst>
                </p:cNvPr>
                <p:cNvPicPr/>
                <p:nvPr/>
              </p:nvPicPr>
              <p:blipFill>
                <a:blip r:embed="rId181"/>
                <a:stretch>
                  <a:fillRect/>
                </a:stretch>
              </p:blipFill>
              <p:spPr>
                <a:xfrm>
                  <a:off x="10383768" y="3717648"/>
                  <a:ext cx="163440" cy="36000"/>
                </a:xfrm>
                <a:prstGeom prst="rect">
                  <a:avLst/>
                </a:prstGeom>
              </p:spPr>
            </p:pic>
          </mc:Fallback>
        </mc:AlternateContent>
        <mc:AlternateContent xmlns:mc="http://schemas.openxmlformats.org/markup-compatibility/2006">
          <mc:Choice xmlns:p14="http://schemas.microsoft.com/office/powerpoint/2010/main" Requires="p14">
            <p:contentPart p14:bwMode="auto" r:id="rId182">
              <p14:nvContentPartPr>
                <p14:cNvPr id="154" name="Freihand 153">
                  <a:extLst>
                    <a:ext uri="{FF2B5EF4-FFF2-40B4-BE49-F238E27FC236}">
                      <a16:creationId xmlns:a16="http://schemas.microsoft.com/office/drawing/2014/main" id="{D360E283-C1A3-4379-9C3A-326AC16CD63D}"/>
                    </a:ext>
                  </a:extLst>
                </p14:cNvPr>
                <p14:cNvContentPartPr/>
                <p14:nvPr/>
              </p14:nvContentPartPr>
              <p14:xfrm>
                <a:off x="10385928" y="3794328"/>
                <a:ext cx="138240" cy="16560"/>
              </p14:xfrm>
            </p:contentPart>
          </mc:Choice>
          <mc:Fallback>
            <p:pic>
              <p:nvPicPr>
                <p:cNvPr id="154" name="Freihand 153">
                  <a:extLst>
                    <a:ext uri="{FF2B5EF4-FFF2-40B4-BE49-F238E27FC236}">
                      <a16:creationId xmlns:a16="http://schemas.microsoft.com/office/drawing/2014/main" id="{D360E283-C1A3-4379-9C3A-326AC16CD63D}"/>
                    </a:ext>
                  </a:extLst>
                </p:cNvPr>
                <p:cNvPicPr/>
                <p:nvPr/>
              </p:nvPicPr>
              <p:blipFill>
                <a:blip r:embed="rId183"/>
                <a:stretch>
                  <a:fillRect/>
                </a:stretch>
              </p:blipFill>
              <p:spPr>
                <a:xfrm>
                  <a:off x="10381608" y="3790008"/>
                  <a:ext cx="146880" cy="25200"/>
                </a:xfrm>
                <a:prstGeom prst="rect">
                  <a:avLst/>
                </a:prstGeom>
              </p:spPr>
            </p:pic>
          </mc:Fallback>
        </mc:AlternateContent>
        <mc:AlternateContent xmlns:mc="http://schemas.openxmlformats.org/markup-compatibility/2006">
          <mc:Choice xmlns:p14="http://schemas.microsoft.com/office/powerpoint/2010/main" Requires="p14">
            <p:contentPart p14:bwMode="auto" r:id="rId184">
              <p14:nvContentPartPr>
                <p14:cNvPr id="155" name="Freihand 154">
                  <a:extLst>
                    <a:ext uri="{FF2B5EF4-FFF2-40B4-BE49-F238E27FC236}">
                      <a16:creationId xmlns:a16="http://schemas.microsoft.com/office/drawing/2014/main" id="{D56F92FE-8B90-4FB3-A488-D9663E7E36F4}"/>
                    </a:ext>
                  </a:extLst>
                </p14:cNvPr>
                <p14:cNvContentPartPr/>
                <p14:nvPr/>
              </p14:nvContentPartPr>
              <p14:xfrm>
                <a:off x="10722888" y="3599568"/>
                <a:ext cx="166680" cy="169560"/>
              </p14:xfrm>
            </p:contentPart>
          </mc:Choice>
          <mc:Fallback>
            <p:pic>
              <p:nvPicPr>
                <p:cNvPr id="155" name="Freihand 154">
                  <a:extLst>
                    <a:ext uri="{FF2B5EF4-FFF2-40B4-BE49-F238E27FC236}">
                      <a16:creationId xmlns:a16="http://schemas.microsoft.com/office/drawing/2014/main" id="{D56F92FE-8B90-4FB3-A488-D9663E7E36F4}"/>
                    </a:ext>
                  </a:extLst>
                </p:cNvPr>
                <p:cNvPicPr/>
                <p:nvPr/>
              </p:nvPicPr>
              <p:blipFill>
                <a:blip r:embed="rId185"/>
                <a:stretch>
                  <a:fillRect/>
                </a:stretch>
              </p:blipFill>
              <p:spPr>
                <a:xfrm>
                  <a:off x="10718568" y="3595248"/>
                  <a:ext cx="175320" cy="178200"/>
                </a:xfrm>
                <a:prstGeom prst="rect">
                  <a:avLst/>
                </a:prstGeom>
              </p:spPr>
            </p:pic>
          </mc:Fallback>
        </mc:AlternateContent>
        <mc:AlternateContent xmlns:mc="http://schemas.openxmlformats.org/markup-compatibility/2006">
          <mc:Choice xmlns:p14="http://schemas.microsoft.com/office/powerpoint/2010/main" Requires="p14">
            <p:contentPart p14:bwMode="auto" r:id="rId186">
              <p14:nvContentPartPr>
                <p14:cNvPr id="156" name="Freihand 155">
                  <a:extLst>
                    <a:ext uri="{FF2B5EF4-FFF2-40B4-BE49-F238E27FC236}">
                      <a16:creationId xmlns:a16="http://schemas.microsoft.com/office/drawing/2014/main" id="{3F14058E-93C9-4621-A576-845B06BD456D}"/>
                    </a:ext>
                  </a:extLst>
                </p14:cNvPr>
                <p14:cNvContentPartPr/>
                <p14:nvPr/>
              </p14:nvContentPartPr>
              <p14:xfrm>
                <a:off x="10988208" y="3624768"/>
                <a:ext cx="38880" cy="163440"/>
              </p14:xfrm>
            </p:contentPart>
          </mc:Choice>
          <mc:Fallback>
            <p:pic>
              <p:nvPicPr>
                <p:cNvPr id="156" name="Freihand 155">
                  <a:extLst>
                    <a:ext uri="{FF2B5EF4-FFF2-40B4-BE49-F238E27FC236}">
                      <a16:creationId xmlns:a16="http://schemas.microsoft.com/office/drawing/2014/main" id="{3F14058E-93C9-4621-A576-845B06BD456D}"/>
                    </a:ext>
                  </a:extLst>
                </p:cNvPr>
                <p:cNvPicPr/>
                <p:nvPr/>
              </p:nvPicPr>
              <p:blipFill>
                <a:blip r:embed="rId187"/>
                <a:stretch>
                  <a:fillRect/>
                </a:stretch>
              </p:blipFill>
              <p:spPr>
                <a:xfrm>
                  <a:off x="10983888" y="3620448"/>
                  <a:ext cx="47520" cy="172080"/>
                </a:xfrm>
                <a:prstGeom prst="rect">
                  <a:avLst/>
                </a:prstGeom>
              </p:spPr>
            </p:pic>
          </mc:Fallback>
        </mc:AlternateContent>
        <mc:AlternateContent xmlns:mc="http://schemas.openxmlformats.org/markup-compatibility/2006">
          <mc:Choice xmlns:p14="http://schemas.microsoft.com/office/powerpoint/2010/main" Requires="p14">
            <p:contentPart p14:bwMode="auto" r:id="rId188">
              <p14:nvContentPartPr>
                <p14:cNvPr id="157" name="Freihand 156">
                  <a:extLst>
                    <a:ext uri="{FF2B5EF4-FFF2-40B4-BE49-F238E27FC236}">
                      <a16:creationId xmlns:a16="http://schemas.microsoft.com/office/drawing/2014/main" id="{4DB724B5-4774-4F99-84C2-27A05D2792A5}"/>
                    </a:ext>
                  </a:extLst>
                </p14:cNvPr>
                <p14:cNvContentPartPr/>
                <p14:nvPr/>
              </p14:nvContentPartPr>
              <p14:xfrm>
                <a:off x="10947168" y="3640608"/>
                <a:ext cx="281880" cy="116280"/>
              </p14:xfrm>
            </p:contentPart>
          </mc:Choice>
          <mc:Fallback>
            <p:pic>
              <p:nvPicPr>
                <p:cNvPr id="157" name="Freihand 156">
                  <a:extLst>
                    <a:ext uri="{FF2B5EF4-FFF2-40B4-BE49-F238E27FC236}">
                      <a16:creationId xmlns:a16="http://schemas.microsoft.com/office/drawing/2014/main" id="{4DB724B5-4774-4F99-84C2-27A05D2792A5}"/>
                    </a:ext>
                  </a:extLst>
                </p:cNvPr>
                <p:cNvPicPr/>
                <p:nvPr/>
              </p:nvPicPr>
              <p:blipFill>
                <a:blip r:embed="rId189"/>
                <a:stretch>
                  <a:fillRect/>
                </a:stretch>
              </p:blipFill>
              <p:spPr>
                <a:xfrm>
                  <a:off x="10942848" y="3636288"/>
                  <a:ext cx="290520" cy="124920"/>
                </a:xfrm>
                <a:prstGeom prst="rect">
                  <a:avLst/>
                </a:prstGeom>
              </p:spPr>
            </p:pic>
          </mc:Fallback>
        </mc:AlternateContent>
        <mc:AlternateContent xmlns:mc="http://schemas.openxmlformats.org/markup-compatibility/2006">
          <mc:Choice xmlns:p14="http://schemas.microsoft.com/office/powerpoint/2010/main" Requires="p14">
            <p:contentPart p14:bwMode="auto" r:id="rId190">
              <p14:nvContentPartPr>
                <p14:cNvPr id="158" name="Freihand 157">
                  <a:extLst>
                    <a:ext uri="{FF2B5EF4-FFF2-40B4-BE49-F238E27FC236}">
                      <a16:creationId xmlns:a16="http://schemas.microsoft.com/office/drawing/2014/main" id="{A8E9F7D7-6210-462A-B16C-29C99E45135F}"/>
                    </a:ext>
                  </a:extLst>
                </p14:cNvPr>
                <p14:cNvContentPartPr/>
                <p14:nvPr/>
              </p14:nvContentPartPr>
              <p14:xfrm>
                <a:off x="11234448" y="3633048"/>
                <a:ext cx="58320" cy="123480"/>
              </p14:xfrm>
            </p:contentPart>
          </mc:Choice>
          <mc:Fallback>
            <p:pic>
              <p:nvPicPr>
                <p:cNvPr id="158" name="Freihand 157">
                  <a:extLst>
                    <a:ext uri="{FF2B5EF4-FFF2-40B4-BE49-F238E27FC236}">
                      <a16:creationId xmlns:a16="http://schemas.microsoft.com/office/drawing/2014/main" id="{A8E9F7D7-6210-462A-B16C-29C99E45135F}"/>
                    </a:ext>
                  </a:extLst>
                </p:cNvPr>
                <p:cNvPicPr/>
                <p:nvPr/>
              </p:nvPicPr>
              <p:blipFill>
                <a:blip r:embed="rId191"/>
                <a:stretch>
                  <a:fillRect/>
                </a:stretch>
              </p:blipFill>
              <p:spPr>
                <a:xfrm>
                  <a:off x="11229768" y="3628728"/>
                  <a:ext cx="66960" cy="132120"/>
                </a:xfrm>
                <a:prstGeom prst="rect">
                  <a:avLst/>
                </a:prstGeom>
              </p:spPr>
            </p:pic>
          </mc:Fallback>
        </mc:AlternateContent>
        <mc:AlternateContent xmlns:mc="http://schemas.openxmlformats.org/markup-compatibility/2006">
          <mc:Choice xmlns:p14="http://schemas.microsoft.com/office/powerpoint/2010/main" Requires="p14">
            <p:contentPart p14:bwMode="auto" r:id="rId192">
              <p14:nvContentPartPr>
                <p14:cNvPr id="159" name="Freihand 158">
                  <a:extLst>
                    <a:ext uri="{FF2B5EF4-FFF2-40B4-BE49-F238E27FC236}">
                      <a16:creationId xmlns:a16="http://schemas.microsoft.com/office/drawing/2014/main" id="{6D954388-A476-431F-A4DE-57460081B283}"/>
                    </a:ext>
                  </a:extLst>
                </p14:cNvPr>
                <p14:cNvContentPartPr/>
                <p14:nvPr/>
              </p14:nvContentPartPr>
              <p14:xfrm>
                <a:off x="11111688" y="3556368"/>
                <a:ext cx="265320" cy="16200"/>
              </p14:xfrm>
            </p:contentPart>
          </mc:Choice>
          <mc:Fallback>
            <p:pic>
              <p:nvPicPr>
                <p:cNvPr id="159" name="Freihand 158">
                  <a:extLst>
                    <a:ext uri="{FF2B5EF4-FFF2-40B4-BE49-F238E27FC236}">
                      <a16:creationId xmlns:a16="http://schemas.microsoft.com/office/drawing/2014/main" id="{6D954388-A476-431F-A4DE-57460081B283}"/>
                    </a:ext>
                  </a:extLst>
                </p:cNvPr>
                <p:cNvPicPr/>
                <p:nvPr/>
              </p:nvPicPr>
              <p:blipFill>
                <a:blip r:embed="rId193"/>
                <a:stretch>
                  <a:fillRect/>
                </a:stretch>
              </p:blipFill>
              <p:spPr>
                <a:xfrm>
                  <a:off x="11107368" y="3552048"/>
                  <a:ext cx="273960" cy="24840"/>
                </a:xfrm>
                <a:prstGeom prst="rect">
                  <a:avLst/>
                </a:prstGeom>
              </p:spPr>
            </p:pic>
          </mc:Fallback>
        </mc:AlternateContent>
        <mc:AlternateContent xmlns:mc="http://schemas.openxmlformats.org/markup-compatibility/2006">
          <mc:Choice xmlns:p14="http://schemas.microsoft.com/office/powerpoint/2010/main" Requires="p14">
            <p:contentPart p14:bwMode="auto" r:id="rId194">
              <p14:nvContentPartPr>
                <p14:cNvPr id="160" name="Freihand 159">
                  <a:extLst>
                    <a:ext uri="{FF2B5EF4-FFF2-40B4-BE49-F238E27FC236}">
                      <a16:creationId xmlns:a16="http://schemas.microsoft.com/office/drawing/2014/main" id="{0685D61C-675B-41AA-89DE-622B37DD3960}"/>
                    </a:ext>
                  </a:extLst>
                </p14:cNvPr>
                <p14:cNvContentPartPr/>
                <p14:nvPr/>
              </p14:nvContentPartPr>
              <p14:xfrm>
                <a:off x="11127168" y="3452688"/>
                <a:ext cx="283680" cy="19800"/>
              </p14:xfrm>
            </p:contentPart>
          </mc:Choice>
          <mc:Fallback>
            <p:pic>
              <p:nvPicPr>
                <p:cNvPr id="160" name="Freihand 159">
                  <a:extLst>
                    <a:ext uri="{FF2B5EF4-FFF2-40B4-BE49-F238E27FC236}">
                      <a16:creationId xmlns:a16="http://schemas.microsoft.com/office/drawing/2014/main" id="{0685D61C-675B-41AA-89DE-622B37DD3960}"/>
                    </a:ext>
                  </a:extLst>
                </p:cNvPr>
                <p:cNvPicPr/>
                <p:nvPr/>
              </p:nvPicPr>
              <p:blipFill>
                <a:blip r:embed="rId195"/>
                <a:stretch>
                  <a:fillRect/>
                </a:stretch>
              </p:blipFill>
              <p:spPr>
                <a:xfrm>
                  <a:off x="11122848" y="3448368"/>
                  <a:ext cx="292320" cy="28440"/>
                </a:xfrm>
                <a:prstGeom prst="rect">
                  <a:avLst/>
                </a:prstGeom>
              </p:spPr>
            </p:pic>
          </mc:Fallback>
        </mc:AlternateContent>
      </p:grpSp>
      <p:grpSp>
        <p:nvGrpSpPr>
          <p:cNvPr id="176" name="Gruppieren 175">
            <a:extLst>
              <a:ext uri="{FF2B5EF4-FFF2-40B4-BE49-F238E27FC236}">
                <a16:creationId xmlns:a16="http://schemas.microsoft.com/office/drawing/2014/main" id="{C3E09757-AB15-499A-AB19-A16C969DA570}"/>
              </a:ext>
            </a:extLst>
          </p:cNvPr>
          <p:cNvGrpSpPr/>
          <p:nvPr/>
        </p:nvGrpSpPr>
        <p:grpSpPr>
          <a:xfrm>
            <a:off x="8762328" y="2044008"/>
            <a:ext cx="2425320" cy="1058400"/>
            <a:chOff x="8762328" y="2044008"/>
            <a:chExt cx="2425320" cy="1058400"/>
          </a:xfrm>
        </p:grpSpPr>
        <mc:AlternateContent xmlns:mc="http://schemas.openxmlformats.org/markup-compatibility/2006">
          <mc:Choice xmlns:p14="http://schemas.microsoft.com/office/powerpoint/2010/main" Requires="p14">
            <p:contentPart p14:bwMode="auto" r:id="rId196">
              <p14:nvContentPartPr>
                <p14:cNvPr id="43" name="Freihand 42">
                  <a:extLst>
                    <a:ext uri="{FF2B5EF4-FFF2-40B4-BE49-F238E27FC236}">
                      <a16:creationId xmlns:a16="http://schemas.microsoft.com/office/drawing/2014/main" id="{305A8D45-120E-43F4-95CE-57F5E597C622}"/>
                    </a:ext>
                  </a:extLst>
                </p14:cNvPr>
                <p14:cNvContentPartPr/>
                <p14:nvPr/>
              </p14:nvContentPartPr>
              <p14:xfrm>
                <a:off x="10356768" y="2044008"/>
                <a:ext cx="496800" cy="236880"/>
              </p14:xfrm>
            </p:contentPart>
          </mc:Choice>
          <mc:Fallback>
            <p:pic>
              <p:nvPicPr>
                <p:cNvPr id="43" name="Freihand 42">
                  <a:extLst>
                    <a:ext uri="{FF2B5EF4-FFF2-40B4-BE49-F238E27FC236}">
                      <a16:creationId xmlns:a16="http://schemas.microsoft.com/office/drawing/2014/main" id="{305A8D45-120E-43F4-95CE-57F5E597C622}"/>
                    </a:ext>
                  </a:extLst>
                </p:cNvPr>
                <p:cNvPicPr/>
                <p:nvPr/>
              </p:nvPicPr>
              <p:blipFill>
                <a:blip r:embed="rId197"/>
                <a:stretch>
                  <a:fillRect/>
                </a:stretch>
              </p:blipFill>
              <p:spPr>
                <a:xfrm>
                  <a:off x="10352448" y="2039688"/>
                  <a:ext cx="505440" cy="245520"/>
                </a:xfrm>
                <a:prstGeom prst="rect">
                  <a:avLst/>
                </a:prstGeom>
              </p:spPr>
            </p:pic>
          </mc:Fallback>
        </mc:AlternateContent>
        <mc:AlternateContent xmlns:mc="http://schemas.openxmlformats.org/markup-compatibility/2006">
          <mc:Choice xmlns:p14="http://schemas.microsoft.com/office/powerpoint/2010/main" Requires="p14">
            <p:contentPart p14:bwMode="auto" r:id="rId198">
              <p14:nvContentPartPr>
                <p14:cNvPr id="23" name="Freihand 22">
                  <a:extLst>
                    <a:ext uri="{FF2B5EF4-FFF2-40B4-BE49-F238E27FC236}">
                      <a16:creationId xmlns:a16="http://schemas.microsoft.com/office/drawing/2014/main" id="{FFF2EF15-9D27-4236-B919-622E86D5F918}"/>
                    </a:ext>
                  </a:extLst>
                </p14:cNvPr>
                <p14:cNvContentPartPr/>
                <p14:nvPr/>
              </p14:nvContentPartPr>
              <p14:xfrm>
                <a:off x="8932968" y="2091888"/>
                <a:ext cx="181080" cy="156240"/>
              </p14:xfrm>
            </p:contentPart>
          </mc:Choice>
          <mc:Fallback>
            <p:pic>
              <p:nvPicPr>
                <p:cNvPr id="23" name="Freihand 22">
                  <a:extLst>
                    <a:ext uri="{FF2B5EF4-FFF2-40B4-BE49-F238E27FC236}">
                      <a16:creationId xmlns:a16="http://schemas.microsoft.com/office/drawing/2014/main" id="{FFF2EF15-9D27-4236-B919-622E86D5F918}"/>
                    </a:ext>
                  </a:extLst>
                </p:cNvPr>
                <p:cNvPicPr/>
                <p:nvPr/>
              </p:nvPicPr>
              <p:blipFill>
                <a:blip r:embed="rId199"/>
                <a:stretch>
                  <a:fillRect/>
                </a:stretch>
              </p:blipFill>
              <p:spPr>
                <a:xfrm>
                  <a:off x="8928648" y="2087568"/>
                  <a:ext cx="189720" cy="164880"/>
                </a:xfrm>
                <a:prstGeom prst="rect">
                  <a:avLst/>
                </a:prstGeom>
              </p:spPr>
            </p:pic>
          </mc:Fallback>
        </mc:AlternateContent>
        <mc:AlternateContent xmlns:mc="http://schemas.openxmlformats.org/markup-compatibility/2006">
          <mc:Choice xmlns:p14="http://schemas.microsoft.com/office/powerpoint/2010/main" Requires="p14">
            <p:contentPart p14:bwMode="auto" r:id="rId200">
              <p14:nvContentPartPr>
                <p14:cNvPr id="24" name="Freihand 23">
                  <a:extLst>
                    <a:ext uri="{FF2B5EF4-FFF2-40B4-BE49-F238E27FC236}">
                      <a16:creationId xmlns:a16="http://schemas.microsoft.com/office/drawing/2014/main" id="{1DD0C742-1A3E-4203-AC04-BD3F4431E2D9}"/>
                    </a:ext>
                  </a:extLst>
                </p14:cNvPr>
                <p14:cNvContentPartPr/>
                <p14:nvPr/>
              </p14:nvContentPartPr>
              <p14:xfrm>
                <a:off x="9151128" y="2140488"/>
                <a:ext cx="89280" cy="100440"/>
              </p14:xfrm>
            </p:contentPart>
          </mc:Choice>
          <mc:Fallback>
            <p:pic>
              <p:nvPicPr>
                <p:cNvPr id="24" name="Freihand 23">
                  <a:extLst>
                    <a:ext uri="{FF2B5EF4-FFF2-40B4-BE49-F238E27FC236}">
                      <a16:creationId xmlns:a16="http://schemas.microsoft.com/office/drawing/2014/main" id="{1DD0C742-1A3E-4203-AC04-BD3F4431E2D9}"/>
                    </a:ext>
                  </a:extLst>
                </p:cNvPr>
                <p:cNvPicPr/>
                <p:nvPr/>
              </p:nvPicPr>
              <p:blipFill>
                <a:blip r:embed="rId201"/>
                <a:stretch>
                  <a:fillRect/>
                </a:stretch>
              </p:blipFill>
              <p:spPr>
                <a:xfrm>
                  <a:off x="9146808" y="2136168"/>
                  <a:ext cx="97920" cy="109080"/>
                </a:xfrm>
                <a:prstGeom prst="rect">
                  <a:avLst/>
                </a:prstGeom>
              </p:spPr>
            </p:pic>
          </mc:Fallback>
        </mc:AlternateContent>
        <mc:AlternateContent xmlns:mc="http://schemas.openxmlformats.org/markup-compatibility/2006">
          <mc:Choice xmlns:p14="http://schemas.microsoft.com/office/powerpoint/2010/main" Requires="p14">
            <p:contentPart p14:bwMode="auto" r:id="rId202">
              <p14:nvContentPartPr>
                <p14:cNvPr id="25" name="Freihand 24">
                  <a:extLst>
                    <a:ext uri="{FF2B5EF4-FFF2-40B4-BE49-F238E27FC236}">
                      <a16:creationId xmlns:a16="http://schemas.microsoft.com/office/drawing/2014/main" id="{EFE014D0-D416-47D2-98ED-6CF15128BFCC}"/>
                    </a:ext>
                  </a:extLst>
                </p14:cNvPr>
                <p14:cNvContentPartPr/>
                <p14:nvPr/>
              </p14:nvContentPartPr>
              <p14:xfrm>
                <a:off x="9293328" y="2128248"/>
                <a:ext cx="92160" cy="109080"/>
              </p14:xfrm>
            </p:contentPart>
          </mc:Choice>
          <mc:Fallback>
            <p:pic>
              <p:nvPicPr>
                <p:cNvPr id="25" name="Freihand 24">
                  <a:extLst>
                    <a:ext uri="{FF2B5EF4-FFF2-40B4-BE49-F238E27FC236}">
                      <a16:creationId xmlns:a16="http://schemas.microsoft.com/office/drawing/2014/main" id="{EFE014D0-D416-47D2-98ED-6CF15128BFCC}"/>
                    </a:ext>
                  </a:extLst>
                </p:cNvPr>
                <p:cNvPicPr/>
                <p:nvPr/>
              </p:nvPicPr>
              <p:blipFill>
                <a:blip r:embed="rId203"/>
                <a:stretch>
                  <a:fillRect/>
                </a:stretch>
              </p:blipFill>
              <p:spPr>
                <a:xfrm>
                  <a:off x="9289008" y="2123928"/>
                  <a:ext cx="100800" cy="117720"/>
                </a:xfrm>
                <a:prstGeom prst="rect">
                  <a:avLst/>
                </a:prstGeom>
              </p:spPr>
            </p:pic>
          </mc:Fallback>
        </mc:AlternateContent>
        <mc:AlternateContent xmlns:mc="http://schemas.openxmlformats.org/markup-compatibility/2006">
          <mc:Choice xmlns:p14="http://schemas.microsoft.com/office/powerpoint/2010/main" Requires="p14">
            <p:contentPart p14:bwMode="auto" r:id="rId204">
              <p14:nvContentPartPr>
                <p14:cNvPr id="35" name="Freihand 34">
                  <a:extLst>
                    <a:ext uri="{FF2B5EF4-FFF2-40B4-BE49-F238E27FC236}">
                      <a16:creationId xmlns:a16="http://schemas.microsoft.com/office/drawing/2014/main" id="{DDB520E6-70D7-4997-8DE3-C989EB5127D1}"/>
                    </a:ext>
                  </a:extLst>
                </p14:cNvPr>
                <p14:cNvContentPartPr/>
                <p14:nvPr/>
              </p14:nvContentPartPr>
              <p14:xfrm>
                <a:off x="8835048" y="2850048"/>
                <a:ext cx="134280" cy="185400"/>
              </p14:xfrm>
            </p:contentPart>
          </mc:Choice>
          <mc:Fallback>
            <p:pic>
              <p:nvPicPr>
                <p:cNvPr id="35" name="Freihand 34">
                  <a:extLst>
                    <a:ext uri="{FF2B5EF4-FFF2-40B4-BE49-F238E27FC236}">
                      <a16:creationId xmlns:a16="http://schemas.microsoft.com/office/drawing/2014/main" id="{DDB520E6-70D7-4997-8DE3-C989EB5127D1}"/>
                    </a:ext>
                  </a:extLst>
                </p:cNvPr>
                <p:cNvPicPr/>
                <p:nvPr/>
              </p:nvPicPr>
              <p:blipFill>
                <a:blip r:embed="rId205"/>
                <a:stretch>
                  <a:fillRect/>
                </a:stretch>
              </p:blipFill>
              <p:spPr>
                <a:xfrm>
                  <a:off x="8830728" y="2845728"/>
                  <a:ext cx="142920" cy="194040"/>
                </a:xfrm>
                <a:prstGeom prst="rect">
                  <a:avLst/>
                </a:prstGeom>
              </p:spPr>
            </p:pic>
          </mc:Fallback>
        </mc:AlternateContent>
        <mc:AlternateContent xmlns:mc="http://schemas.openxmlformats.org/markup-compatibility/2006">
          <mc:Choice xmlns:p14="http://schemas.microsoft.com/office/powerpoint/2010/main" Requires="p14">
            <p:contentPart p14:bwMode="auto" r:id="rId206">
              <p14:nvContentPartPr>
                <p14:cNvPr id="36" name="Freihand 35">
                  <a:extLst>
                    <a:ext uri="{FF2B5EF4-FFF2-40B4-BE49-F238E27FC236}">
                      <a16:creationId xmlns:a16="http://schemas.microsoft.com/office/drawing/2014/main" id="{55694946-F2AF-4182-BFF9-4BF5E01B4693}"/>
                    </a:ext>
                  </a:extLst>
                </p14:cNvPr>
                <p14:cNvContentPartPr/>
                <p14:nvPr/>
              </p14:nvContentPartPr>
              <p14:xfrm>
                <a:off x="9036288" y="2855448"/>
                <a:ext cx="105840" cy="166320"/>
              </p14:xfrm>
            </p:contentPart>
          </mc:Choice>
          <mc:Fallback>
            <p:pic>
              <p:nvPicPr>
                <p:cNvPr id="36" name="Freihand 35">
                  <a:extLst>
                    <a:ext uri="{FF2B5EF4-FFF2-40B4-BE49-F238E27FC236}">
                      <a16:creationId xmlns:a16="http://schemas.microsoft.com/office/drawing/2014/main" id="{55694946-F2AF-4182-BFF9-4BF5E01B4693}"/>
                    </a:ext>
                  </a:extLst>
                </p:cNvPr>
                <p:cNvPicPr/>
                <p:nvPr/>
              </p:nvPicPr>
              <p:blipFill>
                <a:blip r:embed="rId207"/>
                <a:stretch>
                  <a:fillRect/>
                </a:stretch>
              </p:blipFill>
              <p:spPr>
                <a:xfrm>
                  <a:off x="9031968" y="2851128"/>
                  <a:ext cx="114480" cy="174960"/>
                </a:xfrm>
                <a:prstGeom prst="rect">
                  <a:avLst/>
                </a:prstGeom>
              </p:spPr>
            </p:pic>
          </mc:Fallback>
        </mc:AlternateContent>
        <mc:AlternateContent xmlns:mc="http://schemas.openxmlformats.org/markup-compatibility/2006">
          <mc:Choice xmlns:p14="http://schemas.microsoft.com/office/powerpoint/2010/main" Requires="p14">
            <p:contentPart p14:bwMode="auto" r:id="rId208">
              <p14:nvContentPartPr>
                <p14:cNvPr id="37" name="Freihand 36">
                  <a:extLst>
                    <a:ext uri="{FF2B5EF4-FFF2-40B4-BE49-F238E27FC236}">
                      <a16:creationId xmlns:a16="http://schemas.microsoft.com/office/drawing/2014/main" id="{3E37DB70-A4DE-4615-B4C3-92AA14133799}"/>
                    </a:ext>
                  </a:extLst>
                </p14:cNvPr>
                <p14:cNvContentPartPr/>
                <p14:nvPr/>
              </p14:nvContentPartPr>
              <p14:xfrm>
                <a:off x="9178848" y="2830968"/>
                <a:ext cx="145080" cy="198000"/>
              </p14:xfrm>
            </p:contentPart>
          </mc:Choice>
          <mc:Fallback>
            <p:pic>
              <p:nvPicPr>
                <p:cNvPr id="37" name="Freihand 36">
                  <a:extLst>
                    <a:ext uri="{FF2B5EF4-FFF2-40B4-BE49-F238E27FC236}">
                      <a16:creationId xmlns:a16="http://schemas.microsoft.com/office/drawing/2014/main" id="{3E37DB70-A4DE-4615-B4C3-92AA14133799}"/>
                    </a:ext>
                  </a:extLst>
                </p:cNvPr>
                <p:cNvPicPr/>
                <p:nvPr/>
              </p:nvPicPr>
              <p:blipFill>
                <a:blip r:embed="rId209"/>
                <a:stretch>
                  <a:fillRect/>
                </a:stretch>
              </p:blipFill>
              <p:spPr>
                <a:xfrm>
                  <a:off x="9174528" y="2826648"/>
                  <a:ext cx="153720" cy="206640"/>
                </a:xfrm>
                <a:prstGeom prst="rect">
                  <a:avLst/>
                </a:prstGeom>
              </p:spPr>
            </p:pic>
          </mc:Fallback>
        </mc:AlternateContent>
        <mc:AlternateContent xmlns:mc="http://schemas.openxmlformats.org/markup-compatibility/2006">
          <mc:Choice xmlns:p14="http://schemas.microsoft.com/office/powerpoint/2010/main" Requires="p14">
            <p:contentPart p14:bwMode="auto" r:id="rId210">
              <p14:nvContentPartPr>
                <p14:cNvPr id="38" name="Freihand 37">
                  <a:extLst>
                    <a:ext uri="{FF2B5EF4-FFF2-40B4-BE49-F238E27FC236}">
                      <a16:creationId xmlns:a16="http://schemas.microsoft.com/office/drawing/2014/main" id="{8DAFAA64-097B-449F-ADF8-E0FF3BD611D7}"/>
                    </a:ext>
                  </a:extLst>
                </p14:cNvPr>
                <p14:cNvContentPartPr/>
                <p14:nvPr/>
              </p14:nvContentPartPr>
              <p14:xfrm>
                <a:off x="9330768" y="2962728"/>
                <a:ext cx="39240" cy="109440"/>
              </p14:xfrm>
            </p:contentPart>
          </mc:Choice>
          <mc:Fallback>
            <p:pic>
              <p:nvPicPr>
                <p:cNvPr id="38" name="Freihand 37">
                  <a:extLst>
                    <a:ext uri="{FF2B5EF4-FFF2-40B4-BE49-F238E27FC236}">
                      <a16:creationId xmlns:a16="http://schemas.microsoft.com/office/drawing/2014/main" id="{8DAFAA64-097B-449F-ADF8-E0FF3BD611D7}"/>
                    </a:ext>
                  </a:extLst>
                </p:cNvPr>
                <p:cNvPicPr/>
                <p:nvPr/>
              </p:nvPicPr>
              <p:blipFill>
                <a:blip r:embed="rId211"/>
                <a:stretch>
                  <a:fillRect/>
                </a:stretch>
              </p:blipFill>
              <p:spPr>
                <a:xfrm>
                  <a:off x="9326448" y="2958408"/>
                  <a:ext cx="47880" cy="118080"/>
                </a:xfrm>
                <a:prstGeom prst="rect">
                  <a:avLst/>
                </a:prstGeom>
              </p:spPr>
            </p:pic>
          </mc:Fallback>
        </mc:AlternateContent>
        <mc:AlternateContent xmlns:mc="http://schemas.openxmlformats.org/markup-compatibility/2006">
          <mc:Choice xmlns:p14="http://schemas.microsoft.com/office/powerpoint/2010/main" Requires="p14">
            <p:contentPart p14:bwMode="auto" r:id="rId212">
              <p14:nvContentPartPr>
                <p14:cNvPr id="40" name="Freihand 39">
                  <a:extLst>
                    <a:ext uri="{FF2B5EF4-FFF2-40B4-BE49-F238E27FC236}">
                      <a16:creationId xmlns:a16="http://schemas.microsoft.com/office/drawing/2014/main" id="{AAFE5453-D28D-48D8-8C82-1ACE4DDC185A}"/>
                    </a:ext>
                  </a:extLst>
                </p14:cNvPr>
                <p14:cNvContentPartPr/>
                <p14:nvPr/>
              </p14:nvContentPartPr>
              <p14:xfrm>
                <a:off x="9476928" y="2864088"/>
                <a:ext cx="87480" cy="154080"/>
              </p14:xfrm>
            </p:contentPart>
          </mc:Choice>
          <mc:Fallback>
            <p:pic>
              <p:nvPicPr>
                <p:cNvPr id="40" name="Freihand 39">
                  <a:extLst>
                    <a:ext uri="{FF2B5EF4-FFF2-40B4-BE49-F238E27FC236}">
                      <a16:creationId xmlns:a16="http://schemas.microsoft.com/office/drawing/2014/main" id="{AAFE5453-D28D-48D8-8C82-1ACE4DDC185A}"/>
                    </a:ext>
                  </a:extLst>
                </p:cNvPr>
                <p:cNvPicPr/>
                <p:nvPr/>
              </p:nvPicPr>
              <p:blipFill>
                <a:blip r:embed="rId213"/>
                <a:stretch>
                  <a:fillRect/>
                </a:stretch>
              </p:blipFill>
              <p:spPr>
                <a:xfrm>
                  <a:off x="9472608" y="2859768"/>
                  <a:ext cx="96120" cy="162720"/>
                </a:xfrm>
                <a:prstGeom prst="rect">
                  <a:avLst/>
                </a:prstGeom>
              </p:spPr>
            </p:pic>
          </mc:Fallback>
        </mc:AlternateContent>
        <mc:AlternateContent xmlns:mc="http://schemas.openxmlformats.org/markup-compatibility/2006">
          <mc:Choice xmlns:p14="http://schemas.microsoft.com/office/powerpoint/2010/main" Requires="p14">
            <p:contentPart p14:bwMode="auto" r:id="rId214">
              <p14:nvContentPartPr>
                <p14:cNvPr id="41" name="Freihand 40">
                  <a:extLst>
                    <a:ext uri="{FF2B5EF4-FFF2-40B4-BE49-F238E27FC236}">
                      <a16:creationId xmlns:a16="http://schemas.microsoft.com/office/drawing/2014/main" id="{AEC5AF6A-8ECA-4CBE-A8CB-C2E2647E6DED}"/>
                    </a:ext>
                  </a:extLst>
                </p14:cNvPr>
                <p14:cNvContentPartPr/>
                <p14:nvPr/>
              </p14:nvContentPartPr>
              <p14:xfrm>
                <a:off x="9503928" y="2839608"/>
                <a:ext cx="87840" cy="3600"/>
              </p14:xfrm>
            </p:contentPart>
          </mc:Choice>
          <mc:Fallback>
            <p:pic>
              <p:nvPicPr>
                <p:cNvPr id="41" name="Freihand 40">
                  <a:extLst>
                    <a:ext uri="{FF2B5EF4-FFF2-40B4-BE49-F238E27FC236}">
                      <a16:creationId xmlns:a16="http://schemas.microsoft.com/office/drawing/2014/main" id="{AEC5AF6A-8ECA-4CBE-A8CB-C2E2647E6DED}"/>
                    </a:ext>
                  </a:extLst>
                </p:cNvPr>
                <p:cNvPicPr/>
                <p:nvPr/>
              </p:nvPicPr>
              <p:blipFill>
                <a:blip r:embed="rId215"/>
                <a:stretch>
                  <a:fillRect/>
                </a:stretch>
              </p:blipFill>
              <p:spPr>
                <a:xfrm>
                  <a:off x="9499608" y="2835288"/>
                  <a:ext cx="96480" cy="12240"/>
                </a:xfrm>
                <a:prstGeom prst="rect">
                  <a:avLst/>
                </a:prstGeom>
              </p:spPr>
            </p:pic>
          </mc:Fallback>
        </mc:AlternateContent>
        <mc:AlternateContent xmlns:mc="http://schemas.openxmlformats.org/markup-compatibility/2006">
          <mc:Choice xmlns:p14="http://schemas.microsoft.com/office/powerpoint/2010/main" Requires="p14">
            <p:contentPart p14:bwMode="auto" r:id="rId216">
              <p14:nvContentPartPr>
                <p14:cNvPr id="42" name="Freihand 41">
                  <a:extLst>
                    <a:ext uri="{FF2B5EF4-FFF2-40B4-BE49-F238E27FC236}">
                      <a16:creationId xmlns:a16="http://schemas.microsoft.com/office/drawing/2014/main" id="{01B11AAA-F41C-4546-AF82-8EBBF6797811}"/>
                    </a:ext>
                  </a:extLst>
                </p14:cNvPr>
                <p14:cNvContentPartPr/>
                <p14:nvPr/>
              </p14:nvContentPartPr>
              <p14:xfrm>
                <a:off x="9643608" y="2825568"/>
                <a:ext cx="106920" cy="172080"/>
              </p14:xfrm>
            </p:contentPart>
          </mc:Choice>
          <mc:Fallback>
            <p:pic>
              <p:nvPicPr>
                <p:cNvPr id="42" name="Freihand 41">
                  <a:extLst>
                    <a:ext uri="{FF2B5EF4-FFF2-40B4-BE49-F238E27FC236}">
                      <a16:creationId xmlns:a16="http://schemas.microsoft.com/office/drawing/2014/main" id="{01B11AAA-F41C-4546-AF82-8EBBF6797811}"/>
                    </a:ext>
                  </a:extLst>
                </p:cNvPr>
                <p:cNvPicPr/>
                <p:nvPr/>
              </p:nvPicPr>
              <p:blipFill>
                <a:blip r:embed="rId217"/>
                <a:stretch>
                  <a:fillRect/>
                </a:stretch>
              </p:blipFill>
              <p:spPr>
                <a:xfrm>
                  <a:off x="9639288" y="2821248"/>
                  <a:ext cx="115560" cy="180720"/>
                </a:xfrm>
                <a:prstGeom prst="rect">
                  <a:avLst/>
                </a:prstGeom>
              </p:spPr>
            </p:pic>
          </mc:Fallback>
        </mc:AlternateContent>
        <mc:AlternateContent xmlns:mc="http://schemas.openxmlformats.org/markup-compatibility/2006">
          <mc:Choice xmlns:p14="http://schemas.microsoft.com/office/powerpoint/2010/main" Requires="p14">
            <p:contentPart p14:bwMode="auto" r:id="rId218">
              <p14:nvContentPartPr>
                <p14:cNvPr id="45" name="Freihand 44">
                  <a:extLst>
                    <a:ext uri="{FF2B5EF4-FFF2-40B4-BE49-F238E27FC236}">
                      <a16:creationId xmlns:a16="http://schemas.microsoft.com/office/drawing/2014/main" id="{DF904F90-4102-4B35-AC7F-421A5B353C58}"/>
                    </a:ext>
                  </a:extLst>
                </p14:cNvPr>
                <p14:cNvContentPartPr/>
                <p14:nvPr/>
              </p14:nvContentPartPr>
              <p14:xfrm>
                <a:off x="10081008" y="2468088"/>
                <a:ext cx="248040" cy="184680"/>
              </p14:xfrm>
            </p:contentPart>
          </mc:Choice>
          <mc:Fallback>
            <p:pic>
              <p:nvPicPr>
                <p:cNvPr id="45" name="Freihand 44">
                  <a:extLst>
                    <a:ext uri="{FF2B5EF4-FFF2-40B4-BE49-F238E27FC236}">
                      <a16:creationId xmlns:a16="http://schemas.microsoft.com/office/drawing/2014/main" id="{DF904F90-4102-4B35-AC7F-421A5B353C58}"/>
                    </a:ext>
                  </a:extLst>
                </p:cNvPr>
                <p:cNvPicPr/>
                <p:nvPr/>
              </p:nvPicPr>
              <p:blipFill>
                <a:blip r:embed="rId219"/>
                <a:stretch>
                  <a:fillRect/>
                </a:stretch>
              </p:blipFill>
              <p:spPr>
                <a:xfrm>
                  <a:off x="10076688" y="2463768"/>
                  <a:ext cx="256680" cy="193320"/>
                </a:xfrm>
                <a:prstGeom prst="rect">
                  <a:avLst/>
                </a:prstGeom>
              </p:spPr>
            </p:pic>
          </mc:Fallback>
        </mc:AlternateContent>
        <mc:AlternateContent xmlns:mc="http://schemas.openxmlformats.org/markup-compatibility/2006">
          <mc:Choice xmlns:p14="http://schemas.microsoft.com/office/powerpoint/2010/main" Requires="p14">
            <p:contentPart p14:bwMode="auto" r:id="rId220">
              <p14:nvContentPartPr>
                <p14:cNvPr id="46" name="Freihand 45">
                  <a:extLst>
                    <a:ext uri="{FF2B5EF4-FFF2-40B4-BE49-F238E27FC236}">
                      <a16:creationId xmlns:a16="http://schemas.microsoft.com/office/drawing/2014/main" id="{F51923F0-EFE9-47C8-AA22-9A5F99DD5071}"/>
                    </a:ext>
                  </a:extLst>
                </p14:cNvPr>
                <p14:cNvContentPartPr/>
                <p14:nvPr/>
              </p14:nvContentPartPr>
              <p14:xfrm>
                <a:off x="10357848" y="2474928"/>
                <a:ext cx="126360" cy="177480"/>
              </p14:xfrm>
            </p:contentPart>
          </mc:Choice>
          <mc:Fallback>
            <p:pic>
              <p:nvPicPr>
                <p:cNvPr id="46" name="Freihand 45">
                  <a:extLst>
                    <a:ext uri="{FF2B5EF4-FFF2-40B4-BE49-F238E27FC236}">
                      <a16:creationId xmlns:a16="http://schemas.microsoft.com/office/drawing/2014/main" id="{F51923F0-EFE9-47C8-AA22-9A5F99DD5071}"/>
                    </a:ext>
                  </a:extLst>
                </p:cNvPr>
                <p:cNvPicPr/>
                <p:nvPr/>
              </p:nvPicPr>
              <p:blipFill>
                <a:blip r:embed="rId221"/>
                <a:stretch>
                  <a:fillRect/>
                </a:stretch>
              </p:blipFill>
              <p:spPr>
                <a:xfrm>
                  <a:off x="10353528" y="2470608"/>
                  <a:ext cx="135000" cy="186120"/>
                </a:xfrm>
                <a:prstGeom prst="rect">
                  <a:avLst/>
                </a:prstGeom>
              </p:spPr>
            </p:pic>
          </mc:Fallback>
        </mc:AlternateContent>
        <mc:AlternateContent xmlns:mc="http://schemas.openxmlformats.org/markup-compatibility/2006">
          <mc:Choice xmlns:p14="http://schemas.microsoft.com/office/powerpoint/2010/main" Requires="p14">
            <p:contentPart p14:bwMode="auto" r:id="rId222">
              <p14:nvContentPartPr>
                <p14:cNvPr id="47" name="Freihand 46">
                  <a:extLst>
                    <a:ext uri="{FF2B5EF4-FFF2-40B4-BE49-F238E27FC236}">
                      <a16:creationId xmlns:a16="http://schemas.microsoft.com/office/drawing/2014/main" id="{6925F21F-E0C5-49B5-90A4-1B78DA395D06}"/>
                    </a:ext>
                  </a:extLst>
                </p14:cNvPr>
                <p14:cNvContentPartPr/>
                <p14:nvPr/>
              </p14:nvContentPartPr>
              <p14:xfrm>
                <a:off x="10524528" y="2587248"/>
                <a:ext cx="35640" cy="96840"/>
              </p14:xfrm>
            </p:contentPart>
          </mc:Choice>
          <mc:Fallback>
            <p:pic>
              <p:nvPicPr>
                <p:cNvPr id="47" name="Freihand 46">
                  <a:extLst>
                    <a:ext uri="{FF2B5EF4-FFF2-40B4-BE49-F238E27FC236}">
                      <a16:creationId xmlns:a16="http://schemas.microsoft.com/office/drawing/2014/main" id="{6925F21F-E0C5-49B5-90A4-1B78DA395D06}"/>
                    </a:ext>
                  </a:extLst>
                </p:cNvPr>
                <p:cNvPicPr/>
                <p:nvPr/>
              </p:nvPicPr>
              <p:blipFill>
                <a:blip r:embed="rId223"/>
                <a:stretch>
                  <a:fillRect/>
                </a:stretch>
              </p:blipFill>
              <p:spPr>
                <a:xfrm>
                  <a:off x="10520208" y="2582928"/>
                  <a:ext cx="44280" cy="105480"/>
                </a:xfrm>
                <a:prstGeom prst="rect">
                  <a:avLst/>
                </a:prstGeom>
              </p:spPr>
            </p:pic>
          </mc:Fallback>
        </mc:AlternateContent>
        <mc:AlternateContent xmlns:mc="http://schemas.openxmlformats.org/markup-compatibility/2006">
          <mc:Choice xmlns:p14="http://schemas.microsoft.com/office/powerpoint/2010/main" Requires="p14">
            <p:contentPart p14:bwMode="auto" r:id="rId224">
              <p14:nvContentPartPr>
                <p14:cNvPr id="48" name="Freihand 47">
                  <a:extLst>
                    <a:ext uri="{FF2B5EF4-FFF2-40B4-BE49-F238E27FC236}">
                      <a16:creationId xmlns:a16="http://schemas.microsoft.com/office/drawing/2014/main" id="{D4259295-AB51-4A60-B7B4-2B92BD3D40FB}"/>
                    </a:ext>
                  </a:extLst>
                </p14:cNvPr>
                <p14:cNvContentPartPr/>
                <p14:nvPr/>
              </p14:nvContentPartPr>
              <p14:xfrm>
                <a:off x="10645488" y="2440368"/>
                <a:ext cx="88920" cy="228960"/>
              </p14:xfrm>
            </p:contentPart>
          </mc:Choice>
          <mc:Fallback>
            <p:pic>
              <p:nvPicPr>
                <p:cNvPr id="48" name="Freihand 47">
                  <a:extLst>
                    <a:ext uri="{FF2B5EF4-FFF2-40B4-BE49-F238E27FC236}">
                      <a16:creationId xmlns:a16="http://schemas.microsoft.com/office/drawing/2014/main" id="{D4259295-AB51-4A60-B7B4-2B92BD3D40FB}"/>
                    </a:ext>
                  </a:extLst>
                </p:cNvPr>
                <p:cNvPicPr/>
                <p:nvPr/>
              </p:nvPicPr>
              <p:blipFill>
                <a:blip r:embed="rId225"/>
                <a:stretch>
                  <a:fillRect/>
                </a:stretch>
              </p:blipFill>
              <p:spPr>
                <a:xfrm>
                  <a:off x="10641168" y="2436048"/>
                  <a:ext cx="97560" cy="237600"/>
                </a:xfrm>
                <a:prstGeom prst="rect">
                  <a:avLst/>
                </a:prstGeom>
              </p:spPr>
            </p:pic>
          </mc:Fallback>
        </mc:AlternateContent>
        <mc:AlternateContent xmlns:mc="http://schemas.openxmlformats.org/markup-compatibility/2006">
          <mc:Choice xmlns:p14="http://schemas.microsoft.com/office/powerpoint/2010/main" Requires="p14">
            <p:contentPart p14:bwMode="auto" r:id="rId226">
              <p14:nvContentPartPr>
                <p14:cNvPr id="49" name="Freihand 48">
                  <a:extLst>
                    <a:ext uri="{FF2B5EF4-FFF2-40B4-BE49-F238E27FC236}">
                      <a16:creationId xmlns:a16="http://schemas.microsoft.com/office/drawing/2014/main" id="{E48ED184-F891-4189-99F4-28AC4D460772}"/>
                    </a:ext>
                  </a:extLst>
                </p14:cNvPr>
                <p14:cNvContentPartPr/>
                <p14:nvPr/>
              </p14:nvContentPartPr>
              <p14:xfrm>
                <a:off x="10649088" y="2550528"/>
                <a:ext cx="133200" cy="23760"/>
              </p14:xfrm>
            </p:contentPart>
          </mc:Choice>
          <mc:Fallback>
            <p:pic>
              <p:nvPicPr>
                <p:cNvPr id="49" name="Freihand 48">
                  <a:extLst>
                    <a:ext uri="{FF2B5EF4-FFF2-40B4-BE49-F238E27FC236}">
                      <a16:creationId xmlns:a16="http://schemas.microsoft.com/office/drawing/2014/main" id="{E48ED184-F891-4189-99F4-28AC4D460772}"/>
                    </a:ext>
                  </a:extLst>
                </p:cNvPr>
                <p:cNvPicPr/>
                <p:nvPr/>
              </p:nvPicPr>
              <p:blipFill>
                <a:blip r:embed="rId227"/>
                <a:stretch>
                  <a:fillRect/>
                </a:stretch>
              </p:blipFill>
              <p:spPr>
                <a:xfrm>
                  <a:off x="10644768" y="2546208"/>
                  <a:ext cx="141840" cy="32400"/>
                </a:xfrm>
                <a:prstGeom prst="rect">
                  <a:avLst/>
                </a:prstGeom>
              </p:spPr>
            </p:pic>
          </mc:Fallback>
        </mc:AlternateContent>
        <mc:AlternateContent xmlns:mc="http://schemas.openxmlformats.org/markup-compatibility/2006">
          <mc:Choice xmlns:p14="http://schemas.microsoft.com/office/powerpoint/2010/main" Requires="p14">
            <p:contentPart p14:bwMode="auto" r:id="rId228">
              <p14:nvContentPartPr>
                <p14:cNvPr id="50" name="Freihand 49">
                  <a:extLst>
                    <a:ext uri="{FF2B5EF4-FFF2-40B4-BE49-F238E27FC236}">
                      <a16:creationId xmlns:a16="http://schemas.microsoft.com/office/drawing/2014/main" id="{3D113510-BA9F-4BE9-876D-90A8FCF1ADD4}"/>
                    </a:ext>
                  </a:extLst>
                </p14:cNvPr>
                <p14:cNvContentPartPr/>
                <p14:nvPr/>
              </p14:nvContentPartPr>
              <p14:xfrm>
                <a:off x="10808928" y="2460888"/>
                <a:ext cx="190440" cy="198720"/>
              </p14:xfrm>
            </p:contentPart>
          </mc:Choice>
          <mc:Fallback>
            <p:pic>
              <p:nvPicPr>
                <p:cNvPr id="50" name="Freihand 49">
                  <a:extLst>
                    <a:ext uri="{FF2B5EF4-FFF2-40B4-BE49-F238E27FC236}">
                      <a16:creationId xmlns:a16="http://schemas.microsoft.com/office/drawing/2014/main" id="{3D113510-BA9F-4BE9-876D-90A8FCF1ADD4}"/>
                    </a:ext>
                  </a:extLst>
                </p:cNvPr>
                <p:cNvPicPr/>
                <p:nvPr/>
              </p:nvPicPr>
              <p:blipFill>
                <a:blip r:embed="rId229"/>
                <a:stretch>
                  <a:fillRect/>
                </a:stretch>
              </p:blipFill>
              <p:spPr>
                <a:xfrm>
                  <a:off x="10804608" y="2456568"/>
                  <a:ext cx="199080" cy="207360"/>
                </a:xfrm>
                <a:prstGeom prst="rect">
                  <a:avLst/>
                </a:prstGeom>
              </p:spPr>
            </p:pic>
          </mc:Fallback>
        </mc:AlternateContent>
        <mc:AlternateContent xmlns:mc="http://schemas.openxmlformats.org/markup-compatibility/2006">
          <mc:Choice xmlns:p14="http://schemas.microsoft.com/office/powerpoint/2010/main" Requires="p14">
            <p:contentPart p14:bwMode="auto" r:id="rId230">
              <p14:nvContentPartPr>
                <p14:cNvPr id="56" name="Freihand 55">
                  <a:extLst>
                    <a:ext uri="{FF2B5EF4-FFF2-40B4-BE49-F238E27FC236}">
                      <a16:creationId xmlns:a16="http://schemas.microsoft.com/office/drawing/2014/main" id="{69371F0A-EADA-483B-B156-19FC10C0E0D9}"/>
                    </a:ext>
                  </a:extLst>
                </p14:cNvPr>
                <p14:cNvContentPartPr/>
                <p14:nvPr/>
              </p14:nvContentPartPr>
              <p14:xfrm>
                <a:off x="11073888" y="2531088"/>
                <a:ext cx="73800" cy="133200"/>
              </p14:xfrm>
            </p:contentPart>
          </mc:Choice>
          <mc:Fallback>
            <p:pic>
              <p:nvPicPr>
                <p:cNvPr id="56" name="Freihand 55">
                  <a:extLst>
                    <a:ext uri="{FF2B5EF4-FFF2-40B4-BE49-F238E27FC236}">
                      <a16:creationId xmlns:a16="http://schemas.microsoft.com/office/drawing/2014/main" id="{69371F0A-EADA-483B-B156-19FC10C0E0D9}"/>
                    </a:ext>
                  </a:extLst>
                </p:cNvPr>
                <p:cNvPicPr/>
                <p:nvPr/>
              </p:nvPicPr>
              <p:blipFill>
                <a:blip r:embed="rId231"/>
                <a:stretch>
                  <a:fillRect/>
                </a:stretch>
              </p:blipFill>
              <p:spPr>
                <a:xfrm>
                  <a:off x="11069568" y="2526768"/>
                  <a:ext cx="82440" cy="141840"/>
                </a:xfrm>
                <a:prstGeom prst="rect">
                  <a:avLst/>
                </a:prstGeom>
              </p:spPr>
            </p:pic>
          </mc:Fallback>
        </mc:AlternateContent>
        <mc:AlternateContent xmlns:mc="http://schemas.openxmlformats.org/markup-compatibility/2006">
          <mc:Choice xmlns:p14="http://schemas.microsoft.com/office/powerpoint/2010/main" Requires="p14">
            <p:contentPart p14:bwMode="auto" r:id="rId232">
              <p14:nvContentPartPr>
                <p14:cNvPr id="57" name="Freihand 56">
                  <a:extLst>
                    <a:ext uri="{FF2B5EF4-FFF2-40B4-BE49-F238E27FC236}">
                      <a16:creationId xmlns:a16="http://schemas.microsoft.com/office/drawing/2014/main" id="{884E4173-F3C4-4FE1-BEE1-48D94CD81D39}"/>
                    </a:ext>
                  </a:extLst>
                </p14:cNvPr>
                <p14:cNvContentPartPr/>
                <p14:nvPr/>
              </p14:nvContentPartPr>
              <p14:xfrm>
                <a:off x="11017008" y="2503368"/>
                <a:ext cx="75240" cy="47520"/>
              </p14:xfrm>
            </p:contentPart>
          </mc:Choice>
          <mc:Fallback>
            <p:pic>
              <p:nvPicPr>
                <p:cNvPr id="57" name="Freihand 56">
                  <a:extLst>
                    <a:ext uri="{FF2B5EF4-FFF2-40B4-BE49-F238E27FC236}">
                      <a16:creationId xmlns:a16="http://schemas.microsoft.com/office/drawing/2014/main" id="{884E4173-F3C4-4FE1-BEE1-48D94CD81D39}"/>
                    </a:ext>
                  </a:extLst>
                </p:cNvPr>
                <p:cNvPicPr/>
                <p:nvPr/>
              </p:nvPicPr>
              <p:blipFill>
                <a:blip r:embed="rId233"/>
                <a:stretch>
                  <a:fillRect/>
                </a:stretch>
              </p:blipFill>
              <p:spPr>
                <a:xfrm>
                  <a:off x="11012688" y="2499048"/>
                  <a:ext cx="83880" cy="56160"/>
                </a:xfrm>
                <a:prstGeom prst="rect">
                  <a:avLst/>
                </a:prstGeom>
              </p:spPr>
            </p:pic>
          </mc:Fallback>
        </mc:AlternateContent>
        <mc:AlternateContent xmlns:mc="http://schemas.openxmlformats.org/markup-compatibility/2006">
          <mc:Choice xmlns:p14="http://schemas.microsoft.com/office/powerpoint/2010/main" Requires="p14">
            <p:contentPart p14:bwMode="auto" r:id="rId234">
              <p14:nvContentPartPr>
                <p14:cNvPr id="58" name="Freihand 57">
                  <a:extLst>
                    <a:ext uri="{FF2B5EF4-FFF2-40B4-BE49-F238E27FC236}">
                      <a16:creationId xmlns:a16="http://schemas.microsoft.com/office/drawing/2014/main" id="{6E7AA191-99E8-44E0-B932-42321362E010}"/>
                    </a:ext>
                  </a:extLst>
                </p14:cNvPr>
                <p14:cNvContentPartPr/>
                <p14:nvPr/>
              </p14:nvContentPartPr>
              <p14:xfrm>
                <a:off x="11116008" y="2609568"/>
                <a:ext cx="71640" cy="62280"/>
              </p14:xfrm>
            </p:contentPart>
          </mc:Choice>
          <mc:Fallback>
            <p:pic>
              <p:nvPicPr>
                <p:cNvPr id="58" name="Freihand 57">
                  <a:extLst>
                    <a:ext uri="{FF2B5EF4-FFF2-40B4-BE49-F238E27FC236}">
                      <a16:creationId xmlns:a16="http://schemas.microsoft.com/office/drawing/2014/main" id="{6E7AA191-99E8-44E0-B932-42321362E010}"/>
                    </a:ext>
                  </a:extLst>
                </p:cNvPr>
                <p:cNvPicPr/>
                <p:nvPr/>
              </p:nvPicPr>
              <p:blipFill>
                <a:blip r:embed="rId235"/>
                <a:stretch>
                  <a:fillRect/>
                </a:stretch>
              </p:blipFill>
              <p:spPr>
                <a:xfrm>
                  <a:off x="11111688" y="2605248"/>
                  <a:ext cx="80280" cy="70920"/>
                </a:xfrm>
                <a:prstGeom prst="rect">
                  <a:avLst/>
                </a:prstGeom>
              </p:spPr>
            </p:pic>
          </mc:Fallback>
        </mc:AlternateContent>
        <mc:AlternateContent xmlns:mc="http://schemas.openxmlformats.org/markup-compatibility/2006">
          <mc:Choice xmlns:p14="http://schemas.microsoft.com/office/powerpoint/2010/main" Requires="p14">
            <p:contentPart p14:bwMode="auto" r:id="rId236">
              <p14:nvContentPartPr>
                <p14:cNvPr id="52" name="Freihand 51">
                  <a:extLst>
                    <a:ext uri="{FF2B5EF4-FFF2-40B4-BE49-F238E27FC236}">
                      <a16:creationId xmlns:a16="http://schemas.microsoft.com/office/drawing/2014/main" id="{5AF94976-FF4B-48E9-A554-806A0A53540F}"/>
                    </a:ext>
                  </a:extLst>
                </p14:cNvPr>
                <p14:cNvContentPartPr/>
                <p14:nvPr/>
              </p14:nvContentPartPr>
              <p14:xfrm>
                <a:off x="10199448" y="2858688"/>
                <a:ext cx="187920" cy="226080"/>
              </p14:xfrm>
            </p:contentPart>
          </mc:Choice>
          <mc:Fallback>
            <p:pic>
              <p:nvPicPr>
                <p:cNvPr id="52" name="Freihand 51">
                  <a:extLst>
                    <a:ext uri="{FF2B5EF4-FFF2-40B4-BE49-F238E27FC236}">
                      <a16:creationId xmlns:a16="http://schemas.microsoft.com/office/drawing/2014/main" id="{5AF94976-FF4B-48E9-A554-806A0A53540F}"/>
                    </a:ext>
                  </a:extLst>
                </p:cNvPr>
                <p:cNvPicPr/>
                <p:nvPr/>
              </p:nvPicPr>
              <p:blipFill>
                <a:blip r:embed="rId237"/>
                <a:stretch>
                  <a:fillRect/>
                </a:stretch>
              </p:blipFill>
              <p:spPr>
                <a:xfrm>
                  <a:off x="10195128" y="2854368"/>
                  <a:ext cx="196560" cy="234720"/>
                </a:xfrm>
                <a:prstGeom prst="rect">
                  <a:avLst/>
                </a:prstGeom>
              </p:spPr>
            </p:pic>
          </mc:Fallback>
        </mc:AlternateContent>
        <mc:AlternateContent xmlns:mc="http://schemas.openxmlformats.org/markup-compatibility/2006">
          <mc:Choice xmlns:p14="http://schemas.microsoft.com/office/powerpoint/2010/main" Requires="p14">
            <p:contentPart p14:bwMode="auto" r:id="rId238">
              <p14:nvContentPartPr>
                <p14:cNvPr id="53" name="Freihand 52">
                  <a:extLst>
                    <a:ext uri="{FF2B5EF4-FFF2-40B4-BE49-F238E27FC236}">
                      <a16:creationId xmlns:a16="http://schemas.microsoft.com/office/drawing/2014/main" id="{34B9B213-008C-4B72-9CA7-9E5916B7F34A}"/>
                    </a:ext>
                  </a:extLst>
                </p14:cNvPr>
                <p14:cNvContentPartPr/>
                <p14:nvPr/>
              </p14:nvContentPartPr>
              <p14:xfrm>
                <a:off x="10426968" y="3011688"/>
                <a:ext cx="26280" cy="90720"/>
              </p14:xfrm>
            </p:contentPart>
          </mc:Choice>
          <mc:Fallback>
            <p:pic>
              <p:nvPicPr>
                <p:cNvPr id="53" name="Freihand 52">
                  <a:extLst>
                    <a:ext uri="{FF2B5EF4-FFF2-40B4-BE49-F238E27FC236}">
                      <a16:creationId xmlns:a16="http://schemas.microsoft.com/office/drawing/2014/main" id="{34B9B213-008C-4B72-9CA7-9E5916B7F34A}"/>
                    </a:ext>
                  </a:extLst>
                </p:cNvPr>
                <p:cNvPicPr/>
                <p:nvPr/>
              </p:nvPicPr>
              <p:blipFill>
                <a:blip r:embed="rId239"/>
                <a:stretch>
                  <a:fillRect/>
                </a:stretch>
              </p:blipFill>
              <p:spPr>
                <a:xfrm>
                  <a:off x="10422648" y="3007368"/>
                  <a:ext cx="34920" cy="99360"/>
                </a:xfrm>
                <a:prstGeom prst="rect">
                  <a:avLst/>
                </a:prstGeom>
              </p:spPr>
            </p:pic>
          </mc:Fallback>
        </mc:AlternateContent>
        <mc:AlternateContent xmlns:mc="http://schemas.openxmlformats.org/markup-compatibility/2006">
          <mc:Choice xmlns:p14="http://schemas.microsoft.com/office/powerpoint/2010/main" Requires="p14">
            <p:contentPart p14:bwMode="auto" r:id="rId240">
              <p14:nvContentPartPr>
                <p14:cNvPr id="54" name="Freihand 53">
                  <a:extLst>
                    <a:ext uri="{FF2B5EF4-FFF2-40B4-BE49-F238E27FC236}">
                      <a16:creationId xmlns:a16="http://schemas.microsoft.com/office/drawing/2014/main" id="{FB45AA5D-9119-4E0B-AEF0-EDB9802425D1}"/>
                    </a:ext>
                  </a:extLst>
                </p14:cNvPr>
                <p14:cNvContentPartPr/>
                <p14:nvPr/>
              </p14:nvContentPartPr>
              <p14:xfrm>
                <a:off x="10541448" y="2849688"/>
                <a:ext cx="83160" cy="216720"/>
              </p14:xfrm>
            </p:contentPart>
          </mc:Choice>
          <mc:Fallback>
            <p:pic>
              <p:nvPicPr>
                <p:cNvPr id="54" name="Freihand 53">
                  <a:extLst>
                    <a:ext uri="{FF2B5EF4-FFF2-40B4-BE49-F238E27FC236}">
                      <a16:creationId xmlns:a16="http://schemas.microsoft.com/office/drawing/2014/main" id="{FB45AA5D-9119-4E0B-AEF0-EDB9802425D1}"/>
                    </a:ext>
                  </a:extLst>
                </p:cNvPr>
                <p:cNvPicPr/>
                <p:nvPr/>
              </p:nvPicPr>
              <p:blipFill>
                <a:blip r:embed="rId241"/>
                <a:stretch>
                  <a:fillRect/>
                </a:stretch>
              </p:blipFill>
              <p:spPr>
                <a:xfrm>
                  <a:off x="10537128" y="2845368"/>
                  <a:ext cx="91800" cy="225360"/>
                </a:xfrm>
                <a:prstGeom prst="rect">
                  <a:avLst/>
                </a:prstGeom>
              </p:spPr>
            </p:pic>
          </mc:Fallback>
        </mc:AlternateContent>
        <mc:AlternateContent xmlns:mc="http://schemas.openxmlformats.org/markup-compatibility/2006">
          <mc:Choice xmlns:p14="http://schemas.microsoft.com/office/powerpoint/2010/main" Requires="p14">
            <p:contentPart p14:bwMode="auto" r:id="rId242">
              <p14:nvContentPartPr>
                <p14:cNvPr id="55" name="Freihand 54">
                  <a:extLst>
                    <a:ext uri="{FF2B5EF4-FFF2-40B4-BE49-F238E27FC236}">
                      <a16:creationId xmlns:a16="http://schemas.microsoft.com/office/drawing/2014/main" id="{4A15AAE7-F09A-43C8-89D7-BDA4A9A36EF9}"/>
                    </a:ext>
                  </a:extLst>
                </p14:cNvPr>
                <p14:cNvContentPartPr/>
                <p14:nvPr/>
              </p14:nvContentPartPr>
              <p14:xfrm>
                <a:off x="10710288" y="2873808"/>
                <a:ext cx="105480" cy="182880"/>
              </p14:xfrm>
            </p:contentPart>
          </mc:Choice>
          <mc:Fallback>
            <p:pic>
              <p:nvPicPr>
                <p:cNvPr id="55" name="Freihand 54">
                  <a:extLst>
                    <a:ext uri="{FF2B5EF4-FFF2-40B4-BE49-F238E27FC236}">
                      <a16:creationId xmlns:a16="http://schemas.microsoft.com/office/drawing/2014/main" id="{4A15AAE7-F09A-43C8-89D7-BDA4A9A36EF9}"/>
                    </a:ext>
                  </a:extLst>
                </p:cNvPr>
                <p:cNvPicPr/>
                <p:nvPr/>
              </p:nvPicPr>
              <p:blipFill>
                <a:blip r:embed="rId243"/>
                <a:stretch>
                  <a:fillRect/>
                </a:stretch>
              </p:blipFill>
              <p:spPr>
                <a:xfrm>
                  <a:off x="10705968" y="2869488"/>
                  <a:ext cx="114120" cy="191520"/>
                </a:xfrm>
                <a:prstGeom prst="rect">
                  <a:avLst/>
                </a:prstGeom>
              </p:spPr>
            </p:pic>
          </mc:Fallback>
        </mc:AlternateContent>
        <mc:AlternateContent xmlns:mc="http://schemas.openxmlformats.org/markup-compatibility/2006">
          <mc:Choice xmlns:p14="http://schemas.microsoft.com/office/powerpoint/2010/main" Requires="p14">
            <p:contentPart p14:bwMode="auto" r:id="rId244">
              <p14:nvContentPartPr>
                <p14:cNvPr id="59" name="Freihand 58">
                  <a:extLst>
                    <a:ext uri="{FF2B5EF4-FFF2-40B4-BE49-F238E27FC236}">
                      <a16:creationId xmlns:a16="http://schemas.microsoft.com/office/drawing/2014/main" id="{4BD90377-8058-4468-977A-B2902C636266}"/>
                    </a:ext>
                  </a:extLst>
                </p14:cNvPr>
                <p14:cNvContentPartPr/>
                <p14:nvPr/>
              </p14:nvContentPartPr>
              <p14:xfrm>
                <a:off x="10995408" y="2935368"/>
                <a:ext cx="96840" cy="121320"/>
              </p14:xfrm>
            </p:contentPart>
          </mc:Choice>
          <mc:Fallback>
            <p:pic>
              <p:nvPicPr>
                <p:cNvPr id="59" name="Freihand 58">
                  <a:extLst>
                    <a:ext uri="{FF2B5EF4-FFF2-40B4-BE49-F238E27FC236}">
                      <a16:creationId xmlns:a16="http://schemas.microsoft.com/office/drawing/2014/main" id="{4BD90377-8058-4468-977A-B2902C636266}"/>
                    </a:ext>
                  </a:extLst>
                </p:cNvPr>
                <p:cNvPicPr/>
                <p:nvPr/>
              </p:nvPicPr>
              <p:blipFill>
                <a:blip r:embed="rId245"/>
                <a:stretch>
                  <a:fillRect/>
                </a:stretch>
              </p:blipFill>
              <p:spPr>
                <a:xfrm>
                  <a:off x="10991088" y="2931048"/>
                  <a:ext cx="105480" cy="129960"/>
                </a:xfrm>
                <a:prstGeom prst="rect">
                  <a:avLst/>
                </a:prstGeom>
              </p:spPr>
            </p:pic>
          </mc:Fallback>
        </mc:AlternateContent>
        <mc:AlternateContent xmlns:mc="http://schemas.openxmlformats.org/markup-compatibility/2006">
          <mc:Choice xmlns:p14="http://schemas.microsoft.com/office/powerpoint/2010/main" Requires="p14">
            <p:contentPart p14:bwMode="auto" r:id="rId246">
              <p14:nvContentPartPr>
                <p14:cNvPr id="60" name="Freihand 59">
                  <a:extLst>
                    <a:ext uri="{FF2B5EF4-FFF2-40B4-BE49-F238E27FC236}">
                      <a16:creationId xmlns:a16="http://schemas.microsoft.com/office/drawing/2014/main" id="{B1E52CD0-B136-408B-82DA-873BF336D471}"/>
                    </a:ext>
                  </a:extLst>
                </p14:cNvPr>
                <p14:cNvContentPartPr/>
                <p14:nvPr/>
              </p14:nvContentPartPr>
              <p14:xfrm>
                <a:off x="10906128" y="2850408"/>
                <a:ext cx="101880" cy="101160"/>
              </p14:xfrm>
            </p:contentPart>
          </mc:Choice>
          <mc:Fallback>
            <p:pic>
              <p:nvPicPr>
                <p:cNvPr id="60" name="Freihand 59">
                  <a:extLst>
                    <a:ext uri="{FF2B5EF4-FFF2-40B4-BE49-F238E27FC236}">
                      <a16:creationId xmlns:a16="http://schemas.microsoft.com/office/drawing/2014/main" id="{B1E52CD0-B136-408B-82DA-873BF336D471}"/>
                    </a:ext>
                  </a:extLst>
                </p:cNvPr>
                <p:cNvPicPr/>
                <p:nvPr/>
              </p:nvPicPr>
              <p:blipFill>
                <a:blip r:embed="rId247"/>
                <a:stretch>
                  <a:fillRect/>
                </a:stretch>
              </p:blipFill>
              <p:spPr>
                <a:xfrm>
                  <a:off x="10901808" y="2846088"/>
                  <a:ext cx="110520" cy="109800"/>
                </a:xfrm>
                <a:prstGeom prst="rect">
                  <a:avLst/>
                </a:prstGeom>
              </p:spPr>
            </p:pic>
          </mc:Fallback>
        </mc:AlternateContent>
        <mc:AlternateContent xmlns:mc="http://schemas.openxmlformats.org/markup-compatibility/2006">
          <mc:Choice xmlns:p14="http://schemas.microsoft.com/office/powerpoint/2010/main" Requires="p14">
            <p:contentPart p14:bwMode="auto" r:id="rId248">
              <p14:nvContentPartPr>
                <p14:cNvPr id="61" name="Freihand 60">
                  <a:extLst>
                    <a:ext uri="{FF2B5EF4-FFF2-40B4-BE49-F238E27FC236}">
                      <a16:creationId xmlns:a16="http://schemas.microsoft.com/office/drawing/2014/main" id="{B0CDB869-1FFC-412B-823D-A166ECC3EE4D}"/>
                    </a:ext>
                  </a:extLst>
                </p14:cNvPr>
                <p14:cNvContentPartPr/>
                <p14:nvPr/>
              </p14:nvContentPartPr>
              <p14:xfrm>
                <a:off x="11054808" y="3002688"/>
                <a:ext cx="98280" cy="69120"/>
              </p14:xfrm>
            </p:contentPart>
          </mc:Choice>
          <mc:Fallback>
            <p:pic>
              <p:nvPicPr>
                <p:cNvPr id="61" name="Freihand 60">
                  <a:extLst>
                    <a:ext uri="{FF2B5EF4-FFF2-40B4-BE49-F238E27FC236}">
                      <a16:creationId xmlns:a16="http://schemas.microsoft.com/office/drawing/2014/main" id="{B0CDB869-1FFC-412B-823D-A166ECC3EE4D}"/>
                    </a:ext>
                  </a:extLst>
                </p:cNvPr>
                <p:cNvPicPr/>
                <p:nvPr/>
              </p:nvPicPr>
              <p:blipFill>
                <a:blip r:embed="rId249"/>
                <a:stretch>
                  <a:fillRect/>
                </a:stretch>
              </p:blipFill>
              <p:spPr>
                <a:xfrm>
                  <a:off x="11050488" y="2998368"/>
                  <a:ext cx="106920" cy="77760"/>
                </a:xfrm>
                <a:prstGeom prst="rect">
                  <a:avLst/>
                </a:prstGeom>
              </p:spPr>
            </p:pic>
          </mc:Fallback>
        </mc:AlternateContent>
        <mc:AlternateContent xmlns:mc="http://schemas.openxmlformats.org/markup-compatibility/2006">
          <mc:Choice xmlns:p14="http://schemas.microsoft.com/office/powerpoint/2010/main" Requires="p14">
            <p:contentPart p14:bwMode="auto" r:id="rId250">
              <p14:nvContentPartPr>
                <p14:cNvPr id="26" name="Freihand 25">
                  <a:extLst>
                    <a:ext uri="{FF2B5EF4-FFF2-40B4-BE49-F238E27FC236}">
                      <a16:creationId xmlns:a16="http://schemas.microsoft.com/office/drawing/2014/main" id="{5843731D-668A-4CFC-92A0-65C73DE24AB1}"/>
                    </a:ext>
                  </a:extLst>
                </p14:cNvPr>
                <p14:cNvContentPartPr/>
                <p14:nvPr/>
              </p14:nvContentPartPr>
              <p14:xfrm>
                <a:off x="8844048" y="2426688"/>
                <a:ext cx="179280" cy="201960"/>
              </p14:xfrm>
            </p:contentPart>
          </mc:Choice>
          <mc:Fallback>
            <p:pic>
              <p:nvPicPr>
                <p:cNvPr id="26" name="Freihand 25">
                  <a:extLst>
                    <a:ext uri="{FF2B5EF4-FFF2-40B4-BE49-F238E27FC236}">
                      <a16:creationId xmlns:a16="http://schemas.microsoft.com/office/drawing/2014/main" id="{5843731D-668A-4CFC-92A0-65C73DE24AB1}"/>
                    </a:ext>
                  </a:extLst>
                </p:cNvPr>
                <p:cNvPicPr/>
                <p:nvPr/>
              </p:nvPicPr>
              <p:blipFill>
                <a:blip r:embed="rId251"/>
                <a:stretch>
                  <a:fillRect/>
                </a:stretch>
              </p:blipFill>
              <p:spPr>
                <a:xfrm>
                  <a:off x="8839728" y="2422368"/>
                  <a:ext cx="187920" cy="210600"/>
                </a:xfrm>
                <a:prstGeom prst="rect">
                  <a:avLst/>
                </a:prstGeom>
              </p:spPr>
            </p:pic>
          </mc:Fallback>
        </mc:AlternateContent>
        <mc:AlternateContent xmlns:mc="http://schemas.openxmlformats.org/markup-compatibility/2006">
          <mc:Choice xmlns:p14="http://schemas.microsoft.com/office/powerpoint/2010/main" Requires="p14">
            <p:contentPart p14:bwMode="auto" r:id="rId252">
              <p14:nvContentPartPr>
                <p14:cNvPr id="27" name="Freihand 26">
                  <a:extLst>
                    <a:ext uri="{FF2B5EF4-FFF2-40B4-BE49-F238E27FC236}">
                      <a16:creationId xmlns:a16="http://schemas.microsoft.com/office/drawing/2014/main" id="{C79A4A14-2D6D-41BF-9A79-13710B3A70AB}"/>
                    </a:ext>
                  </a:extLst>
                </p14:cNvPr>
                <p14:cNvContentPartPr/>
                <p14:nvPr/>
              </p14:nvContentPartPr>
              <p14:xfrm>
                <a:off x="9054288" y="2436408"/>
                <a:ext cx="136800" cy="176760"/>
              </p14:xfrm>
            </p:contentPart>
          </mc:Choice>
          <mc:Fallback>
            <p:pic>
              <p:nvPicPr>
                <p:cNvPr id="27" name="Freihand 26">
                  <a:extLst>
                    <a:ext uri="{FF2B5EF4-FFF2-40B4-BE49-F238E27FC236}">
                      <a16:creationId xmlns:a16="http://schemas.microsoft.com/office/drawing/2014/main" id="{C79A4A14-2D6D-41BF-9A79-13710B3A70AB}"/>
                    </a:ext>
                  </a:extLst>
                </p:cNvPr>
                <p:cNvPicPr/>
                <p:nvPr/>
              </p:nvPicPr>
              <p:blipFill>
                <a:blip r:embed="rId253"/>
                <a:stretch>
                  <a:fillRect/>
                </a:stretch>
              </p:blipFill>
              <p:spPr>
                <a:xfrm>
                  <a:off x="9049968" y="2432088"/>
                  <a:ext cx="145440" cy="185400"/>
                </a:xfrm>
                <a:prstGeom prst="rect">
                  <a:avLst/>
                </a:prstGeom>
              </p:spPr>
            </p:pic>
          </mc:Fallback>
        </mc:AlternateContent>
        <mc:AlternateContent xmlns:mc="http://schemas.openxmlformats.org/markup-compatibility/2006">
          <mc:Choice xmlns:p14="http://schemas.microsoft.com/office/powerpoint/2010/main" Requires="p14">
            <p:contentPart p14:bwMode="auto" r:id="rId254">
              <p14:nvContentPartPr>
                <p14:cNvPr id="28" name="Freihand 27">
                  <a:extLst>
                    <a:ext uri="{FF2B5EF4-FFF2-40B4-BE49-F238E27FC236}">
                      <a16:creationId xmlns:a16="http://schemas.microsoft.com/office/drawing/2014/main" id="{653BD246-8128-4324-8808-25500EBFB1EE}"/>
                    </a:ext>
                  </a:extLst>
                </p14:cNvPr>
                <p14:cNvContentPartPr/>
                <p14:nvPr/>
              </p14:nvContentPartPr>
              <p14:xfrm>
                <a:off x="9208368" y="2449728"/>
                <a:ext cx="118080" cy="197280"/>
              </p14:xfrm>
            </p:contentPart>
          </mc:Choice>
          <mc:Fallback>
            <p:pic>
              <p:nvPicPr>
                <p:cNvPr id="28" name="Freihand 27">
                  <a:extLst>
                    <a:ext uri="{FF2B5EF4-FFF2-40B4-BE49-F238E27FC236}">
                      <a16:creationId xmlns:a16="http://schemas.microsoft.com/office/drawing/2014/main" id="{653BD246-8128-4324-8808-25500EBFB1EE}"/>
                    </a:ext>
                  </a:extLst>
                </p:cNvPr>
                <p:cNvPicPr/>
                <p:nvPr/>
              </p:nvPicPr>
              <p:blipFill>
                <a:blip r:embed="rId255"/>
                <a:stretch>
                  <a:fillRect/>
                </a:stretch>
              </p:blipFill>
              <p:spPr>
                <a:xfrm>
                  <a:off x="9204048" y="2445048"/>
                  <a:ext cx="126720" cy="205920"/>
                </a:xfrm>
                <a:prstGeom prst="rect">
                  <a:avLst/>
                </a:prstGeom>
              </p:spPr>
            </p:pic>
          </mc:Fallback>
        </mc:AlternateContent>
        <mc:AlternateContent xmlns:mc="http://schemas.openxmlformats.org/markup-compatibility/2006">
          <mc:Choice xmlns:p14="http://schemas.microsoft.com/office/powerpoint/2010/main" Requires="p14">
            <p:contentPart p14:bwMode="auto" r:id="rId256">
              <p14:nvContentPartPr>
                <p14:cNvPr id="29" name="Freihand 28">
                  <a:extLst>
                    <a:ext uri="{FF2B5EF4-FFF2-40B4-BE49-F238E27FC236}">
                      <a16:creationId xmlns:a16="http://schemas.microsoft.com/office/drawing/2014/main" id="{817C8A17-16BE-49E9-9A0D-ADF925D5E9F4}"/>
                    </a:ext>
                  </a:extLst>
                </p14:cNvPr>
                <p14:cNvContentPartPr/>
                <p14:nvPr/>
              </p14:nvContentPartPr>
              <p14:xfrm>
                <a:off x="9352728" y="2586888"/>
                <a:ext cx="27000" cy="88200"/>
              </p14:xfrm>
            </p:contentPart>
          </mc:Choice>
          <mc:Fallback>
            <p:pic>
              <p:nvPicPr>
                <p:cNvPr id="29" name="Freihand 28">
                  <a:extLst>
                    <a:ext uri="{FF2B5EF4-FFF2-40B4-BE49-F238E27FC236}">
                      <a16:creationId xmlns:a16="http://schemas.microsoft.com/office/drawing/2014/main" id="{817C8A17-16BE-49E9-9A0D-ADF925D5E9F4}"/>
                    </a:ext>
                  </a:extLst>
                </p:cNvPr>
                <p:cNvPicPr/>
                <p:nvPr/>
              </p:nvPicPr>
              <p:blipFill>
                <a:blip r:embed="rId257"/>
                <a:stretch>
                  <a:fillRect/>
                </a:stretch>
              </p:blipFill>
              <p:spPr>
                <a:xfrm>
                  <a:off x="9348408" y="2582568"/>
                  <a:ext cx="35640" cy="96840"/>
                </a:xfrm>
                <a:prstGeom prst="rect">
                  <a:avLst/>
                </a:prstGeom>
              </p:spPr>
            </p:pic>
          </mc:Fallback>
        </mc:AlternateContent>
        <mc:AlternateContent xmlns:mc="http://schemas.openxmlformats.org/markup-compatibility/2006">
          <mc:Choice xmlns:p14="http://schemas.microsoft.com/office/powerpoint/2010/main" Requires="p14">
            <p:contentPart p14:bwMode="auto" r:id="rId258">
              <p14:nvContentPartPr>
                <p14:cNvPr id="30" name="Freihand 29">
                  <a:extLst>
                    <a:ext uri="{FF2B5EF4-FFF2-40B4-BE49-F238E27FC236}">
                      <a16:creationId xmlns:a16="http://schemas.microsoft.com/office/drawing/2014/main" id="{EFFDFD6B-4E0E-4CDB-80DE-1B7EB56F21E7}"/>
                    </a:ext>
                  </a:extLst>
                </p14:cNvPr>
                <p14:cNvContentPartPr/>
                <p14:nvPr/>
              </p14:nvContentPartPr>
              <p14:xfrm>
                <a:off x="9457128" y="2456208"/>
                <a:ext cx="102960" cy="181080"/>
              </p14:xfrm>
            </p:contentPart>
          </mc:Choice>
          <mc:Fallback>
            <p:pic>
              <p:nvPicPr>
                <p:cNvPr id="30" name="Freihand 29">
                  <a:extLst>
                    <a:ext uri="{FF2B5EF4-FFF2-40B4-BE49-F238E27FC236}">
                      <a16:creationId xmlns:a16="http://schemas.microsoft.com/office/drawing/2014/main" id="{EFFDFD6B-4E0E-4CDB-80DE-1B7EB56F21E7}"/>
                    </a:ext>
                  </a:extLst>
                </p:cNvPr>
                <p:cNvPicPr/>
                <p:nvPr/>
              </p:nvPicPr>
              <p:blipFill>
                <a:blip r:embed="rId259"/>
                <a:stretch>
                  <a:fillRect/>
                </a:stretch>
              </p:blipFill>
              <p:spPr>
                <a:xfrm>
                  <a:off x="9452808" y="2451888"/>
                  <a:ext cx="111600" cy="189720"/>
                </a:xfrm>
                <a:prstGeom prst="rect">
                  <a:avLst/>
                </a:prstGeom>
              </p:spPr>
            </p:pic>
          </mc:Fallback>
        </mc:AlternateContent>
        <mc:AlternateContent xmlns:mc="http://schemas.openxmlformats.org/markup-compatibility/2006">
          <mc:Choice xmlns:p14="http://schemas.microsoft.com/office/powerpoint/2010/main" Requires="p14">
            <p:contentPart p14:bwMode="auto" r:id="rId260">
              <p14:nvContentPartPr>
                <p14:cNvPr id="31" name="Freihand 30">
                  <a:extLst>
                    <a:ext uri="{FF2B5EF4-FFF2-40B4-BE49-F238E27FC236}">
                      <a16:creationId xmlns:a16="http://schemas.microsoft.com/office/drawing/2014/main" id="{184A04CC-3003-4A9A-9CE4-04F8DCA74809}"/>
                    </a:ext>
                  </a:extLst>
                </p14:cNvPr>
                <p14:cNvContentPartPr/>
                <p14:nvPr/>
              </p14:nvContentPartPr>
              <p14:xfrm>
                <a:off x="9611928" y="2465928"/>
                <a:ext cx="96480" cy="193680"/>
              </p14:xfrm>
            </p:contentPart>
          </mc:Choice>
          <mc:Fallback>
            <p:pic>
              <p:nvPicPr>
                <p:cNvPr id="31" name="Freihand 30">
                  <a:extLst>
                    <a:ext uri="{FF2B5EF4-FFF2-40B4-BE49-F238E27FC236}">
                      <a16:creationId xmlns:a16="http://schemas.microsoft.com/office/drawing/2014/main" id="{184A04CC-3003-4A9A-9CE4-04F8DCA74809}"/>
                    </a:ext>
                  </a:extLst>
                </p:cNvPr>
                <p:cNvPicPr/>
                <p:nvPr/>
              </p:nvPicPr>
              <p:blipFill>
                <a:blip r:embed="rId261"/>
                <a:stretch>
                  <a:fillRect/>
                </a:stretch>
              </p:blipFill>
              <p:spPr>
                <a:xfrm>
                  <a:off x="9607608" y="2461608"/>
                  <a:ext cx="105120" cy="202320"/>
                </a:xfrm>
                <a:prstGeom prst="rect">
                  <a:avLst/>
                </a:prstGeom>
              </p:spPr>
            </p:pic>
          </mc:Fallback>
        </mc:AlternateContent>
        <mc:AlternateContent xmlns:mc="http://schemas.openxmlformats.org/markup-compatibility/2006">
          <mc:Choice xmlns:p14="http://schemas.microsoft.com/office/powerpoint/2010/main" Requires="p14">
            <p:contentPart p14:bwMode="auto" r:id="rId262">
              <p14:nvContentPartPr>
                <p14:cNvPr id="32" name="Freihand 31">
                  <a:extLst>
                    <a:ext uri="{FF2B5EF4-FFF2-40B4-BE49-F238E27FC236}">
                      <a16:creationId xmlns:a16="http://schemas.microsoft.com/office/drawing/2014/main" id="{02D8C866-C6A0-4BC8-BD11-67E48AE3D17E}"/>
                    </a:ext>
                  </a:extLst>
                </p14:cNvPr>
                <p14:cNvContentPartPr/>
                <p14:nvPr/>
              </p14:nvContentPartPr>
              <p14:xfrm>
                <a:off x="9605448" y="2556288"/>
                <a:ext cx="173520" cy="46080"/>
              </p14:xfrm>
            </p:contentPart>
          </mc:Choice>
          <mc:Fallback>
            <p:pic>
              <p:nvPicPr>
                <p:cNvPr id="32" name="Freihand 31">
                  <a:extLst>
                    <a:ext uri="{FF2B5EF4-FFF2-40B4-BE49-F238E27FC236}">
                      <a16:creationId xmlns:a16="http://schemas.microsoft.com/office/drawing/2014/main" id="{02D8C866-C6A0-4BC8-BD11-67E48AE3D17E}"/>
                    </a:ext>
                  </a:extLst>
                </p:cNvPr>
                <p:cNvPicPr/>
                <p:nvPr/>
              </p:nvPicPr>
              <p:blipFill>
                <a:blip r:embed="rId263"/>
                <a:stretch>
                  <a:fillRect/>
                </a:stretch>
              </p:blipFill>
              <p:spPr>
                <a:xfrm>
                  <a:off x="9601128" y="2551968"/>
                  <a:ext cx="182160" cy="54720"/>
                </a:xfrm>
                <a:prstGeom prst="rect">
                  <a:avLst/>
                </a:prstGeom>
              </p:spPr>
            </p:pic>
          </mc:Fallback>
        </mc:AlternateContent>
        <mc:AlternateContent xmlns:mc="http://schemas.openxmlformats.org/markup-compatibility/2006">
          <mc:Choice xmlns:p14="http://schemas.microsoft.com/office/powerpoint/2010/main" Requires="p14">
            <p:contentPart p14:bwMode="auto" r:id="rId264">
              <p14:nvContentPartPr>
                <p14:cNvPr id="175" name="Freihand 174">
                  <a:extLst>
                    <a:ext uri="{FF2B5EF4-FFF2-40B4-BE49-F238E27FC236}">
                      <a16:creationId xmlns:a16="http://schemas.microsoft.com/office/drawing/2014/main" id="{81CBE902-0127-4FBD-BE04-018809330D39}"/>
                    </a:ext>
                  </a:extLst>
                </p14:cNvPr>
                <p14:cNvContentPartPr/>
                <p14:nvPr/>
              </p14:nvContentPartPr>
              <p14:xfrm>
                <a:off x="8762328" y="2323008"/>
                <a:ext cx="1166400" cy="461880"/>
              </p14:xfrm>
            </p:contentPart>
          </mc:Choice>
          <mc:Fallback>
            <p:pic>
              <p:nvPicPr>
                <p:cNvPr id="175" name="Freihand 174">
                  <a:extLst>
                    <a:ext uri="{FF2B5EF4-FFF2-40B4-BE49-F238E27FC236}">
                      <a16:creationId xmlns:a16="http://schemas.microsoft.com/office/drawing/2014/main" id="{81CBE902-0127-4FBD-BE04-018809330D39}"/>
                    </a:ext>
                  </a:extLst>
                </p:cNvPr>
                <p:cNvPicPr/>
                <p:nvPr/>
              </p:nvPicPr>
              <p:blipFill>
                <a:blip r:embed="rId265"/>
                <a:stretch>
                  <a:fillRect/>
                </a:stretch>
              </p:blipFill>
              <p:spPr>
                <a:xfrm>
                  <a:off x="8758008" y="2318688"/>
                  <a:ext cx="1175040" cy="47052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266">
            <p14:nvContentPartPr>
              <p14:cNvPr id="204" name="Freihand 203">
                <a:extLst>
                  <a:ext uri="{FF2B5EF4-FFF2-40B4-BE49-F238E27FC236}">
                    <a16:creationId xmlns:a16="http://schemas.microsoft.com/office/drawing/2014/main" id="{88281CFC-D1D7-4838-9360-6A5D8D84375E}"/>
                  </a:ext>
                </a:extLst>
              </p14:cNvPr>
              <p14:cNvContentPartPr/>
              <p14:nvPr/>
            </p14:nvContentPartPr>
            <p14:xfrm>
              <a:off x="6214968" y="4355208"/>
              <a:ext cx="822240" cy="664560"/>
            </p14:xfrm>
          </p:contentPart>
        </mc:Choice>
        <mc:Fallback>
          <p:pic>
            <p:nvPicPr>
              <p:cNvPr id="204" name="Freihand 203">
                <a:extLst>
                  <a:ext uri="{FF2B5EF4-FFF2-40B4-BE49-F238E27FC236}">
                    <a16:creationId xmlns:a16="http://schemas.microsoft.com/office/drawing/2014/main" id="{88281CFC-D1D7-4838-9360-6A5D8D84375E}"/>
                  </a:ext>
                </a:extLst>
              </p:cNvPr>
              <p:cNvPicPr/>
              <p:nvPr/>
            </p:nvPicPr>
            <p:blipFill>
              <a:blip r:embed="rId267"/>
              <a:stretch>
                <a:fillRect/>
              </a:stretch>
            </p:blipFill>
            <p:spPr>
              <a:xfrm>
                <a:off x="6210648" y="4350888"/>
                <a:ext cx="830880" cy="673200"/>
              </a:xfrm>
              <a:prstGeom prst="rect">
                <a:avLst/>
              </a:prstGeom>
            </p:spPr>
          </p:pic>
        </mc:Fallback>
      </mc:AlternateContent>
      <p:grpSp>
        <p:nvGrpSpPr>
          <p:cNvPr id="303" name="Gruppieren 302">
            <a:extLst>
              <a:ext uri="{FF2B5EF4-FFF2-40B4-BE49-F238E27FC236}">
                <a16:creationId xmlns:a16="http://schemas.microsoft.com/office/drawing/2014/main" id="{7B31132D-239D-4B08-A7A0-B40A4549AA7F}"/>
              </a:ext>
            </a:extLst>
          </p:cNvPr>
          <p:cNvGrpSpPr/>
          <p:nvPr/>
        </p:nvGrpSpPr>
        <p:grpSpPr>
          <a:xfrm>
            <a:off x="4253688" y="4104288"/>
            <a:ext cx="5382000" cy="2680920"/>
            <a:chOff x="4253688" y="4104288"/>
            <a:chExt cx="5382000" cy="2680920"/>
          </a:xfrm>
        </p:grpSpPr>
        <mc:AlternateContent xmlns:mc="http://schemas.openxmlformats.org/markup-compatibility/2006">
          <mc:Choice xmlns:p14="http://schemas.microsoft.com/office/powerpoint/2010/main" Requires="p14">
            <p:contentPart p14:bwMode="auto" r:id="rId268">
              <p14:nvContentPartPr>
                <p14:cNvPr id="162" name="Freihand 161">
                  <a:extLst>
                    <a:ext uri="{FF2B5EF4-FFF2-40B4-BE49-F238E27FC236}">
                      <a16:creationId xmlns:a16="http://schemas.microsoft.com/office/drawing/2014/main" id="{68AD55DD-83CF-4E2C-A8F2-C89F6082CEA2}"/>
                    </a:ext>
                  </a:extLst>
                </p14:cNvPr>
                <p14:cNvContentPartPr/>
                <p14:nvPr/>
              </p14:nvContentPartPr>
              <p14:xfrm>
                <a:off x="7615368" y="4104288"/>
                <a:ext cx="2020320" cy="366840"/>
              </p14:xfrm>
            </p:contentPart>
          </mc:Choice>
          <mc:Fallback>
            <p:pic>
              <p:nvPicPr>
                <p:cNvPr id="162" name="Freihand 161">
                  <a:extLst>
                    <a:ext uri="{FF2B5EF4-FFF2-40B4-BE49-F238E27FC236}">
                      <a16:creationId xmlns:a16="http://schemas.microsoft.com/office/drawing/2014/main" id="{68AD55DD-83CF-4E2C-A8F2-C89F6082CEA2}"/>
                    </a:ext>
                  </a:extLst>
                </p:cNvPr>
                <p:cNvPicPr/>
                <p:nvPr/>
              </p:nvPicPr>
              <p:blipFill>
                <a:blip r:embed="rId269"/>
                <a:stretch>
                  <a:fillRect/>
                </a:stretch>
              </p:blipFill>
              <p:spPr>
                <a:xfrm>
                  <a:off x="7611048" y="4099968"/>
                  <a:ext cx="2028960" cy="375480"/>
                </a:xfrm>
                <a:prstGeom prst="rect">
                  <a:avLst/>
                </a:prstGeom>
              </p:spPr>
            </p:pic>
          </mc:Fallback>
        </mc:AlternateContent>
        <mc:AlternateContent xmlns:mc="http://schemas.openxmlformats.org/markup-compatibility/2006">
          <mc:Choice xmlns:p14="http://schemas.microsoft.com/office/powerpoint/2010/main" Requires="p14">
            <p:contentPart p14:bwMode="auto" r:id="rId270">
              <p14:nvContentPartPr>
                <p14:cNvPr id="163" name="Freihand 162">
                  <a:extLst>
                    <a:ext uri="{FF2B5EF4-FFF2-40B4-BE49-F238E27FC236}">
                      <a16:creationId xmlns:a16="http://schemas.microsoft.com/office/drawing/2014/main" id="{0D1064AD-8266-49DE-A757-1DD17253DB7F}"/>
                    </a:ext>
                  </a:extLst>
                </p14:cNvPr>
                <p14:cNvContentPartPr/>
                <p14:nvPr/>
              </p14:nvContentPartPr>
              <p14:xfrm>
                <a:off x="7368048" y="4292208"/>
                <a:ext cx="304920" cy="275760"/>
              </p14:xfrm>
            </p:contentPart>
          </mc:Choice>
          <mc:Fallback>
            <p:pic>
              <p:nvPicPr>
                <p:cNvPr id="163" name="Freihand 162">
                  <a:extLst>
                    <a:ext uri="{FF2B5EF4-FFF2-40B4-BE49-F238E27FC236}">
                      <a16:creationId xmlns:a16="http://schemas.microsoft.com/office/drawing/2014/main" id="{0D1064AD-8266-49DE-A757-1DD17253DB7F}"/>
                    </a:ext>
                  </a:extLst>
                </p:cNvPr>
                <p:cNvPicPr/>
                <p:nvPr/>
              </p:nvPicPr>
              <p:blipFill>
                <a:blip r:embed="rId271"/>
                <a:stretch>
                  <a:fillRect/>
                </a:stretch>
              </p:blipFill>
              <p:spPr>
                <a:xfrm>
                  <a:off x="7363728" y="4287888"/>
                  <a:ext cx="313560" cy="284400"/>
                </a:xfrm>
                <a:prstGeom prst="rect">
                  <a:avLst/>
                </a:prstGeom>
              </p:spPr>
            </p:pic>
          </mc:Fallback>
        </mc:AlternateContent>
        <mc:AlternateContent xmlns:mc="http://schemas.openxmlformats.org/markup-compatibility/2006">
          <mc:Choice xmlns:p14="http://schemas.microsoft.com/office/powerpoint/2010/main" Requires="p14">
            <p:contentPart p14:bwMode="auto" r:id="rId272">
              <p14:nvContentPartPr>
                <p14:cNvPr id="165" name="Freihand 164">
                  <a:extLst>
                    <a:ext uri="{FF2B5EF4-FFF2-40B4-BE49-F238E27FC236}">
                      <a16:creationId xmlns:a16="http://schemas.microsoft.com/office/drawing/2014/main" id="{31C074D0-B9AA-4F0D-93D4-8329BA3EBBEC}"/>
                    </a:ext>
                  </a:extLst>
                </p14:cNvPr>
                <p14:cNvContentPartPr/>
                <p14:nvPr/>
              </p14:nvContentPartPr>
              <p14:xfrm>
                <a:off x="4934808" y="4360608"/>
                <a:ext cx="239400" cy="525600"/>
              </p14:xfrm>
            </p:contentPart>
          </mc:Choice>
          <mc:Fallback>
            <p:pic>
              <p:nvPicPr>
                <p:cNvPr id="165" name="Freihand 164">
                  <a:extLst>
                    <a:ext uri="{FF2B5EF4-FFF2-40B4-BE49-F238E27FC236}">
                      <a16:creationId xmlns:a16="http://schemas.microsoft.com/office/drawing/2014/main" id="{31C074D0-B9AA-4F0D-93D4-8329BA3EBBEC}"/>
                    </a:ext>
                  </a:extLst>
                </p:cNvPr>
                <p:cNvPicPr/>
                <p:nvPr/>
              </p:nvPicPr>
              <p:blipFill>
                <a:blip r:embed="rId273"/>
                <a:stretch>
                  <a:fillRect/>
                </a:stretch>
              </p:blipFill>
              <p:spPr>
                <a:xfrm>
                  <a:off x="4930488" y="4356288"/>
                  <a:ext cx="248040" cy="534240"/>
                </a:xfrm>
                <a:prstGeom prst="rect">
                  <a:avLst/>
                </a:prstGeom>
              </p:spPr>
            </p:pic>
          </mc:Fallback>
        </mc:AlternateContent>
        <mc:AlternateContent xmlns:mc="http://schemas.openxmlformats.org/markup-compatibility/2006">
          <mc:Choice xmlns:p14="http://schemas.microsoft.com/office/powerpoint/2010/main" Requires="p14">
            <p:contentPart p14:bwMode="auto" r:id="rId274">
              <p14:nvContentPartPr>
                <p14:cNvPr id="166" name="Freihand 165">
                  <a:extLst>
                    <a:ext uri="{FF2B5EF4-FFF2-40B4-BE49-F238E27FC236}">
                      <a16:creationId xmlns:a16="http://schemas.microsoft.com/office/drawing/2014/main" id="{5A85B981-B4DE-4B7E-9BAF-12D495962548}"/>
                    </a:ext>
                  </a:extLst>
                </p14:cNvPr>
                <p14:cNvContentPartPr/>
                <p14:nvPr/>
              </p14:nvContentPartPr>
              <p14:xfrm>
                <a:off x="5153688" y="4312368"/>
                <a:ext cx="2063520" cy="169560"/>
              </p14:xfrm>
            </p:contentPart>
          </mc:Choice>
          <mc:Fallback>
            <p:pic>
              <p:nvPicPr>
                <p:cNvPr id="166" name="Freihand 165">
                  <a:extLst>
                    <a:ext uri="{FF2B5EF4-FFF2-40B4-BE49-F238E27FC236}">
                      <a16:creationId xmlns:a16="http://schemas.microsoft.com/office/drawing/2014/main" id="{5A85B981-B4DE-4B7E-9BAF-12D495962548}"/>
                    </a:ext>
                  </a:extLst>
                </p:cNvPr>
                <p:cNvPicPr/>
                <p:nvPr/>
              </p:nvPicPr>
              <p:blipFill>
                <a:blip r:embed="rId275"/>
                <a:stretch>
                  <a:fillRect/>
                </a:stretch>
              </p:blipFill>
              <p:spPr>
                <a:xfrm>
                  <a:off x="5149368" y="4308048"/>
                  <a:ext cx="2072160" cy="178200"/>
                </a:xfrm>
                <a:prstGeom prst="rect">
                  <a:avLst/>
                </a:prstGeom>
              </p:spPr>
            </p:pic>
          </mc:Fallback>
        </mc:AlternateContent>
        <mc:AlternateContent xmlns:mc="http://schemas.openxmlformats.org/markup-compatibility/2006">
          <mc:Choice xmlns:p14="http://schemas.microsoft.com/office/powerpoint/2010/main" Requires="p14">
            <p:contentPart p14:bwMode="auto" r:id="rId276">
              <p14:nvContentPartPr>
                <p14:cNvPr id="168" name="Freihand 167">
                  <a:extLst>
                    <a:ext uri="{FF2B5EF4-FFF2-40B4-BE49-F238E27FC236}">
                      <a16:creationId xmlns:a16="http://schemas.microsoft.com/office/drawing/2014/main" id="{4300F59B-6CF9-493D-9BA2-B628724036EE}"/>
                    </a:ext>
                  </a:extLst>
                </p14:cNvPr>
                <p14:cNvContentPartPr/>
                <p14:nvPr/>
              </p14:nvContentPartPr>
              <p14:xfrm>
                <a:off x="5178168" y="4492728"/>
                <a:ext cx="133560" cy="116640"/>
              </p14:xfrm>
            </p:contentPart>
          </mc:Choice>
          <mc:Fallback>
            <p:pic>
              <p:nvPicPr>
                <p:cNvPr id="168" name="Freihand 167">
                  <a:extLst>
                    <a:ext uri="{FF2B5EF4-FFF2-40B4-BE49-F238E27FC236}">
                      <a16:creationId xmlns:a16="http://schemas.microsoft.com/office/drawing/2014/main" id="{4300F59B-6CF9-493D-9BA2-B628724036EE}"/>
                    </a:ext>
                  </a:extLst>
                </p:cNvPr>
                <p:cNvPicPr/>
                <p:nvPr/>
              </p:nvPicPr>
              <p:blipFill>
                <a:blip r:embed="rId277"/>
                <a:stretch>
                  <a:fillRect/>
                </a:stretch>
              </p:blipFill>
              <p:spPr>
                <a:xfrm>
                  <a:off x="5173848" y="4488408"/>
                  <a:ext cx="142200" cy="125280"/>
                </a:xfrm>
                <a:prstGeom prst="rect">
                  <a:avLst/>
                </a:prstGeom>
              </p:spPr>
            </p:pic>
          </mc:Fallback>
        </mc:AlternateContent>
        <mc:AlternateContent xmlns:mc="http://schemas.openxmlformats.org/markup-compatibility/2006">
          <mc:Choice xmlns:p14="http://schemas.microsoft.com/office/powerpoint/2010/main" Requires="p14">
            <p:contentPart p14:bwMode="auto" r:id="rId278">
              <p14:nvContentPartPr>
                <p14:cNvPr id="169" name="Freihand 168">
                  <a:extLst>
                    <a:ext uri="{FF2B5EF4-FFF2-40B4-BE49-F238E27FC236}">
                      <a16:creationId xmlns:a16="http://schemas.microsoft.com/office/drawing/2014/main" id="{DF974134-4DA0-43C4-AB4B-0F7A3A1C9A95}"/>
                    </a:ext>
                  </a:extLst>
                </p14:cNvPr>
                <p14:cNvContentPartPr/>
                <p14:nvPr/>
              </p14:nvContentPartPr>
              <p14:xfrm>
                <a:off x="5376528" y="4467168"/>
                <a:ext cx="83160" cy="146520"/>
              </p14:xfrm>
            </p:contentPart>
          </mc:Choice>
          <mc:Fallback>
            <p:pic>
              <p:nvPicPr>
                <p:cNvPr id="169" name="Freihand 168">
                  <a:extLst>
                    <a:ext uri="{FF2B5EF4-FFF2-40B4-BE49-F238E27FC236}">
                      <a16:creationId xmlns:a16="http://schemas.microsoft.com/office/drawing/2014/main" id="{DF974134-4DA0-43C4-AB4B-0F7A3A1C9A95}"/>
                    </a:ext>
                  </a:extLst>
                </p:cNvPr>
                <p:cNvPicPr/>
                <p:nvPr/>
              </p:nvPicPr>
              <p:blipFill>
                <a:blip r:embed="rId279"/>
                <a:stretch>
                  <a:fillRect/>
                </a:stretch>
              </p:blipFill>
              <p:spPr>
                <a:xfrm>
                  <a:off x="5372208" y="4462848"/>
                  <a:ext cx="91800" cy="155160"/>
                </a:xfrm>
                <a:prstGeom prst="rect">
                  <a:avLst/>
                </a:prstGeom>
              </p:spPr>
            </p:pic>
          </mc:Fallback>
        </mc:AlternateContent>
        <mc:AlternateContent xmlns:mc="http://schemas.openxmlformats.org/markup-compatibility/2006">
          <mc:Choice xmlns:p14="http://schemas.microsoft.com/office/powerpoint/2010/main" Requires="p14">
            <p:contentPart p14:bwMode="auto" r:id="rId280">
              <p14:nvContentPartPr>
                <p14:cNvPr id="170" name="Freihand 169">
                  <a:extLst>
                    <a:ext uri="{FF2B5EF4-FFF2-40B4-BE49-F238E27FC236}">
                      <a16:creationId xmlns:a16="http://schemas.microsoft.com/office/drawing/2014/main" id="{02EA97A6-F1EF-41BC-B1BB-234DA35D8834}"/>
                    </a:ext>
                  </a:extLst>
                </p14:cNvPr>
                <p14:cNvContentPartPr/>
                <p14:nvPr/>
              </p14:nvContentPartPr>
              <p14:xfrm>
                <a:off x="5507208" y="4478688"/>
                <a:ext cx="87480" cy="106560"/>
              </p14:xfrm>
            </p:contentPart>
          </mc:Choice>
          <mc:Fallback>
            <p:pic>
              <p:nvPicPr>
                <p:cNvPr id="170" name="Freihand 169">
                  <a:extLst>
                    <a:ext uri="{FF2B5EF4-FFF2-40B4-BE49-F238E27FC236}">
                      <a16:creationId xmlns:a16="http://schemas.microsoft.com/office/drawing/2014/main" id="{02EA97A6-F1EF-41BC-B1BB-234DA35D8834}"/>
                    </a:ext>
                  </a:extLst>
                </p:cNvPr>
                <p:cNvPicPr/>
                <p:nvPr/>
              </p:nvPicPr>
              <p:blipFill>
                <a:blip r:embed="rId281"/>
                <a:stretch>
                  <a:fillRect/>
                </a:stretch>
              </p:blipFill>
              <p:spPr>
                <a:xfrm>
                  <a:off x="5502888" y="4474368"/>
                  <a:ext cx="96120" cy="115200"/>
                </a:xfrm>
                <a:prstGeom prst="rect">
                  <a:avLst/>
                </a:prstGeom>
              </p:spPr>
            </p:pic>
          </mc:Fallback>
        </mc:AlternateContent>
        <mc:AlternateContent xmlns:mc="http://schemas.openxmlformats.org/markup-compatibility/2006">
          <mc:Choice xmlns:p14="http://schemas.microsoft.com/office/powerpoint/2010/main" Requires="p14">
            <p:contentPart p14:bwMode="auto" r:id="rId282">
              <p14:nvContentPartPr>
                <p14:cNvPr id="171" name="Freihand 170">
                  <a:extLst>
                    <a:ext uri="{FF2B5EF4-FFF2-40B4-BE49-F238E27FC236}">
                      <a16:creationId xmlns:a16="http://schemas.microsoft.com/office/drawing/2014/main" id="{0155C3D2-99EE-4F46-B95F-46DE31171EB4}"/>
                    </a:ext>
                  </a:extLst>
                </p14:cNvPr>
                <p14:cNvContentPartPr/>
                <p14:nvPr/>
              </p14:nvContentPartPr>
              <p14:xfrm>
                <a:off x="5628888" y="4571568"/>
                <a:ext cx="20880" cy="79920"/>
              </p14:xfrm>
            </p:contentPart>
          </mc:Choice>
          <mc:Fallback>
            <p:pic>
              <p:nvPicPr>
                <p:cNvPr id="171" name="Freihand 170">
                  <a:extLst>
                    <a:ext uri="{FF2B5EF4-FFF2-40B4-BE49-F238E27FC236}">
                      <a16:creationId xmlns:a16="http://schemas.microsoft.com/office/drawing/2014/main" id="{0155C3D2-99EE-4F46-B95F-46DE31171EB4}"/>
                    </a:ext>
                  </a:extLst>
                </p:cNvPr>
                <p:cNvPicPr/>
                <p:nvPr/>
              </p:nvPicPr>
              <p:blipFill>
                <a:blip r:embed="rId283"/>
                <a:stretch>
                  <a:fillRect/>
                </a:stretch>
              </p:blipFill>
              <p:spPr>
                <a:xfrm>
                  <a:off x="5624568" y="4567248"/>
                  <a:ext cx="29520" cy="88560"/>
                </a:xfrm>
                <a:prstGeom prst="rect">
                  <a:avLst/>
                </a:prstGeom>
              </p:spPr>
            </p:pic>
          </mc:Fallback>
        </mc:AlternateContent>
        <mc:AlternateContent xmlns:mc="http://schemas.openxmlformats.org/markup-compatibility/2006">
          <mc:Choice xmlns:p14="http://schemas.microsoft.com/office/powerpoint/2010/main" Requires="p14">
            <p:contentPart p14:bwMode="auto" r:id="rId284">
              <p14:nvContentPartPr>
                <p14:cNvPr id="172" name="Freihand 171">
                  <a:extLst>
                    <a:ext uri="{FF2B5EF4-FFF2-40B4-BE49-F238E27FC236}">
                      <a16:creationId xmlns:a16="http://schemas.microsoft.com/office/drawing/2014/main" id="{AFA2587A-5360-4A3E-B345-B819ED5176C5}"/>
                    </a:ext>
                  </a:extLst>
                </p14:cNvPr>
                <p14:cNvContentPartPr/>
                <p14:nvPr/>
              </p14:nvContentPartPr>
              <p14:xfrm>
                <a:off x="5687208" y="4471128"/>
                <a:ext cx="63000" cy="138240"/>
              </p14:xfrm>
            </p:contentPart>
          </mc:Choice>
          <mc:Fallback>
            <p:pic>
              <p:nvPicPr>
                <p:cNvPr id="172" name="Freihand 171">
                  <a:extLst>
                    <a:ext uri="{FF2B5EF4-FFF2-40B4-BE49-F238E27FC236}">
                      <a16:creationId xmlns:a16="http://schemas.microsoft.com/office/drawing/2014/main" id="{AFA2587A-5360-4A3E-B345-B819ED5176C5}"/>
                    </a:ext>
                  </a:extLst>
                </p:cNvPr>
                <p:cNvPicPr/>
                <p:nvPr/>
              </p:nvPicPr>
              <p:blipFill>
                <a:blip r:embed="rId285"/>
                <a:stretch>
                  <a:fillRect/>
                </a:stretch>
              </p:blipFill>
              <p:spPr>
                <a:xfrm>
                  <a:off x="5682888" y="4466808"/>
                  <a:ext cx="71640" cy="146880"/>
                </a:xfrm>
                <a:prstGeom prst="rect">
                  <a:avLst/>
                </a:prstGeom>
              </p:spPr>
            </p:pic>
          </mc:Fallback>
        </mc:AlternateContent>
        <mc:AlternateContent xmlns:mc="http://schemas.openxmlformats.org/markup-compatibility/2006">
          <mc:Choice xmlns:p14="http://schemas.microsoft.com/office/powerpoint/2010/main" Requires="p14">
            <p:contentPart p14:bwMode="auto" r:id="rId286">
              <p14:nvContentPartPr>
                <p14:cNvPr id="173" name="Freihand 172">
                  <a:extLst>
                    <a:ext uri="{FF2B5EF4-FFF2-40B4-BE49-F238E27FC236}">
                      <a16:creationId xmlns:a16="http://schemas.microsoft.com/office/drawing/2014/main" id="{2DAB95D0-8798-4D50-AED8-3F6B4584301F}"/>
                    </a:ext>
                  </a:extLst>
                </p14:cNvPr>
                <p14:cNvContentPartPr/>
                <p14:nvPr/>
              </p14:nvContentPartPr>
              <p14:xfrm>
                <a:off x="5706648" y="4477248"/>
                <a:ext cx="172080" cy="135360"/>
              </p14:xfrm>
            </p:contentPart>
          </mc:Choice>
          <mc:Fallback>
            <p:pic>
              <p:nvPicPr>
                <p:cNvPr id="173" name="Freihand 172">
                  <a:extLst>
                    <a:ext uri="{FF2B5EF4-FFF2-40B4-BE49-F238E27FC236}">
                      <a16:creationId xmlns:a16="http://schemas.microsoft.com/office/drawing/2014/main" id="{2DAB95D0-8798-4D50-AED8-3F6B4584301F}"/>
                    </a:ext>
                  </a:extLst>
                </p:cNvPr>
                <p:cNvPicPr/>
                <p:nvPr/>
              </p:nvPicPr>
              <p:blipFill>
                <a:blip r:embed="rId287"/>
                <a:stretch>
                  <a:fillRect/>
                </a:stretch>
              </p:blipFill>
              <p:spPr>
                <a:xfrm>
                  <a:off x="5702328" y="4472928"/>
                  <a:ext cx="180720" cy="144000"/>
                </a:xfrm>
                <a:prstGeom prst="rect">
                  <a:avLst/>
                </a:prstGeom>
              </p:spPr>
            </p:pic>
          </mc:Fallback>
        </mc:AlternateContent>
        <mc:AlternateContent xmlns:mc="http://schemas.openxmlformats.org/markup-compatibility/2006">
          <mc:Choice xmlns:p14="http://schemas.microsoft.com/office/powerpoint/2010/main" Requires="p14">
            <p:contentPart p14:bwMode="auto" r:id="rId288">
              <p14:nvContentPartPr>
                <p14:cNvPr id="174" name="Freihand 173">
                  <a:extLst>
                    <a:ext uri="{FF2B5EF4-FFF2-40B4-BE49-F238E27FC236}">
                      <a16:creationId xmlns:a16="http://schemas.microsoft.com/office/drawing/2014/main" id="{F6F6644E-A792-4AF6-B521-146D8614A0A6}"/>
                    </a:ext>
                  </a:extLst>
                </p14:cNvPr>
                <p14:cNvContentPartPr/>
                <p14:nvPr/>
              </p14:nvContentPartPr>
              <p14:xfrm>
                <a:off x="5154768" y="4668768"/>
                <a:ext cx="785520" cy="58320"/>
              </p14:xfrm>
            </p:contentPart>
          </mc:Choice>
          <mc:Fallback>
            <p:pic>
              <p:nvPicPr>
                <p:cNvPr id="174" name="Freihand 173">
                  <a:extLst>
                    <a:ext uri="{FF2B5EF4-FFF2-40B4-BE49-F238E27FC236}">
                      <a16:creationId xmlns:a16="http://schemas.microsoft.com/office/drawing/2014/main" id="{F6F6644E-A792-4AF6-B521-146D8614A0A6}"/>
                    </a:ext>
                  </a:extLst>
                </p:cNvPr>
                <p:cNvPicPr/>
                <p:nvPr/>
              </p:nvPicPr>
              <p:blipFill>
                <a:blip r:embed="rId289"/>
                <a:stretch>
                  <a:fillRect/>
                </a:stretch>
              </p:blipFill>
              <p:spPr>
                <a:xfrm>
                  <a:off x="5150448" y="4664448"/>
                  <a:ext cx="794160" cy="66960"/>
                </a:xfrm>
                <a:prstGeom prst="rect">
                  <a:avLst/>
                </a:prstGeom>
              </p:spPr>
            </p:pic>
          </mc:Fallback>
        </mc:AlternateContent>
        <mc:AlternateContent xmlns:mc="http://schemas.openxmlformats.org/markup-compatibility/2006">
          <mc:Choice xmlns:p14="http://schemas.microsoft.com/office/powerpoint/2010/main" Requires="p14">
            <p:contentPart p14:bwMode="auto" r:id="rId290">
              <p14:nvContentPartPr>
                <p14:cNvPr id="178" name="Freihand 177">
                  <a:extLst>
                    <a:ext uri="{FF2B5EF4-FFF2-40B4-BE49-F238E27FC236}">
                      <a16:creationId xmlns:a16="http://schemas.microsoft.com/office/drawing/2014/main" id="{1B299451-9FA6-49E6-BF89-6E045E2EA659}"/>
                    </a:ext>
                  </a:extLst>
                </p14:cNvPr>
                <p14:cNvContentPartPr/>
                <p14:nvPr/>
              </p14:nvContentPartPr>
              <p14:xfrm>
                <a:off x="5150448" y="4822848"/>
                <a:ext cx="118440" cy="129960"/>
              </p14:xfrm>
            </p:contentPart>
          </mc:Choice>
          <mc:Fallback>
            <p:pic>
              <p:nvPicPr>
                <p:cNvPr id="178" name="Freihand 177">
                  <a:extLst>
                    <a:ext uri="{FF2B5EF4-FFF2-40B4-BE49-F238E27FC236}">
                      <a16:creationId xmlns:a16="http://schemas.microsoft.com/office/drawing/2014/main" id="{1B299451-9FA6-49E6-BF89-6E045E2EA659}"/>
                    </a:ext>
                  </a:extLst>
                </p:cNvPr>
                <p:cNvPicPr/>
                <p:nvPr/>
              </p:nvPicPr>
              <p:blipFill>
                <a:blip r:embed="rId291"/>
                <a:stretch>
                  <a:fillRect/>
                </a:stretch>
              </p:blipFill>
              <p:spPr>
                <a:xfrm>
                  <a:off x="5146128" y="4818528"/>
                  <a:ext cx="127080" cy="138600"/>
                </a:xfrm>
                <a:prstGeom prst="rect">
                  <a:avLst/>
                </a:prstGeom>
              </p:spPr>
            </p:pic>
          </mc:Fallback>
        </mc:AlternateContent>
        <mc:AlternateContent xmlns:mc="http://schemas.openxmlformats.org/markup-compatibility/2006">
          <mc:Choice xmlns:p14="http://schemas.microsoft.com/office/powerpoint/2010/main" Requires="p14">
            <p:contentPart p14:bwMode="auto" r:id="rId292">
              <p14:nvContentPartPr>
                <p14:cNvPr id="179" name="Freihand 178">
                  <a:extLst>
                    <a:ext uri="{FF2B5EF4-FFF2-40B4-BE49-F238E27FC236}">
                      <a16:creationId xmlns:a16="http://schemas.microsoft.com/office/drawing/2014/main" id="{E541E091-27A1-4B63-ABD4-41C225B9490A}"/>
                    </a:ext>
                  </a:extLst>
                </p14:cNvPr>
                <p14:cNvContentPartPr/>
                <p14:nvPr/>
              </p14:nvContentPartPr>
              <p14:xfrm>
                <a:off x="5340888" y="4794048"/>
                <a:ext cx="132480" cy="122400"/>
              </p14:xfrm>
            </p:contentPart>
          </mc:Choice>
          <mc:Fallback>
            <p:pic>
              <p:nvPicPr>
                <p:cNvPr id="179" name="Freihand 178">
                  <a:extLst>
                    <a:ext uri="{FF2B5EF4-FFF2-40B4-BE49-F238E27FC236}">
                      <a16:creationId xmlns:a16="http://schemas.microsoft.com/office/drawing/2014/main" id="{E541E091-27A1-4B63-ABD4-41C225B9490A}"/>
                    </a:ext>
                  </a:extLst>
                </p:cNvPr>
                <p:cNvPicPr/>
                <p:nvPr/>
              </p:nvPicPr>
              <p:blipFill>
                <a:blip r:embed="rId293"/>
                <a:stretch>
                  <a:fillRect/>
                </a:stretch>
              </p:blipFill>
              <p:spPr>
                <a:xfrm>
                  <a:off x="5336568" y="4789728"/>
                  <a:ext cx="141120" cy="131040"/>
                </a:xfrm>
                <a:prstGeom prst="rect">
                  <a:avLst/>
                </a:prstGeom>
              </p:spPr>
            </p:pic>
          </mc:Fallback>
        </mc:AlternateContent>
        <mc:AlternateContent xmlns:mc="http://schemas.openxmlformats.org/markup-compatibility/2006">
          <mc:Choice xmlns:p14="http://schemas.microsoft.com/office/powerpoint/2010/main" Requires="p14">
            <p:contentPart p14:bwMode="auto" r:id="rId294">
              <p14:nvContentPartPr>
                <p14:cNvPr id="180" name="Freihand 179">
                  <a:extLst>
                    <a:ext uri="{FF2B5EF4-FFF2-40B4-BE49-F238E27FC236}">
                      <a16:creationId xmlns:a16="http://schemas.microsoft.com/office/drawing/2014/main" id="{D0DD1475-E756-4C00-A83B-190953A15167}"/>
                    </a:ext>
                  </a:extLst>
                </p14:cNvPr>
                <p14:cNvContentPartPr/>
                <p14:nvPr/>
              </p14:nvContentPartPr>
              <p14:xfrm>
                <a:off x="5494608" y="4762368"/>
                <a:ext cx="93600" cy="156240"/>
              </p14:xfrm>
            </p:contentPart>
          </mc:Choice>
          <mc:Fallback>
            <p:pic>
              <p:nvPicPr>
                <p:cNvPr id="180" name="Freihand 179">
                  <a:extLst>
                    <a:ext uri="{FF2B5EF4-FFF2-40B4-BE49-F238E27FC236}">
                      <a16:creationId xmlns:a16="http://schemas.microsoft.com/office/drawing/2014/main" id="{D0DD1475-E756-4C00-A83B-190953A15167}"/>
                    </a:ext>
                  </a:extLst>
                </p:cNvPr>
                <p:cNvPicPr/>
                <p:nvPr/>
              </p:nvPicPr>
              <p:blipFill>
                <a:blip r:embed="rId295"/>
                <a:stretch>
                  <a:fillRect/>
                </a:stretch>
              </p:blipFill>
              <p:spPr>
                <a:xfrm>
                  <a:off x="5490288" y="4758048"/>
                  <a:ext cx="102240" cy="164880"/>
                </a:xfrm>
                <a:prstGeom prst="rect">
                  <a:avLst/>
                </a:prstGeom>
              </p:spPr>
            </p:pic>
          </mc:Fallback>
        </mc:AlternateContent>
        <mc:AlternateContent xmlns:mc="http://schemas.openxmlformats.org/markup-compatibility/2006">
          <mc:Choice xmlns:p14="http://schemas.microsoft.com/office/powerpoint/2010/main" Requires="p14">
            <p:contentPart p14:bwMode="auto" r:id="rId296">
              <p14:nvContentPartPr>
                <p14:cNvPr id="181" name="Freihand 180">
                  <a:extLst>
                    <a:ext uri="{FF2B5EF4-FFF2-40B4-BE49-F238E27FC236}">
                      <a16:creationId xmlns:a16="http://schemas.microsoft.com/office/drawing/2014/main" id="{5C7C5AD5-3B7B-466B-B625-B55618DAFAB2}"/>
                    </a:ext>
                  </a:extLst>
                </p14:cNvPr>
                <p14:cNvContentPartPr/>
                <p14:nvPr/>
              </p14:nvContentPartPr>
              <p14:xfrm>
                <a:off x="5632848" y="4894848"/>
                <a:ext cx="24120" cy="73080"/>
              </p14:xfrm>
            </p:contentPart>
          </mc:Choice>
          <mc:Fallback>
            <p:pic>
              <p:nvPicPr>
                <p:cNvPr id="181" name="Freihand 180">
                  <a:extLst>
                    <a:ext uri="{FF2B5EF4-FFF2-40B4-BE49-F238E27FC236}">
                      <a16:creationId xmlns:a16="http://schemas.microsoft.com/office/drawing/2014/main" id="{5C7C5AD5-3B7B-466B-B625-B55618DAFAB2}"/>
                    </a:ext>
                  </a:extLst>
                </p:cNvPr>
                <p:cNvPicPr/>
                <p:nvPr/>
              </p:nvPicPr>
              <p:blipFill>
                <a:blip r:embed="rId297"/>
                <a:stretch>
                  <a:fillRect/>
                </a:stretch>
              </p:blipFill>
              <p:spPr>
                <a:xfrm>
                  <a:off x="5628528" y="4890528"/>
                  <a:ext cx="32760" cy="81720"/>
                </a:xfrm>
                <a:prstGeom prst="rect">
                  <a:avLst/>
                </a:prstGeom>
              </p:spPr>
            </p:pic>
          </mc:Fallback>
        </mc:AlternateContent>
        <mc:AlternateContent xmlns:mc="http://schemas.openxmlformats.org/markup-compatibility/2006">
          <mc:Choice xmlns:p14="http://schemas.microsoft.com/office/powerpoint/2010/main" Requires="p14">
            <p:contentPart p14:bwMode="auto" r:id="rId298">
              <p14:nvContentPartPr>
                <p14:cNvPr id="182" name="Freihand 181">
                  <a:extLst>
                    <a:ext uri="{FF2B5EF4-FFF2-40B4-BE49-F238E27FC236}">
                      <a16:creationId xmlns:a16="http://schemas.microsoft.com/office/drawing/2014/main" id="{D4402C94-1071-42AE-888F-6A27C58002A5}"/>
                    </a:ext>
                  </a:extLst>
                </p14:cNvPr>
                <p14:cNvContentPartPr/>
                <p14:nvPr/>
              </p14:nvContentPartPr>
              <p14:xfrm>
                <a:off x="5704128" y="4767768"/>
                <a:ext cx="75240" cy="154440"/>
              </p14:xfrm>
            </p:contentPart>
          </mc:Choice>
          <mc:Fallback>
            <p:pic>
              <p:nvPicPr>
                <p:cNvPr id="182" name="Freihand 181">
                  <a:extLst>
                    <a:ext uri="{FF2B5EF4-FFF2-40B4-BE49-F238E27FC236}">
                      <a16:creationId xmlns:a16="http://schemas.microsoft.com/office/drawing/2014/main" id="{D4402C94-1071-42AE-888F-6A27C58002A5}"/>
                    </a:ext>
                  </a:extLst>
                </p:cNvPr>
                <p:cNvPicPr/>
                <p:nvPr/>
              </p:nvPicPr>
              <p:blipFill>
                <a:blip r:embed="rId299"/>
                <a:stretch>
                  <a:fillRect/>
                </a:stretch>
              </p:blipFill>
              <p:spPr>
                <a:xfrm>
                  <a:off x="5699808" y="4763448"/>
                  <a:ext cx="83880" cy="163080"/>
                </a:xfrm>
                <a:prstGeom prst="rect">
                  <a:avLst/>
                </a:prstGeom>
              </p:spPr>
            </p:pic>
          </mc:Fallback>
        </mc:AlternateContent>
        <mc:AlternateContent xmlns:mc="http://schemas.openxmlformats.org/markup-compatibility/2006">
          <mc:Choice xmlns:p14="http://schemas.microsoft.com/office/powerpoint/2010/main" Requires="p14">
            <p:contentPart p14:bwMode="auto" r:id="rId300">
              <p14:nvContentPartPr>
                <p14:cNvPr id="183" name="Freihand 182">
                  <a:extLst>
                    <a:ext uri="{FF2B5EF4-FFF2-40B4-BE49-F238E27FC236}">
                      <a16:creationId xmlns:a16="http://schemas.microsoft.com/office/drawing/2014/main" id="{932AAB63-1715-4C70-9B7B-44F5130BA351}"/>
                    </a:ext>
                  </a:extLst>
                </p14:cNvPr>
                <p14:cNvContentPartPr/>
                <p14:nvPr/>
              </p14:nvContentPartPr>
              <p14:xfrm>
                <a:off x="5726448" y="4830408"/>
                <a:ext cx="97560" cy="28080"/>
              </p14:xfrm>
            </p:contentPart>
          </mc:Choice>
          <mc:Fallback>
            <p:pic>
              <p:nvPicPr>
                <p:cNvPr id="183" name="Freihand 182">
                  <a:extLst>
                    <a:ext uri="{FF2B5EF4-FFF2-40B4-BE49-F238E27FC236}">
                      <a16:creationId xmlns:a16="http://schemas.microsoft.com/office/drawing/2014/main" id="{932AAB63-1715-4C70-9B7B-44F5130BA351}"/>
                    </a:ext>
                  </a:extLst>
                </p:cNvPr>
                <p:cNvPicPr/>
                <p:nvPr/>
              </p:nvPicPr>
              <p:blipFill>
                <a:blip r:embed="rId301"/>
                <a:stretch>
                  <a:fillRect/>
                </a:stretch>
              </p:blipFill>
              <p:spPr>
                <a:xfrm>
                  <a:off x="5722128" y="4826088"/>
                  <a:ext cx="106200" cy="36720"/>
                </a:xfrm>
                <a:prstGeom prst="rect">
                  <a:avLst/>
                </a:prstGeom>
              </p:spPr>
            </p:pic>
          </mc:Fallback>
        </mc:AlternateContent>
        <mc:AlternateContent xmlns:mc="http://schemas.openxmlformats.org/markup-compatibility/2006">
          <mc:Choice xmlns:p14="http://schemas.microsoft.com/office/powerpoint/2010/main" Requires="p14">
            <p:contentPart p14:bwMode="auto" r:id="rId302">
              <p14:nvContentPartPr>
                <p14:cNvPr id="184" name="Freihand 183">
                  <a:extLst>
                    <a:ext uri="{FF2B5EF4-FFF2-40B4-BE49-F238E27FC236}">
                      <a16:creationId xmlns:a16="http://schemas.microsoft.com/office/drawing/2014/main" id="{E2E433D1-A357-4D9C-87D1-A76CD9C9AC08}"/>
                    </a:ext>
                  </a:extLst>
                </p14:cNvPr>
                <p14:cNvContentPartPr/>
                <p14:nvPr/>
              </p14:nvContentPartPr>
              <p14:xfrm>
                <a:off x="5865048" y="4763448"/>
                <a:ext cx="96840" cy="173520"/>
              </p14:xfrm>
            </p:contentPart>
          </mc:Choice>
          <mc:Fallback>
            <p:pic>
              <p:nvPicPr>
                <p:cNvPr id="184" name="Freihand 183">
                  <a:extLst>
                    <a:ext uri="{FF2B5EF4-FFF2-40B4-BE49-F238E27FC236}">
                      <a16:creationId xmlns:a16="http://schemas.microsoft.com/office/drawing/2014/main" id="{E2E433D1-A357-4D9C-87D1-A76CD9C9AC08}"/>
                    </a:ext>
                  </a:extLst>
                </p:cNvPr>
                <p:cNvPicPr/>
                <p:nvPr/>
              </p:nvPicPr>
              <p:blipFill>
                <a:blip r:embed="rId303"/>
                <a:stretch>
                  <a:fillRect/>
                </a:stretch>
              </p:blipFill>
              <p:spPr>
                <a:xfrm>
                  <a:off x="5860728" y="4759128"/>
                  <a:ext cx="105480" cy="182160"/>
                </a:xfrm>
                <a:prstGeom prst="rect">
                  <a:avLst/>
                </a:prstGeom>
              </p:spPr>
            </p:pic>
          </mc:Fallback>
        </mc:AlternateContent>
        <mc:AlternateContent xmlns:mc="http://schemas.openxmlformats.org/markup-compatibility/2006">
          <mc:Choice xmlns:p14="http://schemas.microsoft.com/office/powerpoint/2010/main" Requires="p14">
            <p:contentPart p14:bwMode="auto" r:id="rId304">
              <p14:nvContentPartPr>
                <p14:cNvPr id="186" name="Freihand 185">
                  <a:extLst>
                    <a:ext uri="{FF2B5EF4-FFF2-40B4-BE49-F238E27FC236}">
                      <a16:creationId xmlns:a16="http://schemas.microsoft.com/office/drawing/2014/main" id="{06786571-6140-4F00-A95D-55474313FFC4}"/>
                    </a:ext>
                  </a:extLst>
                </p14:cNvPr>
                <p14:cNvContentPartPr/>
                <p14:nvPr/>
              </p14:nvContentPartPr>
              <p14:xfrm>
                <a:off x="6133968" y="4643928"/>
                <a:ext cx="58320" cy="52560"/>
              </p14:xfrm>
            </p:contentPart>
          </mc:Choice>
          <mc:Fallback>
            <p:pic>
              <p:nvPicPr>
                <p:cNvPr id="186" name="Freihand 185">
                  <a:extLst>
                    <a:ext uri="{FF2B5EF4-FFF2-40B4-BE49-F238E27FC236}">
                      <a16:creationId xmlns:a16="http://schemas.microsoft.com/office/drawing/2014/main" id="{06786571-6140-4F00-A95D-55474313FFC4}"/>
                    </a:ext>
                  </a:extLst>
                </p:cNvPr>
                <p:cNvPicPr/>
                <p:nvPr/>
              </p:nvPicPr>
              <p:blipFill>
                <a:blip r:embed="rId305"/>
                <a:stretch>
                  <a:fillRect/>
                </a:stretch>
              </p:blipFill>
              <p:spPr>
                <a:xfrm>
                  <a:off x="6129648" y="4639608"/>
                  <a:ext cx="66960" cy="61200"/>
                </a:xfrm>
                <a:prstGeom prst="rect">
                  <a:avLst/>
                </a:prstGeom>
              </p:spPr>
            </p:pic>
          </mc:Fallback>
        </mc:AlternateContent>
        <mc:AlternateContent xmlns:mc="http://schemas.openxmlformats.org/markup-compatibility/2006">
          <mc:Choice xmlns:p14="http://schemas.microsoft.com/office/powerpoint/2010/main" Requires="p14">
            <p:contentPart p14:bwMode="auto" r:id="rId306">
              <p14:nvContentPartPr>
                <p14:cNvPr id="187" name="Freihand 186">
                  <a:extLst>
                    <a:ext uri="{FF2B5EF4-FFF2-40B4-BE49-F238E27FC236}">
                      <a16:creationId xmlns:a16="http://schemas.microsoft.com/office/drawing/2014/main" id="{A2AAD634-630D-46D8-9B34-B718375524EE}"/>
                    </a:ext>
                  </a:extLst>
                </p14:cNvPr>
                <p14:cNvContentPartPr/>
                <p14:nvPr/>
              </p14:nvContentPartPr>
              <p14:xfrm>
                <a:off x="6293448" y="4455648"/>
                <a:ext cx="164520" cy="118440"/>
              </p14:xfrm>
            </p:contentPart>
          </mc:Choice>
          <mc:Fallback>
            <p:pic>
              <p:nvPicPr>
                <p:cNvPr id="187" name="Freihand 186">
                  <a:extLst>
                    <a:ext uri="{FF2B5EF4-FFF2-40B4-BE49-F238E27FC236}">
                      <a16:creationId xmlns:a16="http://schemas.microsoft.com/office/drawing/2014/main" id="{A2AAD634-630D-46D8-9B34-B718375524EE}"/>
                    </a:ext>
                  </a:extLst>
                </p:cNvPr>
                <p:cNvPicPr/>
                <p:nvPr/>
              </p:nvPicPr>
              <p:blipFill>
                <a:blip r:embed="rId307"/>
                <a:stretch>
                  <a:fillRect/>
                </a:stretch>
              </p:blipFill>
              <p:spPr>
                <a:xfrm>
                  <a:off x="6289128" y="4451328"/>
                  <a:ext cx="173160" cy="127080"/>
                </a:xfrm>
                <a:prstGeom prst="rect">
                  <a:avLst/>
                </a:prstGeom>
              </p:spPr>
            </p:pic>
          </mc:Fallback>
        </mc:AlternateContent>
        <mc:AlternateContent xmlns:mc="http://schemas.openxmlformats.org/markup-compatibility/2006">
          <mc:Choice xmlns:p14="http://schemas.microsoft.com/office/powerpoint/2010/main" Requires="p14">
            <p:contentPart p14:bwMode="auto" r:id="rId308">
              <p14:nvContentPartPr>
                <p14:cNvPr id="188" name="Freihand 187">
                  <a:extLst>
                    <a:ext uri="{FF2B5EF4-FFF2-40B4-BE49-F238E27FC236}">
                      <a16:creationId xmlns:a16="http://schemas.microsoft.com/office/drawing/2014/main" id="{A209CA4B-757E-45FC-9477-FD7CBFCE58AB}"/>
                    </a:ext>
                  </a:extLst>
                </p14:cNvPr>
                <p14:cNvContentPartPr/>
                <p14:nvPr/>
              </p14:nvContentPartPr>
              <p14:xfrm>
                <a:off x="6553728" y="4428648"/>
                <a:ext cx="46080" cy="37440"/>
              </p14:xfrm>
            </p:contentPart>
          </mc:Choice>
          <mc:Fallback>
            <p:pic>
              <p:nvPicPr>
                <p:cNvPr id="188" name="Freihand 187">
                  <a:extLst>
                    <a:ext uri="{FF2B5EF4-FFF2-40B4-BE49-F238E27FC236}">
                      <a16:creationId xmlns:a16="http://schemas.microsoft.com/office/drawing/2014/main" id="{A209CA4B-757E-45FC-9477-FD7CBFCE58AB}"/>
                    </a:ext>
                  </a:extLst>
                </p:cNvPr>
                <p:cNvPicPr/>
                <p:nvPr/>
              </p:nvPicPr>
              <p:blipFill>
                <a:blip r:embed="rId309"/>
                <a:stretch>
                  <a:fillRect/>
                </a:stretch>
              </p:blipFill>
              <p:spPr>
                <a:xfrm>
                  <a:off x="6549408" y="4424328"/>
                  <a:ext cx="54720" cy="46080"/>
                </a:xfrm>
                <a:prstGeom prst="rect">
                  <a:avLst/>
                </a:prstGeom>
              </p:spPr>
            </p:pic>
          </mc:Fallback>
        </mc:AlternateContent>
        <mc:AlternateContent xmlns:mc="http://schemas.openxmlformats.org/markup-compatibility/2006">
          <mc:Choice xmlns:p14="http://schemas.microsoft.com/office/powerpoint/2010/main" Requires="p14">
            <p:contentPart p14:bwMode="auto" r:id="rId310">
              <p14:nvContentPartPr>
                <p14:cNvPr id="189" name="Freihand 188">
                  <a:extLst>
                    <a:ext uri="{FF2B5EF4-FFF2-40B4-BE49-F238E27FC236}">
                      <a16:creationId xmlns:a16="http://schemas.microsoft.com/office/drawing/2014/main" id="{8C6933EF-28E8-41D6-ACE6-BDFD7F335B5F}"/>
                    </a:ext>
                  </a:extLst>
                </p14:cNvPr>
                <p14:cNvContentPartPr/>
                <p14:nvPr/>
              </p14:nvContentPartPr>
              <p14:xfrm>
                <a:off x="6474168" y="4439808"/>
                <a:ext cx="133200" cy="131760"/>
              </p14:xfrm>
            </p:contentPart>
          </mc:Choice>
          <mc:Fallback>
            <p:pic>
              <p:nvPicPr>
                <p:cNvPr id="189" name="Freihand 188">
                  <a:extLst>
                    <a:ext uri="{FF2B5EF4-FFF2-40B4-BE49-F238E27FC236}">
                      <a16:creationId xmlns:a16="http://schemas.microsoft.com/office/drawing/2014/main" id="{8C6933EF-28E8-41D6-ACE6-BDFD7F335B5F}"/>
                    </a:ext>
                  </a:extLst>
                </p:cNvPr>
                <p:cNvPicPr/>
                <p:nvPr/>
              </p:nvPicPr>
              <p:blipFill>
                <a:blip r:embed="rId311"/>
                <a:stretch>
                  <a:fillRect/>
                </a:stretch>
              </p:blipFill>
              <p:spPr>
                <a:xfrm>
                  <a:off x="6469848" y="4435488"/>
                  <a:ext cx="141840" cy="140400"/>
                </a:xfrm>
                <a:prstGeom prst="rect">
                  <a:avLst/>
                </a:prstGeom>
              </p:spPr>
            </p:pic>
          </mc:Fallback>
        </mc:AlternateContent>
        <mc:AlternateContent xmlns:mc="http://schemas.openxmlformats.org/markup-compatibility/2006">
          <mc:Choice xmlns:p14="http://schemas.microsoft.com/office/powerpoint/2010/main" Requires="p14">
            <p:contentPart p14:bwMode="auto" r:id="rId312">
              <p14:nvContentPartPr>
                <p14:cNvPr id="191" name="Freihand 190">
                  <a:extLst>
                    <a:ext uri="{FF2B5EF4-FFF2-40B4-BE49-F238E27FC236}">
                      <a16:creationId xmlns:a16="http://schemas.microsoft.com/office/drawing/2014/main" id="{56DA11C5-9FB2-4983-982E-806F055DC67D}"/>
                    </a:ext>
                  </a:extLst>
                </p14:cNvPr>
                <p14:cNvContentPartPr/>
                <p14:nvPr/>
              </p14:nvContentPartPr>
              <p14:xfrm>
                <a:off x="6627528" y="4438728"/>
                <a:ext cx="101160" cy="141120"/>
              </p14:xfrm>
            </p:contentPart>
          </mc:Choice>
          <mc:Fallback>
            <p:pic>
              <p:nvPicPr>
                <p:cNvPr id="191" name="Freihand 190">
                  <a:extLst>
                    <a:ext uri="{FF2B5EF4-FFF2-40B4-BE49-F238E27FC236}">
                      <a16:creationId xmlns:a16="http://schemas.microsoft.com/office/drawing/2014/main" id="{56DA11C5-9FB2-4983-982E-806F055DC67D}"/>
                    </a:ext>
                  </a:extLst>
                </p:cNvPr>
                <p:cNvPicPr/>
                <p:nvPr/>
              </p:nvPicPr>
              <p:blipFill>
                <a:blip r:embed="rId313"/>
                <a:stretch>
                  <a:fillRect/>
                </a:stretch>
              </p:blipFill>
              <p:spPr>
                <a:xfrm>
                  <a:off x="6623208" y="4434408"/>
                  <a:ext cx="109800" cy="149760"/>
                </a:xfrm>
                <a:prstGeom prst="rect">
                  <a:avLst/>
                </a:prstGeom>
              </p:spPr>
            </p:pic>
          </mc:Fallback>
        </mc:AlternateContent>
        <mc:AlternateContent xmlns:mc="http://schemas.openxmlformats.org/markup-compatibility/2006">
          <mc:Choice xmlns:p14="http://schemas.microsoft.com/office/powerpoint/2010/main" Requires="p14">
            <p:contentPart p14:bwMode="auto" r:id="rId314">
              <p14:nvContentPartPr>
                <p14:cNvPr id="192" name="Freihand 191">
                  <a:extLst>
                    <a:ext uri="{FF2B5EF4-FFF2-40B4-BE49-F238E27FC236}">
                      <a16:creationId xmlns:a16="http://schemas.microsoft.com/office/drawing/2014/main" id="{9972E69F-493C-4B20-B598-AFAC22C65D9C}"/>
                    </a:ext>
                  </a:extLst>
                </p14:cNvPr>
                <p14:cNvContentPartPr/>
                <p14:nvPr/>
              </p14:nvContentPartPr>
              <p14:xfrm>
                <a:off x="6723648" y="4534128"/>
                <a:ext cx="32040" cy="73440"/>
              </p14:xfrm>
            </p:contentPart>
          </mc:Choice>
          <mc:Fallback>
            <p:pic>
              <p:nvPicPr>
                <p:cNvPr id="192" name="Freihand 191">
                  <a:extLst>
                    <a:ext uri="{FF2B5EF4-FFF2-40B4-BE49-F238E27FC236}">
                      <a16:creationId xmlns:a16="http://schemas.microsoft.com/office/drawing/2014/main" id="{9972E69F-493C-4B20-B598-AFAC22C65D9C}"/>
                    </a:ext>
                  </a:extLst>
                </p:cNvPr>
                <p:cNvPicPr/>
                <p:nvPr/>
              </p:nvPicPr>
              <p:blipFill>
                <a:blip r:embed="rId315"/>
                <a:stretch>
                  <a:fillRect/>
                </a:stretch>
              </p:blipFill>
              <p:spPr>
                <a:xfrm>
                  <a:off x="6719328" y="4529808"/>
                  <a:ext cx="40680" cy="82080"/>
                </a:xfrm>
                <a:prstGeom prst="rect">
                  <a:avLst/>
                </a:prstGeom>
              </p:spPr>
            </p:pic>
          </mc:Fallback>
        </mc:AlternateContent>
        <mc:AlternateContent xmlns:mc="http://schemas.openxmlformats.org/markup-compatibility/2006">
          <mc:Choice xmlns:p14="http://schemas.microsoft.com/office/powerpoint/2010/main" Requires="p14">
            <p:contentPart p14:bwMode="auto" r:id="rId316">
              <p14:nvContentPartPr>
                <p14:cNvPr id="193" name="Freihand 192">
                  <a:extLst>
                    <a:ext uri="{FF2B5EF4-FFF2-40B4-BE49-F238E27FC236}">
                      <a16:creationId xmlns:a16="http://schemas.microsoft.com/office/drawing/2014/main" id="{EBCAEA22-BB3E-4BA4-8775-B025B109F4DD}"/>
                    </a:ext>
                  </a:extLst>
                </p14:cNvPr>
                <p14:cNvContentPartPr/>
                <p14:nvPr/>
              </p14:nvContentPartPr>
              <p14:xfrm>
                <a:off x="6804648" y="4432608"/>
                <a:ext cx="54000" cy="124560"/>
              </p14:xfrm>
            </p:contentPart>
          </mc:Choice>
          <mc:Fallback>
            <p:pic>
              <p:nvPicPr>
                <p:cNvPr id="193" name="Freihand 192">
                  <a:extLst>
                    <a:ext uri="{FF2B5EF4-FFF2-40B4-BE49-F238E27FC236}">
                      <a16:creationId xmlns:a16="http://schemas.microsoft.com/office/drawing/2014/main" id="{EBCAEA22-BB3E-4BA4-8775-B025B109F4DD}"/>
                    </a:ext>
                  </a:extLst>
                </p:cNvPr>
                <p:cNvPicPr/>
                <p:nvPr/>
              </p:nvPicPr>
              <p:blipFill>
                <a:blip r:embed="rId317"/>
                <a:stretch>
                  <a:fillRect/>
                </a:stretch>
              </p:blipFill>
              <p:spPr>
                <a:xfrm>
                  <a:off x="6800328" y="4428288"/>
                  <a:ext cx="62640" cy="133200"/>
                </a:xfrm>
                <a:prstGeom prst="rect">
                  <a:avLst/>
                </a:prstGeom>
              </p:spPr>
            </p:pic>
          </mc:Fallback>
        </mc:AlternateContent>
        <mc:AlternateContent xmlns:mc="http://schemas.openxmlformats.org/markup-compatibility/2006">
          <mc:Choice xmlns:p14="http://schemas.microsoft.com/office/powerpoint/2010/main" Requires="p14">
            <p:contentPart p14:bwMode="auto" r:id="rId318">
              <p14:nvContentPartPr>
                <p14:cNvPr id="194" name="Freihand 193">
                  <a:extLst>
                    <a:ext uri="{FF2B5EF4-FFF2-40B4-BE49-F238E27FC236}">
                      <a16:creationId xmlns:a16="http://schemas.microsoft.com/office/drawing/2014/main" id="{94407FAD-B864-4318-9814-DE978453CDFF}"/>
                    </a:ext>
                  </a:extLst>
                </p14:cNvPr>
                <p14:cNvContentPartPr/>
                <p14:nvPr/>
              </p14:nvContentPartPr>
              <p14:xfrm>
                <a:off x="6797808" y="4479408"/>
                <a:ext cx="99720" cy="20160"/>
              </p14:xfrm>
            </p:contentPart>
          </mc:Choice>
          <mc:Fallback>
            <p:pic>
              <p:nvPicPr>
                <p:cNvPr id="194" name="Freihand 193">
                  <a:extLst>
                    <a:ext uri="{FF2B5EF4-FFF2-40B4-BE49-F238E27FC236}">
                      <a16:creationId xmlns:a16="http://schemas.microsoft.com/office/drawing/2014/main" id="{94407FAD-B864-4318-9814-DE978453CDFF}"/>
                    </a:ext>
                  </a:extLst>
                </p:cNvPr>
                <p:cNvPicPr/>
                <p:nvPr/>
              </p:nvPicPr>
              <p:blipFill>
                <a:blip r:embed="rId319"/>
                <a:stretch>
                  <a:fillRect/>
                </a:stretch>
              </p:blipFill>
              <p:spPr>
                <a:xfrm>
                  <a:off x="6793488" y="4475088"/>
                  <a:ext cx="108360" cy="28800"/>
                </a:xfrm>
                <a:prstGeom prst="rect">
                  <a:avLst/>
                </a:prstGeom>
              </p:spPr>
            </p:pic>
          </mc:Fallback>
        </mc:AlternateContent>
        <mc:AlternateContent xmlns:mc="http://schemas.openxmlformats.org/markup-compatibility/2006">
          <mc:Choice xmlns:p14="http://schemas.microsoft.com/office/powerpoint/2010/main" Requires="p14">
            <p:contentPart p14:bwMode="auto" r:id="rId320">
              <p14:nvContentPartPr>
                <p14:cNvPr id="195" name="Freihand 194">
                  <a:extLst>
                    <a:ext uri="{FF2B5EF4-FFF2-40B4-BE49-F238E27FC236}">
                      <a16:creationId xmlns:a16="http://schemas.microsoft.com/office/drawing/2014/main" id="{20466142-D9C7-4F97-91A9-1E0A4EA2FBE2}"/>
                    </a:ext>
                  </a:extLst>
                </p14:cNvPr>
                <p14:cNvContentPartPr/>
                <p14:nvPr/>
              </p14:nvContentPartPr>
              <p14:xfrm>
                <a:off x="6928848" y="4425408"/>
                <a:ext cx="69480" cy="115200"/>
              </p14:xfrm>
            </p:contentPart>
          </mc:Choice>
          <mc:Fallback>
            <p:pic>
              <p:nvPicPr>
                <p:cNvPr id="195" name="Freihand 194">
                  <a:extLst>
                    <a:ext uri="{FF2B5EF4-FFF2-40B4-BE49-F238E27FC236}">
                      <a16:creationId xmlns:a16="http://schemas.microsoft.com/office/drawing/2014/main" id="{20466142-D9C7-4F97-91A9-1E0A4EA2FBE2}"/>
                    </a:ext>
                  </a:extLst>
                </p:cNvPr>
                <p:cNvPicPr/>
                <p:nvPr/>
              </p:nvPicPr>
              <p:blipFill>
                <a:blip r:embed="rId321"/>
                <a:stretch>
                  <a:fillRect/>
                </a:stretch>
              </p:blipFill>
              <p:spPr>
                <a:xfrm>
                  <a:off x="6924528" y="4421088"/>
                  <a:ext cx="78120" cy="123840"/>
                </a:xfrm>
                <a:prstGeom prst="rect">
                  <a:avLst/>
                </a:prstGeom>
              </p:spPr>
            </p:pic>
          </mc:Fallback>
        </mc:AlternateContent>
        <mc:AlternateContent xmlns:mc="http://schemas.openxmlformats.org/markup-compatibility/2006">
          <mc:Choice xmlns:p14="http://schemas.microsoft.com/office/powerpoint/2010/main" Requires="p14">
            <p:contentPart p14:bwMode="auto" r:id="rId322">
              <p14:nvContentPartPr>
                <p14:cNvPr id="196" name="Freihand 195">
                  <a:extLst>
                    <a:ext uri="{FF2B5EF4-FFF2-40B4-BE49-F238E27FC236}">
                      <a16:creationId xmlns:a16="http://schemas.microsoft.com/office/drawing/2014/main" id="{B7842DBF-7C37-46C4-AAB1-085C045F6049}"/>
                    </a:ext>
                  </a:extLst>
                </p14:cNvPr>
                <p14:cNvContentPartPr/>
                <p14:nvPr/>
              </p14:nvContentPartPr>
              <p14:xfrm>
                <a:off x="6915888" y="4486968"/>
                <a:ext cx="108360" cy="2160"/>
              </p14:xfrm>
            </p:contentPart>
          </mc:Choice>
          <mc:Fallback>
            <p:pic>
              <p:nvPicPr>
                <p:cNvPr id="196" name="Freihand 195">
                  <a:extLst>
                    <a:ext uri="{FF2B5EF4-FFF2-40B4-BE49-F238E27FC236}">
                      <a16:creationId xmlns:a16="http://schemas.microsoft.com/office/drawing/2014/main" id="{B7842DBF-7C37-46C4-AAB1-085C045F6049}"/>
                    </a:ext>
                  </a:extLst>
                </p:cNvPr>
                <p:cNvPicPr/>
                <p:nvPr/>
              </p:nvPicPr>
              <p:blipFill>
                <a:blip r:embed="rId323"/>
                <a:stretch>
                  <a:fillRect/>
                </a:stretch>
              </p:blipFill>
              <p:spPr>
                <a:xfrm>
                  <a:off x="6911568" y="4482648"/>
                  <a:ext cx="117000" cy="10800"/>
                </a:xfrm>
                <a:prstGeom prst="rect">
                  <a:avLst/>
                </a:prstGeom>
              </p:spPr>
            </p:pic>
          </mc:Fallback>
        </mc:AlternateContent>
        <mc:AlternateContent xmlns:mc="http://schemas.openxmlformats.org/markup-compatibility/2006">
          <mc:Choice xmlns:p14="http://schemas.microsoft.com/office/powerpoint/2010/main" Requires="p14">
            <p:contentPart p14:bwMode="auto" r:id="rId324">
              <p14:nvContentPartPr>
                <p14:cNvPr id="197" name="Freihand 196">
                  <a:extLst>
                    <a:ext uri="{FF2B5EF4-FFF2-40B4-BE49-F238E27FC236}">
                      <a16:creationId xmlns:a16="http://schemas.microsoft.com/office/drawing/2014/main" id="{F4D05EF2-0994-4A6C-AED3-791588D490C2}"/>
                    </a:ext>
                  </a:extLst>
                </p14:cNvPr>
                <p14:cNvContentPartPr/>
                <p14:nvPr/>
              </p14:nvContentPartPr>
              <p14:xfrm>
                <a:off x="6388848" y="4634568"/>
                <a:ext cx="611640" cy="26640"/>
              </p14:xfrm>
            </p:contentPart>
          </mc:Choice>
          <mc:Fallback>
            <p:pic>
              <p:nvPicPr>
                <p:cNvPr id="197" name="Freihand 196">
                  <a:extLst>
                    <a:ext uri="{FF2B5EF4-FFF2-40B4-BE49-F238E27FC236}">
                      <a16:creationId xmlns:a16="http://schemas.microsoft.com/office/drawing/2014/main" id="{F4D05EF2-0994-4A6C-AED3-791588D490C2}"/>
                    </a:ext>
                  </a:extLst>
                </p:cNvPr>
                <p:cNvPicPr/>
                <p:nvPr/>
              </p:nvPicPr>
              <p:blipFill>
                <a:blip r:embed="rId325"/>
                <a:stretch>
                  <a:fillRect/>
                </a:stretch>
              </p:blipFill>
              <p:spPr>
                <a:xfrm>
                  <a:off x="6384528" y="4630248"/>
                  <a:ext cx="620280" cy="35280"/>
                </a:xfrm>
                <a:prstGeom prst="rect">
                  <a:avLst/>
                </a:prstGeom>
              </p:spPr>
            </p:pic>
          </mc:Fallback>
        </mc:AlternateContent>
        <mc:AlternateContent xmlns:mc="http://schemas.openxmlformats.org/markup-compatibility/2006">
          <mc:Choice xmlns:p14="http://schemas.microsoft.com/office/powerpoint/2010/main" Requires="p14">
            <p:contentPart p14:bwMode="auto" r:id="rId326">
              <p14:nvContentPartPr>
                <p14:cNvPr id="198" name="Freihand 197">
                  <a:extLst>
                    <a:ext uri="{FF2B5EF4-FFF2-40B4-BE49-F238E27FC236}">
                      <a16:creationId xmlns:a16="http://schemas.microsoft.com/office/drawing/2014/main" id="{F202BF3E-2CD8-420F-B4E4-C466265BA220}"/>
                    </a:ext>
                  </a:extLst>
                </p14:cNvPr>
                <p14:cNvContentPartPr/>
                <p14:nvPr/>
              </p14:nvContentPartPr>
              <p14:xfrm>
                <a:off x="6381648" y="4746168"/>
                <a:ext cx="208080" cy="128520"/>
              </p14:xfrm>
            </p:contentPart>
          </mc:Choice>
          <mc:Fallback>
            <p:pic>
              <p:nvPicPr>
                <p:cNvPr id="198" name="Freihand 197">
                  <a:extLst>
                    <a:ext uri="{FF2B5EF4-FFF2-40B4-BE49-F238E27FC236}">
                      <a16:creationId xmlns:a16="http://schemas.microsoft.com/office/drawing/2014/main" id="{F202BF3E-2CD8-420F-B4E4-C466265BA220}"/>
                    </a:ext>
                  </a:extLst>
                </p:cNvPr>
                <p:cNvPicPr/>
                <p:nvPr/>
              </p:nvPicPr>
              <p:blipFill>
                <a:blip r:embed="rId327"/>
                <a:stretch>
                  <a:fillRect/>
                </a:stretch>
              </p:blipFill>
              <p:spPr>
                <a:xfrm>
                  <a:off x="6377328" y="4741848"/>
                  <a:ext cx="216720" cy="137160"/>
                </a:xfrm>
                <a:prstGeom prst="rect">
                  <a:avLst/>
                </a:prstGeom>
              </p:spPr>
            </p:pic>
          </mc:Fallback>
        </mc:AlternateContent>
        <mc:AlternateContent xmlns:mc="http://schemas.openxmlformats.org/markup-compatibility/2006">
          <mc:Choice xmlns:p14="http://schemas.microsoft.com/office/powerpoint/2010/main" Requires="p14">
            <p:contentPart p14:bwMode="auto" r:id="rId328">
              <p14:nvContentPartPr>
                <p14:cNvPr id="199" name="Freihand 198">
                  <a:extLst>
                    <a:ext uri="{FF2B5EF4-FFF2-40B4-BE49-F238E27FC236}">
                      <a16:creationId xmlns:a16="http://schemas.microsoft.com/office/drawing/2014/main" id="{0296E604-B3A6-4333-8A2A-72D0381F8B18}"/>
                    </a:ext>
                  </a:extLst>
                </p14:cNvPr>
                <p14:cNvContentPartPr/>
                <p14:nvPr/>
              </p14:nvContentPartPr>
              <p14:xfrm>
                <a:off x="6619608" y="4744368"/>
                <a:ext cx="106920" cy="89640"/>
              </p14:xfrm>
            </p:contentPart>
          </mc:Choice>
          <mc:Fallback>
            <p:pic>
              <p:nvPicPr>
                <p:cNvPr id="199" name="Freihand 198">
                  <a:extLst>
                    <a:ext uri="{FF2B5EF4-FFF2-40B4-BE49-F238E27FC236}">
                      <a16:creationId xmlns:a16="http://schemas.microsoft.com/office/drawing/2014/main" id="{0296E604-B3A6-4333-8A2A-72D0381F8B18}"/>
                    </a:ext>
                  </a:extLst>
                </p:cNvPr>
                <p:cNvPicPr/>
                <p:nvPr/>
              </p:nvPicPr>
              <p:blipFill>
                <a:blip r:embed="rId329"/>
                <a:stretch>
                  <a:fillRect/>
                </a:stretch>
              </p:blipFill>
              <p:spPr>
                <a:xfrm>
                  <a:off x="6615288" y="4740048"/>
                  <a:ext cx="115560" cy="98280"/>
                </a:xfrm>
                <a:prstGeom prst="rect">
                  <a:avLst/>
                </a:prstGeom>
              </p:spPr>
            </p:pic>
          </mc:Fallback>
        </mc:AlternateContent>
        <mc:AlternateContent xmlns:mc="http://schemas.openxmlformats.org/markup-compatibility/2006">
          <mc:Choice xmlns:p14="http://schemas.microsoft.com/office/powerpoint/2010/main" Requires="p14">
            <p:contentPart p14:bwMode="auto" r:id="rId330">
              <p14:nvContentPartPr>
                <p14:cNvPr id="200" name="Freihand 199">
                  <a:extLst>
                    <a:ext uri="{FF2B5EF4-FFF2-40B4-BE49-F238E27FC236}">
                      <a16:creationId xmlns:a16="http://schemas.microsoft.com/office/drawing/2014/main" id="{704E276E-E0C2-41AE-AB4D-FF49AFED51BF}"/>
                    </a:ext>
                  </a:extLst>
                </p14:cNvPr>
                <p14:cNvContentPartPr/>
                <p14:nvPr/>
              </p14:nvContentPartPr>
              <p14:xfrm>
                <a:off x="6768648" y="4742208"/>
                <a:ext cx="131400" cy="98640"/>
              </p14:xfrm>
            </p:contentPart>
          </mc:Choice>
          <mc:Fallback>
            <p:pic>
              <p:nvPicPr>
                <p:cNvPr id="200" name="Freihand 199">
                  <a:extLst>
                    <a:ext uri="{FF2B5EF4-FFF2-40B4-BE49-F238E27FC236}">
                      <a16:creationId xmlns:a16="http://schemas.microsoft.com/office/drawing/2014/main" id="{704E276E-E0C2-41AE-AB4D-FF49AFED51BF}"/>
                    </a:ext>
                  </a:extLst>
                </p:cNvPr>
                <p:cNvPicPr/>
                <p:nvPr/>
              </p:nvPicPr>
              <p:blipFill>
                <a:blip r:embed="rId331"/>
                <a:stretch>
                  <a:fillRect/>
                </a:stretch>
              </p:blipFill>
              <p:spPr>
                <a:xfrm>
                  <a:off x="6764328" y="4737888"/>
                  <a:ext cx="140040" cy="107280"/>
                </a:xfrm>
                <a:prstGeom prst="rect">
                  <a:avLst/>
                </a:prstGeom>
              </p:spPr>
            </p:pic>
          </mc:Fallback>
        </mc:AlternateContent>
        <mc:AlternateContent xmlns:mc="http://schemas.openxmlformats.org/markup-compatibility/2006">
          <mc:Choice xmlns:p14="http://schemas.microsoft.com/office/powerpoint/2010/main" Requires="p14">
            <p:contentPart p14:bwMode="auto" r:id="rId332">
              <p14:nvContentPartPr>
                <p14:cNvPr id="202" name="Freihand 201">
                  <a:extLst>
                    <a:ext uri="{FF2B5EF4-FFF2-40B4-BE49-F238E27FC236}">
                      <a16:creationId xmlns:a16="http://schemas.microsoft.com/office/drawing/2014/main" id="{0FEDCE88-F7FA-4A07-B15A-C942AAB7B417}"/>
                    </a:ext>
                  </a:extLst>
                </p14:cNvPr>
                <p14:cNvContentPartPr/>
                <p14:nvPr/>
              </p14:nvContentPartPr>
              <p14:xfrm>
                <a:off x="5084928" y="4381128"/>
                <a:ext cx="912240" cy="707400"/>
              </p14:xfrm>
            </p:contentPart>
          </mc:Choice>
          <mc:Fallback>
            <p:pic>
              <p:nvPicPr>
                <p:cNvPr id="202" name="Freihand 201">
                  <a:extLst>
                    <a:ext uri="{FF2B5EF4-FFF2-40B4-BE49-F238E27FC236}">
                      <a16:creationId xmlns:a16="http://schemas.microsoft.com/office/drawing/2014/main" id="{0FEDCE88-F7FA-4A07-B15A-C942AAB7B417}"/>
                    </a:ext>
                  </a:extLst>
                </p:cNvPr>
                <p:cNvPicPr/>
                <p:nvPr/>
              </p:nvPicPr>
              <p:blipFill>
                <a:blip r:embed="rId333"/>
                <a:stretch>
                  <a:fillRect/>
                </a:stretch>
              </p:blipFill>
              <p:spPr>
                <a:xfrm>
                  <a:off x="5080608" y="4376808"/>
                  <a:ext cx="920880" cy="716040"/>
                </a:xfrm>
                <a:prstGeom prst="rect">
                  <a:avLst/>
                </a:prstGeom>
              </p:spPr>
            </p:pic>
          </mc:Fallback>
        </mc:AlternateContent>
        <mc:AlternateContent xmlns:mc="http://schemas.openxmlformats.org/markup-compatibility/2006">
          <mc:Choice xmlns:p14="http://schemas.microsoft.com/office/powerpoint/2010/main" Requires="p14">
            <p:contentPart p14:bwMode="auto" r:id="rId334">
              <p14:nvContentPartPr>
                <p14:cNvPr id="206" name="Freihand 205">
                  <a:extLst>
                    <a:ext uri="{FF2B5EF4-FFF2-40B4-BE49-F238E27FC236}">
                      <a16:creationId xmlns:a16="http://schemas.microsoft.com/office/drawing/2014/main" id="{829B8206-21D0-4A6F-8BC7-808AE9BBAB04}"/>
                    </a:ext>
                  </a:extLst>
                </p14:cNvPr>
                <p14:cNvContentPartPr/>
                <p14:nvPr/>
              </p14:nvContentPartPr>
              <p14:xfrm>
                <a:off x="5184288" y="5153688"/>
                <a:ext cx="81360" cy="142920"/>
              </p14:xfrm>
            </p:contentPart>
          </mc:Choice>
          <mc:Fallback>
            <p:pic>
              <p:nvPicPr>
                <p:cNvPr id="206" name="Freihand 205">
                  <a:extLst>
                    <a:ext uri="{FF2B5EF4-FFF2-40B4-BE49-F238E27FC236}">
                      <a16:creationId xmlns:a16="http://schemas.microsoft.com/office/drawing/2014/main" id="{829B8206-21D0-4A6F-8BC7-808AE9BBAB04}"/>
                    </a:ext>
                  </a:extLst>
                </p:cNvPr>
                <p:cNvPicPr/>
                <p:nvPr/>
              </p:nvPicPr>
              <p:blipFill>
                <a:blip r:embed="rId335"/>
                <a:stretch>
                  <a:fillRect/>
                </a:stretch>
              </p:blipFill>
              <p:spPr>
                <a:xfrm>
                  <a:off x="5179968" y="5149368"/>
                  <a:ext cx="90000" cy="151560"/>
                </a:xfrm>
                <a:prstGeom prst="rect">
                  <a:avLst/>
                </a:prstGeom>
              </p:spPr>
            </p:pic>
          </mc:Fallback>
        </mc:AlternateContent>
        <mc:AlternateContent xmlns:mc="http://schemas.openxmlformats.org/markup-compatibility/2006">
          <mc:Choice xmlns:p14="http://schemas.microsoft.com/office/powerpoint/2010/main" Requires="p14">
            <p:contentPart p14:bwMode="auto" r:id="rId336">
              <p14:nvContentPartPr>
                <p14:cNvPr id="207" name="Freihand 206">
                  <a:extLst>
                    <a:ext uri="{FF2B5EF4-FFF2-40B4-BE49-F238E27FC236}">
                      <a16:creationId xmlns:a16="http://schemas.microsoft.com/office/drawing/2014/main" id="{AD50E8A5-1BD8-453D-BC73-09FA927ECD36}"/>
                    </a:ext>
                  </a:extLst>
                </p14:cNvPr>
                <p14:cNvContentPartPr/>
                <p14:nvPr/>
              </p14:nvContentPartPr>
              <p14:xfrm>
                <a:off x="5174568" y="5091768"/>
                <a:ext cx="133560" cy="124920"/>
              </p14:xfrm>
            </p:contentPart>
          </mc:Choice>
          <mc:Fallback>
            <p:pic>
              <p:nvPicPr>
                <p:cNvPr id="207" name="Freihand 206">
                  <a:extLst>
                    <a:ext uri="{FF2B5EF4-FFF2-40B4-BE49-F238E27FC236}">
                      <a16:creationId xmlns:a16="http://schemas.microsoft.com/office/drawing/2014/main" id="{AD50E8A5-1BD8-453D-BC73-09FA927ECD36}"/>
                    </a:ext>
                  </a:extLst>
                </p:cNvPr>
                <p:cNvPicPr/>
                <p:nvPr/>
              </p:nvPicPr>
              <p:blipFill>
                <a:blip r:embed="rId337"/>
                <a:stretch>
                  <a:fillRect/>
                </a:stretch>
              </p:blipFill>
              <p:spPr>
                <a:xfrm>
                  <a:off x="5170248" y="5087448"/>
                  <a:ext cx="142200" cy="133560"/>
                </a:xfrm>
                <a:prstGeom prst="rect">
                  <a:avLst/>
                </a:prstGeom>
              </p:spPr>
            </p:pic>
          </mc:Fallback>
        </mc:AlternateContent>
        <mc:AlternateContent xmlns:mc="http://schemas.openxmlformats.org/markup-compatibility/2006">
          <mc:Choice xmlns:p14="http://schemas.microsoft.com/office/powerpoint/2010/main" Requires="p14">
            <p:contentPart p14:bwMode="auto" r:id="rId338">
              <p14:nvContentPartPr>
                <p14:cNvPr id="208" name="Freihand 207">
                  <a:extLst>
                    <a:ext uri="{FF2B5EF4-FFF2-40B4-BE49-F238E27FC236}">
                      <a16:creationId xmlns:a16="http://schemas.microsoft.com/office/drawing/2014/main" id="{3BC4D49C-7E83-4C01-B8EB-9B48FC2ADAF8}"/>
                    </a:ext>
                  </a:extLst>
                </p14:cNvPr>
                <p14:cNvContentPartPr/>
                <p14:nvPr/>
              </p14:nvContentPartPr>
              <p14:xfrm>
                <a:off x="4709808" y="5406768"/>
                <a:ext cx="25200" cy="148320"/>
              </p14:xfrm>
            </p:contentPart>
          </mc:Choice>
          <mc:Fallback>
            <p:pic>
              <p:nvPicPr>
                <p:cNvPr id="208" name="Freihand 207">
                  <a:extLst>
                    <a:ext uri="{FF2B5EF4-FFF2-40B4-BE49-F238E27FC236}">
                      <a16:creationId xmlns:a16="http://schemas.microsoft.com/office/drawing/2014/main" id="{3BC4D49C-7E83-4C01-B8EB-9B48FC2ADAF8}"/>
                    </a:ext>
                  </a:extLst>
                </p:cNvPr>
                <p:cNvPicPr/>
                <p:nvPr/>
              </p:nvPicPr>
              <p:blipFill>
                <a:blip r:embed="rId339"/>
                <a:stretch>
                  <a:fillRect/>
                </a:stretch>
              </p:blipFill>
              <p:spPr>
                <a:xfrm>
                  <a:off x="4705488" y="5402448"/>
                  <a:ext cx="33840" cy="156960"/>
                </a:xfrm>
                <a:prstGeom prst="rect">
                  <a:avLst/>
                </a:prstGeom>
              </p:spPr>
            </p:pic>
          </mc:Fallback>
        </mc:AlternateContent>
        <mc:AlternateContent xmlns:mc="http://schemas.openxmlformats.org/markup-compatibility/2006">
          <mc:Choice xmlns:p14="http://schemas.microsoft.com/office/powerpoint/2010/main" Requires="p14">
            <p:contentPart p14:bwMode="auto" r:id="rId340">
              <p14:nvContentPartPr>
                <p14:cNvPr id="209" name="Freihand 208">
                  <a:extLst>
                    <a:ext uri="{FF2B5EF4-FFF2-40B4-BE49-F238E27FC236}">
                      <a16:creationId xmlns:a16="http://schemas.microsoft.com/office/drawing/2014/main" id="{6F758B60-48FF-44E4-8250-EB0AA9136125}"/>
                    </a:ext>
                  </a:extLst>
                </p14:cNvPr>
                <p14:cNvContentPartPr/>
                <p14:nvPr/>
              </p14:nvContentPartPr>
              <p14:xfrm>
                <a:off x="4644288" y="5530248"/>
                <a:ext cx="181800" cy="25920"/>
              </p14:xfrm>
            </p:contentPart>
          </mc:Choice>
          <mc:Fallback>
            <p:pic>
              <p:nvPicPr>
                <p:cNvPr id="209" name="Freihand 208">
                  <a:extLst>
                    <a:ext uri="{FF2B5EF4-FFF2-40B4-BE49-F238E27FC236}">
                      <a16:creationId xmlns:a16="http://schemas.microsoft.com/office/drawing/2014/main" id="{6F758B60-48FF-44E4-8250-EB0AA9136125}"/>
                    </a:ext>
                  </a:extLst>
                </p:cNvPr>
                <p:cNvPicPr/>
                <p:nvPr/>
              </p:nvPicPr>
              <p:blipFill>
                <a:blip r:embed="rId341"/>
                <a:stretch>
                  <a:fillRect/>
                </a:stretch>
              </p:blipFill>
              <p:spPr>
                <a:xfrm>
                  <a:off x="4639968" y="5525928"/>
                  <a:ext cx="190440" cy="34560"/>
                </a:xfrm>
                <a:prstGeom prst="rect">
                  <a:avLst/>
                </a:prstGeom>
              </p:spPr>
            </p:pic>
          </mc:Fallback>
        </mc:AlternateContent>
        <mc:AlternateContent xmlns:mc="http://schemas.openxmlformats.org/markup-compatibility/2006">
          <mc:Choice xmlns:p14="http://schemas.microsoft.com/office/powerpoint/2010/main" Requires="p14">
            <p:contentPart p14:bwMode="auto" r:id="rId342">
              <p14:nvContentPartPr>
                <p14:cNvPr id="212" name="Freihand 211">
                  <a:extLst>
                    <a:ext uri="{FF2B5EF4-FFF2-40B4-BE49-F238E27FC236}">
                      <a16:creationId xmlns:a16="http://schemas.microsoft.com/office/drawing/2014/main" id="{7A9D7ED8-AE8B-4379-9A81-149506F6EEEC}"/>
                    </a:ext>
                  </a:extLst>
                </p14:cNvPr>
                <p14:cNvContentPartPr/>
                <p14:nvPr/>
              </p14:nvContentPartPr>
              <p14:xfrm>
                <a:off x="4613688" y="5374368"/>
                <a:ext cx="181080" cy="266760"/>
              </p14:xfrm>
            </p:contentPart>
          </mc:Choice>
          <mc:Fallback>
            <p:pic>
              <p:nvPicPr>
                <p:cNvPr id="212" name="Freihand 211">
                  <a:extLst>
                    <a:ext uri="{FF2B5EF4-FFF2-40B4-BE49-F238E27FC236}">
                      <a16:creationId xmlns:a16="http://schemas.microsoft.com/office/drawing/2014/main" id="{7A9D7ED8-AE8B-4379-9A81-149506F6EEEC}"/>
                    </a:ext>
                  </a:extLst>
                </p:cNvPr>
                <p:cNvPicPr/>
                <p:nvPr/>
              </p:nvPicPr>
              <p:blipFill>
                <a:blip r:embed="rId343"/>
                <a:stretch>
                  <a:fillRect/>
                </a:stretch>
              </p:blipFill>
              <p:spPr>
                <a:xfrm>
                  <a:off x="4609368" y="5370048"/>
                  <a:ext cx="189720" cy="275400"/>
                </a:xfrm>
                <a:prstGeom prst="rect">
                  <a:avLst/>
                </a:prstGeom>
              </p:spPr>
            </p:pic>
          </mc:Fallback>
        </mc:AlternateContent>
        <mc:AlternateContent xmlns:mc="http://schemas.openxmlformats.org/markup-compatibility/2006">
          <mc:Choice xmlns:p14="http://schemas.microsoft.com/office/powerpoint/2010/main" Requires="p14">
            <p:contentPart p14:bwMode="auto" r:id="rId344">
              <p14:nvContentPartPr>
                <p14:cNvPr id="214" name="Freihand 213">
                  <a:extLst>
                    <a:ext uri="{FF2B5EF4-FFF2-40B4-BE49-F238E27FC236}">
                      <a16:creationId xmlns:a16="http://schemas.microsoft.com/office/drawing/2014/main" id="{C86C5764-A4EE-4ED9-BD33-CAAE1C581E98}"/>
                    </a:ext>
                  </a:extLst>
                </p14:cNvPr>
                <p14:cNvContentPartPr/>
                <p14:nvPr/>
              </p14:nvContentPartPr>
              <p14:xfrm>
                <a:off x="4895928" y="5443488"/>
                <a:ext cx="7560" cy="162360"/>
              </p14:xfrm>
            </p:contentPart>
          </mc:Choice>
          <mc:Fallback>
            <p:pic>
              <p:nvPicPr>
                <p:cNvPr id="214" name="Freihand 213">
                  <a:extLst>
                    <a:ext uri="{FF2B5EF4-FFF2-40B4-BE49-F238E27FC236}">
                      <a16:creationId xmlns:a16="http://schemas.microsoft.com/office/drawing/2014/main" id="{C86C5764-A4EE-4ED9-BD33-CAAE1C581E98}"/>
                    </a:ext>
                  </a:extLst>
                </p:cNvPr>
                <p:cNvPicPr/>
                <p:nvPr/>
              </p:nvPicPr>
              <p:blipFill>
                <a:blip r:embed="rId345"/>
                <a:stretch>
                  <a:fillRect/>
                </a:stretch>
              </p:blipFill>
              <p:spPr>
                <a:xfrm>
                  <a:off x="4891608" y="5439168"/>
                  <a:ext cx="16200" cy="171000"/>
                </a:xfrm>
                <a:prstGeom prst="rect">
                  <a:avLst/>
                </a:prstGeom>
              </p:spPr>
            </p:pic>
          </mc:Fallback>
        </mc:AlternateContent>
        <mc:AlternateContent xmlns:mc="http://schemas.openxmlformats.org/markup-compatibility/2006">
          <mc:Choice xmlns:p14="http://schemas.microsoft.com/office/powerpoint/2010/main" Requires="p14">
            <p:contentPart p14:bwMode="auto" r:id="rId346">
              <p14:nvContentPartPr>
                <p14:cNvPr id="215" name="Freihand 214">
                  <a:extLst>
                    <a:ext uri="{FF2B5EF4-FFF2-40B4-BE49-F238E27FC236}">
                      <a16:creationId xmlns:a16="http://schemas.microsoft.com/office/drawing/2014/main" id="{52795170-47A3-440D-B14D-50F6ED33456A}"/>
                    </a:ext>
                  </a:extLst>
                </p14:cNvPr>
                <p14:cNvContentPartPr/>
                <p14:nvPr/>
              </p14:nvContentPartPr>
              <p14:xfrm>
                <a:off x="4843368" y="5496048"/>
                <a:ext cx="134280" cy="25200"/>
              </p14:xfrm>
            </p:contentPart>
          </mc:Choice>
          <mc:Fallback>
            <p:pic>
              <p:nvPicPr>
                <p:cNvPr id="215" name="Freihand 214">
                  <a:extLst>
                    <a:ext uri="{FF2B5EF4-FFF2-40B4-BE49-F238E27FC236}">
                      <a16:creationId xmlns:a16="http://schemas.microsoft.com/office/drawing/2014/main" id="{52795170-47A3-440D-B14D-50F6ED33456A}"/>
                    </a:ext>
                  </a:extLst>
                </p:cNvPr>
                <p:cNvPicPr/>
                <p:nvPr/>
              </p:nvPicPr>
              <p:blipFill>
                <a:blip r:embed="rId347"/>
                <a:stretch>
                  <a:fillRect/>
                </a:stretch>
              </p:blipFill>
              <p:spPr>
                <a:xfrm>
                  <a:off x="4839048" y="5491728"/>
                  <a:ext cx="142920" cy="33840"/>
                </a:xfrm>
                <a:prstGeom prst="rect">
                  <a:avLst/>
                </a:prstGeom>
              </p:spPr>
            </p:pic>
          </mc:Fallback>
        </mc:AlternateContent>
        <mc:AlternateContent xmlns:mc="http://schemas.openxmlformats.org/markup-compatibility/2006">
          <mc:Choice xmlns:p14="http://schemas.microsoft.com/office/powerpoint/2010/main" Requires="p14">
            <p:contentPart p14:bwMode="auto" r:id="rId348">
              <p14:nvContentPartPr>
                <p14:cNvPr id="216" name="Freihand 215">
                  <a:extLst>
                    <a:ext uri="{FF2B5EF4-FFF2-40B4-BE49-F238E27FC236}">
                      <a16:creationId xmlns:a16="http://schemas.microsoft.com/office/drawing/2014/main" id="{38B776CD-9839-4203-8A08-317CBAE207EF}"/>
                    </a:ext>
                  </a:extLst>
                </p14:cNvPr>
                <p14:cNvContentPartPr/>
                <p14:nvPr/>
              </p14:nvContentPartPr>
              <p14:xfrm>
                <a:off x="5072328" y="5439888"/>
                <a:ext cx="26280" cy="113040"/>
              </p14:xfrm>
            </p:contentPart>
          </mc:Choice>
          <mc:Fallback>
            <p:pic>
              <p:nvPicPr>
                <p:cNvPr id="216" name="Freihand 215">
                  <a:extLst>
                    <a:ext uri="{FF2B5EF4-FFF2-40B4-BE49-F238E27FC236}">
                      <a16:creationId xmlns:a16="http://schemas.microsoft.com/office/drawing/2014/main" id="{38B776CD-9839-4203-8A08-317CBAE207EF}"/>
                    </a:ext>
                  </a:extLst>
                </p:cNvPr>
                <p:cNvPicPr/>
                <p:nvPr/>
              </p:nvPicPr>
              <p:blipFill>
                <a:blip r:embed="rId349"/>
                <a:stretch>
                  <a:fillRect/>
                </a:stretch>
              </p:blipFill>
              <p:spPr>
                <a:xfrm>
                  <a:off x="5068008" y="5435568"/>
                  <a:ext cx="34920" cy="121680"/>
                </a:xfrm>
                <a:prstGeom prst="rect">
                  <a:avLst/>
                </a:prstGeom>
              </p:spPr>
            </p:pic>
          </mc:Fallback>
        </mc:AlternateContent>
        <mc:AlternateContent xmlns:mc="http://schemas.openxmlformats.org/markup-compatibility/2006">
          <mc:Choice xmlns:p14="http://schemas.microsoft.com/office/powerpoint/2010/main" Requires="p14">
            <p:contentPart p14:bwMode="auto" r:id="rId350">
              <p14:nvContentPartPr>
                <p14:cNvPr id="217" name="Freihand 216">
                  <a:extLst>
                    <a:ext uri="{FF2B5EF4-FFF2-40B4-BE49-F238E27FC236}">
                      <a16:creationId xmlns:a16="http://schemas.microsoft.com/office/drawing/2014/main" id="{36EE91FE-3AE6-440F-9EA4-2A30448F98B7}"/>
                    </a:ext>
                  </a:extLst>
                </p14:cNvPr>
                <p14:cNvContentPartPr/>
                <p14:nvPr/>
              </p14:nvContentPartPr>
              <p14:xfrm>
                <a:off x="5120568" y="5441328"/>
                <a:ext cx="29880" cy="127800"/>
              </p14:xfrm>
            </p:contentPart>
          </mc:Choice>
          <mc:Fallback>
            <p:pic>
              <p:nvPicPr>
                <p:cNvPr id="217" name="Freihand 216">
                  <a:extLst>
                    <a:ext uri="{FF2B5EF4-FFF2-40B4-BE49-F238E27FC236}">
                      <a16:creationId xmlns:a16="http://schemas.microsoft.com/office/drawing/2014/main" id="{36EE91FE-3AE6-440F-9EA4-2A30448F98B7}"/>
                    </a:ext>
                  </a:extLst>
                </p:cNvPr>
                <p:cNvPicPr/>
                <p:nvPr/>
              </p:nvPicPr>
              <p:blipFill>
                <a:blip r:embed="rId351"/>
                <a:stretch>
                  <a:fillRect/>
                </a:stretch>
              </p:blipFill>
              <p:spPr>
                <a:xfrm>
                  <a:off x="5116248" y="5437008"/>
                  <a:ext cx="38520" cy="136440"/>
                </a:xfrm>
                <a:prstGeom prst="rect">
                  <a:avLst/>
                </a:prstGeom>
              </p:spPr>
            </p:pic>
          </mc:Fallback>
        </mc:AlternateContent>
        <mc:AlternateContent xmlns:mc="http://schemas.openxmlformats.org/markup-compatibility/2006">
          <mc:Choice xmlns:p14="http://schemas.microsoft.com/office/powerpoint/2010/main" Requires="p14">
            <p:contentPart p14:bwMode="auto" r:id="rId352">
              <p14:nvContentPartPr>
                <p14:cNvPr id="218" name="Freihand 217">
                  <a:extLst>
                    <a:ext uri="{FF2B5EF4-FFF2-40B4-BE49-F238E27FC236}">
                      <a16:creationId xmlns:a16="http://schemas.microsoft.com/office/drawing/2014/main" id="{592FE1B2-E0FE-46C8-BC24-8A56E3F30D5E}"/>
                    </a:ext>
                  </a:extLst>
                </p14:cNvPr>
                <p14:cNvContentPartPr/>
                <p14:nvPr/>
              </p14:nvContentPartPr>
              <p14:xfrm>
                <a:off x="5055408" y="5356728"/>
                <a:ext cx="129960" cy="25560"/>
              </p14:xfrm>
            </p:contentPart>
          </mc:Choice>
          <mc:Fallback>
            <p:pic>
              <p:nvPicPr>
                <p:cNvPr id="218" name="Freihand 217">
                  <a:extLst>
                    <a:ext uri="{FF2B5EF4-FFF2-40B4-BE49-F238E27FC236}">
                      <a16:creationId xmlns:a16="http://schemas.microsoft.com/office/drawing/2014/main" id="{592FE1B2-E0FE-46C8-BC24-8A56E3F30D5E}"/>
                    </a:ext>
                  </a:extLst>
                </p:cNvPr>
                <p:cNvPicPr/>
                <p:nvPr/>
              </p:nvPicPr>
              <p:blipFill>
                <a:blip r:embed="rId353"/>
                <a:stretch>
                  <a:fillRect/>
                </a:stretch>
              </p:blipFill>
              <p:spPr>
                <a:xfrm>
                  <a:off x="5051088" y="5352408"/>
                  <a:ext cx="138600" cy="34200"/>
                </a:xfrm>
                <a:prstGeom prst="rect">
                  <a:avLst/>
                </a:prstGeom>
              </p:spPr>
            </p:pic>
          </mc:Fallback>
        </mc:AlternateContent>
        <mc:AlternateContent xmlns:mc="http://schemas.openxmlformats.org/markup-compatibility/2006">
          <mc:Choice xmlns:p14="http://schemas.microsoft.com/office/powerpoint/2010/main" Requires="p14">
            <p:contentPart p14:bwMode="auto" r:id="rId354">
              <p14:nvContentPartPr>
                <p14:cNvPr id="219" name="Freihand 218">
                  <a:extLst>
                    <a:ext uri="{FF2B5EF4-FFF2-40B4-BE49-F238E27FC236}">
                      <a16:creationId xmlns:a16="http://schemas.microsoft.com/office/drawing/2014/main" id="{A5296486-65F1-4442-B084-C14CD14523E8}"/>
                    </a:ext>
                  </a:extLst>
                </p14:cNvPr>
                <p14:cNvContentPartPr/>
                <p14:nvPr/>
              </p14:nvContentPartPr>
              <p14:xfrm>
                <a:off x="5172768" y="5541768"/>
                <a:ext cx="56520" cy="84960"/>
              </p14:xfrm>
            </p:contentPart>
          </mc:Choice>
          <mc:Fallback>
            <p:pic>
              <p:nvPicPr>
                <p:cNvPr id="219" name="Freihand 218">
                  <a:extLst>
                    <a:ext uri="{FF2B5EF4-FFF2-40B4-BE49-F238E27FC236}">
                      <a16:creationId xmlns:a16="http://schemas.microsoft.com/office/drawing/2014/main" id="{A5296486-65F1-4442-B084-C14CD14523E8}"/>
                    </a:ext>
                  </a:extLst>
                </p:cNvPr>
                <p:cNvPicPr/>
                <p:nvPr/>
              </p:nvPicPr>
              <p:blipFill>
                <a:blip r:embed="rId355"/>
                <a:stretch>
                  <a:fillRect/>
                </a:stretch>
              </p:blipFill>
              <p:spPr>
                <a:xfrm>
                  <a:off x="5168448" y="5537448"/>
                  <a:ext cx="65160" cy="93600"/>
                </a:xfrm>
                <a:prstGeom prst="rect">
                  <a:avLst/>
                </a:prstGeom>
              </p:spPr>
            </p:pic>
          </mc:Fallback>
        </mc:AlternateContent>
        <mc:AlternateContent xmlns:mc="http://schemas.openxmlformats.org/markup-compatibility/2006">
          <mc:Choice xmlns:p14="http://schemas.microsoft.com/office/powerpoint/2010/main" Requires="p14">
            <p:contentPart p14:bwMode="auto" r:id="rId356">
              <p14:nvContentPartPr>
                <p14:cNvPr id="220" name="Freihand 219">
                  <a:extLst>
                    <a:ext uri="{FF2B5EF4-FFF2-40B4-BE49-F238E27FC236}">
                      <a16:creationId xmlns:a16="http://schemas.microsoft.com/office/drawing/2014/main" id="{1F338B06-F2AC-41DA-A719-6B42F40F24D1}"/>
                    </a:ext>
                  </a:extLst>
                </p14:cNvPr>
                <p14:cNvContentPartPr/>
                <p14:nvPr/>
              </p14:nvContentPartPr>
              <p14:xfrm>
                <a:off x="5255928" y="5542488"/>
                <a:ext cx="63720" cy="77400"/>
              </p14:xfrm>
            </p:contentPart>
          </mc:Choice>
          <mc:Fallback>
            <p:pic>
              <p:nvPicPr>
                <p:cNvPr id="220" name="Freihand 219">
                  <a:extLst>
                    <a:ext uri="{FF2B5EF4-FFF2-40B4-BE49-F238E27FC236}">
                      <a16:creationId xmlns:a16="http://schemas.microsoft.com/office/drawing/2014/main" id="{1F338B06-F2AC-41DA-A719-6B42F40F24D1}"/>
                    </a:ext>
                  </a:extLst>
                </p:cNvPr>
                <p:cNvPicPr/>
                <p:nvPr/>
              </p:nvPicPr>
              <p:blipFill>
                <a:blip r:embed="rId357"/>
                <a:stretch>
                  <a:fillRect/>
                </a:stretch>
              </p:blipFill>
              <p:spPr>
                <a:xfrm>
                  <a:off x="5251608" y="5538168"/>
                  <a:ext cx="72360" cy="86040"/>
                </a:xfrm>
                <a:prstGeom prst="rect">
                  <a:avLst/>
                </a:prstGeom>
              </p:spPr>
            </p:pic>
          </mc:Fallback>
        </mc:AlternateContent>
        <mc:AlternateContent xmlns:mc="http://schemas.openxmlformats.org/markup-compatibility/2006">
          <mc:Choice xmlns:p14="http://schemas.microsoft.com/office/powerpoint/2010/main" Requires="p14">
            <p:contentPart p14:bwMode="auto" r:id="rId358">
              <p14:nvContentPartPr>
                <p14:cNvPr id="221" name="Freihand 220">
                  <a:extLst>
                    <a:ext uri="{FF2B5EF4-FFF2-40B4-BE49-F238E27FC236}">
                      <a16:creationId xmlns:a16="http://schemas.microsoft.com/office/drawing/2014/main" id="{1B3D6B7E-C46C-45DF-87F1-1BF59893D5ED}"/>
                    </a:ext>
                  </a:extLst>
                </p14:cNvPr>
                <p14:cNvContentPartPr/>
                <p14:nvPr/>
              </p14:nvContentPartPr>
              <p14:xfrm>
                <a:off x="5379768" y="5523048"/>
                <a:ext cx="10080" cy="87120"/>
              </p14:xfrm>
            </p:contentPart>
          </mc:Choice>
          <mc:Fallback>
            <p:pic>
              <p:nvPicPr>
                <p:cNvPr id="221" name="Freihand 220">
                  <a:extLst>
                    <a:ext uri="{FF2B5EF4-FFF2-40B4-BE49-F238E27FC236}">
                      <a16:creationId xmlns:a16="http://schemas.microsoft.com/office/drawing/2014/main" id="{1B3D6B7E-C46C-45DF-87F1-1BF59893D5ED}"/>
                    </a:ext>
                  </a:extLst>
                </p:cNvPr>
                <p:cNvPicPr/>
                <p:nvPr/>
              </p:nvPicPr>
              <p:blipFill>
                <a:blip r:embed="rId359"/>
                <a:stretch>
                  <a:fillRect/>
                </a:stretch>
              </p:blipFill>
              <p:spPr>
                <a:xfrm>
                  <a:off x="5375448" y="5518728"/>
                  <a:ext cx="18720" cy="95760"/>
                </a:xfrm>
                <a:prstGeom prst="rect">
                  <a:avLst/>
                </a:prstGeom>
              </p:spPr>
            </p:pic>
          </mc:Fallback>
        </mc:AlternateContent>
        <mc:AlternateContent xmlns:mc="http://schemas.openxmlformats.org/markup-compatibility/2006">
          <mc:Choice xmlns:p14="http://schemas.microsoft.com/office/powerpoint/2010/main" Requires="p14">
            <p:contentPart p14:bwMode="auto" r:id="rId360">
              <p14:nvContentPartPr>
                <p14:cNvPr id="222" name="Freihand 221">
                  <a:extLst>
                    <a:ext uri="{FF2B5EF4-FFF2-40B4-BE49-F238E27FC236}">
                      <a16:creationId xmlns:a16="http://schemas.microsoft.com/office/drawing/2014/main" id="{02D36012-0533-430E-925C-E719A7AD9961}"/>
                    </a:ext>
                  </a:extLst>
                </p14:cNvPr>
                <p14:cNvContentPartPr/>
                <p14:nvPr/>
              </p14:nvContentPartPr>
              <p14:xfrm>
                <a:off x="5423328" y="5502528"/>
                <a:ext cx="84960" cy="125280"/>
              </p14:xfrm>
            </p:contentPart>
          </mc:Choice>
          <mc:Fallback>
            <p:pic>
              <p:nvPicPr>
                <p:cNvPr id="222" name="Freihand 221">
                  <a:extLst>
                    <a:ext uri="{FF2B5EF4-FFF2-40B4-BE49-F238E27FC236}">
                      <a16:creationId xmlns:a16="http://schemas.microsoft.com/office/drawing/2014/main" id="{02D36012-0533-430E-925C-E719A7AD9961}"/>
                    </a:ext>
                  </a:extLst>
                </p:cNvPr>
                <p:cNvPicPr/>
                <p:nvPr/>
              </p:nvPicPr>
              <p:blipFill>
                <a:blip r:embed="rId361"/>
                <a:stretch>
                  <a:fillRect/>
                </a:stretch>
              </p:blipFill>
              <p:spPr>
                <a:xfrm>
                  <a:off x="5419008" y="5498208"/>
                  <a:ext cx="93600" cy="133920"/>
                </a:xfrm>
                <a:prstGeom prst="rect">
                  <a:avLst/>
                </a:prstGeom>
              </p:spPr>
            </p:pic>
          </mc:Fallback>
        </mc:AlternateContent>
        <mc:AlternateContent xmlns:mc="http://schemas.openxmlformats.org/markup-compatibility/2006">
          <mc:Choice xmlns:p14="http://schemas.microsoft.com/office/powerpoint/2010/main" Requires="p14">
            <p:contentPart p14:bwMode="auto" r:id="rId362">
              <p14:nvContentPartPr>
                <p14:cNvPr id="235" name="Freihand 234">
                  <a:extLst>
                    <a:ext uri="{FF2B5EF4-FFF2-40B4-BE49-F238E27FC236}">
                      <a16:creationId xmlns:a16="http://schemas.microsoft.com/office/drawing/2014/main" id="{62503B0C-AAF1-4A13-BC61-B7513F3BB617}"/>
                    </a:ext>
                  </a:extLst>
                </p14:cNvPr>
                <p14:cNvContentPartPr/>
                <p14:nvPr/>
              </p14:nvContentPartPr>
              <p14:xfrm>
                <a:off x="4525848" y="5698728"/>
                <a:ext cx="497160" cy="92520"/>
              </p14:xfrm>
            </p:contentPart>
          </mc:Choice>
          <mc:Fallback>
            <p:pic>
              <p:nvPicPr>
                <p:cNvPr id="235" name="Freihand 234">
                  <a:extLst>
                    <a:ext uri="{FF2B5EF4-FFF2-40B4-BE49-F238E27FC236}">
                      <a16:creationId xmlns:a16="http://schemas.microsoft.com/office/drawing/2014/main" id="{62503B0C-AAF1-4A13-BC61-B7513F3BB617}"/>
                    </a:ext>
                  </a:extLst>
                </p:cNvPr>
                <p:cNvPicPr/>
                <p:nvPr/>
              </p:nvPicPr>
              <p:blipFill>
                <a:blip r:embed="rId363"/>
                <a:stretch>
                  <a:fillRect/>
                </a:stretch>
              </p:blipFill>
              <p:spPr>
                <a:xfrm>
                  <a:off x="4521528" y="5694408"/>
                  <a:ext cx="505800" cy="101160"/>
                </a:xfrm>
                <a:prstGeom prst="rect">
                  <a:avLst/>
                </a:prstGeom>
              </p:spPr>
            </p:pic>
          </mc:Fallback>
        </mc:AlternateContent>
        <mc:AlternateContent xmlns:mc="http://schemas.openxmlformats.org/markup-compatibility/2006">
          <mc:Choice xmlns:p14="http://schemas.microsoft.com/office/powerpoint/2010/main" Requires="p14">
            <p:contentPart p14:bwMode="auto" r:id="rId364">
              <p14:nvContentPartPr>
                <p14:cNvPr id="236" name="Freihand 235">
                  <a:extLst>
                    <a:ext uri="{FF2B5EF4-FFF2-40B4-BE49-F238E27FC236}">
                      <a16:creationId xmlns:a16="http://schemas.microsoft.com/office/drawing/2014/main" id="{0761F6FD-B09A-49F4-9A04-3801541881D3}"/>
                    </a:ext>
                  </a:extLst>
                </p14:cNvPr>
                <p14:cNvContentPartPr/>
                <p14:nvPr/>
              </p14:nvContentPartPr>
              <p14:xfrm>
                <a:off x="5021568" y="5704488"/>
                <a:ext cx="382320" cy="42480"/>
              </p14:xfrm>
            </p:contentPart>
          </mc:Choice>
          <mc:Fallback>
            <p:pic>
              <p:nvPicPr>
                <p:cNvPr id="236" name="Freihand 235">
                  <a:extLst>
                    <a:ext uri="{FF2B5EF4-FFF2-40B4-BE49-F238E27FC236}">
                      <a16:creationId xmlns:a16="http://schemas.microsoft.com/office/drawing/2014/main" id="{0761F6FD-B09A-49F4-9A04-3801541881D3}"/>
                    </a:ext>
                  </a:extLst>
                </p:cNvPr>
                <p:cNvPicPr/>
                <p:nvPr/>
              </p:nvPicPr>
              <p:blipFill>
                <a:blip r:embed="rId365"/>
                <a:stretch>
                  <a:fillRect/>
                </a:stretch>
              </p:blipFill>
              <p:spPr>
                <a:xfrm>
                  <a:off x="5017248" y="5700168"/>
                  <a:ext cx="390960" cy="51120"/>
                </a:xfrm>
                <a:prstGeom prst="rect">
                  <a:avLst/>
                </a:prstGeom>
              </p:spPr>
            </p:pic>
          </mc:Fallback>
        </mc:AlternateContent>
        <mc:AlternateContent xmlns:mc="http://schemas.openxmlformats.org/markup-compatibility/2006">
          <mc:Choice xmlns:p14="http://schemas.microsoft.com/office/powerpoint/2010/main" Requires="p14">
            <p:contentPart p14:bwMode="auto" r:id="rId366">
              <p14:nvContentPartPr>
                <p14:cNvPr id="237" name="Freihand 236">
                  <a:extLst>
                    <a:ext uri="{FF2B5EF4-FFF2-40B4-BE49-F238E27FC236}">
                      <a16:creationId xmlns:a16="http://schemas.microsoft.com/office/drawing/2014/main" id="{6145CFA4-6D18-418F-A73A-D35E971678E1}"/>
                    </a:ext>
                  </a:extLst>
                </p14:cNvPr>
                <p14:cNvContentPartPr/>
                <p14:nvPr/>
              </p14:nvContentPartPr>
              <p14:xfrm>
                <a:off x="4615848" y="5899968"/>
                <a:ext cx="17640" cy="121680"/>
              </p14:xfrm>
            </p:contentPart>
          </mc:Choice>
          <mc:Fallback>
            <p:pic>
              <p:nvPicPr>
                <p:cNvPr id="237" name="Freihand 236">
                  <a:extLst>
                    <a:ext uri="{FF2B5EF4-FFF2-40B4-BE49-F238E27FC236}">
                      <a16:creationId xmlns:a16="http://schemas.microsoft.com/office/drawing/2014/main" id="{6145CFA4-6D18-418F-A73A-D35E971678E1}"/>
                    </a:ext>
                  </a:extLst>
                </p:cNvPr>
                <p:cNvPicPr/>
                <p:nvPr/>
              </p:nvPicPr>
              <p:blipFill>
                <a:blip r:embed="rId367"/>
                <a:stretch>
                  <a:fillRect/>
                </a:stretch>
              </p:blipFill>
              <p:spPr>
                <a:xfrm>
                  <a:off x="4611528" y="5895648"/>
                  <a:ext cx="26280" cy="130320"/>
                </a:xfrm>
                <a:prstGeom prst="rect">
                  <a:avLst/>
                </a:prstGeom>
              </p:spPr>
            </p:pic>
          </mc:Fallback>
        </mc:AlternateContent>
        <mc:AlternateContent xmlns:mc="http://schemas.openxmlformats.org/markup-compatibility/2006">
          <mc:Choice xmlns:p14="http://schemas.microsoft.com/office/powerpoint/2010/main" Requires="p14">
            <p:contentPart p14:bwMode="auto" r:id="rId368">
              <p14:nvContentPartPr>
                <p14:cNvPr id="238" name="Freihand 237">
                  <a:extLst>
                    <a:ext uri="{FF2B5EF4-FFF2-40B4-BE49-F238E27FC236}">
                      <a16:creationId xmlns:a16="http://schemas.microsoft.com/office/drawing/2014/main" id="{F3CE9871-821B-4898-ABB4-88C91560A7F7}"/>
                    </a:ext>
                  </a:extLst>
                </p14:cNvPr>
                <p14:cNvContentPartPr/>
                <p14:nvPr/>
              </p14:nvContentPartPr>
              <p14:xfrm>
                <a:off x="4544568" y="5962968"/>
                <a:ext cx="146880" cy="54000"/>
              </p14:xfrm>
            </p:contentPart>
          </mc:Choice>
          <mc:Fallback>
            <p:pic>
              <p:nvPicPr>
                <p:cNvPr id="238" name="Freihand 237">
                  <a:extLst>
                    <a:ext uri="{FF2B5EF4-FFF2-40B4-BE49-F238E27FC236}">
                      <a16:creationId xmlns:a16="http://schemas.microsoft.com/office/drawing/2014/main" id="{F3CE9871-821B-4898-ABB4-88C91560A7F7}"/>
                    </a:ext>
                  </a:extLst>
                </p:cNvPr>
                <p:cNvPicPr/>
                <p:nvPr/>
              </p:nvPicPr>
              <p:blipFill>
                <a:blip r:embed="rId369"/>
                <a:stretch>
                  <a:fillRect/>
                </a:stretch>
              </p:blipFill>
              <p:spPr>
                <a:xfrm>
                  <a:off x="4540248" y="5958648"/>
                  <a:ext cx="155520" cy="62640"/>
                </a:xfrm>
                <a:prstGeom prst="rect">
                  <a:avLst/>
                </a:prstGeom>
              </p:spPr>
            </p:pic>
          </mc:Fallback>
        </mc:AlternateContent>
        <mc:AlternateContent xmlns:mc="http://schemas.openxmlformats.org/markup-compatibility/2006">
          <mc:Choice xmlns:p14="http://schemas.microsoft.com/office/powerpoint/2010/main" Requires="p14">
            <p:contentPart p14:bwMode="auto" r:id="rId370">
              <p14:nvContentPartPr>
                <p14:cNvPr id="239" name="Freihand 238">
                  <a:extLst>
                    <a:ext uri="{FF2B5EF4-FFF2-40B4-BE49-F238E27FC236}">
                      <a16:creationId xmlns:a16="http://schemas.microsoft.com/office/drawing/2014/main" id="{4922CA1A-9F57-49E0-8065-63CBDF5FE3E7}"/>
                    </a:ext>
                  </a:extLst>
                </p14:cNvPr>
                <p14:cNvContentPartPr/>
                <p14:nvPr/>
              </p14:nvContentPartPr>
              <p14:xfrm>
                <a:off x="4541688" y="5874408"/>
                <a:ext cx="248760" cy="126360"/>
              </p14:xfrm>
            </p:contentPart>
          </mc:Choice>
          <mc:Fallback>
            <p:pic>
              <p:nvPicPr>
                <p:cNvPr id="239" name="Freihand 238">
                  <a:extLst>
                    <a:ext uri="{FF2B5EF4-FFF2-40B4-BE49-F238E27FC236}">
                      <a16:creationId xmlns:a16="http://schemas.microsoft.com/office/drawing/2014/main" id="{4922CA1A-9F57-49E0-8065-63CBDF5FE3E7}"/>
                    </a:ext>
                  </a:extLst>
                </p:cNvPr>
                <p:cNvPicPr/>
                <p:nvPr/>
              </p:nvPicPr>
              <p:blipFill>
                <a:blip r:embed="rId371"/>
                <a:stretch>
                  <a:fillRect/>
                </a:stretch>
              </p:blipFill>
              <p:spPr>
                <a:xfrm>
                  <a:off x="4537368" y="5870088"/>
                  <a:ext cx="257400" cy="135000"/>
                </a:xfrm>
                <a:prstGeom prst="rect">
                  <a:avLst/>
                </a:prstGeom>
              </p:spPr>
            </p:pic>
          </mc:Fallback>
        </mc:AlternateContent>
        <mc:AlternateContent xmlns:mc="http://schemas.openxmlformats.org/markup-compatibility/2006">
          <mc:Choice xmlns:p14="http://schemas.microsoft.com/office/powerpoint/2010/main" Requires="p14">
            <p:contentPart p14:bwMode="auto" r:id="rId372">
              <p14:nvContentPartPr>
                <p14:cNvPr id="240" name="Freihand 239">
                  <a:extLst>
                    <a:ext uri="{FF2B5EF4-FFF2-40B4-BE49-F238E27FC236}">
                      <a16:creationId xmlns:a16="http://schemas.microsoft.com/office/drawing/2014/main" id="{7AC8903C-5582-4AA1-AF63-0433C15044BE}"/>
                    </a:ext>
                  </a:extLst>
                </p14:cNvPr>
                <p14:cNvContentPartPr/>
                <p14:nvPr/>
              </p14:nvContentPartPr>
              <p14:xfrm>
                <a:off x="4797648" y="5836248"/>
                <a:ext cx="135720" cy="204120"/>
              </p14:xfrm>
            </p:contentPart>
          </mc:Choice>
          <mc:Fallback>
            <p:pic>
              <p:nvPicPr>
                <p:cNvPr id="240" name="Freihand 239">
                  <a:extLst>
                    <a:ext uri="{FF2B5EF4-FFF2-40B4-BE49-F238E27FC236}">
                      <a16:creationId xmlns:a16="http://schemas.microsoft.com/office/drawing/2014/main" id="{7AC8903C-5582-4AA1-AF63-0433C15044BE}"/>
                    </a:ext>
                  </a:extLst>
                </p:cNvPr>
                <p:cNvPicPr/>
                <p:nvPr/>
              </p:nvPicPr>
              <p:blipFill>
                <a:blip r:embed="rId373"/>
                <a:stretch>
                  <a:fillRect/>
                </a:stretch>
              </p:blipFill>
              <p:spPr>
                <a:xfrm>
                  <a:off x="4793328" y="5831928"/>
                  <a:ext cx="144360" cy="212760"/>
                </a:xfrm>
                <a:prstGeom prst="rect">
                  <a:avLst/>
                </a:prstGeom>
              </p:spPr>
            </p:pic>
          </mc:Fallback>
        </mc:AlternateContent>
        <mc:AlternateContent xmlns:mc="http://schemas.openxmlformats.org/markup-compatibility/2006">
          <mc:Choice xmlns:p14="http://schemas.microsoft.com/office/powerpoint/2010/main" Requires="p14">
            <p:contentPart p14:bwMode="auto" r:id="rId374">
              <p14:nvContentPartPr>
                <p14:cNvPr id="241" name="Freihand 240">
                  <a:extLst>
                    <a:ext uri="{FF2B5EF4-FFF2-40B4-BE49-F238E27FC236}">
                      <a16:creationId xmlns:a16="http://schemas.microsoft.com/office/drawing/2014/main" id="{BAEAE9DD-F910-40FC-AB33-404824A73280}"/>
                    </a:ext>
                  </a:extLst>
                </p14:cNvPr>
                <p14:cNvContentPartPr/>
                <p14:nvPr/>
              </p14:nvContentPartPr>
              <p14:xfrm>
                <a:off x="4921848" y="5825808"/>
                <a:ext cx="252720" cy="144360"/>
              </p14:xfrm>
            </p:contentPart>
          </mc:Choice>
          <mc:Fallback>
            <p:pic>
              <p:nvPicPr>
                <p:cNvPr id="241" name="Freihand 240">
                  <a:extLst>
                    <a:ext uri="{FF2B5EF4-FFF2-40B4-BE49-F238E27FC236}">
                      <a16:creationId xmlns:a16="http://schemas.microsoft.com/office/drawing/2014/main" id="{BAEAE9DD-F910-40FC-AB33-404824A73280}"/>
                    </a:ext>
                  </a:extLst>
                </p:cNvPr>
                <p:cNvPicPr/>
                <p:nvPr/>
              </p:nvPicPr>
              <p:blipFill>
                <a:blip r:embed="rId375"/>
                <a:stretch>
                  <a:fillRect/>
                </a:stretch>
              </p:blipFill>
              <p:spPr>
                <a:xfrm>
                  <a:off x="4917528" y="5821488"/>
                  <a:ext cx="261360" cy="153000"/>
                </a:xfrm>
                <a:prstGeom prst="rect">
                  <a:avLst/>
                </a:prstGeom>
              </p:spPr>
            </p:pic>
          </mc:Fallback>
        </mc:AlternateContent>
        <mc:AlternateContent xmlns:mc="http://schemas.openxmlformats.org/markup-compatibility/2006">
          <mc:Choice xmlns:p14="http://schemas.microsoft.com/office/powerpoint/2010/main" Requires="p14">
            <p:contentPart p14:bwMode="auto" r:id="rId376">
              <p14:nvContentPartPr>
                <p14:cNvPr id="242" name="Freihand 241">
                  <a:extLst>
                    <a:ext uri="{FF2B5EF4-FFF2-40B4-BE49-F238E27FC236}">
                      <a16:creationId xmlns:a16="http://schemas.microsoft.com/office/drawing/2014/main" id="{175C3E3B-8F8E-4A1D-82E2-4B508FAB819B}"/>
                    </a:ext>
                  </a:extLst>
                </p14:cNvPr>
                <p14:cNvContentPartPr/>
                <p14:nvPr/>
              </p14:nvContentPartPr>
              <p14:xfrm>
                <a:off x="5178888" y="5829048"/>
                <a:ext cx="14760" cy="48960"/>
              </p14:xfrm>
            </p:contentPart>
          </mc:Choice>
          <mc:Fallback>
            <p:pic>
              <p:nvPicPr>
                <p:cNvPr id="242" name="Freihand 241">
                  <a:extLst>
                    <a:ext uri="{FF2B5EF4-FFF2-40B4-BE49-F238E27FC236}">
                      <a16:creationId xmlns:a16="http://schemas.microsoft.com/office/drawing/2014/main" id="{175C3E3B-8F8E-4A1D-82E2-4B508FAB819B}"/>
                    </a:ext>
                  </a:extLst>
                </p:cNvPr>
                <p:cNvPicPr/>
                <p:nvPr/>
              </p:nvPicPr>
              <p:blipFill>
                <a:blip r:embed="rId377"/>
                <a:stretch>
                  <a:fillRect/>
                </a:stretch>
              </p:blipFill>
              <p:spPr>
                <a:xfrm>
                  <a:off x="5174568" y="5824728"/>
                  <a:ext cx="23400" cy="57600"/>
                </a:xfrm>
                <a:prstGeom prst="rect">
                  <a:avLst/>
                </a:prstGeom>
              </p:spPr>
            </p:pic>
          </mc:Fallback>
        </mc:AlternateContent>
        <mc:AlternateContent xmlns:mc="http://schemas.openxmlformats.org/markup-compatibility/2006">
          <mc:Choice xmlns:p14="http://schemas.microsoft.com/office/powerpoint/2010/main" Requires="p14">
            <p:contentPart p14:bwMode="auto" r:id="rId378">
              <p14:nvContentPartPr>
                <p14:cNvPr id="243" name="Freihand 242">
                  <a:extLst>
                    <a:ext uri="{FF2B5EF4-FFF2-40B4-BE49-F238E27FC236}">
                      <a16:creationId xmlns:a16="http://schemas.microsoft.com/office/drawing/2014/main" id="{7DD0CEA1-B783-4092-807C-514EA91978B2}"/>
                    </a:ext>
                  </a:extLst>
                </p14:cNvPr>
                <p14:cNvContentPartPr/>
                <p14:nvPr/>
              </p14:nvContentPartPr>
              <p14:xfrm>
                <a:off x="5208408" y="5900688"/>
                <a:ext cx="146880" cy="41400"/>
              </p14:xfrm>
            </p:contentPart>
          </mc:Choice>
          <mc:Fallback>
            <p:pic>
              <p:nvPicPr>
                <p:cNvPr id="243" name="Freihand 242">
                  <a:extLst>
                    <a:ext uri="{FF2B5EF4-FFF2-40B4-BE49-F238E27FC236}">
                      <a16:creationId xmlns:a16="http://schemas.microsoft.com/office/drawing/2014/main" id="{7DD0CEA1-B783-4092-807C-514EA91978B2}"/>
                    </a:ext>
                  </a:extLst>
                </p:cNvPr>
                <p:cNvPicPr/>
                <p:nvPr/>
              </p:nvPicPr>
              <p:blipFill>
                <a:blip r:embed="rId379"/>
                <a:stretch>
                  <a:fillRect/>
                </a:stretch>
              </p:blipFill>
              <p:spPr>
                <a:xfrm>
                  <a:off x="5204088" y="5896368"/>
                  <a:ext cx="155520" cy="50040"/>
                </a:xfrm>
                <a:prstGeom prst="rect">
                  <a:avLst/>
                </a:prstGeom>
              </p:spPr>
            </p:pic>
          </mc:Fallback>
        </mc:AlternateContent>
        <mc:AlternateContent xmlns:mc="http://schemas.openxmlformats.org/markup-compatibility/2006">
          <mc:Choice xmlns:p14="http://schemas.microsoft.com/office/powerpoint/2010/main" Requires="p14">
            <p:contentPart p14:bwMode="auto" r:id="rId380">
              <p14:nvContentPartPr>
                <p14:cNvPr id="244" name="Freihand 243">
                  <a:extLst>
                    <a:ext uri="{FF2B5EF4-FFF2-40B4-BE49-F238E27FC236}">
                      <a16:creationId xmlns:a16="http://schemas.microsoft.com/office/drawing/2014/main" id="{6DDD31B1-774F-4A09-84BE-4598CAACB61B}"/>
                    </a:ext>
                  </a:extLst>
                </p14:cNvPr>
                <p14:cNvContentPartPr/>
                <p14:nvPr/>
              </p14:nvContentPartPr>
              <p14:xfrm>
                <a:off x="5419008" y="5794488"/>
                <a:ext cx="71280" cy="223920"/>
              </p14:xfrm>
            </p:contentPart>
          </mc:Choice>
          <mc:Fallback>
            <p:pic>
              <p:nvPicPr>
                <p:cNvPr id="244" name="Freihand 243">
                  <a:extLst>
                    <a:ext uri="{FF2B5EF4-FFF2-40B4-BE49-F238E27FC236}">
                      <a16:creationId xmlns:a16="http://schemas.microsoft.com/office/drawing/2014/main" id="{6DDD31B1-774F-4A09-84BE-4598CAACB61B}"/>
                    </a:ext>
                  </a:extLst>
                </p:cNvPr>
                <p:cNvPicPr/>
                <p:nvPr/>
              </p:nvPicPr>
              <p:blipFill>
                <a:blip r:embed="rId381"/>
                <a:stretch>
                  <a:fillRect/>
                </a:stretch>
              </p:blipFill>
              <p:spPr>
                <a:xfrm>
                  <a:off x="5414688" y="5790168"/>
                  <a:ext cx="79920" cy="232560"/>
                </a:xfrm>
                <a:prstGeom prst="rect">
                  <a:avLst/>
                </a:prstGeom>
              </p:spPr>
            </p:pic>
          </mc:Fallback>
        </mc:AlternateContent>
        <mc:AlternateContent xmlns:mc="http://schemas.openxmlformats.org/markup-compatibility/2006">
          <mc:Choice xmlns:p14="http://schemas.microsoft.com/office/powerpoint/2010/main" Requires="p14">
            <p:contentPart p14:bwMode="auto" r:id="rId382">
              <p14:nvContentPartPr>
                <p14:cNvPr id="245" name="Freihand 244">
                  <a:extLst>
                    <a:ext uri="{FF2B5EF4-FFF2-40B4-BE49-F238E27FC236}">
                      <a16:creationId xmlns:a16="http://schemas.microsoft.com/office/drawing/2014/main" id="{2F2E21C8-10B1-47AF-9898-4415CA848364}"/>
                    </a:ext>
                  </a:extLst>
                </p14:cNvPr>
                <p14:cNvContentPartPr/>
                <p14:nvPr/>
              </p14:nvContentPartPr>
              <p14:xfrm>
                <a:off x="5489928" y="5874408"/>
                <a:ext cx="82440" cy="43200"/>
              </p14:xfrm>
            </p:contentPart>
          </mc:Choice>
          <mc:Fallback>
            <p:pic>
              <p:nvPicPr>
                <p:cNvPr id="245" name="Freihand 244">
                  <a:extLst>
                    <a:ext uri="{FF2B5EF4-FFF2-40B4-BE49-F238E27FC236}">
                      <a16:creationId xmlns:a16="http://schemas.microsoft.com/office/drawing/2014/main" id="{2F2E21C8-10B1-47AF-9898-4415CA848364}"/>
                    </a:ext>
                  </a:extLst>
                </p:cNvPr>
                <p:cNvPicPr/>
                <p:nvPr/>
              </p:nvPicPr>
              <p:blipFill>
                <a:blip r:embed="rId383"/>
                <a:stretch>
                  <a:fillRect/>
                </a:stretch>
              </p:blipFill>
              <p:spPr>
                <a:xfrm>
                  <a:off x="5485608" y="5870088"/>
                  <a:ext cx="91080" cy="51840"/>
                </a:xfrm>
                <a:prstGeom prst="rect">
                  <a:avLst/>
                </a:prstGeom>
              </p:spPr>
            </p:pic>
          </mc:Fallback>
        </mc:AlternateContent>
        <mc:AlternateContent xmlns:mc="http://schemas.openxmlformats.org/markup-compatibility/2006">
          <mc:Choice xmlns:p14="http://schemas.microsoft.com/office/powerpoint/2010/main" Requires="p14">
            <p:contentPart p14:bwMode="auto" r:id="rId384">
              <p14:nvContentPartPr>
                <p14:cNvPr id="246" name="Freihand 245">
                  <a:extLst>
                    <a:ext uri="{FF2B5EF4-FFF2-40B4-BE49-F238E27FC236}">
                      <a16:creationId xmlns:a16="http://schemas.microsoft.com/office/drawing/2014/main" id="{52C85E0F-E676-4B17-823F-12784913FBCD}"/>
                    </a:ext>
                  </a:extLst>
                </p14:cNvPr>
                <p14:cNvContentPartPr/>
                <p14:nvPr/>
              </p14:nvContentPartPr>
              <p14:xfrm>
                <a:off x="5611248" y="5858208"/>
                <a:ext cx="48960" cy="59760"/>
              </p14:xfrm>
            </p:contentPart>
          </mc:Choice>
          <mc:Fallback>
            <p:pic>
              <p:nvPicPr>
                <p:cNvPr id="246" name="Freihand 245">
                  <a:extLst>
                    <a:ext uri="{FF2B5EF4-FFF2-40B4-BE49-F238E27FC236}">
                      <a16:creationId xmlns:a16="http://schemas.microsoft.com/office/drawing/2014/main" id="{52C85E0F-E676-4B17-823F-12784913FBCD}"/>
                    </a:ext>
                  </a:extLst>
                </p:cNvPr>
                <p:cNvPicPr/>
                <p:nvPr/>
              </p:nvPicPr>
              <p:blipFill>
                <a:blip r:embed="rId385"/>
                <a:stretch>
                  <a:fillRect/>
                </a:stretch>
              </p:blipFill>
              <p:spPr>
                <a:xfrm>
                  <a:off x="5606928" y="5853888"/>
                  <a:ext cx="57600" cy="68400"/>
                </a:xfrm>
                <a:prstGeom prst="rect">
                  <a:avLst/>
                </a:prstGeom>
              </p:spPr>
            </p:pic>
          </mc:Fallback>
        </mc:AlternateContent>
        <mc:AlternateContent xmlns:mc="http://schemas.openxmlformats.org/markup-compatibility/2006">
          <mc:Choice xmlns:p14="http://schemas.microsoft.com/office/powerpoint/2010/main" Requires="p14">
            <p:contentPart p14:bwMode="auto" r:id="rId386">
              <p14:nvContentPartPr>
                <p14:cNvPr id="247" name="Freihand 246">
                  <a:extLst>
                    <a:ext uri="{FF2B5EF4-FFF2-40B4-BE49-F238E27FC236}">
                      <a16:creationId xmlns:a16="http://schemas.microsoft.com/office/drawing/2014/main" id="{0C013F24-8678-475F-95CD-4BAD42A9360A}"/>
                    </a:ext>
                  </a:extLst>
                </p14:cNvPr>
                <p14:cNvContentPartPr/>
                <p14:nvPr/>
              </p14:nvContentPartPr>
              <p14:xfrm>
                <a:off x="5671008" y="5746248"/>
                <a:ext cx="200520" cy="177120"/>
              </p14:xfrm>
            </p:contentPart>
          </mc:Choice>
          <mc:Fallback>
            <p:pic>
              <p:nvPicPr>
                <p:cNvPr id="247" name="Freihand 246">
                  <a:extLst>
                    <a:ext uri="{FF2B5EF4-FFF2-40B4-BE49-F238E27FC236}">
                      <a16:creationId xmlns:a16="http://schemas.microsoft.com/office/drawing/2014/main" id="{0C013F24-8678-475F-95CD-4BAD42A9360A}"/>
                    </a:ext>
                  </a:extLst>
                </p:cNvPr>
                <p:cNvPicPr/>
                <p:nvPr/>
              </p:nvPicPr>
              <p:blipFill>
                <a:blip r:embed="rId387"/>
                <a:stretch>
                  <a:fillRect/>
                </a:stretch>
              </p:blipFill>
              <p:spPr>
                <a:xfrm>
                  <a:off x="5666688" y="5741928"/>
                  <a:ext cx="209160" cy="185760"/>
                </a:xfrm>
                <a:prstGeom prst="rect">
                  <a:avLst/>
                </a:prstGeom>
              </p:spPr>
            </p:pic>
          </mc:Fallback>
        </mc:AlternateContent>
        <mc:AlternateContent xmlns:mc="http://schemas.openxmlformats.org/markup-compatibility/2006">
          <mc:Choice xmlns:p14="http://schemas.microsoft.com/office/powerpoint/2010/main" Requires="p14">
            <p:contentPart p14:bwMode="auto" r:id="rId388">
              <p14:nvContentPartPr>
                <p14:cNvPr id="249" name="Freihand 248">
                  <a:extLst>
                    <a:ext uri="{FF2B5EF4-FFF2-40B4-BE49-F238E27FC236}">
                      <a16:creationId xmlns:a16="http://schemas.microsoft.com/office/drawing/2014/main" id="{8DACFF84-3605-4264-BFF7-FD3B8BCC84ED}"/>
                    </a:ext>
                  </a:extLst>
                </p14:cNvPr>
                <p14:cNvContentPartPr/>
                <p14:nvPr/>
              </p14:nvContentPartPr>
              <p14:xfrm>
                <a:off x="4998888" y="6056928"/>
                <a:ext cx="137520" cy="134640"/>
              </p14:xfrm>
            </p:contentPart>
          </mc:Choice>
          <mc:Fallback>
            <p:pic>
              <p:nvPicPr>
                <p:cNvPr id="249" name="Freihand 248">
                  <a:extLst>
                    <a:ext uri="{FF2B5EF4-FFF2-40B4-BE49-F238E27FC236}">
                      <a16:creationId xmlns:a16="http://schemas.microsoft.com/office/drawing/2014/main" id="{8DACFF84-3605-4264-BFF7-FD3B8BCC84ED}"/>
                    </a:ext>
                  </a:extLst>
                </p:cNvPr>
                <p:cNvPicPr/>
                <p:nvPr/>
              </p:nvPicPr>
              <p:blipFill>
                <a:blip r:embed="rId389"/>
                <a:stretch>
                  <a:fillRect/>
                </a:stretch>
              </p:blipFill>
              <p:spPr>
                <a:xfrm>
                  <a:off x="4994568" y="6052608"/>
                  <a:ext cx="146160" cy="143280"/>
                </a:xfrm>
                <a:prstGeom prst="rect">
                  <a:avLst/>
                </a:prstGeom>
              </p:spPr>
            </p:pic>
          </mc:Fallback>
        </mc:AlternateContent>
        <mc:AlternateContent xmlns:mc="http://schemas.openxmlformats.org/markup-compatibility/2006">
          <mc:Choice xmlns:p14="http://schemas.microsoft.com/office/powerpoint/2010/main" Requires="p14">
            <p:contentPart p14:bwMode="auto" r:id="rId390">
              <p14:nvContentPartPr>
                <p14:cNvPr id="250" name="Freihand 249">
                  <a:extLst>
                    <a:ext uri="{FF2B5EF4-FFF2-40B4-BE49-F238E27FC236}">
                      <a16:creationId xmlns:a16="http://schemas.microsoft.com/office/drawing/2014/main" id="{29B82235-7AAB-4DFC-9160-DFAE06F9849E}"/>
                    </a:ext>
                  </a:extLst>
                </p14:cNvPr>
                <p14:cNvContentPartPr/>
                <p14:nvPr/>
              </p14:nvContentPartPr>
              <p14:xfrm>
                <a:off x="5142168" y="6060888"/>
                <a:ext cx="78120" cy="111600"/>
              </p14:xfrm>
            </p:contentPart>
          </mc:Choice>
          <mc:Fallback>
            <p:pic>
              <p:nvPicPr>
                <p:cNvPr id="250" name="Freihand 249">
                  <a:extLst>
                    <a:ext uri="{FF2B5EF4-FFF2-40B4-BE49-F238E27FC236}">
                      <a16:creationId xmlns:a16="http://schemas.microsoft.com/office/drawing/2014/main" id="{29B82235-7AAB-4DFC-9160-DFAE06F9849E}"/>
                    </a:ext>
                  </a:extLst>
                </p:cNvPr>
                <p:cNvPicPr/>
                <p:nvPr/>
              </p:nvPicPr>
              <p:blipFill>
                <a:blip r:embed="rId391"/>
                <a:stretch>
                  <a:fillRect/>
                </a:stretch>
              </p:blipFill>
              <p:spPr>
                <a:xfrm>
                  <a:off x="5137848" y="6056568"/>
                  <a:ext cx="86760" cy="120240"/>
                </a:xfrm>
                <a:prstGeom prst="rect">
                  <a:avLst/>
                </a:prstGeom>
              </p:spPr>
            </p:pic>
          </mc:Fallback>
        </mc:AlternateContent>
        <mc:AlternateContent xmlns:mc="http://schemas.openxmlformats.org/markup-compatibility/2006">
          <mc:Choice xmlns:p14="http://schemas.microsoft.com/office/powerpoint/2010/main" Requires="p14">
            <p:contentPart p14:bwMode="auto" r:id="rId392">
              <p14:nvContentPartPr>
                <p14:cNvPr id="251" name="Freihand 250">
                  <a:extLst>
                    <a:ext uri="{FF2B5EF4-FFF2-40B4-BE49-F238E27FC236}">
                      <a16:creationId xmlns:a16="http://schemas.microsoft.com/office/drawing/2014/main" id="{010C0CB4-EE18-4C76-99E8-EEA09A68315C}"/>
                    </a:ext>
                  </a:extLst>
                </p14:cNvPr>
                <p14:cNvContentPartPr/>
                <p14:nvPr/>
              </p14:nvContentPartPr>
              <p14:xfrm>
                <a:off x="5259888" y="6058368"/>
                <a:ext cx="11520" cy="113040"/>
              </p14:xfrm>
            </p:contentPart>
          </mc:Choice>
          <mc:Fallback>
            <p:pic>
              <p:nvPicPr>
                <p:cNvPr id="251" name="Freihand 250">
                  <a:extLst>
                    <a:ext uri="{FF2B5EF4-FFF2-40B4-BE49-F238E27FC236}">
                      <a16:creationId xmlns:a16="http://schemas.microsoft.com/office/drawing/2014/main" id="{010C0CB4-EE18-4C76-99E8-EEA09A68315C}"/>
                    </a:ext>
                  </a:extLst>
                </p:cNvPr>
                <p:cNvPicPr/>
                <p:nvPr/>
              </p:nvPicPr>
              <p:blipFill>
                <a:blip r:embed="rId393"/>
                <a:stretch>
                  <a:fillRect/>
                </a:stretch>
              </p:blipFill>
              <p:spPr>
                <a:xfrm>
                  <a:off x="5255568" y="6054048"/>
                  <a:ext cx="20160" cy="121680"/>
                </a:xfrm>
                <a:prstGeom prst="rect">
                  <a:avLst/>
                </a:prstGeom>
              </p:spPr>
            </p:pic>
          </mc:Fallback>
        </mc:AlternateContent>
        <mc:AlternateContent xmlns:mc="http://schemas.openxmlformats.org/markup-compatibility/2006">
          <mc:Choice xmlns:p14="http://schemas.microsoft.com/office/powerpoint/2010/main" Requires="p14">
            <p:contentPart p14:bwMode="auto" r:id="rId394">
              <p14:nvContentPartPr>
                <p14:cNvPr id="252" name="Freihand 251">
                  <a:extLst>
                    <a:ext uri="{FF2B5EF4-FFF2-40B4-BE49-F238E27FC236}">
                      <a16:creationId xmlns:a16="http://schemas.microsoft.com/office/drawing/2014/main" id="{C2DA48E2-45E7-4482-A304-D45172D38F9C}"/>
                    </a:ext>
                  </a:extLst>
                </p14:cNvPr>
                <p14:cNvContentPartPr/>
                <p14:nvPr/>
              </p14:nvContentPartPr>
              <p14:xfrm>
                <a:off x="5347728" y="6029928"/>
                <a:ext cx="96120" cy="156960"/>
              </p14:xfrm>
            </p:contentPart>
          </mc:Choice>
          <mc:Fallback>
            <p:pic>
              <p:nvPicPr>
                <p:cNvPr id="252" name="Freihand 251">
                  <a:extLst>
                    <a:ext uri="{FF2B5EF4-FFF2-40B4-BE49-F238E27FC236}">
                      <a16:creationId xmlns:a16="http://schemas.microsoft.com/office/drawing/2014/main" id="{C2DA48E2-45E7-4482-A304-D45172D38F9C}"/>
                    </a:ext>
                  </a:extLst>
                </p:cNvPr>
                <p:cNvPicPr/>
                <p:nvPr/>
              </p:nvPicPr>
              <p:blipFill>
                <a:blip r:embed="rId395"/>
                <a:stretch>
                  <a:fillRect/>
                </a:stretch>
              </p:blipFill>
              <p:spPr>
                <a:xfrm>
                  <a:off x="5343408" y="6025608"/>
                  <a:ext cx="104760" cy="165600"/>
                </a:xfrm>
                <a:prstGeom prst="rect">
                  <a:avLst/>
                </a:prstGeom>
              </p:spPr>
            </p:pic>
          </mc:Fallback>
        </mc:AlternateContent>
        <mc:AlternateContent xmlns:mc="http://schemas.openxmlformats.org/markup-compatibility/2006">
          <mc:Choice xmlns:p14="http://schemas.microsoft.com/office/powerpoint/2010/main" Requires="p14">
            <p:contentPart p14:bwMode="auto" r:id="rId396">
              <p14:nvContentPartPr>
                <p14:cNvPr id="224" name="Freihand 223">
                  <a:extLst>
                    <a:ext uri="{FF2B5EF4-FFF2-40B4-BE49-F238E27FC236}">
                      <a16:creationId xmlns:a16="http://schemas.microsoft.com/office/drawing/2014/main" id="{2AF1B1BB-082B-4678-B775-695E7654D524}"/>
                    </a:ext>
                  </a:extLst>
                </p14:cNvPr>
                <p14:cNvContentPartPr/>
                <p14:nvPr/>
              </p14:nvContentPartPr>
              <p14:xfrm>
                <a:off x="6645168" y="5079888"/>
                <a:ext cx="23400" cy="224640"/>
              </p14:xfrm>
            </p:contentPart>
          </mc:Choice>
          <mc:Fallback>
            <p:pic>
              <p:nvPicPr>
                <p:cNvPr id="224" name="Freihand 223">
                  <a:extLst>
                    <a:ext uri="{FF2B5EF4-FFF2-40B4-BE49-F238E27FC236}">
                      <a16:creationId xmlns:a16="http://schemas.microsoft.com/office/drawing/2014/main" id="{2AF1B1BB-082B-4678-B775-695E7654D524}"/>
                    </a:ext>
                  </a:extLst>
                </p:cNvPr>
                <p:cNvPicPr/>
                <p:nvPr/>
              </p:nvPicPr>
              <p:blipFill>
                <a:blip r:embed="rId397"/>
                <a:stretch>
                  <a:fillRect/>
                </a:stretch>
              </p:blipFill>
              <p:spPr>
                <a:xfrm>
                  <a:off x="6640848" y="5075568"/>
                  <a:ext cx="32040" cy="233280"/>
                </a:xfrm>
                <a:prstGeom prst="rect">
                  <a:avLst/>
                </a:prstGeom>
              </p:spPr>
            </p:pic>
          </mc:Fallback>
        </mc:AlternateContent>
        <mc:AlternateContent xmlns:mc="http://schemas.openxmlformats.org/markup-compatibility/2006">
          <mc:Choice xmlns:p14="http://schemas.microsoft.com/office/powerpoint/2010/main" Requires="p14">
            <p:contentPart p14:bwMode="auto" r:id="rId398">
              <p14:nvContentPartPr>
                <p14:cNvPr id="225" name="Freihand 224">
                  <a:extLst>
                    <a:ext uri="{FF2B5EF4-FFF2-40B4-BE49-F238E27FC236}">
                      <a16:creationId xmlns:a16="http://schemas.microsoft.com/office/drawing/2014/main" id="{88B8EDF6-2950-47C0-986F-DF099DE46B71}"/>
                    </a:ext>
                  </a:extLst>
                </p14:cNvPr>
                <p14:cNvContentPartPr/>
                <p14:nvPr/>
              </p14:nvContentPartPr>
              <p14:xfrm>
                <a:off x="6492888" y="4993488"/>
                <a:ext cx="233640" cy="143640"/>
              </p14:xfrm>
            </p:contentPart>
          </mc:Choice>
          <mc:Fallback>
            <p:pic>
              <p:nvPicPr>
                <p:cNvPr id="225" name="Freihand 224">
                  <a:extLst>
                    <a:ext uri="{FF2B5EF4-FFF2-40B4-BE49-F238E27FC236}">
                      <a16:creationId xmlns:a16="http://schemas.microsoft.com/office/drawing/2014/main" id="{88B8EDF6-2950-47C0-986F-DF099DE46B71}"/>
                    </a:ext>
                  </a:extLst>
                </p:cNvPr>
                <p:cNvPicPr/>
                <p:nvPr/>
              </p:nvPicPr>
              <p:blipFill>
                <a:blip r:embed="rId399"/>
                <a:stretch>
                  <a:fillRect/>
                </a:stretch>
              </p:blipFill>
              <p:spPr>
                <a:xfrm>
                  <a:off x="6488568" y="4989168"/>
                  <a:ext cx="242280" cy="152280"/>
                </a:xfrm>
                <a:prstGeom prst="rect">
                  <a:avLst/>
                </a:prstGeom>
              </p:spPr>
            </p:pic>
          </mc:Fallback>
        </mc:AlternateContent>
        <mc:AlternateContent xmlns:mc="http://schemas.openxmlformats.org/markup-compatibility/2006">
          <mc:Choice xmlns:p14="http://schemas.microsoft.com/office/powerpoint/2010/main" Requires="p14">
            <p:contentPart p14:bwMode="auto" r:id="rId400">
              <p14:nvContentPartPr>
                <p14:cNvPr id="226" name="Freihand 225">
                  <a:extLst>
                    <a:ext uri="{FF2B5EF4-FFF2-40B4-BE49-F238E27FC236}">
                      <a16:creationId xmlns:a16="http://schemas.microsoft.com/office/drawing/2014/main" id="{D48705B9-B551-45B8-B8F7-D385782A78C3}"/>
                    </a:ext>
                  </a:extLst>
                </p14:cNvPr>
                <p14:cNvContentPartPr/>
                <p14:nvPr/>
              </p14:nvContentPartPr>
              <p14:xfrm>
                <a:off x="6286968" y="5405688"/>
                <a:ext cx="140760" cy="135720"/>
              </p14:xfrm>
            </p:contentPart>
          </mc:Choice>
          <mc:Fallback>
            <p:pic>
              <p:nvPicPr>
                <p:cNvPr id="226" name="Freihand 225">
                  <a:extLst>
                    <a:ext uri="{FF2B5EF4-FFF2-40B4-BE49-F238E27FC236}">
                      <a16:creationId xmlns:a16="http://schemas.microsoft.com/office/drawing/2014/main" id="{D48705B9-B551-45B8-B8F7-D385782A78C3}"/>
                    </a:ext>
                  </a:extLst>
                </p:cNvPr>
                <p:cNvPicPr/>
                <p:nvPr/>
              </p:nvPicPr>
              <p:blipFill>
                <a:blip r:embed="rId401"/>
                <a:stretch>
                  <a:fillRect/>
                </a:stretch>
              </p:blipFill>
              <p:spPr>
                <a:xfrm>
                  <a:off x="6282648" y="5401368"/>
                  <a:ext cx="149400" cy="144360"/>
                </a:xfrm>
                <a:prstGeom prst="rect">
                  <a:avLst/>
                </a:prstGeom>
              </p:spPr>
            </p:pic>
          </mc:Fallback>
        </mc:AlternateContent>
        <mc:AlternateContent xmlns:mc="http://schemas.openxmlformats.org/markup-compatibility/2006">
          <mc:Choice xmlns:p14="http://schemas.microsoft.com/office/powerpoint/2010/main" Requires="p14">
            <p:contentPart p14:bwMode="auto" r:id="rId402">
              <p14:nvContentPartPr>
                <p14:cNvPr id="227" name="Freihand 226">
                  <a:extLst>
                    <a:ext uri="{FF2B5EF4-FFF2-40B4-BE49-F238E27FC236}">
                      <a16:creationId xmlns:a16="http://schemas.microsoft.com/office/drawing/2014/main" id="{DBE12438-6D07-45C0-BBCF-50CA046AC6A5}"/>
                    </a:ext>
                  </a:extLst>
                </p14:cNvPr>
                <p14:cNvContentPartPr/>
                <p14:nvPr/>
              </p14:nvContentPartPr>
              <p14:xfrm>
                <a:off x="6511968" y="5425848"/>
                <a:ext cx="65160" cy="122040"/>
              </p14:xfrm>
            </p:contentPart>
          </mc:Choice>
          <mc:Fallback>
            <p:pic>
              <p:nvPicPr>
                <p:cNvPr id="227" name="Freihand 226">
                  <a:extLst>
                    <a:ext uri="{FF2B5EF4-FFF2-40B4-BE49-F238E27FC236}">
                      <a16:creationId xmlns:a16="http://schemas.microsoft.com/office/drawing/2014/main" id="{DBE12438-6D07-45C0-BBCF-50CA046AC6A5}"/>
                    </a:ext>
                  </a:extLst>
                </p:cNvPr>
                <p:cNvPicPr/>
                <p:nvPr/>
              </p:nvPicPr>
              <p:blipFill>
                <a:blip r:embed="rId403"/>
                <a:stretch>
                  <a:fillRect/>
                </a:stretch>
              </p:blipFill>
              <p:spPr>
                <a:xfrm>
                  <a:off x="6507648" y="5421528"/>
                  <a:ext cx="73800" cy="130680"/>
                </a:xfrm>
                <a:prstGeom prst="rect">
                  <a:avLst/>
                </a:prstGeom>
              </p:spPr>
            </p:pic>
          </mc:Fallback>
        </mc:AlternateContent>
        <mc:AlternateContent xmlns:mc="http://schemas.openxmlformats.org/markup-compatibility/2006">
          <mc:Choice xmlns:p14="http://schemas.microsoft.com/office/powerpoint/2010/main" Requires="p14">
            <p:contentPart p14:bwMode="auto" r:id="rId404">
              <p14:nvContentPartPr>
                <p14:cNvPr id="228" name="Freihand 227">
                  <a:extLst>
                    <a:ext uri="{FF2B5EF4-FFF2-40B4-BE49-F238E27FC236}">
                      <a16:creationId xmlns:a16="http://schemas.microsoft.com/office/drawing/2014/main" id="{3FDAF039-24D7-430B-A01D-558B229FBCCE}"/>
                    </a:ext>
                  </a:extLst>
                </p14:cNvPr>
                <p14:cNvContentPartPr/>
                <p14:nvPr/>
              </p14:nvContentPartPr>
              <p14:xfrm>
                <a:off x="6702768" y="5420088"/>
                <a:ext cx="34920" cy="79560"/>
              </p14:xfrm>
            </p:contentPart>
          </mc:Choice>
          <mc:Fallback>
            <p:pic>
              <p:nvPicPr>
                <p:cNvPr id="228" name="Freihand 227">
                  <a:extLst>
                    <a:ext uri="{FF2B5EF4-FFF2-40B4-BE49-F238E27FC236}">
                      <a16:creationId xmlns:a16="http://schemas.microsoft.com/office/drawing/2014/main" id="{3FDAF039-24D7-430B-A01D-558B229FBCCE}"/>
                    </a:ext>
                  </a:extLst>
                </p:cNvPr>
                <p:cNvPicPr/>
                <p:nvPr/>
              </p:nvPicPr>
              <p:blipFill>
                <a:blip r:embed="rId405"/>
                <a:stretch>
                  <a:fillRect/>
                </a:stretch>
              </p:blipFill>
              <p:spPr>
                <a:xfrm>
                  <a:off x="6698448" y="5415768"/>
                  <a:ext cx="43560" cy="88200"/>
                </a:xfrm>
                <a:prstGeom prst="rect">
                  <a:avLst/>
                </a:prstGeom>
              </p:spPr>
            </p:pic>
          </mc:Fallback>
        </mc:AlternateContent>
        <mc:AlternateContent xmlns:mc="http://schemas.openxmlformats.org/markup-compatibility/2006">
          <mc:Choice xmlns:p14="http://schemas.microsoft.com/office/powerpoint/2010/main" Requires="p14">
            <p:contentPart p14:bwMode="auto" r:id="rId406">
              <p14:nvContentPartPr>
                <p14:cNvPr id="229" name="Freihand 228">
                  <a:extLst>
                    <a:ext uri="{FF2B5EF4-FFF2-40B4-BE49-F238E27FC236}">
                      <a16:creationId xmlns:a16="http://schemas.microsoft.com/office/drawing/2014/main" id="{05E19A76-2143-45C6-A1DF-B35055ABA8A1}"/>
                    </a:ext>
                  </a:extLst>
                </p14:cNvPr>
                <p14:cNvContentPartPr/>
                <p14:nvPr/>
              </p14:nvContentPartPr>
              <p14:xfrm>
                <a:off x="6663528" y="5351328"/>
                <a:ext cx="150480" cy="160920"/>
              </p14:xfrm>
            </p:contentPart>
          </mc:Choice>
          <mc:Fallback>
            <p:pic>
              <p:nvPicPr>
                <p:cNvPr id="229" name="Freihand 228">
                  <a:extLst>
                    <a:ext uri="{FF2B5EF4-FFF2-40B4-BE49-F238E27FC236}">
                      <a16:creationId xmlns:a16="http://schemas.microsoft.com/office/drawing/2014/main" id="{05E19A76-2143-45C6-A1DF-B35055ABA8A1}"/>
                    </a:ext>
                  </a:extLst>
                </p:cNvPr>
                <p:cNvPicPr/>
                <p:nvPr/>
              </p:nvPicPr>
              <p:blipFill>
                <a:blip r:embed="rId407"/>
                <a:stretch>
                  <a:fillRect/>
                </a:stretch>
              </p:blipFill>
              <p:spPr>
                <a:xfrm>
                  <a:off x="6659208" y="5347008"/>
                  <a:ext cx="159120" cy="169560"/>
                </a:xfrm>
                <a:prstGeom prst="rect">
                  <a:avLst/>
                </a:prstGeom>
              </p:spPr>
            </p:pic>
          </mc:Fallback>
        </mc:AlternateContent>
        <mc:AlternateContent xmlns:mc="http://schemas.openxmlformats.org/markup-compatibility/2006">
          <mc:Choice xmlns:p14="http://schemas.microsoft.com/office/powerpoint/2010/main" Requires="p14">
            <p:contentPart p14:bwMode="auto" r:id="rId408">
              <p14:nvContentPartPr>
                <p14:cNvPr id="230" name="Freihand 229">
                  <a:extLst>
                    <a:ext uri="{FF2B5EF4-FFF2-40B4-BE49-F238E27FC236}">
                      <a16:creationId xmlns:a16="http://schemas.microsoft.com/office/drawing/2014/main" id="{A6CF4DA1-8C90-4E61-8CC1-AEBE68DA20F3}"/>
                    </a:ext>
                  </a:extLst>
                </p14:cNvPr>
                <p14:cNvContentPartPr/>
                <p14:nvPr/>
              </p14:nvContentPartPr>
              <p14:xfrm>
                <a:off x="6797808" y="5476248"/>
                <a:ext cx="104400" cy="99360"/>
              </p14:xfrm>
            </p:contentPart>
          </mc:Choice>
          <mc:Fallback>
            <p:pic>
              <p:nvPicPr>
                <p:cNvPr id="230" name="Freihand 229">
                  <a:extLst>
                    <a:ext uri="{FF2B5EF4-FFF2-40B4-BE49-F238E27FC236}">
                      <a16:creationId xmlns:a16="http://schemas.microsoft.com/office/drawing/2014/main" id="{A6CF4DA1-8C90-4E61-8CC1-AEBE68DA20F3}"/>
                    </a:ext>
                  </a:extLst>
                </p:cNvPr>
                <p:cNvPicPr/>
                <p:nvPr/>
              </p:nvPicPr>
              <p:blipFill>
                <a:blip r:embed="rId409"/>
                <a:stretch>
                  <a:fillRect/>
                </a:stretch>
              </p:blipFill>
              <p:spPr>
                <a:xfrm>
                  <a:off x="6793488" y="5471928"/>
                  <a:ext cx="113040" cy="108000"/>
                </a:xfrm>
                <a:prstGeom prst="rect">
                  <a:avLst/>
                </a:prstGeom>
              </p:spPr>
            </p:pic>
          </mc:Fallback>
        </mc:AlternateContent>
        <mc:AlternateContent xmlns:mc="http://schemas.openxmlformats.org/markup-compatibility/2006">
          <mc:Choice xmlns:p14="http://schemas.microsoft.com/office/powerpoint/2010/main" Requires="p14">
            <p:contentPart p14:bwMode="auto" r:id="rId410">
              <p14:nvContentPartPr>
                <p14:cNvPr id="231" name="Freihand 230">
                  <a:extLst>
                    <a:ext uri="{FF2B5EF4-FFF2-40B4-BE49-F238E27FC236}">
                      <a16:creationId xmlns:a16="http://schemas.microsoft.com/office/drawing/2014/main" id="{7ECA0CF4-1383-47B5-BF9C-D2C7AE8384D7}"/>
                    </a:ext>
                  </a:extLst>
                </p14:cNvPr>
                <p14:cNvContentPartPr/>
                <p14:nvPr/>
              </p14:nvContentPartPr>
              <p14:xfrm>
                <a:off x="6915528" y="5479848"/>
                <a:ext cx="78480" cy="83160"/>
              </p14:xfrm>
            </p:contentPart>
          </mc:Choice>
          <mc:Fallback>
            <p:pic>
              <p:nvPicPr>
                <p:cNvPr id="231" name="Freihand 230">
                  <a:extLst>
                    <a:ext uri="{FF2B5EF4-FFF2-40B4-BE49-F238E27FC236}">
                      <a16:creationId xmlns:a16="http://schemas.microsoft.com/office/drawing/2014/main" id="{7ECA0CF4-1383-47B5-BF9C-D2C7AE8384D7}"/>
                    </a:ext>
                  </a:extLst>
                </p:cNvPr>
                <p:cNvPicPr/>
                <p:nvPr/>
              </p:nvPicPr>
              <p:blipFill>
                <a:blip r:embed="rId411"/>
                <a:stretch>
                  <a:fillRect/>
                </a:stretch>
              </p:blipFill>
              <p:spPr>
                <a:xfrm>
                  <a:off x="6911208" y="5475528"/>
                  <a:ext cx="87120" cy="91800"/>
                </a:xfrm>
                <a:prstGeom prst="rect">
                  <a:avLst/>
                </a:prstGeom>
              </p:spPr>
            </p:pic>
          </mc:Fallback>
        </mc:AlternateContent>
        <mc:AlternateContent xmlns:mc="http://schemas.openxmlformats.org/markup-compatibility/2006">
          <mc:Choice xmlns:p14="http://schemas.microsoft.com/office/powerpoint/2010/main" Requires="p14">
            <p:contentPart p14:bwMode="auto" r:id="rId412">
              <p14:nvContentPartPr>
                <p14:cNvPr id="232" name="Freihand 231">
                  <a:extLst>
                    <a:ext uri="{FF2B5EF4-FFF2-40B4-BE49-F238E27FC236}">
                      <a16:creationId xmlns:a16="http://schemas.microsoft.com/office/drawing/2014/main" id="{C71A1B9C-2546-48F1-AFBE-5E4BF6D44DD3}"/>
                    </a:ext>
                  </a:extLst>
                </p14:cNvPr>
                <p14:cNvContentPartPr/>
                <p14:nvPr/>
              </p14:nvContentPartPr>
              <p14:xfrm>
                <a:off x="7048368" y="5496048"/>
                <a:ext cx="28800" cy="70200"/>
              </p14:xfrm>
            </p:contentPart>
          </mc:Choice>
          <mc:Fallback>
            <p:pic>
              <p:nvPicPr>
                <p:cNvPr id="232" name="Freihand 231">
                  <a:extLst>
                    <a:ext uri="{FF2B5EF4-FFF2-40B4-BE49-F238E27FC236}">
                      <a16:creationId xmlns:a16="http://schemas.microsoft.com/office/drawing/2014/main" id="{C71A1B9C-2546-48F1-AFBE-5E4BF6D44DD3}"/>
                    </a:ext>
                  </a:extLst>
                </p:cNvPr>
                <p:cNvPicPr/>
                <p:nvPr/>
              </p:nvPicPr>
              <p:blipFill>
                <a:blip r:embed="rId413"/>
                <a:stretch>
                  <a:fillRect/>
                </a:stretch>
              </p:blipFill>
              <p:spPr>
                <a:xfrm>
                  <a:off x="7044048" y="5491728"/>
                  <a:ext cx="37440" cy="78840"/>
                </a:xfrm>
                <a:prstGeom prst="rect">
                  <a:avLst/>
                </a:prstGeom>
              </p:spPr>
            </p:pic>
          </mc:Fallback>
        </mc:AlternateContent>
        <mc:AlternateContent xmlns:mc="http://schemas.openxmlformats.org/markup-compatibility/2006">
          <mc:Choice xmlns:p14="http://schemas.microsoft.com/office/powerpoint/2010/main" Requires="p14">
            <p:contentPart p14:bwMode="auto" r:id="rId414">
              <p14:nvContentPartPr>
                <p14:cNvPr id="233" name="Freihand 232">
                  <a:extLst>
                    <a:ext uri="{FF2B5EF4-FFF2-40B4-BE49-F238E27FC236}">
                      <a16:creationId xmlns:a16="http://schemas.microsoft.com/office/drawing/2014/main" id="{16ABA06E-D16F-494C-A490-D1FBB34700B5}"/>
                    </a:ext>
                  </a:extLst>
                </p14:cNvPr>
                <p14:cNvContentPartPr/>
                <p14:nvPr/>
              </p14:nvContentPartPr>
              <p14:xfrm>
                <a:off x="7120008" y="5446728"/>
                <a:ext cx="122760" cy="119880"/>
              </p14:xfrm>
            </p:contentPart>
          </mc:Choice>
          <mc:Fallback>
            <p:pic>
              <p:nvPicPr>
                <p:cNvPr id="233" name="Freihand 232">
                  <a:extLst>
                    <a:ext uri="{FF2B5EF4-FFF2-40B4-BE49-F238E27FC236}">
                      <a16:creationId xmlns:a16="http://schemas.microsoft.com/office/drawing/2014/main" id="{16ABA06E-D16F-494C-A490-D1FBB34700B5}"/>
                    </a:ext>
                  </a:extLst>
                </p:cNvPr>
                <p:cNvPicPr/>
                <p:nvPr/>
              </p:nvPicPr>
              <p:blipFill>
                <a:blip r:embed="rId415"/>
                <a:stretch>
                  <a:fillRect/>
                </a:stretch>
              </p:blipFill>
              <p:spPr>
                <a:xfrm>
                  <a:off x="7115688" y="5442408"/>
                  <a:ext cx="131400" cy="128520"/>
                </a:xfrm>
                <a:prstGeom prst="rect">
                  <a:avLst/>
                </a:prstGeom>
              </p:spPr>
            </p:pic>
          </mc:Fallback>
        </mc:AlternateContent>
        <mc:AlternateContent xmlns:mc="http://schemas.openxmlformats.org/markup-compatibility/2006">
          <mc:Choice xmlns:p14="http://schemas.microsoft.com/office/powerpoint/2010/main" Requires="p14">
            <p:contentPart p14:bwMode="auto" r:id="rId416">
              <p14:nvContentPartPr>
                <p14:cNvPr id="253" name="Freihand 252">
                  <a:extLst>
                    <a:ext uri="{FF2B5EF4-FFF2-40B4-BE49-F238E27FC236}">
                      <a16:creationId xmlns:a16="http://schemas.microsoft.com/office/drawing/2014/main" id="{AB00D36D-FCBD-4949-A342-B3342DDA53EF}"/>
                    </a:ext>
                  </a:extLst>
                </p14:cNvPr>
                <p14:cNvContentPartPr/>
                <p14:nvPr/>
              </p14:nvContentPartPr>
              <p14:xfrm>
                <a:off x="6335208" y="5632128"/>
                <a:ext cx="457200" cy="85680"/>
              </p14:xfrm>
            </p:contentPart>
          </mc:Choice>
          <mc:Fallback>
            <p:pic>
              <p:nvPicPr>
                <p:cNvPr id="253" name="Freihand 252">
                  <a:extLst>
                    <a:ext uri="{FF2B5EF4-FFF2-40B4-BE49-F238E27FC236}">
                      <a16:creationId xmlns:a16="http://schemas.microsoft.com/office/drawing/2014/main" id="{AB00D36D-FCBD-4949-A342-B3342DDA53EF}"/>
                    </a:ext>
                  </a:extLst>
                </p:cNvPr>
                <p:cNvPicPr/>
                <p:nvPr/>
              </p:nvPicPr>
              <p:blipFill>
                <a:blip r:embed="rId417"/>
                <a:stretch>
                  <a:fillRect/>
                </a:stretch>
              </p:blipFill>
              <p:spPr>
                <a:xfrm>
                  <a:off x="6330888" y="5627808"/>
                  <a:ext cx="465840" cy="94320"/>
                </a:xfrm>
                <a:prstGeom prst="rect">
                  <a:avLst/>
                </a:prstGeom>
              </p:spPr>
            </p:pic>
          </mc:Fallback>
        </mc:AlternateContent>
        <mc:AlternateContent xmlns:mc="http://schemas.openxmlformats.org/markup-compatibility/2006">
          <mc:Choice xmlns:p14="http://schemas.microsoft.com/office/powerpoint/2010/main" Requires="p14">
            <p:contentPart p14:bwMode="auto" r:id="rId418">
              <p14:nvContentPartPr>
                <p14:cNvPr id="254" name="Freihand 253">
                  <a:extLst>
                    <a:ext uri="{FF2B5EF4-FFF2-40B4-BE49-F238E27FC236}">
                      <a16:creationId xmlns:a16="http://schemas.microsoft.com/office/drawing/2014/main" id="{FA0D0A88-CC39-4ED1-B851-52EB361CE6C3}"/>
                    </a:ext>
                  </a:extLst>
                </p14:cNvPr>
                <p14:cNvContentPartPr/>
                <p14:nvPr/>
              </p14:nvContentPartPr>
              <p14:xfrm>
                <a:off x="6872688" y="5656968"/>
                <a:ext cx="298440" cy="34560"/>
              </p14:xfrm>
            </p:contentPart>
          </mc:Choice>
          <mc:Fallback>
            <p:pic>
              <p:nvPicPr>
                <p:cNvPr id="254" name="Freihand 253">
                  <a:extLst>
                    <a:ext uri="{FF2B5EF4-FFF2-40B4-BE49-F238E27FC236}">
                      <a16:creationId xmlns:a16="http://schemas.microsoft.com/office/drawing/2014/main" id="{FA0D0A88-CC39-4ED1-B851-52EB361CE6C3}"/>
                    </a:ext>
                  </a:extLst>
                </p:cNvPr>
                <p:cNvPicPr/>
                <p:nvPr/>
              </p:nvPicPr>
              <p:blipFill>
                <a:blip r:embed="rId419"/>
                <a:stretch>
                  <a:fillRect/>
                </a:stretch>
              </p:blipFill>
              <p:spPr>
                <a:xfrm>
                  <a:off x="6868368" y="5652648"/>
                  <a:ext cx="307080" cy="43200"/>
                </a:xfrm>
                <a:prstGeom prst="rect">
                  <a:avLst/>
                </a:prstGeom>
              </p:spPr>
            </p:pic>
          </mc:Fallback>
        </mc:AlternateContent>
        <mc:AlternateContent xmlns:mc="http://schemas.openxmlformats.org/markup-compatibility/2006">
          <mc:Choice xmlns:p14="http://schemas.microsoft.com/office/powerpoint/2010/main" Requires="p14">
            <p:contentPart p14:bwMode="auto" r:id="rId420">
              <p14:nvContentPartPr>
                <p14:cNvPr id="255" name="Freihand 254">
                  <a:extLst>
                    <a:ext uri="{FF2B5EF4-FFF2-40B4-BE49-F238E27FC236}">
                      <a16:creationId xmlns:a16="http://schemas.microsoft.com/office/drawing/2014/main" id="{2B173C39-3C7B-4370-B790-097D5B11CDA7}"/>
                    </a:ext>
                  </a:extLst>
                </p14:cNvPr>
                <p14:cNvContentPartPr/>
                <p14:nvPr/>
              </p14:nvContentPartPr>
              <p14:xfrm>
                <a:off x="6496848" y="5817168"/>
                <a:ext cx="10080" cy="104760"/>
              </p14:xfrm>
            </p:contentPart>
          </mc:Choice>
          <mc:Fallback>
            <p:pic>
              <p:nvPicPr>
                <p:cNvPr id="255" name="Freihand 254">
                  <a:extLst>
                    <a:ext uri="{FF2B5EF4-FFF2-40B4-BE49-F238E27FC236}">
                      <a16:creationId xmlns:a16="http://schemas.microsoft.com/office/drawing/2014/main" id="{2B173C39-3C7B-4370-B790-097D5B11CDA7}"/>
                    </a:ext>
                  </a:extLst>
                </p:cNvPr>
                <p:cNvPicPr/>
                <p:nvPr/>
              </p:nvPicPr>
              <p:blipFill>
                <a:blip r:embed="rId421"/>
                <a:stretch>
                  <a:fillRect/>
                </a:stretch>
              </p:blipFill>
              <p:spPr>
                <a:xfrm>
                  <a:off x="6492528" y="5812848"/>
                  <a:ext cx="18720" cy="113400"/>
                </a:xfrm>
                <a:prstGeom prst="rect">
                  <a:avLst/>
                </a:prstGeom>
              </p:spPr>
            </p:pic>
          </mc:Fallback>
        </mc:AlternateContent>
        <mc:AlternateContent xmlns:mc="http://schemas.openxmlformats.org/markup-compatibility/2006">
          <mc:Choice xmlns:p14="http://schemas.microsoft.com/office/powerpoint/2010/main" Requires="p14">
            <p:contentPart p14:bwMode="auto" r:id="rId422">
              <p14:nvContentPartPr>
                <p14:cNvPr id="256" name="Freihand 255">
                  <a:extLst>
                    <a:ext uri="{FF2B5EF4-FFF2-40B4-BE49-F238E27FC236}">
                      <a16:creationId xmlns:a16="http://schemas.microsoft.com/office/drawing/2014/main" id="{2B332CD9-11E4-43FB-B17F-C22304C6A251}"/>
                    </a:ext>
                  </a:extLst>
                </p14:cNvPr>
                <p14:cNvContentPartPr/>
                <p14:nvPr/>
              </p14:nvContentPartPr>
              <p14:xfrm>
                <a:off x="6424488" y="5886288"/>
                <a:ext cx="128520" cy="54720"/>
              </p14:xfrm>
            </p:contentPart>
          </mc:Choice>
          <mc:Fallback>
            <p:pic>
              <p:nvPicPr>
                <p:cNvPr id="256" name="Freihand 255">
                  <a:extLst>
                    <a:ext uri="{FF2B5EF4-FFF2-40B4-BE49-F238E27FC236}">
                      <a16:creationId xmlns:a16="http://schemas.microsoft.com/office/drawing/2014/main" id="{2B332CD9-11E4-43FB-B17F-C22304C6A251}"/>
                    </a:ext>
                  </a:extLst>
                </p:cNvPr>
                <p:cNvPicPr/>
                <p:nvPr/>
              </p:nvPicPr>
              <p:blipFill>
                <a:blip r:embed="rId423"/>
                <a:stretch>
                  <a:fillRect/>
                </a:stretch>
              </p:blipFill>
              <p:spPr>
                <a:xfrm>
                  <a:off x="6420168" y="5881968"/>
                  <a:ext cx="137160" cy="63360"/>
                </a:xfrm>
                <a:prstGeom prst="rect">
                  <a:avLst/>
                </a:prstGeom>
              </p:spPr>
            </p:pic>
          </mc:Fallback>
        </mc:AlternateContent>
        <mc:AlternateContent xmlns:mc="http://schemas.openxmlformats.org/markup-compatibility/2006">
          <mc:Choice xmlns:p14="http://schemas.microsoft.com/office/powerpoint/2010/main" Requires="p14">
            <p:contentPart p14:bwMode="auto" r:id="rId424">
              <p14:nvContentPartPr>
                <p14:cNvPr id="257" name="Freihand 256">
                  <a:extLst>
                    <a:ext uri="{FF2B5EF4-FFF2-40B4-BE49-F238E27FC236}">
                      <a16:creationId xmlns:a16="http://schemas.microsoft.com/office/drawing/2014/main" id="{467D148F-7E03-4C0D-949D-FBF27D145A38}"/>
                    </a:ext>
                  </a:extLst>
                </p14:cNvPr>
                <p14:cNvContentPartPr/>
                <p14:nvPr/>
              </p14:nvContentPartPr>
              <p14:xfrm>
                <a:off x="6412248" y="5775408"/>
                <a:ext cx="248040" cy="127440"/>
              </p14:xfrm>
            </p:contentPart>
          </mc:Choice>
          <mc:Fallback>
            <p:pic>
              <p:nvPicPr>
                <p:cNvPr id="257" name="Freihand 256">
                  <a:extLst>
                    <a:ext uri="{FF2B5EF4-FFF2-40B4-BE49-F238E27FC236}">
                      <a16:creationId xmlns:a16="http://schemas.microsoft.com/office/drawing/2014/main" id="{467D148F-7E03-4C0D-949D-FBF27D145A38}"/>
                    </a:ext>
                  </a:extLst>
                </p:cNvPr>
                <p:cNvPicPr/>
                <p:nvPr/>
              </p:nvPicPr>
              <p:blipFill>
                <a:blip r:embed="rId425"/>
                <a:stretch>
                  <a:fillRect/>
                </a:stretch>
              </p:blipFill>
              <p:spPr>
                <a:xfrm>
                  <a:off x="6407928" y="5771088"/>
                  <a:ext cx="256680" cy="136080"/>
                </a:xfrm>
                <a:prstGeom prst="rect">
                  <a:avLst/>
                </a:prstGeom>
              </p:spPr>
            </p:pic>
          </mc:Fallback>
        </mc:AlternateContent>
        <mc:AlternateContent xmlns:mc="http://schemas.openxmlformats.org/markup-compatibility/2006">
          <mc:Choice xmlns:p14="http://schemas.microsoft.com/office/powerpoint/2010/main" Requires="p14">
            <p:contentPart p14:bwMode="auto" r:id="rId426">
              <p14:nvContentPartPr>
                <p14:cNvPr id="258" name="Freihand 257">
                  <a:extLst>
                    <a:ext uri="{FF2B5EF4-FFF2-40B4-BE49-F238E27FC236}">
                      <a16:creationId xmlns:a16="http://schemas.microsoft.com/office/drawing/2014/main" id="{1C695B09-88E0-4FA5-B9EE-3ADACB13CBE1}"/>
                    </a:ext>
                  </a:extLst>
                </p14:cNvPr>
                <p14:cNvContentPartPr/>
                <p14:nvPr/>
              </p14:nvContentPartPr>
              <p14:xfrm>
                <a:off x="6673608" y="5780448"/>
                <a:ext cx="110160" cy="153360"/>
              </p14:xfrm>
            </p:contentPart>
          </mc:Choice>
          <mc:Fallback>
            <p:pic>
              <p:nvPicPr>
                <p:cNvPr id="258" name="Freihand 257">
                  <a:extLst>
                    <a:ext uri="{FF2B5EF4-FFF2-40B4-BE49-F238E27FC236}">
                      <a16:creationId xmlns:a16="http://schemas.microsoft.com/office/drawing/2014/main" id="{1C695B09-88E0-4FA5-B9EE-3ADACB13CBE1}"/>
                    </a:ext>
                  </a:extLst>
                </p:cNvPr>
                <p:cNvPicPr/>
                <p:nvPr/>
              </p:nvPicPr>
              <p:blipFill>
                <a:blip r:embed="rId427"/>
                <a:stretch>
                  <a:fillRect/>
                </a:stretch>
              </p:blipFill>
              <p:spPr>
                <a:xfrm>
                  <a:off x="6669288" y="5776128"/>
                  <a:ext cx="118800" cy="162000"/>
                </a:xfrm>
                <a:prstGeom prst="rect">
                  <a:avLst/>
                </a:prstGeom>
              </p:spPr>
            </p:pic>
          </mc:Fallback>
        </mc:AlternateContent>
        <mc:AlternateContent xmlns:mc="http://schemas.openxmlformats.org/markup-compatibility/2006">
          <mc:Choice xmlns:p14="http://schemas.microsoft.com/office/powerpoint/2010/main" Requires="p14">
            <p:contentPart p14:bwMode="auto" r:id="rId428">
              <p14:nvContentPartPr>
                <p14:cNvPr id="259" name="Freihand 258">
                  <a:extLst>
                    <a:ext uri="{FF2B5EF4-FFF2-40B4-BE49-F238E27FC236}">
                      <a16:creationId xmlns:a16="http://schemas.microsoft.com/office/drawing/2014/main" id="{2118BC97-97F2-4D9A-B0C3-482197A402E9}"/>
                    </a:ext>
                  </a:extLst>
                </p14:cNvPr>
                <p14:cNvContentPartPr/>
                <p14:nvPr/>
              </p14:nvContentPartPr>
              <p14:xfrm>
                <a:off x="6783048" y="5744808"/>
                <a:ext cx="56880" cy="132120"/>
              </p14:xfrm>
            </p:contentPart>
          </mc:Choice>
          <mc:Fallback>
            <p:pic>
              <p:nvPicPr>
                <p:cNvPr id="259" name="Freihand 258">
                  <a:extLst>
                    <a:ext uri="{FF2B5EF4-FFF2-40B4-BE49-F238E27FC236}">
                      <a16:creationId xmlns:a16="http://schemas.microsoft.com/office/drawing/2014/main" id="{2118BC97-97F2-4D9A-B0C3-482197A402E9}"/>
                    </a:ext>
                  </a:extLst>
                </p:cNvPr>
                <p:cNvPicPr/>
                <p:nvPr/>
              </p:nvPicPr>
              <p:blipFill>
                <a:blip r:embed="rId429"/>
                <a:stretch>
                  <a:fillRect/>
                </a:stretch>
              </p:blipFill>
              <p:spPr>
                <a:xfrm>
                  <a:off x="6778728" y="5740488"/>
                  <a:ext cx="65520" cy="140760"/>
                </a:xfrm>
                <a:prstGeom prst="rect">
                  <a:avLst/>
                </a:prstGeom>
              </p:spPr>
            </p:pic>
          </mc:Fallback>
        </mc:AlternateContent>
        <mc:AlternateContent xmlns:mc="http://schemas.openxmlformats.org/markup-compatibility/2006">
          <mc:Choice xmlns:p14="http://schemas.microsoft.com/office/powerpoint/2010/main" Requires="p14">
            <p:contentPart p14:bwMode="auto" r:id="rId430">
              <p14:nvContentPartPr>
                <p14:cNvPr id="260" name="Freihand 259">
                  <a:extLst>
                    <a:ext uri="{FF2B5EF4-FFF2-40B4-BE49-F238E27FC236}">
                      <a16:creationId xmlns:a16="http://schemas.microsoft.com/office/drawing/2014/main" id="{217BF25B-A887-4132-90CD-986B2EC9C508}"/>
                    </a:ext>
                  </a:extLst>
                </p14:cNvPr>
                <p14:cNvContentPartPr/>
                <p14:nvPr/>
              </p14:nvContentPartPr>
              <p14:xfrm>
                <a:off x="6842088" y="5811048"/>
                <a:ext cx="106920" cy="64800"/>
              </p14:xfrm>
            </p:contentPart>
          </mc:Choice>
          <mc:Fallback>
            <p:pic>
              <p:nvPicPr>
                <p:cNvPr id="260" name="Freihand 259">
                  <a:extLst>
                    <a:ext uri="{FF2B5EF4-FFF2-40B4-BE49-F238E27FC236}">
                      <a16:creationId xmlns:a16="http://schemas.microsoft.com/office/drawing/2014/main" id="{217BF25B-A887-4132-90CD-986B2EC9C508}"/>
                    </a:ext>
                  </a:extLst>
                </p:cNvPr>
                <p:cNvPicPr/>
                <p:nvPr/>
              </p:nvPicPr>
              <p:blipFill>
                <a:blip r:embed="rId431"/>
                <a:stretch>
                  <a:fillRect/>
                </a:stretch>
              </p:blipFill>
              <p:spPr>
                <a:xfrm>
                  <a:off x="6837768" y="5806728"/>
                  <a:ext cx="115560" cy="73440"/>
                </a:xfrm>
                <a:prstGeom prst="rect">
                  <a:avLst/>
                </a:prstGeom>
              </p:spPr>
            </p:pic>
          </mc:Fallback>
        </mc:AlternateContent>
        <mc:AlternateContent xmlns:mc="http://schemas.openxmlformats.org/markup-compatibility/2006">
          <mc:Choice xmlns:p14="http://schemas.microsoft.com/office/powerpoint/2010/main" Requires="p14">
            <p:contentPart p14:bwMode="auto" r:id="rId432">
              <p14:nvContentPartPr>
                <p14:cNvPr id="263" name="Freihand 262">
                  <a:extLst>
                    <a:ext uri="{FF2B5EF4-FFF2-40B4-BE49-F238E27FC236}">
                      <a16:creationId xmlns:a16="http://schemas.microsoft.com/office/drawing/2014/main" id="{F4A56130-E32B-4DB9-ABF1-25220201D677}"/>
                    </a:ext>
                  </a:extLst>
                </p14:cNvPr>
                <p14:cNvContentPartPr/>
                <p14:nvPr/>
              </p14:nvContentPartPr>
              <p14:xfrm>
                <a:off x="6965208" y="5765688"/>
                <a:ext cx="123120" cy="99000"/>
              </p14:xfrm>
            </p:contentPart>
          </mc:Choice>
          <mc:Fallback>
            <p:pic>
              <p:nvPicPr>
                <p:cNvPr id="263" name="Freihand 262">
                  <a:extLst>
                    <a:ext uri="{FF2B5EF4-FFF2-40B4-BE49-F238E27FC236}">
                      <a16:creationId xmlns:a16="http://schemas.microsoft.com/office/drawing/2014/main" id="{F4A56130-E32B-4DB9-ABF1-25220201D677}"/>
                    </a:ext>
                  </a:extLst>
                </p:cNvPr>
                <p:cNvPicPr/>
                <p:nvPr/>
              </p:nvPicPr>
              <p:blipFill>
                <a:blip r:embed="rId433"/>
                <a:stretch>
                  <a:fillRect/>
                </a:stretch>
              </p:blipFill>
              <p:spPr>
                <a:xfrm>
                  <a:off x="6960888" y="5761368"/>
                  <a:ext cx="131760" cy="107640"/>
                </a:xfrm>
                <a:prstGeom prst="rect">
                  <a:avLst/>
                </a:prstGeom>
              </p:spPr>
            </p:pic>
          </mc:Fallback>
        </mc:AlternateContent>
        <mc:AlternateContent xmlns:mc="http://schemas.openxmlformats.org/markup-compatibility/2006">
          <mc:Choice xmlns:p14="http://schemas.microsoft.com/office/powerpoint/2010/main" Requires="p14">
            <p:contentPart p14:bwMode="auto" r:id="rId434">
              <p14:nvContentPartPr>
                <p14:cNvPr id="264" name="Freihand 263">
                  <a:extLst>
                    <a:ext uri="{FF2B5EF4-FFF2-40B4-BE49-F238E27FC236}">
                      <a16:creationId xmlns:a16="http://schemas.microsoft.com/office/drawing/2014/main" id="{C95D15CE-B8DD-4F9B-B83D-B13BDE1B3155}"/>
                    </a:ext>
                  </a:extLst>
                </p14:cNvPr>
                <p14:cNvContentPartPr/>
                <p14:nvPr/>
              </p14:nvContentPartPr>
              <p14:xfrm>
                <a:off x="7089768" y="5737608"/>
                <a:ext cx="360" cy="360"/>
              </p14:xfrm>
            </p:contentPart>
          </mc:Choice>
          <mc:Fallback>
            <p:pic>
              <p:nvPicPr>
                <p:cNvPr id="264" name="Freihand 263">
                  <a:extLst>
                    <a:ext uri="{FF2B5EF4-FFF2-40B4-BE49-F238E27FC236}">
                      <a16:creationId xmlns:a16="http://schemas.microsoft.com/office/drawing/2014/main" id="{C95D15CE-B8DD-4F9B-B83D-B13BDE1B3155}"/>
                    </a:ext>
                  </a:extLst>
                </p:cNvPr>
                <p:cNvPicPr/>
                <p:nvPr/>
              </p:nvPicPr>
              <p:blipFill>
                <a:blip r:embed="rId435"/>
                <a:stretch>
                  <a:fillRect/>
                </a:stretch>
              </p:blipFill>
              <p:spPr>
                <a:xfrm>
                  <a:off x="7085448" y="5733288"/>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436">
              <p14:nvContentPartPr>
                <p14:cNvPr id="265" name="Freihand 264">
                  <a:extLst>
                    <a:ext uri="{FF2B5EF4-FFF2-40B4-BE49-F238E27FC236}">
                      <a16:creationId xmlns:a16="http://schemas.microsoft.com/office/drawing/2014/main" id="{76ADE533-1E7D-421B-AC7D-6CEDF97EE6F9}"/>
                    </a:ext>
                  </a:extLst>
                </p14:cNvPr>
                <p14:cNvContentPartPr/>
                <p14:nvPr/>
              </p14:nvContentPartPr>
              <p14:xfrm>
                <a:off x="7104528" y="5782248"/>
                <a:ext cx="171000" cy="38160"/>
              </p14:xfrm>
            </p:contentPart>
          </mc:Choice>
          <mc:Fallback>
            <p:pic>
              <p:nvPicPr>
                <p:cNvPr id="265" name="Freihand 264">
                  <a:extLst>
                    <a:ext uri="{FF2B5EF4-FFF2-40B4-BE49-F238E27FC236}">
                      <a16:creationId xmlns:a16="http://schemas.microsoft.com/office/drawing/2014/main" id="{76ADE533-1E7D-421B-AC7D-6CEDF97EE6F9}"/>
                    </a:ext>
                  </a:extLst>
                </p:cNvPr>
                <p:cNvPicPr/>
                <p:nvPr/>
              </p:nvPicPr>
              <p:blipFill>
                <a:blip r:embed="rId437"/>
                <a:stretch>
                  <a:fillRect/>
                </a:stretch>
              </p:blipFill>
              <p:spPr>
                <a:xfrm>
                  <a:off x="7100208" y="5777928"/>
                  <a:ext cx="179640" cy="46800"/>
                </a:xfrm>
                <a:prstGeom prst="rect">
                  <a:avLst/>
                </a:prstGeom>
              </p:spPr>
            </p:pic>
          </mc:Fallback>
        </mc:AlternateContent>
        <mc:AlternateContent xmlns:mc="http://schemas.openxmlformats.org/markup-compatibility/2006">
          <mc:Choice xmlns:p14="http://schemas.microsoft.com/office/powerpoint/2010/main" Requires="p14">
            <p:contentPart p14:bwMode="auto" r:id="rId438">
              <p14:nvContentPartPr>
                <p14:cNvPr id="266" name="Freihand 265">
                  <a:extLst>
                    <a:ext uri="{FF2B5EF4-FFF2-40B4-BE49-F238E27FC236}">
                      <a16:creationId xmlns:a16="http://schemas.microsoft.com/office/drawing/2014/main" id="{CBE58A87-BC4D-4FDB-B859-6A803A4CD9C6}"/>
                    </a:ext>
                  </a:extLst>
                </p14:cNvPr>
                <p14:cNvContentPartPr/>
                <p14:nvPr/>
              </p14:nvContentPartPr>
              <p14:xfrm>
                <a:off x="7317288" y="5686848"/>
                <a:ext cx="113760" cy="173520"/>
              </p14:xfrm>
            </p:contentPart>
          </mc:Choice>
          <mc:Fallback>
            <p:pic>
              <p:nvPicPr>
                <p:cNvPr id="266" name="Freihand 265">
                  <a:extLst>
                    <a:ext uri="{FF2B5EF4-FFF2-40B4-BE49-F238E27FC236}">
                      <a16:creationId xmlns:a16="http://schemas.microsoft.com/office/drawing/2014/main" id="{CBE58A87-BC4D-4FDB-B859-6A803A4CD9C6}"/>
                    </a:ext>
                  </a:extLst>
                </p:cNvPr>
                <p:cNvPicPr/>
                <p:nvPr/>
              </p:nvPicPr>
              <p:blipFill>
                <a:blip r:embed="rId439"/>
                <a:stretch>
                  <a:fillRect/>
                </a:stretch>
              </p:blipFill>
              <p:spPr>
                <a:xfrm>
                  <a:off x="7312968" y="5682528"/>
                  <a:ext cx="122400" cy="182160"/>
                </a:xfrm>
                <a:prstGeom prst="rect">
                  <a:avLst/>
                </a:prstGeom>
              </p:spPr>
            </p:pic>
          </mc:Fallback>
        </mc:AlternateContent>
        <mc:AlternateContent xmlns:mc="http://schemas.openxmlformats.org/markup-compatibility/2006">
          <mc:Choice xmlns:p14="http://schemas.microsoft.com/office/powerpoint/2010/main" Requires="p14">
            <p:contentPart p14:bwMode="auto" r:id="rId440">
              <p14:nvContentPartPr>
                <p14:cNvPr id="267" name="Freihand 266">
                  <a:extLst>
                    <a:ext uri="{FF2B5EF4-FFF2-40B4-BE49-F238E27FC236}">
                      <a16:creationId xmlns:a16="http://schemas.microsoft.com/office/drawing/2014/main" id="{E30EA55B-D070-4667-9BD2-F7F7C967AC9C}"/>
                    </a:ext>
                  </a:extLst>
                </p14:cNvPr>
                <p14:cNvContentPartPr/>
                <p14:nvPr/>
              </p14:nvContentPartPr>
              <p14:xfrm>
                <a:off x="7427808" y="5749128"/>
                <a:ext cx="168840" cy="71640"/>
              </p14:xfrm>
            </p:contentPart>
          </mc:Choice>
          <mc:Fallback>
            <p:pic>
              <p:nvPicPr>
                <p:cNvPr id="267" name="Freihand 266">
                  <a:extLst>
                    <a:ext uri="{FF2B5EF4-FFF2-40B4-BE49-F238E27FC236}">
                      <a16:creationId xmlns:a16="http://schemas.microsoft.com/office/drawing/2014/main" id="{E30EA55B-D070-4667-9BD2-F7F7C967AC9C}"/>
                    </a:ext>
                  </a:extLst>
                </p:cNvPr>
                <p:cNvPicPr/>
                <p:nvPr/>
              </p:nvPicPr>
              <p:blipFill>
                <a:blip r:embed="rId441"/>
                <a:stretch>
                  <a:fillRect/>
                </a:stretch>
              </p:blipFill>
              <p:spPr>
                <a:xfrm>
                  <a:off x="7423488" y="5744808"/>
                  <a:ext cx="177480" cy="80280"/>
                </a:xfrm>
                <a:prstGeom prst="rect">
                  <a:avLst/>
                </a:prstGeom>
              </p:spPr>
            </p:pic>
          </mc:Fallback>
        </mc:AlternateContent>
        <mc:AlternateContent xmlns:mc="http://schemas.openxmlformats.org/markup-compatibility/2006">
          <mc:Choice xmlns:p14="http://schemas.microsoft.com/office/powerpoint/2010/main" Requires="p14">
            <p:contentPart p14:bwMode="auto" r:id="rId442">
              <p14:nvContentPartPr>
                <p14:cNvPr id="268" name="Freihand 267">
                  <a:extLst>
                    <a:ext uri="{FF2B5EF4-FFF2-40B4-BE49-F238E27FC236}">
                      <a16:creationId xmlns:a16="http://schemas.microsoft.com/office/drawing/2014/main" id="{74B0D072-D0E4-4CA3-BF73-86D38DA5D740}"/>
                    </a:ext>
                  </a:extLst>
                </p14:cNvPr>
                <p14:cNvContentPartPr/>
                <p14:nvPr/>
              </p14:nvContentPartPr>
              <p14:xfrm>
                <a:off x="7621488" y="5672448"/>
                <a:ext cx="207360" cy="132120"/>
              </p14:xfrm>
            </p:contentPart>
          </mc:Choice>
          <mc:Fallback>
            <p:pic>
              <p:nvPicPr>
                <p:cNvPr id="268" name="Freihand 267">
                  <a:extLst>
                    <a:ext uri="{FF2B5EF4-FFF2-40B4-BE49-F238E27FC236}">
                      <a16:creationId xmlns:a16="http://schemas.microsoft.com/office/drawing/2014/main" id="{74B0D072-D0E4-4CA3-BF73-86D38DA5D740}"/>
                    </a:ext>
                  </a:extLst>
                </p:cNvPr>
                <p:cNvPicPr/>
                <p:nvPr/>
              </p:nvPicPr>
              <p:blipFill>
                <a:blip r:embed="rId443"/>
                <a:stretch>
                  <a:fillRect/>
                </a:stretch>
              </p:blipFill>
              <p:spPr>
                <a:xfrm>
                  <a:off x="7617168" y="5668128"/>
                  <a:ext cx="216000" cy="140760"/>
                </a:xfrm>
                <a:prstGeom prst="rect">
                  <a:avLst/>
                </a:prstGeom>
              </p:spPr>
            </p:pic>
          </mc:Fallback>
        </mc:AlternateContent>
        <mc:AlternateContent xmlns:mc="http://schemas.openxmlformats.org/markup-compatibility/2006">
          <mc:Choice xmlns:p14="http://schemas.microsoft.com/office/powerpoint/2010/main" Requires="p14">
            <p:contentPart p14:bwMode="auto" r:id="rId444">
              <p14:nvContentPartPr>
                <p14:cNvPr id="269" name="Freihand 268">
                  <a:extLst>
                    <a:ext uri="{FF2B5EF4-FFF2-40B4-BE49-F238E27FC236}">
                      <a16:creationId xmlns:a16="http://schemas.microsoft.com/office/drawing/2014/main" id="{6555F1BF-7DC8-4958-AD75-7F779D4F8BDD}"/>
                    </a:ext>
                  </a:extLst>
                </p14:cNvPr>
                <p14:cNvContentPartPr/>
                <p14:nvPr/>
              </p14:nvContentPartPr>
              <p14:xfrm>
                <a:off x="6952608" y="5964768"/>
                <a:ext cx="165240" cy="104760"/>
              </p14:xfrm>
            </p:contentPart>
          </mc:Choice>
          <mc:Fallback>
            <p:pic>
              <p:nvPicPr>
                <p:cNvPr id="269" name="Freihand 268">
                  <a:extLst>
                    <a:ext uri="{FF2B5EF4-FFF2-40B4-BE49-F238E27FC236}">
                      <a16:creationId xmlns:a16="http://schemas.microsoft.com/office/drawing/2014/main" id="{6555F1BF-7DC8-4958-AD75-7F779D4F8BDD}"/>
                    </a:ext>
                  </a:extLst>
                </p:cNvPr>
                <p:cNvPicPr/>
                <p:nvPr/>
              </p:nvPicPr>
              <p:blipFill>
                <a:blip r:embed="rId445"/>
                <a:stretch>
                  <a:fillRect/>
                </a:stretch>
              </p:blipFill>
              <p:spPr>
                <a:xfrm>
                  <a:off x="6948288" y="5960448"/>
                  <a:ext cx="173880" cy="113400"/>
                </a:xfrm>
                <a:prstGeom prst="rect">
                  <a:avLst/>
                </a:prstGeom>
              </p:spPr>
            </p:pic>
          </mc:Fallback>
        </mc:AlternateContent>
        <mc:AlternateContent xmlns:mc="http://schemas.openxmlformats.org/markup-compatibility/2006">
          <mc:Choice xmlns:p14="http://schemas.microsoft.com/office/powerpoint/2010/main" Requires="p14">
            <p:contentPart p14:bwMode="auto" r:id="rId446">
              <p14:nvContentPartPr>
                <p14:cNvPr id="270" name="Freihand 269">
                  <a:extLst>
                    <a:ext uri="{FF2B5EF4-FFF2-40B4-BE49-F238E27FC236}">
                      <a16:creationId xmlns:a16="http://schemas.microsoft.com/office/drawing/2014/main" id="{42DD9CA7-0B3D-451F-8FAC-31B51D08827A}"/>
                    </a:ext>
                  </a:extLst>
                </p14:cNvPr>
                <p14:cNvContentPartPr/>
                <p14:nvPr/>
              </p14:nvContentPartPr>
              <p14:xfrm>
                <a:off x="7134408" y="5962968"/>
                <a:ext cx="87840" cy="86760"/>
              </p14:xfrm>
            </p:contentPart>
          </mc:Choice>
          <mc:Fallback>
            <p:pic>
              <p:nvPicPr>
                <p:cNvPr id="270" name="Freihand 269">
                  <a:extLst>
                    <a:ext uri="{FF2B5EF4-FFF2-40B4-BE49-F238E27FC236}">
                      <a16:creationId xmlns:a16="http://schemas.microsoft.com/office/drawing/2014/main" id="{42DD9CA7-0B3D-451F-8FAC-31B51D08827A}"/>
                    </a:ext>
                  </a:extLst>
                </p:cNvPr>
                <p:cNvPicPr/>
                <p:nvPr/>
              </p:nvPicPr>
              <p:blipFill>
                <a:blip r:embed="rId447"/>
                <a:stretch>
                  <a:fillRect/>
                </a:stretch>
              </p:blipFill>
              <p:spPr>
                <a:xfrm>
                  <a:off x="7130088" y="5958648"/>
                  <a:ext cx="96480" cy="95400"/>
                </a:xfrm>
                <a:prstGeom prst="rect">
                  <a:avLst/>
                </a:prstGeom>
              </p:spPr>
            </p:pic>
          </mc:Fallback>
        </mc:AlternateContent>
        <mc:AlternateContent xmlns:mc="http://schemas.openxmlformats.org/markup-compatibility/2006">
          <mc:Choice xmlns:p14="http://schemas.microsoft.com/office/powerpoint/2010/main" Requires="p14">
            <p:contentPart p14:bwMode="auto" r:id="rId448">
              <p14:nvContentPartPr>
                <p14:cNvPr id="271" name="Freihand 270">
                  <a:extLst>
                    <a:ext uri="{FF2B5EF4-FFF2-40B4-BE49-F238E27FC236}">
                      <a16:creationId xmlns:a16="http://schemas.microsoft.com/office/drawing/2014/main" id="{F8C5F68D-1757-43F3-8108-5045E05BA882}"/>
                    </a:ext>
                  </a:extLst>
                </p14:cNvPr>
                <p14:cNvContentPartPr/>
                <p14:nvPr/>
              </p14:nvContentPartPr>
              <p14:xfrm>
                <a:off x="7266168" y="5960448"/>
                <a:ext cx="5760" cy="80640"/>
              </p14:xfrm>
            </p:contentPart>
          </mc:Choice>
          <mc:Fallback>
            <p:pic>
              <p:nvPicPr>
                <p:cNvPr id="271" name="Freihand 270">
                  <a:extLst>
                    <a:ext uri="{FF2B5EF4-FFF2-40B4-BE49-F238E27FC236}">
                      <a16:creationId xmlns:a16="http://schemas.microsoft.com/office/drawing/2014/main" id="{F8C5F68D-1757-43F3-8108-5045E05BA882}"/>
                    </a:ext>
                  </a:extLst>
                </p:cNvPr>
                <p:cNvPicPr/>
                <p:nvPr/>
              </p:nvPicPr>
              <p:blipFill>
                <a:blip r:embed="rId449"/>
                <a:stretch>
                  <a:fillRect/>
                </a:stretch>
              </p:blipFill>
              <p:spPr>
                <a:xfrm>
                  <a:off x="7261848" y="5956128"/>
                  <a:ext cx="14400" cy="89280"/>
                </a:xfrm>
                <a:prstGeom prst="rect">
                  <a:avLst/>
                </a:prstGeom>
              </p:spPr>
            </p:pic>
          </mc:Fallback>
        </mc:AlternateContent>
        <mc:AlternateContent xmlns:mc="http://schemas.openxmlformats.org/markup-compatibility/2006">
          <mc:Choice xmlns:p14="http://schemas.microsoft.com/office/powerpoint/2010/main" Requires="p14">
            <p:contentPart p14:bwMode="auto" r:id="rId450">
              <p14:nvContentPartPr>
                <p14:cNvPr id="272" name="Freihand 271">
                  <a:extLst>
                    <a:ext uri="{FF2B5EF4-FFF2-40B4-BE49-F238E27FC236}">
                      <a16:creationId xmlns:a16="http://schemas.microsoft.com/office/drawing/2014/main" id="{9CC8065C-1067-4300-B26A-EAE987F9DC81}"/>
                    </a:ext>
                  </a:extLst>
                </p14:cNvPr>
                <p14:cNvContentPartPr/>
                <p14:nvPr/>
              </p14:nvContentPartPr>
              <p14:xfrm>
                <a:off x="7339248" y="5884848"/>
                <a:ext cx="141120" cy="146520"/>
              </p14:xfrm>
            </p:contentPart>
          </mc:Choice>
          <mc:Fallback>
            <p:pic>
              <p:nvPicPr>
                <p:cNvPr id="272" name="Freihand 271">
                  <a:extLst>
                    <a:ext uri="{FF2B5EF4-FFF2-40B4-BE49-F238E27FC236}">
                      <a16:creationId xmlns:a16="http://schemas.microsoft.com/office/drawing/2014/main" id="{9CC8065C-1067-4300-B26A-EAE987F9DC81}"/>
                    </a:ext>
                  </a:extLst>
                </p:cNvPr>
                <p:cNvPicPr/>
                <p:nvPr/>
              </p:nvPicPr>
              <p:blipFill>
                <a:blip r:embed="rId451"/>
                <a:stretch>
                  <a:fillRect/>
                </a:stretch>
              </p:blipFill>
              <p:spPr>
                <a:xfrm>
                  <a:off x="7334928" y="5880528"/>
                  <a:ext cx="149760" cy="155160"/>
                </a:xfrm>
                <a:prstGeom prst="rect">
                  <a:avLst/>
                </a:prstGeom>
              </p:spPr>
            </p:pic>
          </mc:Fallback>
        </mc:AlternateContent>
        <mc:AlternateContent xmlns:mc="http://schemas.openxmlformats.org/markup-compatibility/2006">
          <mc:Choice xmlns:p14="http://schemas.microsoft.com/office/powerpoint/2010/main" Requires="p14">
            <p:contentPart p14:bwMode="auto" r:id="rId452">
              <p14:nvContentPartPr>
                <p14:cNvPr id="273" name="Freihand 272">
                  <a:extLst>
                    <a:ext uri="{FF2B5EF4-FFF2-40B4-BE49-F238E27FC236}">
                      <a16:creationId xmlns:a16="http://schemas.microsoft.com/office/drawing/2014/main" id="{A6BF624C-D002-4DC4-BEAC-08A17FEEC994}"/>
                    </a:ext>
                  </a:extLst>
                </p14:cNvPr>
                <p14:cNvContentPartPr/>
                <p14:nvPr/>
              </p14:nvContentPartPr>
              <p14:xfrm>
                <a:off x="4253688" y="6033888"/>
                <a:ext cx="1886760" cy="297360"/>
              </p14:xfrm>
            </p:contentPart>
          </mc:Choice>
          <mc:Fallback>
            <p:pic>
              <p:nvPicPr>
                <p:cNvPr id="273" name="Freihand 272">
                  <a:extLst>
                    <a:ext uri="{FF2B5EF4-FFF2-40B4-BE49-F238E27FC236}">
                      <a16:creationId xmlns:a16="http://schemas.microsoft.com/office/drawing/2014/main" id="{A6BF624C-D002-4DC4-BEAC-08A17FEEC994}"/>
                    </a:ext>
                  </a:extLst>
                </p:cNvPr>
                <p:cNvPicPr/>
                <p:nvPr/>
              </p:nvPicPr>
              <p:blipFill>
                <a:blip r:embed="rId453"/>
                <a:stretch>
                  <a:fillRect/>
                </a:stretch>
              </p:blipFill>
              <p:spPr>
                <a:xfrm>
                  <a:off x="4249368" y="6029568"/>
                  <a:ext cx="1895400" cy="306000"/>
                </a:xfrm>
                <a:prstGeom prst="rect">
                  <a:avLst/>
                </a:prstGeom>
              </p:spPr>
            </p:pic>
          </mc:Fallback>
        </mc:AlternateContent>
        <mc:AlternateContent xmlns:mc="http://schemas.openxmlformats.org/markup-compatibility/2006">
          <mc:Choice xmlns:p14="http://schemas.microsoft.com/office/powerpoint/2010/main" Requires="p14">
            <p:contentPart p14:bwMode="auto" r:id="rId454">
              <p14:nvContentPartPr>
                <p14:cNvPr id="274" name="Freihand 273">
                  <a:extLst>
                    <a:ext uri="{FF2B5EF4-FFF2-40B4-BE49-F238E27FC236}">
                      <a16:creationId xmlns:a16="http://schemas.microsoft.com/office/drawing/2014/main" id="{20EC894B-FE59-4ECA-AEA1-23CFC0822AF1}"/>
                    </a:ext>
                  </a:extLst>
                </p14:cNvPr>
                <p14:cNvContentPartPr/>
                <p14:nvPr/>
              </p14:nvContentPartPr>
              <p14:xfrm>
                <a:off x="6119208" y="5975928"/>
                <a:ext cx="1653480" cy="273600"/>
              </p14:xfrm>
            </p:contentPart>
          </mc:Choice>
          <mc:Fallback>
            <p:pic>
              <p:nvPicPr>
                <p:cNvPr id="274" name="Freihand 273">
                  <a:extLst>
                    <a:ext uri="{FF2B5EF4-FFF2-40B4-BE49-F238E27FC236}">
                      <a16:creationId xmlns:a16="http://schemas.microsoft.com/office/drawing/2014/main" id="{20EC894B-FE59-4ECA-AEA1-23CFC0822AF1}"/>
                    </a:ext>
                  </a:extLst>
                </p:cNvPr>
                <p:cNvPicPr/>
                <p:nvPr/>
              </p:nvPicPr>
              <p:blipFill>
                <a:blip r:embed="rId455"/>
                <a:stretch>
                  <a:fillRect/>
                </a:stretch>
              </p:blipFill>
              <p:spPr>
                <a:xfrm>
                  <a:off x="6114888" y="5971608"/>
                  <a:ext cx="1662120" cy="282240"/>
                </a:xfrm>
                <a:prstGeom prst="rect">
                  <a:avLst/>
                </a:prstGeom>
              </p:spPr>
            </p:pic>
          </mc:Fallback>
        </mc:AlternateContent>
        <mc:AlternateContent xmlns:mc="http://schemas.openxmlformats.org/markup-compatibility/2006">
          <mc:Choice xmlns:p14="http://schemas.microsoft.com/office/powerpoint/2010/main" Requires="p14">
            <p:contentPart p14:bwMode="auto" r:id="rId456">
              <p14:nvContentPartPr>
                <p14:cNvPr id="276" name="Freihand 275">
                  <a:extLst>
                    <a:ext uri="{FF2B5EF4-FFF2-40B4-BE49-F238E27FC236}">
                      <a16:creationId xmlns:a16="http://schemas.microsoft.com/office/drawing/2014/main" id="{ADA73CE2-FA58-478A-9C29-58B39646EB60}"/>
                    </a:ext>
                  </a:extLst>
                </p14:cNvPr>
                <p14:cNvContentPartPr/>
                <p14:nvPr/>
              </p14:nvContentPartPr>
              <p14:xfrm>
                <a:off x="4660128" y="6492888"/>
                <a:ext cx="111240" cy="255600"/>
              </p14:xfrm>
            </p:contentPart>
          </mc:Choice>
          <mc:Fallback>
            <p:pic>
              <p:nvPicPr>
                <p:cNvPr id="276" name="Freihand 275">
                  <a:extLst>
                    <a:ext uri="{FF2B5EF4-FFF2-40B4-BE49-F238E27FC236}">
                      <a16:creationId xmlns:a16="http://schemas.microsoft.com/office/drawing/2014/main" id="{ADA73CE2-FA58-478A-9C29-58B39646EB60}"/>
                    </a:ext>
                  </a:extLst>
                </p:cNvPr>
                <p:cNvPicPr/>
                <p:nvPr/>
              </p:nvPicPr>
              <p:blipFill>
                <a:blip r:embed="rId457"/>
                <a:stretch>
                  <a:fillRect/>
                </a:stretch>
              </p:blipFill>
              <p:spPr>
                <a:xfrm>
                  <a:off x="4655808" y="6488568"/>
                  <a:ext cx="119880" cy="264240"/>
                </a:xfrm>
                <a:prstGeom prst="rect">
                  <a:avLst/>
                </a:prstGeom>
              </p:spPr>
            </p:pic>
          </mc:Fallback>
        </mc:AlternateContent>
        <mc:AlternateContent xmlns:mc="http://schemas.openxmlformats.org/markup-compatibility/2006">
          <mc:Choice xmlns:p14="http://schemas.microsoft.com/office/powerpoint/2010/main" Requires="p14">
            <p:contentPart p14:bwMode="auto" r:id="rId458">
              <p14:nvContentPartPr>
                <p14:cNvPr id="277" name="Freihand 276">
                  <a:extLst>
                    <a:ext uri="{FF2B5EF4-FFF2-40B4-BE49-F238E27FC236}">
                      <a16:creationId xmlns:a16="http://schemas.microsoft.com/office/drawing/2014/main" id="{88088CA6-E012-471B-B387-67A659EBDD93}"/>
                    </a:ext>
                  </a:extLst>
                </p14:cNvPr>
                <p14:cNvContentPartPr/>
                <p14:nvPr/>
              </p14:nvContentPartPr>
              <p14:xfrm>
                <a:off x="4838328" y="6496488"/>
                <a:ext cx="132120" cy="98280"/>
              </p14:xfrm>
            </p:contentPart>
          </mc:Choice>
          <mc:Fallback>
            <p:pic>
              <p:nvPicPr>
                <p:cNvPr id="277" name="Freihand 276">
                  <a:extLst>
                    <a:ext uri="{FF2B5EF4-FFF2-40B4-BE49-F238E27FC236}">
                      <a16:creationId xmlns:a16="http://schemas.microsoft.com/office/drawing/2014/main" id="{88088CA6-E012-471B-B387-67A659EBDD93}"/>
                    </a:ext>
                  </a:extLst>
                </p:cNvPr>
                <p:cNvPicPr/>
                <p:nvPr/>
              </p:nvPicPr>
              <p:blipFill>
                <a:blip r:embed="rId459"/>
                <a:stretch>
                  <a:fillRect/>
                </a:stretch>
              </p:blipFill>
              <p:spPr>
                <a:xfrm>
                  <a:off x="4834008" y="6492168"/>
                  <a:ext cx="140760" cy="106920"/>
                </a:xfrm>
                <a:prstGeom prst="rect">
                  <a:avLst/>
                </a:prstGeom>
              </p:spPr>
            </p:pic>
          </mc:Fallback>
        </mc:AlternateContent>
        <mc:AlternateContent xmlns:mc="http://schemas.openxmlformats.org/markup-compatibility/2006">
          <mc:Choice xmlns:p14="http://schemas.microsoft.com/office/powerpoint/2010/main" Requires="p14">
            <p:contentPart p14:bwMode="auto" r:id="rId460">
              <p14:nvContentPartPr>
                <p14:cNvPr id="278" name="Freihand 277">
                  <a:extLst>
                    <a:ext uri="{FF2B5EF4-FFF2-40B4-BE49-F238E27FC236}">
                      <a16:creationId xmlns:a16="http://schemas.microsoft.com/office/drawing/2014/main" id="{730A8D36-1681-4F9A-A57D-277AD767F96B}"/>
                    </a:ext>
                  </a:extLst>
                </p14:cNvPr>
                <p14:cNvContentPartPr/>
                <p14:nvPr/>
              </p14:nvContentPartPr>
              <p14:xfrm>
                <a:off x="4958928" y="6499368"/>
                <a:ext cx="327240" cy="93960"/>
              </p14:xfrm>
            </p:contentPart>
          </mc:Choice>
          <mc:Fallback>
            <p:pic>
              <p:nvPicPr>
                <p:cNvPr id="278" name="Freihand 277">
                  <a:extLst>
                    <a:ext uri="{FF2B5EF4-FFF2-40B4-BE49-F238E27FC236}">
                      <a16:creationId xmlns:a16="http://schemas.microsoft.com/office/drawing/2014/main" id="{730A8D36-1681-4F9A-A57D-277AD767F96B}"/>
                    </a:ext>
                  </a:extLst>
                </p:cNvPr>
                <p:cNvPicPr/>
                <p:nvPr/>
              </p:nvPicPr>
              <p:blipFill>
                <a:blip r:embed="rId461"/>
                <a:stretch>
                  <a:fillRect/>
                </a:stretch>
              </p:blipFill>
              <p:spPr>
                <a:xfrm>
                  <a:off x="4954608" y="6495048"/>
                  <a:ext cx="335880" cy="102600"/>
                </a:xfrm>
                <a:prstGeom prst="rect">
                  <a:avLst/>
                </a:prstGeom>
              </p:spPr>
            </p:pic>
          </mc:Fallback>
        </mc:AlternateContent>
        <mc:AlternateContent xmlns:mc="http://schemas.openxmlformats.org/markup-compatibility/2006">
          <mc:Choice xmlns:p14="http://schemas.microsoft.com/office/powerpoint/2010/main" Requires="p14">
            <p:contentPart p14:bwMode="auto" r:id="rId462">
              <p14:nvContentPartPr>
                <p14:cNvPr id="279" name="Freihand 278">
                  <a:extLst>
                    <a:ext uri="{FF2B5EF4-FFF2-40B4-BE49-F238E27FC236}">
                      <a16:creationId xmlns:a16="http://schemas.microsoft.com/office/drawing/2014/main" id="{639C4313-4635-4809-85AF-C9737529D293}"/>
                    </a:ext>
                  </a:extLst>
                </p14:cNvPr>
                <p14:cNvContentPartPr/>
                <p14:nvPr/>
              </p14:nvContentPartPr>
              <p14:xfrm>
                <a:off x="5351688" y="6495048"/>
                <a:ext cx="82800" cy="92520"/>
              </p14:xfrm>
            </p:contentPart>
          </mc:Choice>
          <mc:Fallback>
            <p:pic>
              <p:nvPicPr>
                <p:cNvPr id="279" name="Freihand 278">
                  <a:extLst>
                    <a:ext uri="{FF2B5EF4-FFF2-40B4-BE49-F238E27FC236}">
                      <a16:creationId xmlns:a16="http://schemas.microsoft.com/office/drawing/2014/main" id="{639C4313-4635-4809-85AF-C9737529D293}"/>
                    </a:ext>
                  </a:extLst>
                </p:cNvPr>
                <p:cNvPicPr/>
                <p:nvPr/>
              </p:nvPicPr>
              <p:blipFill>
                <a:blip r:embed="rId463"/>
                <a:stretch>
                  <a:fillRect/>
                </a:stretch>
              </p:blipFill>
              <p:spPr>
                <a:xfrm>
                  <a:off x="5347368" y="6490728"/>
                  <a:ext cx="91440" cy="101160"/>
                </a:xfrm>
                <a:prstGeom prst="rect">
                  <a:avLst/>
                </a:prstGeom>
              </p:spPr>
            </p:pic>
          </mc:Fallback>
        </mc:AlternateContent>
        <mc:AlternateContent xmlns:mc="http://schemas.openxmlformats.org/markup-compatibility/2006">
          <mc:Choice xmlns:p14="http://schemas.microsoft.com/office/powerpoint/2010/main" Requires="p14">
            <p:contentPart p14:bwMode="auto" r:id="rId464">
              <p14:nvContentPartPr>
                <p14:cNvPr id="280" name="Freihand 279">
                  <a:extLst>
                    <a:ext uri="{FF2B5EF4-FFF2-40B4-BE49-F238E27FC236}">
                      <a16:creationId xmlns:a16="http://schemas.microsoft.com/office/drawing/2014/main" id="{C12FD1EF-D9E3-4E39-AA42-57D5B313F4BD}"/>
                    </a:ext>
                  </a:extLst>
                </p14:cNvPr>
                <p14:cNvContentPartPr/>
                <p14:nvPr/>
              </p14:nvContentPartPr>
              <p14:xfrm>
                <a:off x="5436288" y="6402528"/>
                <a:ext cx="194760" cy="145800"/>
              </p14:xfrm>
            </p:contentPart>
          </mc:Choice>
          <mc:Fallback>
            <p:pic>
              <p:nvPicPr>
                <p:cNvPr id="280" name="Freihand 279">
                  <a:extLst>
                    <a:ext uri="{FF2B5EF4-FFF2-40B4-BE49-F238E27FC236}">
                      <a16:creationId xmlns:a16="http://schemas.microsoft.com/office/drawing/2014/main" id="{C12FD1EF-D9E3-4E39-AA42-57D5B313F4BD}"/>
                    </a:ext>
                  </a:extLst>
                </p:cNvPr>
                <p:cNvPicPr/>
                <p:nvPr/>
              </p:nvPicPr>
              <p:blipFill>
                <a:blip r:embed="rId465"/>
                <a:stretch>
                  <a:fillRect/>
                </a:stretch>
              </p:blipFill>
              <p:spPr>
                <a:xfrm>
                  <a:off x="5431968" y="6398208"/>
                  <a:ext cx="203400" cy="154440"/>
                </a:xfrm>
                <a:prstGeom prst="rect">
                  <a:avLst/>
                </a:prstGeom>
              </p:spPr>
            </p:pic>
          </mc:Fallback>
        </mc:AlternateContent>
        <mc:AlternateContent xmlns:mc="http://schemas.openxmlformats.org/markup-compatibility/2006">
          <mc:Choice xmlns:p14="http://schemas.microsoft.com/office/powerpoint/2010/main" Requires="p14">
            <p:contentPart p14:bwMode="auto" r:id="rId466">
              <p14:nvContentPartPr>
                <p14:cNvPr id="281" name="Freihand 280">
                  <a:extLst>
                    <a:ext uri="{FF2B5EF4-FFF2-40B4-BE49-F238E27FC236}">
                      <a16:creationId xmlns:a16="http://schemas.microsoft.com/office/drawing/2014/main" id="{3992CA85-D1A9-4980-A2F2-FE4E9047029A}"/>
                    </a:ext>
                  </a:extLst>
                </p14:cNvPr>
                <p14:cNvContentPartPr/>
                <p14:nvPr/>
              </p14:nvContentPartPr>
              <p14:xfrm>
                <a:off x="5619168" y="6386688"/>
                <a:ext cx="17280" cy="58320"/>
              </p14:xfrm>
            </p:contentPart>
          </mc:Choice>
          <mc:Fallback>
            <p:pic>
              <p:nvPicPr>
                <p:cNvPr id="281" name="Freihand 280">
                  <a:extLst>
                    <a:ext uri="{FF2B5EF4-FFF2-40B4-BE49-F238E27FC236}">
                      <a16:creationId xmlns:a16="http://schemas.microsoft.com/office/drawing/2014/main" id="{3992CA85-D1A9-4980-A2F2-FE4E9047029A}"/>
                    </a:ext>
                  </a:extLst>
                </p:cNvPr>
                <p:cNvPicPr/>
                <p:nvPr/>
              </p:nvPicPr>
              <p:blipFill>
                <a:blip r:embed="rId467"/>
                <a:stretch>
                  <a:fillRect/>
                </a:stretch>
              </p:blipFill>
              <p:spPr>
                <a:xfrm>
                  <a:off x="5614848" y="6382368"/>
                  <a:ext cx="25920" cy="66960"/>
                </a:xfrm>
                <a:prstGeom prst="rect">
                  <a:avLst/>
                </a:prstGeom>
              </p:spPr>
            </p:pic>
          </mc:Fallback>
        </mc:AlternateContent>
        <mc:AlternateContent xmlns:mc="http://schemas.openxmlformats.org/markup-compatibility/2006">
          <mc:Choice xmlns:p14="http://schemas.microsoft.com/office/powerpoint/2010/main" Requires="p14">
            <p:contentPart p14:bwMode="auto" r:id="rId468">
              <p14:nvContentPartPr>
                <p14:cNvPr id="282" name="Freihand 281">
                  <a:extLst>
                    <a:ext uri="{FF2B5EF4-FFF2-40B4-BE49-F238E27FC236}">
                      <a16:creationId xmlns:a16="http://schemas.microsoft.com/office/drawing/2014/main" id="{172CCD18-3497-4DE0-9C5A-36B409E0C84F}"/>
                    </a:ext>
                  </a:extLst>
                </p14:cNvPr>
                <p14:cNvContentPartPr/>
                <p14:nvPr/>
              </p14:nvContentPartPr>
              <p14:xfrm>
                <a:off x="5662008" y="6456528"/>
                <a:ext cx="118440" cy="90360"/>
              </p14:xfrm>
            </p:contentPart>
          </mc:Choice>
          <mc:Fallback>
            <p:pic>
              <p:nvPicPr>
                <p:cNvPr id="282" name="Freihand 281">
                  <a:extLst>
                    <a:ext uri="{FF2B5EF4-FFF2-40B4-BE49-F238E27FC236}">
                      <a16:creationId xmlns:a16="http://schemas.microsoft.com/office/drawing/2014/main" id="{172CCD18-3497-4DE0-9C5A-36B409E0C84F}"/>
                    </a:ext>
                  </a:extLst>
                </p:cNvPr>
                <p:cNvPicPr/>
                <p:nvPr/>
              </p:nvPicPr>
              <p:blipFill>
                <a:blip r:embed="rId469"/>
                <a:stretch>
                  <a:fillRect/>
                </a:stretch>
              </p:blipFill>
              <p:spPr>
                <a:xfrm>
                  <a:off x="5657688" y="6452208"/>
                  <a:ext cx="127080" cy="99000"/>
                </a:xfrm>
                <a:prstGeom prst="rect">
                  <a:avLst/>
                </a:prstGeom>
              </p:spPr>
            </p:pic>
          </mc:Fallback>
        </mc:AlternateContent>
        <mc:AlternateContent xmlns:mc="http://schemas.openxmlformats.org/markup-compatibility/2006">
          <mc:Choice xmlns:p14="http://schemas.microsoft.com/office/powerpoint/2010/main" Requires="p14">
            <p:contentPart p14:bwMode="auto" r:id="rId470">
              <p14:nvContentPartPr>
                <p14:cNvPr id="283" name="Freihand 282">
                  <a:extLst>
                    <a:ext uri="{FF2B5EF4-FFF2-40B4-BE49-F238E27FC236}">
                      <a16:creationId xmlns:a16="http://schemas.microsoft.com/office/drawing/2014/main" id="{E933164F-D7EB-459C-A4B9-354501233D6D}"/>
                    </a:ext>
                  </a:extLst>
                </p14:cNvPr>
                <p14:cNvContentPartPr/>
                <p14:nvPr/>
              </p14:nvContentPartPr>
              <p14:xfrm>
                <a:off x="5842728" y="6433848"/>
                <a:ext cx="255600" cy="80280"/>
              </p14:xfrm>
            </p:contentPart>
          </mc:Choice>
          <mc:Fallback>
            <p:pic>
              <p:nvPicPr>
                <p:cNvPr id="283" name="Freihand 282">
                  <a:extLst>
                    <a:ext uri="{FF2B5EF4-FFF2-40B4-BE49-F238E27FC236}">
                      <a16:creationId xmlns:a16="http://schemas.microsoft.com/office/drawing/2014/main" id="{E933164F-D7EB-459C-A4B9-354501233D6D}"/>
                    </a:ext>
                  </a:extLst>
                </p:cNvPr>
                <p:cNvPicPr/>
                <p:nvPr/>
              </p:nvPicPr>
              <p:blipFill>
                <a:blip r:embed="rId471"/>
                <a:stretch>
                  <a:fillRect/>
                </a:stretch>
              </p:blipFill>
              <p:spPr>
                <a:xfrm>
                  <a:off x="5838408" y="6429528"/>
                  <a:ext cx="264240" cy="88920"/>
                </a:xfrm>
                <a:prstGeom prst="rect">
                  <a:avLst/>
                </a:prstGeom>
              </p:spPr>
            </p:pic>
          </mc:Fallback>
        </mc:AlternateContent>
        <mc:AlternateContent xmlns:mc="http://schemas.openxmlformats.org/markup-compatibility/2006">
          <mc:Choice xmlns:p14="http://schemas.microsoft.com/office/powerpoint/2010/main" Requires="p14">
            <p:contentPart p14:bwMode="auto" r:id="rId472">
              <p14:nvContentPartPr>
                <p14:cNvPr id="284" name="Freihand 283">
                  <a:extLst>
                    <a:ext uri="{FF2B5EF4-FFF2-40B4-BE49-F238E27FC236}">
                      <a16:creationId xmlns:a16="http://schemas.microsoft.com/office/drawing/2014/main" id="{F11A30D5-0E93-4ACF-8050-274A81A5401D}"/>
                    </a:ext>
                  </a:extLst>
                </p14:cNvPr>
                <p14:cNvContentPartPr/>
                <p14:nvPr/>
              </p14:nvContentPartPr>
              <p14:xfrm>
                <a:off x="6140808" y="6434568"/>
                <a:ext cx="91440" cy="86760"/>
              </p14:xfrm>
            </p:contentPart>
          </mc:Choice>
          <mc:Fallback>
            <p:pic>
              <p:nvPicPr>
                <p:cNvPr id="284" name="Freihand 283">
                  <a:extLst>
                    <a:ext uri="{FF2B5EF4-FFF2-40B4-BE49-F238E27FC236}">
                      <a16:creationId xmlns:a16="http://schemas.microsoft.com/office/drawing/2014/main" id="{F11A30D5-0E93-4ACF-8050-274A81A5401D}"/>
                    </a:ext>
                  </a:extLst>
                </p:cNvPr>
                <p:cNvPicPr/>
                <p:nvPr/>
              </p:nvPicPr>
              <p:blipFill>
                <a:blip r:embed="rId473"/>
                <a:stretch>
                  <a:fillRect/>
                </a:stretch>
              </p:blipFill>
              <p:spPr>
                <a:xfrm>
                  <a:off x="6136488" y="6430248"/>
                  <a:ext cx="100080" cy="95400"/>
                </a:xfrm>
                <a:prstGeom prst="rect">
                  <a:avLst/>
                </a:prstGeom>
              </p:spPr>
            </p:pic>
          </mc:Fallback>
        </mc:AlternateContent>
        <mc:AlternateContent xmlns:mc="http://schemas.openxmlformats.org/markup-compatibility/2006">
          <mc:Choice xmlns:p14="http://schemas.microsoft.com/office/powerpoint/2010/main" Requires="p14">
            <p:contentPart p14:bwMode="auto" r:id="rId474">
              <p14:nvContentPartPr>
                <p14:cNvPr id="285" name="Freihand 284">
                  <a:extLst>
                    <a:ext uri="{FF2B5EF4-FFF2-40B4-BE49-F238E27FC236}">
                      <a16:creationId xmlns:a16="http://schemas.microsoft.com/office/drawing/2014/main" id="{1C65CC7D-0205-4F79-AA54-104D871A2593}"/>
                    </a:ext>
                  </a:extLst>
                </p14:cNvPr>
                <p14:cNvContentPartPr/>
                <p14:nvPr/>
              </p14:nvContentPartPr>
              <p14:xfrm>
                <a:off x="6227928" y="6438168"/>
                <a:ext cx="294120" cy="52920"/>
              </p14:xfrm>
            </p:contentPart>
          </mc:Choice>
          <mc:Fallback>
            <p:pic>
              <p:nvPicPr>
                <p:cNvPr id="285" name="Freihand 284">
                  <a:extLst>
                    <a:ext uri="{FF2B5EF4-FFF2-40B4-BE49-F238E27FC236}">
                      <a16:creationId xmlns:a16="http://schemas.microsoft.com/office/drawing/2014/main" id="{1C65CC7D-0205-4F79-AA54-104D871A2593}"/>
                    </a:ext>
                  </a:extLst>
                </p:cNvPr>
                <p:cNvPicPr/>
                <p:nvPr/>
              </p:nvPicPr>
              <p:blipFill>
                <a:blip r:embed="rId475"/>
                <a:stretch>
                  <a:fillRect/>
                </a:stretch>
              </p:blipFill>
              <p:spPr>
                <a:xfrm>
                  <a:off x="6223608" y="6433848"/>
                  <a:ext cx="302760" cy="61560"/>
                </a:xfrm>
                <a:prstGeom prst="rect">
                  <a:avLst/>
                </a:prstGeom>
              </p:spPr>
            </p:pic>
          </mc:Fallback>
        </mc:AlternateContent>
        <mc:AlternateContent xmlns:mc="http://schemas.openxmlformats.org/markup-compatibility/2006">
          <mc:Choice xmlns:p14="http://schemas.microsoft.com/office/powerpoint/2010/main" Requires="p14">
            <p:contentPart p14:bwMode="auto" r:id="rId476">
              <p14:nvContentPartPr>
                <p14:cNvPr id="286" name="Freihand 285">
                  <a:extLst>
                    <a:ext uri="{FF2B5EF4-FFF2-40B4-BE49-F238E27FC236}">
                      <a16:creationId xmlns:a16="http://schemas.microsoft.com/office/drawing/2014/main" id="{9C4CE4D1-8825-43EF-BEC1-0C3A462C6FB9}"/>
                    </a:ext>
                  </a:extLst>
                </p14:cNvPr>
                <p14:cNvContentPartPr/>
                <p14:nvPr/>
              </p14:nvContentPartPr>
              <p14:xfrm>
                <a:off x="6718248" y="6343488"/>
                <a:ext cx="240480" cy="258840"/>
              </p14:xfrm>
            </p:contentPart>
          </mc:Choice>
          <mc:Fallback>
            <p:pic>
              <p:nvPicPr>
                <p:cNvPr id="286" name="Freihand 285">
                  <a:extLst>
                    <a:ext uri="{FF2B5EF4-FFF2-40B4-BE49-F238E27FC236}">
                      <a16:creationId xmlns:a16="http://schemas.microsoft.com/office/drawing/2014/main" id="{9C4CE4D1-8825-43EF-BEC1-0C3A462C6FB9}"/>
                    </a:ext>
                  </a:extLst>
                </p:cNvPr>
                <p:cNvPicPr/>
                <p:nvPr/>
              </p:nvPicPr>
              <p:blipFill>
                <a:blip r:embed="rId477"/>
                <a:stretch>
                  <a:fillRect/>
                </a:stretch>
              </p:blipFill>
              <p:spPr>
                <a:xfrm>
                  <a:off x="6713928" y="6339168"/>
                  <a:ext cx="249120" cy="267480"/>
                </a:xfrm>
                <a:prstGeom prst="rect">
                  <a:avLst/>
                </a:prstGeom>
              </p:spPr>
            </p:pic>
          </mc:Fallback>
        </mc:AlternateContent>
        <mc:AlternateContent xmlns:mc="http://schemas.openxmlformats.org/markup-compatibility/2006">
          <mc:Choice xmlns:p14="http://schemas.microsoft.com/office/powerpoint/2010/main" Requires="p14">
            <p:contentPart p14:bwMode="auto" r:id="rId478">
              <p14:nvContentPartPr>
                <p14:cNvPr id="287" name="Freihand 286">
                  <a:extLst>
                    <a:ext uri="{FF2B5EF4-FFF2-40B4-BE49-F238E27FC236}">
                      <a16:creationId xmlns:a16="http://schemas.microsoft.com/office/drawing/2014/main" id="{1E49FEC9-C1B6-4C19-ADA5-B321C762339B}"/>
                    </a:ext>
                  </a:extLst>
                </p14:cNvPr>
                <p14:cNvContentPartPr/>
                <p14:nvPr/>
              </p14:nvContentPartPr>
              <p14:xfrm>
                <a:off x="7209288" y="6357528"/>
                <a:ext cx="28440" cy="149760"/>
              </p14:xfrm>
            </p:contentPart>
          </mc:Choice>
          <mc:Fallback>
            <p:pic>
              <p:nvPicPr>
                <p:cNvPr id="287" name="Freihand 286">
                  <a:extLst>
                    <a:ext uri="{FF2B5EF4-FFF2-40B4-BE49-F238E27FC236}">
                      <a16:creationId xmlns:a16="http://schemas.microsoft.com/office/drawing/2014/main" id="{1E49FEC9-C1B6-4C19-ADA5-B321C762339B}"/>
                    </a:ext>
                  </a:extLst>
                </p:cNvPr>
                <p:cNvPicPr/>
                <p:nvPr/>
              </p:nvPicPr>
              <p:blipFill>
                <a:blip r:embed="rId479"/>
                <a:stretch>
                  <a:fillRect/>
                </a:stretch>
              </p:blipFill>
              <p:spPr>
                <a:xfrm>
                  <a:off x="7204968" y="6353208"/>
                  <a:ext cx="37080" cy="158400"/>
                </a:xfrm>
                <a:prstGeom prst="rect">
                  <a:avLst/>
                </a:prstGeom>
              </p:spPr>
            </p:pic>
          </mc:Fallback>
        </mc:AlternateContent>
        <mc:AlternateContent xmlns:mc="http://schemas.openxmlformats.org/markup-compatibility/2006">
          <mc:Choice xmlns:p14="http://schemas.microsoft.com/office/powerpoint/2010/main" Requires="p14">
            <p:contentPart p14:bwMode="auto" r:id="rId480">
              <p14:nvContentPartPr>
                <p14:cNvPr id="288" name="Freihand 287">
                  <a:extLst>
                    <a:ext uri="{FF2B5EF4-FFF2-40B4-BE49-F238E27FC236}">
                      <a16:creationId xmlns:a16="http://schemas.microsoft.com/office/drawing/2014/main" id="{C4BB34AF-0ED4-4B4C-B25D-217B70470DF4}"/>
                    </a:ext>
                  </a:extLst>
                </p14:cNvPr>
                <p14:cNvContentPartPr/>
                <p14:nvPr/>
              </p14:nvContentPartPr>
              <p14:xfrm>
                <a:off x="7093008" y="6432048"/>
                <a:ext cx="232920" cy="61920"/>
              </p14:xfrm>
            </p:contentPart>
          </mc:Choice>
          <mc:Fallback>
            <p:pic>
              <p:nvPicPr>
                <p:cNvPr id="288" name="Freihand 287">
                  <a:extLst>
                    <a:ext uri="{FF2B5EF4-FFF2-40B4-BE49-F238E27FC236}">
                      <a16:creationId xmlns:a16="http://schemas.microsoft.com/office/drawing/2014/main" id="{C4BB34AF-0ED4-4B4C-B25D-217B70470DF4}"/>
                    </a:ext>
                  </a:extLst>
                </p:cNvPr>
                <p:cNvPicPr/>
                <p:nvPr/>
              </p:nvPicPr>
              <p:blipFill>
                <a:blip r:embed="rId481"/>
                <a:stretch>
                  <a:fillRect/>
                </a:stretch>
              </p:blipFill>
              <p:spPr>
                <a:xfrm>
                  <a:off x="7088688" y="6427728"/>
                  <a:ext cx="241560" cy="70560"/>
                </a:xfrm>
                <a:prstGeom prst="rect">
                  <a:avLst/>
                </a:prstGeom>
              </p:spPr>
            </p:pic>
          </mc:Fallback>
        </mc:AlternateContent>
        <mc:AlternateContent xmlns:mc="http://schemas.openxmlformats.org/markup-compatibility/2006">
          <mc:Choice xmlns:p14="http://schemas.microsoft.com/office/powerpoint/2010/main" Requires="p14">
            <p:contentPart p14:bwMode="auto" r:id="rId482">
              <p14:nvContentPartPr>
                <p14:cNvPr id="289" name="Freihand 288">
                  <a:extLst>
                    <a:ext uri="{FF2B5EF4-FFF2-40B4-BE49-F238E27FC236}">
                      <a16:creationId xmlns:a16="http://schemas.microsoft.com/office/drawing/2014/main" id="{20F5D4A4-9827-4936-859C-3877DA0185A1}"/>
                    </a:ext>
                  </a:extLst>
                </p14:cNvPr>
                <p14:cNvContentPartPr/>
                <p14:nvPr/>
              </p14:nvContentPartPr>
              <p14:xfrm>
                <a:off x="7159608" y="6315408"/>
                <a:ext cx="153000" cy="45360"/>
              </p14:xfrm>
            </p:contentPart>
          </mc:Choice>
          <mc:Fallback>
            <p:pic>
              <p:nvPicPr>
                <p:cNvPr id="289" name="Freihand 288">
                  <a:extLst>
                    <a:ext uri="{FF2B5EF4-FFF2-40B4-BE49-F238E27FC236}">
                      <a16:creationId xmlns:a16="http://schemas.microsoft.com/office/drawing/2014/main" id="{20F5D4A4-9827-4936-859C-3877DA0185A1}"/>
                    </a:ext>
                  </a:extLst>
                </p:cNvPr>
                <p:cNvPicPr/>
                <p:nvPr/>
              </p:nvPicPr>
              <p:blipFill>
                <a:blip r:embed="rId483"/>
                <a:stretch>
                  <a:fillRect/>
                </a:stretch>
              </p:blipFill>
              <p:spPr>
                <a:xfrm>
                  <a:off x="7155288" y="6311088"/>
                  <a:ext cx="161640" cy="54000"/>
                </a:xfrm>
                <a:prstGeom prst="rect">
                  <a:avLst/>
                </a:prstGeom>
              </p:spPr>
            </p:pic>
          </mc:Fallback>
        </mc:AlternateContent>
        <mc:AlternateContent xmlns:mc="http://schemas.openxmlformats.org/markup-compatibility/2006">
          <mc:Choice xmlns:p14="http://schemas.microsoft.com/office/powerpoint/2010/main" Requires="p14">
            <p:contentPart p14:bwMode="auto" r:id="rId484">
              <p14:nvContentPartPr>
                <p14:cNvPr id="290" name="Freihand 289">
                  <a:extLst>
                    <a:ext uri="{FF2B5EF4-FFF2-40B4-BE49-F238E27FC236}">
                      <a16:creationId xmlns:a16="http://schemas.microsoft.com/office/drawing/2014/main" id="{6199B80C-69E2-4D1B-8903-A9A81F093CEE}"/>
                    </a:ext>
                  </a:extLst>
                </p14:cNvPr>
                <p14:cNvContentPartPr/>
                <p14:nvPr/>
              </p14:nvContentPartPr>
              <p14:xfrm>
                <a:off x="7345728" y="6394608"/>
                <a:ext cx="144360" cy="69840"/>
              </p14:xfrm>
            </p:contentPart>
          </mc:Choice>
          <mc:Fallback>
            <p:pic>
              <p:nvPicPr>
                <p:cNvPr id="290" name="Freihand 289">
                  <a:extLst>
                    <a:ext uri="{FF2B5EF4-FFF2-40B4-BE49-F238E27FC236}">
                      <a16:creationId xmlns:a16="http://schemas.microsoft.com/office/drawing/2014/main" id="{6199B80C-69E2-4D1B-8903-A9A81F093CEE}"/>
                    </a:ext>
                  </a:extLst>
                </p:cNvPr>
                <p:cNvPicPr/>
                <p:nvPr/>
              </p:nvPicPr>
              <p:blipFill>
                <a:blip r:embed="rId485"/>
                <a:stretch>
                  <a:fillRect/>
                </a:stretch>
              </p:blipFill>
              <p:spPr>
                <a:xfrm>
                  <a:off x="7341408" y="6390288"/>
                  <a:ext cx="153000" cy="78480"/>
                </a:xfrm>
                <a:prstGeom prst="rect">
                  <a:avLst/>
                </a:prstGeom>
              </p:spPr>
            </p:pic>
          </mc:Fallback>
        </mc:AlternateContent>
        <mc:AlternateContent xmlns:mc="http://schemas.openxmlformats.org/markup-compatibility/2006">
          <mc:Choice xmlns:p14="http://schemas.microsoft.com/office/powerpoint/2010/main" Requires="p14">
            <p:contentPart p14:bwMode="auto" r:id="rId486">
              <p14:nvContentPartPr>
                <p14:cNvPr id="291" name="Freihand 290">
                  <a:extLst>
                    <a:ext uri="{FF2B5EF4-FFF2-40B4-BE49-F238E27FC236}">
                      <a16:creationId xmlns:a16="http://schemas.microsoft.com/office/drawing/2014/main" id="{3D9324D8-062A-4530-8B08-665F480CE6DA}"/>
                    </a:ext>
                  </a:extLst>
                </p14:cNvPr>
                <p14:cNvContentPartPr/>
                <p14:nvPr/>
              </p14:nvContentPartPr>
              <p14:xfrm>
                <a:off x="7529328" y="6258168"/>
                <a:ext cx="162360" cy="262440"/>
              </p14:xfrm>
            </p:contentPart>
          </mc:Choice>
          <mc:Fallback>
            <p:pic>
              <p:nvPicPr>
                <p:cNvPr id="291" name="Freihand 290">
                  <a:extLst>
                    <a:ext uri="{FF2B5EF4-FFF2-40B4-BE49-F238E27FC236}">
                      <a16:creationId xmlns:a16="http://schemas.microsoft.com/office/drawing/2014/main" id="{3D9324D8-062A-4530-8B08-665F480CE6DA}"/>
                    </a:ext>
                  </a:extLst>
                </p:cNvPr>
                <p:cNvPicPr/>
                <p:nvPr/>
              </p:nvPicPr>
              <p:blipFill>
                <a:blip r:embed="rId487"/>
                <a:stretch>
                  <a:fillRect/>
                </a:stretch>
              </p:blipFill>
              <p:spPr>
                <a:xfrm>
                  <a:off x="7525008" y="6253848"/>
                  <a:ext cx="171000" cy="271080"/>
                </a:xfrm>
                <a:prstGeom prst="rect">
                  <a:avLst/>
                </a:prstGeom>
              </p:spPr>
            </p:pic>
          </mc:Fallback>
        </mc:AlternateContent>
        <mc:AlternateContent xmlns:mc="http://schemas.openxmlformats.org/markup-compatibility/2006">
          <mc:Choice xmlns:p14="http://schemas.microsoft.com/office/powerpoint/2010/main" Requires="p14">
            <p:contentPart p14:bwMode="auto" r:id="rId488">
              <p14:nvContentPartPr>
                <p14:cNvPr id="292" name="Freihand 291">
                  <a:extLst>
                    <a:ext uri="{FF2B5EF4-FFF2-40B4-BE49-F238E27FC236}">
                      <a16:creationId xmlns:a16="http://schemas.microsoft.com/office/drawing/2014/main" id="{8545EEB4-8E4F-46E2-992E-64377520490B}"/>
                    </a:ext>
                  </a:extLst>
                </p14:cNvPr>
                <p14:cNvContentPartPr/>
                <p14:nvPr/>
              </p14:nvContentPartPr>
              <p14:xfrm>
                <a:off x="7702848" y="6247008"/>
                <a:ext cx="257400" cy="170640"/>
              </p14:xfrm>
            </p:contentPart>
          </mc:Choice>
          <mc:Fallback>
            <p:pic>
              <p:nvPicPr>
                <p:cNvPr id="292" name="Freihand 291">
                  <a:extLst>
                    <a:ext uri="{FF2B5EF4-FFF2-40B4-BE49-F238E27FC236}">
                      <a16:creationId xmlns:a16="http://schemas.microsoft.com/office/drawing/2014/main" id="{8545EEB4-8E4F-46E2-992E-64377520490B}"/>
                    </a:ext>
                  </a:extLst>
                </p:cNvPr>
                <p:cNvPicPr/>
                <p:nvPr/>
              </p:nvPicPr>
              <p:blipFill>
                <a:blip r:embed="rId489"/>
                <a:stretch>
                  <a:fillRect/>
                </a:stretch>
              </p:blipFill>
              <p:spPr>
                <a:xfrm>
                  <a:off x="7698528" y="6242688"/>
                  <a:ext cx="266040" cy="179280"/>
                </a:xfrm>
                <a:prstGeom prst="rect">
                  <a:avLst/>
                </a:prstGeom>
              </p:spPr>
            </p:pic>
          </mc:Fallback>
        </mc:AlternateContent>
        <mc:AlternateContent xmlns:mc="http://schemas.openxmlformats.org/markup-compatibility/2006">
          <mc:Choice xmlns:p14="http://schemas.microsoft.com/office/powerpoint/2010/main" Requires="p14">
            <p:contentPart p14:bwMode="auto" r:id="rId490">
              <p14:nvContentPartPr>
                <p14:cNvPr id="293" name="Freihand 292">
                  <a:extLst>
                    <a:ext uri="{FF2B5EF4-FFF2-40B4-BE49-F238E27FC236}">
                      <a16:creationId xmlns:a16="http://schemas.microsoft.com/office/drawing/2014/main" id="{27226A15-4E4A-43FE-AB13-1F77EDB17F49}"/>
                    </a:ext>
                  </a:extLst>
                </p14:cNvPr>
                <p14:cNvContentPartPr/>
                <p14:nvPr/>
              </p14:nvContentPartPr>
              <p14:xfrm>
                <a:off x="7958448" y="6281928"/>
                <a:ext cx="15480" cy="40680"/>
              </p14:xfrm>
            </p:contentPart>
          </mc:Choice>
          <mc:Fallback>
            <p:pic>
              <p:nvPicPr>
                <p:cNvPr id="293" name="Freihand 292">
                  <a:extLst>
                    <a:ext uri="{FF2B5EF4-FFF2-40B4-BE49-F238E27FC236}">
                      <a16:creationId xmlns:a16="http://schemas.microsoft.com/office/drawing/2014/main" id="{27226A15-4E4A-43FE-AB13-1F77EDB17F49}"/>
                    </a:ext>
                  </a:extLst>
                </p:cNvPr>
                <p:cNvPicPr/>
                <p:nvPr/>
              </p:nvPicPr>
              <p:blipFill>
                <a:blip r:embed="rId491"/>
                <a:stretch>
                  <a:fillRect/>
                </a:stretch>
              </p:blipFill>
              <p:spPr>
                <a:xfrm>
                  <a:off x="7954128" y="6277608"/>
                  <a:ext cx="24120" cy="49320"/>
                </a:xfrm>
                <a:prstGeom prst="rect">
                  <a:avLst/>
                </a:prstGeom>
              </p:spPr>
            </p:pic>
          </mc:Fallback>
        </mc:AlternateContent>
        <mc:AlternateContent xmlns:mc="http://schemas.openxmlformats.org/markup-compatibility/2006">
          <mc:Choice xmlns:p14="http://schemas.microsoft.com/office/powerpoint/2010/main" Requires="p14">
            <p:contentPart p14:bwMode="auto" r:id="rId492">
              <p14:nvContentPartPr>
                <p14:cNvPr id="294" name="Freihand 293">
                  <a:extLst>
                    <a:ext uri="{FF2B5EF4-FFF2-40B4-BE49-F238E27FC236}">
                      <a16:creationId xmlns:a16="http://schemas.microsoft.com/office/drawing/2014/main" id="{6B49A5B5-18E1-40D5-8E97-5523D6214AF5}"/>
                    </a:ext>
                  </a:extLst>
                </p14:cNvPr>
                <p14:cNvContentPartPr/>
                <p14:nvPr/>
              </p14:nvContentPartPr>
              <p14:xfrm>
                <a:off x="8002728" y="6348168"/>
                <a:ext cx="159480" cy="55440"/>
              </p14:xfrm>
            </p:contentPart>
          </mc:Choice>
          <mc:Fallback>
            <p:pic>
              <p:nvPicPr>
                <p:cNvPr id="294" name="Freihand 293">
                  <a:extLst>
                    <a:ext uri="{FF2B5EF4-FFF2-40B4-BE49-F238E27FC236}">
                      <a16:creationId xmlns:a16="http://schemas.microsoft.com/office/drawing/2014/main" id="{6B49A5B5-18E1-40D5-8E97-5523D6214AF5}"/>
                    </a:ext>
                  </a:extLst>
                </p:cNvPr>
                <p:cNvPicPr/>
                <p:nvPr/>
              </p:nvPicPr>
              <p:blipFill>
                <a:blip r:embed="rId493"/>
                <a:stretch>
                  <a:fillRect/>
                </a:stretch>
              </p:blipFill>
              <p:spPr>
                <a:xfrm>
                  <a:off x="7998408" y="6343848"/>
                  <a:ext cx="168120" cy="64080"/>
                </a:xfrm>
                <a:prstGeom prst="rect">
                  <a:avLst/>
                </a:prstGeom>
              </p:spPr>
            </p:pic>
          </mc:Fallback>
        </mc:AlternateContent>
        <mc:AlternateContent xmlns:mc="http://schemas.openxmlformats.org/markup-compatibility/2006">
          <mc:Choice xmlns:p14="http://schemas.microsoft.com/office/powerpoint/2010/main" Requires="p14">
            <p:contentPart p14:bwMode="auto" r:id="rId494">
              <p14:nvContentPartPr>
                <p14:cNvPr id="295" name="Freihand 294">
                  <a:extLst>
                    <a:ext uri="{FF2B5EF4-FFF2-40B4-BE49-F238E27FC236}">
                      <a16:creationId xmlns:a16="http://schemas.microsoft.com/office/drawing/2014/main" id="{793AC81E-4EDA-4F25-BE8D-4297E9E4DCDA}"/>
                    </a:ext>
                  </a:extLst>
                </p14:cNvPr>
                <p14:cNvContentPartPr/>
                <p14:nvPr/>
              </p14:nvContentPartPr>
              <p14:xfrm>
                <a:off x="7188048" y="6589728"/>
                <a:ext cx="88560" cy="195480"/>
              </p14:xfrm>
            </p:contentPart>
          </mc:Choice>
          <mc:Fallback>
            <p:pic>
              <p:nvPicPr>
                <p:cNvPr id="295" name="Freihand 294">
                  <a:extLst>
                    <a:ext uri="{FF2B5EF4-FFF2-40B4-BE49-F238E27FC236}">
                      <a16:creationId xmlns:a16="http://schemas.microsoft.com/office/drawing/2014/main" id="{793AC81E-4EDA-4F25-BE8D-4297E9E4DCDA}"/>
                    </a:ext>
                  </a:extLst>
                </p:cNvPr>
                <p:cNvPicPr/>
                <p:nvPr/>
              </p:nvPicPr>
              <p:blipFill>
                <a:blip r:embed="rId495"/>
                <a:stretch>
                  <a:fillRect/>
                </a:stretch>
              </p:blipFill>
              <p:spPr>
                <a:xfrm>
                  <a:off x="7183728" y="6585408"/>
                  <a:ext cx="97200" cy="204120"/>
                </a:xfrm>
                <a:prstGeom prst="rect">
                  <a:avLst/>
                </a:prstGeom>
              </p:spPr>
            </p:pic>
          </mc:Fallback>
        </mc:AlternateContent>
        <mc:AlternateContent xmlns:mc="http://schemas.openxmlformats.org/markup-compatibility/2006">
          <mc:Choice xmlns:p14="http://schemas.microsoft.com/office/powerpoint/2010/main" Requires="p14">
            <p:contentPart p14:bwMode="auto" r:id="rId496">
              <p14:nvContentPartPr>
                <p14:cNvPr id="296" name="Freihand 295">
                  <a:extLst>
                    <a:ext uri="{FF2B5EF4-FFF2-40B4-BE49-F238E27FC236}">
                      <a16:creationId xmlns:a16="http://schemas.microsoft.com/office/drawing/2014/main" id="{06340BA1-6177-4211-9732-ADAAADB32A13}"/>
                    </a:ext>
                  </a:extLst>
                </p14:cNvPr>
                <p14:cNvContentPartPr/>
                <p14:nvPr/>
              </p14:nvContentPartPr>
              <p14:xfrm>
                <a:off x="7306128" y="6659208"/>
                <a:ext cx="97920" cy="66600"/>
              </p14:xfrm>
            </p:contentPart>
          </mc:Choice>
          <mc:Fallback>
            <p:pic>
              <p:nvPicPr>
                <p:cNvPr id="296" name="Freihand 295">
                  <a:extLst>
                    <a:ext uri="{FF2B5EF4-FFF2-40B4-BE49-F238E27FC236}">
                      <a16:creationId xmlns:a16="http://schemas.microsoft.com/office/drawing/2014/main" id="{06340BA1-6177-4211-9732-ADAAADB32A13}"/>
                    </a:ext>
                  </a:extLst>
                </p:cNvPr>
                <p:cNvPicPr/>
                <p:nvPr/>
              </p:nvPicPr>
              <p:blipFill>
                <a:blip r:embed="rId497"/>
                <a:stretch>
                  <a:fillRect/>
                </a:stretch>
              </p:blipFill>
              <p:spPr>
                <a:xfrm>
                  <a:off x="7301808" y="6654888"/>
                  <a:ext cx="106560" cy="75240"/>
                </a:xfrm>
                <a:prstGeom prst="rect">
                  <a:avLst/>
                </a:prstGeom>
              </p:spPr>
            </p:pic>
          </mc:Fallback>
        </mc:AlternateContent>
        <mc:AlternateContent xmlns:mc="http://schemas.openxmlformats.org/markup-compatibility/2006">
          <mc:Choice xmlns:p14="http://schemas.microsoft.com/office/powerpoint/2010/main" Requires="p14">
            <p:contentPart p14:bwMode="auto" r:id="rId498">
              <p14:nvContentPartPr>
                <p14:cNvPr id="297" name="Freihand 296">
                  <a:extLst>
                    <a:ext uri="{FF2B5EF4-FFF2-40B4-BE49-F238E27FC236}">
                      <a16:creationId xmlns:a16="http://schemas.microsoft.com/office/drawing/2014/main" id="{735715A3-C6D7-48B4-9408-4D8FB47CF0D2}"/>
                    </a:ext>
                  </a:extLst>
                </p14:cNvPr>
                <p14:cNvContentPartPr/>
                <p14:nvPr/>
              </p14:nvContentPartPr>
              <p14:xfrm>
                <a:off x="7430688" y="6653808"/>
                <a:ext cx="106200" cy="71640"/>
              </p14:xfrm>
            </p:contentPart>
          </mc:Choice>
          <mc:Fallback>
            <p:pic>
              <p:nvPicPr>
                <p:cNvPr id="297" name="Freihand 296">
                  <a:extLst>
                    <a:ext uri="{FF2B5EF4-FFF2-40B4-BE49-F238E27FC236}">
                      <a16:creationId xmlns:a16="http://schemas.microsoft.com/office/drawing/2014/main" id="{735715A3-C6D7-48B4-9408-4D8FB47CF0D2}"/>
                    </a:ext>
                  </a:extLst>
                </p:cNvPr>
                <p:cNvPicPr/>
                <p:nvPr/>
              </p:nvPicPr>
              <p:blipFill>
                <a:blip r:embed="rId499"/>
                <a:stretch>
                  <a:fillRect/>
                </a:stretch>
              </p:blipFill>
              <p:spPr>
                <a:xfrm>
                  <a:off x="7426368" y="6649488"/>
                  <a:ext cx="114840" cy="80280"/>
                </a:xfrm>
                <a:prstGeom prst="rect">
                  <a:avLst/>
                </a:prstGeom>
              </p:spPr>
            </p:pic>
          </mc:Fallback>
        </mc:AlternateContent>
        <mc:AlternateContent xmlns:mc="http://schemas.openxmlformats.org/markup-compatibility/2006">
          <mc:Choice xmlns:p14="http://schemas.microsoft.com/office/powerpoint/2010/main" Requires="p14">
            <p:contentPart p14:bwMode="auto" r:id="rId500">
              <p14:nvContentPartPr>
                <p14:cNvPr id="298" name="Freihand 297">
                  <a:extLst>
                    <a:ext uri="{FF2B5EF4-FFF2-40B4-BE49-F238E27FC236}">
                      <a16:creationId xmlns:a16="http://schemas.microsoft.com/office/drawing/2014/main" id="{FA7ED887-B9AC-4FF5-9025-B0F8F8EF4B12}"/>
                    </a:ext>
                  </a:extLst>
                </p14:cNvPr>
                <p14:cNvContentPartPr/>
                <p14:nvPr/>
              </p14:nvContentPartPr>
              <p14:xfrm>
                <a:off x="7540488" y="6545088"/>
                <a:ext cx="78120" cy="154800"/>
              </p14:xfrm>
            </p:contentPart>
          </mc:Choice>
          <mc:Fallback>
            <p:pic>
              <p:nvPicPr>
                <p:cNvPr id="298" name="Freihand 297">
                  <a:extLst>
                    <a:ext uri="{FF2B5EF4-FFF2-40B4-BE49-F238E27FC236}">
                      <a16:creationId xmlns:a16="http://schemas.microsoft.com/office/drawing/2014/main" id="{FA7ED887-B9AC-4FF5-9025-B0F8F8EF4B12}"/>
                    </a:ext>
                  </a:extLst>
                </p:cNvPr>
                <p:cNvPicPr/>
                <p:nvPr/>
              </p:nvPicPr>
              <p:blipFill>
                <a:blip r:embed="rId501"/>
                <a:stretch>
                  <a:fillRect/>
                </a:stretch>
              </p:blipFill>
              <p:spPr>
                <a:xfrm>
                  <a:off x="7536168" y="6540768"/>
                  <a:ext cx="86760" cy="163440"/>
                </a:xfrm>
                <a:prstGeom prst="rect">
                  <a:avLst/>
                </a:prstGeom>
              </p:spPr>
            </p:pic>
          </mc:Fallback>
        </mc:AlternateContent>
        <mc:AlternateContent xmlns:mc="http://schemas.openxmlformats.org/markup-compatibility/2006">
          <mc:Choice xmlns:p14="http://schemas.microsoft.com/office/powerpoint/2010/main" Requires="p14">
            <p:contentPart p14:bwMode="auto" r:id="rId502">
              <p14:nvContentPartPr>
                <p14:cNvPr id="299" name="Freihand 298">
                  <a:extLst>
                    <a:ext uri="{FF2B5EF4-FFF2-40B4-BE49-F238E27FC236}">
                      <a16:creationId xmlns:a16="http://schemas.microsoft.com/office/drawing/2014/main" id="{CEDE1F3A-F3C2-4AF8-8E7D-4E6E6A35A4BA}"/>
                    </a:ext>
                  </a:extLst>
                </p14:cNvPr>
                <p14:cNvContentPartPr/>
                <p14:nvPr/>
              </p14:nvContentPartPr>
              <p14:xfrm>
                <a:off x="7622568" y="6596568"/>
                <a:ext cx="165240" cy="69120"/>
              </p14:xfrm>
            </p:contentPart>
          </mc:Choice>
          <mc:Fallback>
            <p:pic>
              <p:nvPicPr>
                <p:cNvPr id="299" name="Freihand 298">
                  <a:extLst>
                    <a:ext uri="{FF2B5EF4-FFF2-40B4-BE49-F238E27FC236}">
                      <a16:creationId xmlns:a16="http://schemas.microsoft.com/office/drawing/2014/main" id="{CEDE1F3A-F3C2-4AF8-8E7D-4E6E6A35A4BA}"/>
                    </a:ext>
                  </a:extLst>
                </p:cNvPr>
                <p:cNvPicPr/>
                <p:nvPr/>
              </p:nvPicPr>
              <p:blipFill>
                <a:blip r:embed="rId503"/>
                <a:stretch>
                  <a:fillRect/>
                </a:stretch>
              </p:blipFill>
              <p:spPr>
                <a:xfrm>
                  <a:off x="7618248" y="6592248"/>
                  <a:ext cx="173880" cy="77760"/>
                </a:xfrm>
                <a:prstGeom prst="rect">
                  <a:avLst/>
                </a:prstGeom>
              </p:spPr>
            </p:pic>
          </mc:Fallback>
        </mc:AlternateContent>
        <mc:AlternateContent xmlns:mc="http://schemas.openxmlformats.org/markup-compatibility/2006">
          <mc:Choice xmlns:p14="http://schemas.microsoft.com/office/powerpoint/2010/main" Requires="p14">
            <p:contentPart p14:bwMode="auto" r:id="rId504">
              <p14:nvContentPartPr>
                <p14:cNvPr id="300" name="Freihand 299">
                  <a:extLst>
                    <a:ext uri="{FF2B5EF4-FFF2-40B4-BE49-F238E27FC236}">
                      <a16:creationId xmlns:a16="http://schemas.microsoft.com/office/drawing/2014/main" id="{A3FB6254-900C-4A74-AC32-2466A640DBBA}"/>
                    </a:ext>
                  </a:extLst>
                </p14:cNvPr>
                <p14:cNvContentPartPr/>
                <p14:nvPr/>
              </p14:nvContentPartPr>
              <p14:xfrm>
                <a:off x="7791768" y="6577488"/>
                <a:ext cx="133920" cy="127440"/>
              </p14:xfrm>
            </p:contentPart>
          </mc:Choice>
          <mc:Fallback>
            <p:pic>
              <p:nvPicPr>
                <p:cNvPr id="300" name="Freihand 299">
                  <a:extLst>
                    <a:ext uri="{FF2B5EF4-FFF2-40B4-BE49-F238E27FC236}">
                      <a16:creationId xmlns:a16="http://schemas.microsoft.com/office/drawing/2014/main" id="{A3FB6254-900C-4A74-AC32-2466A640DBBA}"/>
                    </a:ext>
                  </a:extLst>
                </p:cNvPr>
                <p:cNvPicPr/>
                <p:nvPr/>
              </p:nvPicPr>
              <p:blipFill>
                <a:blip r:embed="rId505"/>
                <a:stretch>
                  <a:fillRect/>
                </a:stretch>
              </p:blipFill>
              <p:spPr>
                <a:xfrm>
                  <a:off x="7787448" y="6573168"/>
                  <a:ext cx="142560" cy="136080"/>
                </a:xfrm>
                <a:prstGeom prst="rect">
                  <a:avLst/>
                </a:prstGeom>
              </p:spPr>
            </p:pic>
          </mc:Fallback>
        </mc:AlternateContent>
        <mc:AlternateContent xmlns:mc="http://schemas.openxmlformats.org/markup-compatibility/2006">
          <mc:Choice xmlns:p14="http://schemas.microsoft.com/office/powerpoint/2010/main" Requires="p14">
            <p:contentPart p14:bwMode="auto" r:id="rId506">
              <p14:nvContentPartPr>
                <p14:cNvPr id="301" name="Freihand 300">
                  <a:extLst>
                    <a:ext uri="{FF2B5EF4-FFF2-40B4-BE49-F238E27FC236}">
                      <a16:creationId xmlns:a16="http://schemas.microsoft.com/office/drawing/2014/main" id="{195A9F5B-165F-4CB9-8080-C9C96DC91A5C}"/>
                    </a:ext>
                  </a:extLst>
                </p14:cNvPr>
                <p14:cNvContentPartPr/>
                <p14:nvPr/>
              </p14:nvContentPartPr>
              <p14:xfrm>
                <a:off x="8040888" y="6482448"/>
                <a:ext cx="41760" cy="116280"/>
              </p14:xfrm>
            </p:contentPart>
          </mc:Choice>
          <mc:Fallback>
            <p:pic>
              <p:nvPicPr>
                <p:cNvPr id="301" name="Freihand 300">
                  <a:extLst>
                    <a:ext uri="{FF2B5EF4-FFF2-40B4-BE49-F238E27FC236}">
                      <a16:creationId xmlns:a16="http://schemas.microsoft.com/office/drawing/2014/main" id="{195A9F5B-165F-4CB9-8080-C9C96DC91A5C}"/>
                    </a:ext>
                  </a:extLst>
                </p:cNvPr>
                <p:cNvPicPr/>
                <p:nvPr/>
              </p:nvPicPr>
              <p:blipFill>
                <a:blip r:embed="rId507"/>
                <a:stretch>
                  <a:fillRect/>
                </a:stretch>
              </p:blipFill>
              <p:spPr>
                <a:xfrm>
                  <a:off x="8036568" y="6478128"/>
                  <a:ext cx="50400" cy="124920"/>
                </a:xfrm>
                <a:prstGeom prst="rect">
                  <a:avLst/>
                </a:prstGeom>
              </p:spPr>
            </p:pic>
          </mc:Fallback>
        </mc:AlternateContent>
        <mc:AlternateContent xmlns:mc="http://schemas.openxmlformats.org/markup-compatibility/2006">
          <mc:Choice xmlns:p14="http://schemas.microsoft.com/office/powerpoint/2010/main" Requires="p14">
            <p:contentPart p14:bwMode="auto" r:id="rId508">
              <p14:nvContentPartPr>
                <p14:cNvPr id="302" name="Freihand 301">
                  <a:extLst>
                    <a:ext uri="{FF2B5EF4-FFF2-40B4-BE49-F238E27FC236}">
                      <a16:creationId xmlns:a16="http://schemas.microsoft.com/office/drawing/2014/main" id="{88CAEAC5-B3A5-40DC-BD49-5F9C27D56CA7}"/>
                    </a:ext>
                  </a:extLst>
                </p14:cNvPr>
                <p14:cNvContentPartPr/>
                <p14:nvPr/>
              </p14:nvContentPartPr>
              <p14:xfrm>
                <a:off x="8050608" y="6706368"/>
                <a:ext cx="12600" cy="7920"/>
              </p14:xfrm>
            </p:contentPart>
          </mc:Choice>
          <mc:Fallback>
            <p:pic>
              <p:nvPicPr>
                <p:cNvPr id="302" name="Freihand 301">
                  <a:extLst>
                    <a:ext uri="{FF2B5EF4-FFF2-40B4-BE49-F238E27FC236}">
                      <a16:creationId xmlns:a16="http://schemas.microsoft.com/office/drawing/2014/main" id="{88CAEAC5-B3A5-40DC-BD49-5F9C27D56CA7}"/>
                    </a:ext>
                  </a:extLst>
                </p:cNvPr>
                <p:cNvPicPr/>
                <p:nvPr/>
              </p:nvPicPr>
              <p:blipFill>
                <a:blip r:embed="rId509"/>
                <a:stretch>
                  <a:fillRect/>
                </a:stretch>
              </p:blipFill>
              <p:spPr>
                <a:xfrm>
                  <a:off x="8046288" y="6702048"/>
                  <a:ext cx="21240" cy="16560"/>
                </a:xfrm>
                <a:prstGeom prst="rect">
                  <a:avLst/>
                </a:prstGeom>
              </p:spPr>
            </p:pic>
          </mc:Fallback>
        </mc:AlternateContent>
      </p:grpSp>
      <p:grpSp>
        <p:nvGrpSpPr>
          <p:cNvPr id="345" name="Gruppieren 344">
            <a:extLst>
              <a:ext uri="{FF2B5EF4-FFF2-40B4-BE49-F238E27FC236}">
                <a16:creationId xmlns:a16="http://schemas.microsoft.com/office/drawing/2014/main" id="{161574D8-36E8-4EBE-8CEE-BF6527CA22F7}"/>
              </a:ext>
            </a:extLst>
          </p:cNvPr>
          <p:cNvGrpSpPr/>
          <p:nvPr/>
        </p:nvGrpSpPr>
        <p:grpSpPr>
          <a:xfrm>
            <a:off x="334008" y="4560408"/>
            <a:ext cx="4238280" cy="725400"/>
            <a:chOff x="334008" y="4560408"/>
            <a:chExt cx="4238280" cy="725400"/>
          </a:xfrm>
        </p:grpSpPr>
        <mc:AlternateContent xmlns:mc="http://schemas.openxmlformats.org/markup-compatibility/2006">
          <mc:Choice xmlns:p14="http://schemas.microsoft.com/office/powerpoint/2010/main" Requires="p14">
            <p:contentPart p14:bwMode="auto" r:id="rId510">
              <p14:nvContentPartPr>
                <p14:cNvPr id="304" name="Freihand 303">
                  <a:extLst>
                    <a:ext uri="{FF2B5EF4-FFF2-40B4-BE49-F238E27FC236}">
                      <a16:creationId xmlns:a16="http://schemas.microsoft.com/office/drawing/2014/main" id="{295EEB00-43C2-4E8F-B440-936B9E3C8119}"/>
                    </a:ext>
                  </a:extLst>
                </p14:cNvPr>
                <p14:cNvContentPartPr/>
                <p14:nvPr/>
              </p14:nvContentPartPr>
              <p14:xfrm>
                <a:off x="334008" y="5044968"/>
                <a:ext cx="256320" cy="14040"/>
              </p14:xfrm>
            </p:contentPart>
          </mc:Choice>
          <mc:Fallback>
            <p:pic>
              <p:nvPicPr>
                <p:cNvPr id="304" name="Freihand 303">
                  <a:extLst>
                    <a:ext uri="{FF2B5EF4-FFF2-40B4-BE49-F238E27FC236}">
                      <a16:creationId xmlns:a16="http://schemas.microsoft.com/office/drawing/2014/main" id="{295EEB00-43C2-4E8F-B440-936B9E3C8119}"/>
                    </a:ext>
                  </a:extLst>
                </p:cNvPr>
                <p:cNvPicPr/>
                <p:nvPr/>
              </p:nvPicPr>
              <p:blipFill>
                <a:blip r:embed="rId511"/>
                <a:stretch>
                  <a:fillRect/>
                </a:stretch>
              </p:blipFill>
              <p:spPr>
                <a:xfrm>
                  <a:off x="329688" y="5040648"/>
                  <a:ext cx="264960" cy="22680"/>
                </a:xfrm>
                <a:prstGeom prst="rect">
                  <a:avLst/>
                </a:prstGeom>
              </p:spPr>
            </p:pic>
          </mc:Fallback>
        </mc:AlternateContent>
        <mc:AlternateContent xmlns:mc="http://schemas.openxmlformats.org/markup-compatibility/2006">
          <mc:Choice xmlns:p14="http://schemas.microsoft.com/office/powerpoint/2010/main" Requires="p14">
            <p:contentPart p14:bwMode="auto" r:id="rId512">
              <p14:nvContentPartPr>
                <p14:cNvPr id="305" name="Freihand 304">
                  <a:extLst>
                    <a:ext uri="{FF2B5EF4-FFF2-40B4-BE49-F238E27FC236}">
                      <a16:creationId xmlns:a16="http://schemas.microsoft.com/office/drawing/2014/main" id="{EEFAD04F-42C4-40AF-B4AA-434A31621182}"/>
                    </a:ext>
                  </a:extLst>
                </p14:cNvPr>
                <p14:cNvContentPartPr/>
                <p14:nvPr/>
              </p14:nvContentPartPr>
              <p14:xfrm>
                <a:off x="338328" y="5089608"/>
                <a:ext cx="345960" cy="26640"/>
              </p14:xfrm>
            </p:contentPart>
          </mc:Choice>
          <mc:Fallback>
            <p:pic>
              <p:nvPicPr>
                <p:cNvPr id="305" name="Freihand 304">
                  <a:extLst>
                    <a:ext uri="{FF2B5EF4-FFF2-40B4-BE49-F238E27FC236}">
                      <a16:creationId xmlns:a16="http://schemas.microsoft.com/office/drawing/2014/main" id="{EEFAD04F-42C4-40AF-B4AA-434A31621182}"/>
                    </a:ext>
                  </a:extLst>
                </p:cNvPr>
                <p:cNvPicPr/>
                <p:nvPr/>
              </p:nvPicPr>
              <p:blipFill>
                <a:blip r:embed="rId513"/>
                <a:stretch>
                  <a:fillRect/>
                </a:stretch>
              </p:blipFill>
              <p:spPr>
                <a:xfrm>
                  <a:off x="334008" y="5085288"/>
                  <a:ext cx="354600" cy="35280"/>
                </a:xfrm>
                <a:prstGeom prst="rect">
                  <a:avLst/>
                </a:prstGeom>
              </p:spPr>
            </p:pic>
          </mc:Fallback>
        </mc:AlternateContent>
        <mc:AlternateContent xmlns:mc="http://schemas.openxmlformats.org/markup-compatibility/2006">
          <mc:Choice xmlns:p14="http://schemas.microsoft.com/office/powerpoint/2010/main" Requires="p14">
            <p:contentPart p14:bwMode="auto" r:id="rId514">
              <p14:nvContentPartPr>
                <p14:cNvPr id="306" name="Freihand 305">
                  <a:extLst>
                    <a:ext uri="{FF2B5EF4-FFF2-40B4-BE49-F238E27FC236}">
                      <a16:creationId xmlns:a16="http://schemas.microsoft.com/office/drawing/2014/main" id="{116605F8-D26C-4B91-B7DC-A02D3748A9C1}"/>
                    </a:ext>
                  </a:extLst>
                </p14:cNvPr>
                <p14:cNvContentPartPr/>
                <p14:nvPr/>
              </p14:nvContentPartPr>
              <p14:xfrm>
                <a:off x="675288" y="4940568"/>
                <a:ext cx="128160" cy="265680"/>
              </p14:xfrm>
            </p:contentPart>
          </mc:Choice>
          <mc:Fallback>
            <p:pic>
              <p:nvPicPr>
                <p:cNvPr id="306" name="Freihand 305">
                  <a:extLst>
                    <a:ext uri="{FF2B5EF4-FFF2-40B4-BE49-F238E27FC236}">
                      <a16:creationId xmlns:a16="http://schemas.microsoft.com/office/drawing/2014/main" id="{116605F8-D26C-4B91-B7DC-A02D3748A9C1}"/>
                    </a:ext>
                  </a:extLst>
                </p:cNvPr>
                <p:cNvPicPr/>
                <p:nvPr/>
              </p:nvPicPr>
              <p:blipFill>
                <a:blip r:embed="rId515"/>
                <a:stretch>
                  <a:fillRect/>
                </a:stretch>
              </p:blipFill>
              <p:spPr>
                <a:xfrm>
                  <a:off x="670968" y="4936248"/>
                  <a:ext cx="136800" cy="274320"/>
                </a:xfrm>
                <a:prstGeom prst="rect">
                  <a:avLst/>
                </a:prstGeom>
              </p:spPr>
            </p:pic>
          </mc:Fallback>
        </mc:AlternateContent>
        <mc:AlternateContent xmlns:mc="http://schemas.openxmlformats.org/markup-compatibility/2006">
          <mc:Choice xmlns:p14="http://schemas.microsoft.com/office/powerpoint/2010/main" Requires="p14">
            <p:contentPart p14:bwMode="auto" r:id="rId516">
              <p14:nvContentPartPr>
                <p14:cNvPr id="307" name="Freihand 306">
                  <a:extLst>
                    <a:ext uri="{FF2B5EF4-FFF2-40B4-BE49-F238E27FC236}">
                      <a16:creationId xmlns:a16="http://schemas.microsoft.com/office/drawing/2014/main" id="{B242FB10-77D7-47C9-8159-80F3E994CEDC}"/>
                    </a:ext>
                  </a:extLst>
                </p14:cNvPr>
                <p14:cNvContentPartPr/>
                <p14:nvPr/>
              </p14:nvContentPartPr>
              <p14:xfrm>
                <a:off x="989568" y="4954608"/>
                <a:ext cx="27720" cy="144720"/>
              </p14:xfrm>
            </p:contentPart>
          </mc:Choice>
          <mc:Fallback>
            <p:pic>
              <p:nvPicPr>
                <p:cNvPr id="307" name="Freihand 306">
                  <a:extLst>
                    <a:ext uri="{FF2B5EF4-FFF2-40B4-BE49-F238E27FC236}">
                      <a16:creationId xmlns:a16="http://schemas.microsoft.com/office/drawing/2014/main" id="{B242FB10-77D7-47C9-8159-80F3E994CEDC}"/>
                    </a:ext>
                  </a:extLst>
                </p:cNvPr>
                <p:cNvPicPr/>
                <p:nvPr/>
              </p:nvPicPr>
              <p:blipFill>
                <a:blip r:embed="rId517"/>
                <a:stretch>
                  <a:fillRect/>
                </a:stretch>
              </p:blipFill>
              <p:spPr>
                <a:xfrm>
                  <a:off x="985248" y="4950288"/>
                  <a:ext cx="36360" cy="153360"/>
                </a:xfrm>
                <a:prstGeom prst="rect">
                  <a:avLst/>
                </a:prstGeom>
              </p:spPr>
            </p:pic>
          </mc:Fallback>
        </mc:AlternateContent>
        <mc:AlternateContent xmlns:mc="http://schemas.openxmlformats.org/markup-compatibility/2006">
          <mc:Choice xmlns:p14="http://schemas.microsoft.com/office/powerpoint/2010/main" Requires="p14">
            <p:contentPart p14:bwMode="auto" r:id="rId518">
              <p14:nvContentPartPr>
                <p14:cNvPr id="308" name="Freihand 307">
                  <a:extLst>
                    <a:ext uri="{FF2B5EF4-FFF2-40B4-BE49-F238E27FC236}">
                      <a16:creationId xmlns:a16="http://schemas.microsoft.com/office/drawing/2014/main" id="{812E601D-9F36-470D-88AB-7B0AF4E185AB}"/>
                    </a:ext>
                  </a:extLst>
                </p14:cNvPr>
                <p14:cNvContentPartPr/>
                <p14:nvPr/>
              </p14:nvContentPartPr>
              <p14:xfrm>
                <a:off x="1056528" y="4962888"/>
                <a:ext cx="18000" cy="187200"/>
              </p14:xfrm>
            </p:contentPart>
          </mc:Choice>
          <mc:Fallback>
            <p:pic>
              <p:nvPicPr>
                <p:cNvPr id="308" name="Freihand 307">
                  <a:extLst>
                    <a:ext uri="{FF2B5EF4-FFF2-40B4-BE49-F238E27FC236}">
                      <a16:creationId xmlns:a16="http://schemas.microsoft.com/office/drawing/2014/main" id="{812E601D-9F36-470D-88AB-7B0AF4E185AB}"/>
                    </a:ext>
                  </a:extLst>
                </p:cNvPr>
                <p:cNvPicPr/>
                <p:nvPr/>
              </p:nvPicPr>
              <p:blipFill>
                <a:blip r:embed="rId519"/>
                <a:stretch>
                  <a:fillRect/>
                </a:stretch>
              </p:blipFill>
              <p:spPr>
                <a:xfrm>
                  <a:off x="1052208" y="4958568"/>
                  <a:ext cx="26640" cy="195840"/>
                </a:xfrm>
                <a:prstGeom prst="rect">
                  <a:avLst/>
                </a:prstGeom>
              </p:spPr>
            </p:pic>
          </mc:Fallback>
        </mc:AlternateContent>
        <mc:AlternateContent xmlns:mc="http://schemas.openxmlformats.org/markup-compatibility/2006">
          <mc:Choice xmlns:p14="http://schemas.microsoft.com/office/powerpoint/2010/main" Requires="p14">
            <p:contentPart p14:bwMode="auto" r:id="rId520">
              <p14:nvContentPartPr>
                <p14:cNvPr id="309" name="Freihand 308">
                  <a:extLst>
                    <a:ext uri="{FF2B5EF4-FFF2-40B4-BE49-F238E27FC236}">
                      <a16:creationId xmlns:a16="http://schemas.microsoft.com/office/drawing/2014/main" id="{F3F7FE0B-139B-4C75-8FFB-3900EF230C1A}"/>
                    </a:ext>
                  </a:extLst>
                </p14:cNvPr>
                <p14:cNvContentPartPr/>
                <p14:nvPr/>
              </p14:nvContentPartPr>
              <p14:xfrm>
                <a:off x="951048" y="4885848"/>
                <a:ext cx="179280" cy="23760"/>
              </p14:xfrm>
            </p:contentPart>
          </mc:Choice>
          <mc:Fallback>
            <p:pic>
              <p:nvPicPr>
                <p:cNvPr id="309" name="Freihand 308">
                  <a:extLst>
                    <a:ext uri="{FF2B5EF4-FFF2-40B4-BE49-F238E27FC236}">
                      <a16:creationId xmlns:a16="http://schemas.microsoft.com/office/drawing/2014/main" id="{F3F7FE0B-139B-4C75-8FFB-3900EF230C1A}"/>
                    </a:ext>
                  </a:extLst>
                </p:cNvPr>
                <p:cNvPicPr/>
                <p:nvPr/>
              </p:nvPicPr>
              <p:blipFill>
                <a:blip r:embed="rId521"/>
                <a:stretch>
                  <a:fillRect/>
                </a:stretch>
              </p:blipFill>
              <p:spPr>
                <a:xfrm>
                  <a:off x="946728" y="4881528"/>
                  <a:ext cx="187920" cy="32400"/>
                </a:xfrm>
                <a:prstGeom prst="rect">
                  <a:avLst/>
                </a:prstGeom>
              </p:spPr>
            </p:pic>
          </mc:Fallback>
        </mc:AlternateContent>
        <mc:AlternateContent xmlns:mc="http://schemas.openxmlformats.org/markup-compatibility/2006">
          <mc:Choice xmlns:p14="http://schemas.microsoft.com/office/powerpoint/2010/main" Requires="p14">
            <p:contentPart p14:bwMode="auto" r:id="rId522">
              <p14:nvContentPartPr>
                <p14:cNvPr id="310" name="Freihand 309">
                  <a:extLst>
                    <a:ext uri="{FF2B5EF4-FFF2-40B4-BE49-F238E27FC236}">
                      <a16:creationId xmlns:a16="http://schemas.microsoft.com/office/drawing/2014/main" id="{55D4E54C-29AA-427B-9036-E2D2FCF4F407}"/>
                    </a:ext>
                  </a:extLst>
                </p14:cNvPr>
                <p14:cNvContentPartPr/>
                <p14:nvPr/>
              </p14:nvContentPartPr>
              <p14:xfrm>
                <a:off x="920088" y="4790808"/>
                <a:ext cx="249120" cy="19800"/>
              </p14:xfrm>
            </p:contentPart>
          </mc:Choice>
          <mc:Fallback>
            <p:pic>
              <p:nvPicPr>
                <p:cNvPr id="310" name="Freihand 309">
                  <a:extLst>
                    <a:ext uri="{FF2B5EF4-FFF2-40B4-BE49-F238E27FC236}">
                      <a16:creationId xmlns:a16="http://schemas.microsoft.com/office/drawing/2014/main" id="{55D4E54C-29AA-427B-9036-E2D2FCF4F407}"/>
                    </a:ext>
                  </a:extLst>
                </p:cNvPr>
                <p:cNvPicPr/>
                <p:nvPr/>
              </p:nvPicPr>
              <p:blipFill>
                <a:blip r:embed="rId523"/>
                <a:stretch>
                  <a:fillRect/>
                </a:stretch>
              </p:blipFill>
              <p:spPr>
                <a:xfrm>
                  <a:off x="915768" y="4786488"/>
                  <a:ext cx="257760" cy="28440"/>
                </a:xfrm>
                <a:prstGeom prst="rect">
                  <a:avLst/>
                </a:prstGeom>
              </p:spPr>
            </p:pic>
          </mc:Fallback>
        </mc:AlternateContent>
        <mc:AlternateContent xmlns:mc="http://schemas.openxmlformats.org/markup-compatibility/2006">
          <mc:Choice xmlns:p14="http://schemas.microsoft.com/office/powerpoint/2010/main" Requires="p14">
            <p:contentPart p14:bwMode="auto" r:id="rId524">
              <p14:nvContentPartPr>
                <p14:cNvPr id="312" name="Freihand 311">
                  <a:extLst>
                    <a:ext uri="{FF2B5EF4-FFF2-40B4-BE49-F238E27FC236}">
                      <a16:creationId xmlns:a16="http://schemas.microsoft.com/office/drawing/2014/main" id="{E0C11665-4868-4FF7-B471-EDAFFA3673CB}"/>
                    </a:ext>
                  </a:extLst>
                </p14:cNvPr>
                <p14:cNvContentPartPr/>
                <p14:nvPr/>
              </p14:nvContentPartPr>
              <p14:xfrm>
                <a:off x="1236528" y="5005368"/>
                <a:ext cx="184320" cy="29880"/>
              </p14:xfrm>
            </p:contentPart>
          </mc:Choice>
          <mc:Fallback>
            <p:pic>
              <p:nvPicPr>
                <p:cNvPr id="312" name="Freihand 311">
                  <a:extLst>
                    <a:ext uri="{FF2B5EF4-FFF2-40B4-BE49-F238E27FC236}">
                      <a16:creationId xmlns:a16="http://schemas.microsoft.com/office/drawing/2014/main" id="{E0C11665-4868-4FF7-B471-EDAFFA3673CB}"/>
                    </a:ext>
                  </a:extLst>
                </p:cNvPr>
                <p:cNvPicPr/>
                <p:nvPr/>
              </p:nvPicPr>
              <p:blipFill>
                <a:blip r:embed="rId525"/>
                <a:stretch>
                  <a:fillRect/>
                </a:stretch>
              </p:blipFill>
              <p:spPr>
                <a:xfrm>
                  <a:off x="1232208" y="5001048"/>
                  <a:ext cx="192960" cy="38520"/>
                </a:xfrm>
                <a:prstGeom prst="rect">
                  <a:avLst/>
                </a:prstGeom>
              </p:spPr>
            </p:pic>
          </mc:Fallback>
        </mc:AlternateContent>
        <mc:AlternateContent xmlns:mc="http://schemas.openxmlformats.org/markup-compatibility/2006">
          <mc:Choice xmlns:p14="http://schemas.microsoft.com/office/powerpoint/2010/main" Requires="p14">
            <p:contentPart p14:bwMode="auto" r:id="rId526">
              <p14:nvContentPartPr>
                <p14:cNvPr id="313" name="Freihand 312">
                  <a:extLst>
                    <a:ext uri="{FF2B5EF4-FFF2-40B4-BE49-F238E27FC236}">
                      <a16:creationId xmlns:a16="http://schemas.microsoft.com/office/drawing/2014/main" id="{922F441A-BC1C-4F9C-A6C4-3676F873A820}"/>
                    </a:ext>
                  </a:extLst>
                </p14:cNvPr>
                <p14:cNvContentPartPr/>
                <p14:nvPr/>
              </p14:nvContentPartPr>
              <p14:xfrm>
                <a:off x="1257408" y="5077008"/>
                <a:ext cx="169200" cy="3600"/>
              </p14:xfrm>
            </p:contentPart>
          </mc:Choice>
          <mc:Fallback>
            <p:pic>
              <p:nvPicPr>
                <p:cNvPr id="313" name="Freihand 312">
                  <a:extLst>
                    <a:ext uri="{FF2B5EF4-FFF2-40B4-BE49-F238E27FC236}">
                      <a16:creationId xmlns:a16="http://schemas.microsoft.com/office/drawing/2014/main" id="{922F441A-BC1C-4F9C-A6C4-3676F873A820}"/>
                    </a:ext>
                  </a:extLst>
                </p:cNvPr>
                <p:cNvPicPr/>
                <p:nvPr/>
              </p:nvPicPr>
              <p:blipFill>
                <a:blip r:embed="rId527"/>
                <a:stretch>
                  <a:fillRect/>
                </a:stretch>
              </p:blipFill>
              <p:spPr>
                <a:xfrm>
                  <a:off x="1253088" y="5072688"/>
                  <a:ext cx="177840" cy="12240"/>
                </a:xfrm>
                <a:prstGeom prst="rect">
                  <a:avLst/>
                </a:prstGeom>
              </p:spPr>
            </p:pic>
          </mc:Fallback>
        </mc:AlternateContent>
        <mc:AlternateContent xmlns:mc="http://schemas.openxmlformats.org/markup-compatibility/2006">
          <mc:Choice xmlns:p14="http://schemas.microsoft.com/office/powerpoint/2010/main" Requires="p14">
            <p:contentPart p14:bwMode="auto" r:id="rId528">
              <p14:nvContentPartPr>
                <p14:cNvPr id="315" name="Freihand 314">
                  <a:extLst>
                    <a:ext uri="{FF2B5EF4-FFF2-40B4-BE49-F238E27FC236}">
                      <a16:creationId xmlns:a16="http://schemas.microsoft.com/office/drawing/2014/main" id="{82F14A3B-9052-476C-9FB7-0D60C5508E52}"/>
                    </a:ext>
                  </a:extLst>
                </p14:cNvPr>
                <p14:cNvContentPartPr/>
                <p14:nvPr/>
              </p14:nvContentPartPr>
              <p14:xfrm>
                <a:off x="1590048" y="4681008"/>
                <a:ext cx="149040" cy="406440"/>
              </p14:xfrm>
            </p:contentPart>
          </mc:Choice>
          <mc:Fallback>
            <p:pic>
              <p:nvPicPr>
                <p:cNvPr id="315" name="Freihand 314">
                  <a:extLst>
                    <a:ext uri="{FF2B5EF4-FFF2-40B4-BE49-F238E27FC236}">
                      <a16:creationId xmlns:a16="http://schemas.microsoft.com/office/drawing/2014/main" id="{82F14A3B-9052-476C-9FB7-0D60C5508E52}"/>
                    </a:ext>
                  </a:extLst>
                </p:cNvPr>
                <p:cNvPicPr/>
                <p:nvPr/>
              </p:nvPicPr>
              <p:blipFill>
                <a:blip r:embed="rId529"/>
                <a:stretch>
                  <a:fillRect/>
                </a:stretch>
              </p:blipFill>
              <p:spPr>
                <a:xfrm>
                  <a:off x="1585728" y="4676688"/>
                  <a:ext cx="157680" cy="415080"/>
                </a:xfrm>
                <a:prstGeom prst="rect">
                  <a:avLst/>
                </a:prstGeom>
              </p:spPr>
            </p:pic>
          </mc:Fallback>
        </mc:AlternateContent>
        <mc:AlternateContent xmlns:mc="http://schemas.openxmlformats.org/markup-compatibility/2006">
          <mc:Choice xmlns:p14="http://schemas.microsoft.com/office/powerpoint/2010/main" Requires="p14">
            <p:contentPart p14:bwMode="auto" r:id="rId530">
              <p14:nvContentPartPr>
                <p14:cNvPr id="316" name="Freihand 315">
                  <a:extLst>
                    <a:ext uri="{FF2B5EF4-FFF2-40B4-BE49-F238E27FC236}">
                      <a16:creationId xmlns:a16="http://schemas.microsoft.com/office/drawing/2014/main" id="{ABE79C1E-2B5A-43EB-B490-236AFCFD8C15}"/>
                    </a:ext>
                  </a:extLst>
                </p14:cNvPr>
                <p14:cNvContentPartPr/>
                <p14:nvPr/>
              </p14:nvContentPartPr>
              <p14:xfrm>
                <a:off x="1798128" y="4560408"/>
                <a:ext cx="1070280" cy="120960"/>
              </p14:xfrm>
            </p:contentPart>
          </mc:Choice>
          <mc:Fallback>
            <p:pic>
              <p:nvPicPr>
                <p:cNvPr id="316" name="Freihand 315">
                  <a:extLst>
                    <a:ext uri="{FF2B5EF4-FFF2-40B4-BE49-F238E27FC236}">
                      <a16:creationId xmlns:a16="http://schemas.microsoft.com/office/drawing/2014/main" id="{ABE79C1E-2B5A-43EB-B490-236AFCFD8C15}"/>
                    </a:ext>
                  </a:extLst>
                </p:cNvPr>
                <p:cNvPicPr/>
                <p:nvPr/>
              </p:nvPicPr>
              <p:blipFill>
                <a:blip r:embed="rId531"/>
                <a:stretch>
                  <a:fillRect/>
                </a:stretch>
              </p:blipFill>
              <p:spPr>
                <a:xfrm>
                  <a:off x="1793808" y="4556088"/>
                  <a:ext cx="1078920" cy="129600"/>
                </a:xfrm>
                <a:prstGeom prst="rect">
                  <a:avLst/>
                </a:prstGeom>
              </p:spPr>
            </p:pic>
          </mc:Fallback>
        </mc:AlternateContent>
        <mc:AlternateContent xmlns:mc="http://schemas.openxmlformats.org/markup-compatibility/2006">
          <mc:Choice xmlns:p14="http://schemas.microsoft.com/office/powerpoint/2010/main" Requires="p14">
            <p:contentPart p14:bwMode="auto" r:id="rId532">
              <p14:nvContentPartPr>
                <p14:cNvPr id="317" name="Freihand 316">
                  <a:extLst>
                    <a:ext uri="{FF2B5EF4-FFF2-40B4-BE49-F238E27FC236}">
                      <a16:creationId xmlns:a16="http://schemas.microsoft.com/office/drawing/2014/main" id="{99E61CD0-5F28-4806-A55A-7C71B37764A5}"/>
                    </a:ext>
                  </a:extLst>
                </p14:cNvPr>
                <p14:cNvContentPartPr/>
                <p14:nvPr/>
              </p14:nvContentPartPr>
              <p14:xfrm>
                <a:off x="1886328" y="4689648"/>
                <a:ext cx="134640" cy="131040"/>
              </p14:xfrm>
            </p:contentPart>
          </mc:Choice>
          <mc:Fallback>
            <p:pic>
              <p:nvPicPr>
                <p:cNvPr id="317" name="Freihand 316">
                  <a:extLst>
                    <a:ext uri="{FF2B5EF4-FFF2-40B4-BE49-F238E27FC236}">
                      <a16:creationId xmlns:a16="http://schemas.microsoft.com/office/drawing/2014/main" id="{99E61CD0-5F28-4806-A55A-7C71B37764A5}"/>
                    </a:ext>
                  </a:extLst>
                </p:cNvPr>
                <p:cNvPicPr/>
                <p:nvPr/>
              </p:nvPicPr>
              <p:blipFill>
                <a:blip r:embed="rId533"/>
                <a:stretch>
                  <a:fillRect/>
                </a:stretch>
              </p:blipFill>
              <p:spPr>
                <a:xfrm>
                  <a:off x="1882008" y="4685328"/>
                  <a:ext cx="143280" cy="139680"/>
                </a:xfrm>
                <a:prstGeom prst="rect">
                  <a:avLst/>
                </a:prstGeom>
              </p:spPr>
            </p:pic>
          </mc:Fallback>
        </mc:AlternateContent>
        <mc:AlternateContent xmlns:mc="http://schemas.openxmlformats.org/markup-compatibility/2006">
          <mc:Choice xmlns:p14="http://schemas.microsoft.com/office/powerpoint/2010/main" Requires="p14">
            <p:contentPart p14:bwMode="auto" r:id="rId534">
              <p14:nvContentPartPr>
                <p14:cNvPr id="318" name="Freihand 317">
                  <a:extLst>
                    <a:ext uri="{FF2B5EF4-FFF2-40B4-BE49-F238E27FC236}">
                      <a16:creationId xmlns:a16="http://schemas.microsoft.com/office/drawing/2014/main" id="{6D0D161C-D626-4ABD-AC27-8B2C510BE2F3}"/>
                    </a:ext>
                  </a:extLst>
                </p14:cNvPr>
                <p14:cNvContentPartPr/>
                <p14:nvPr/>
              </p14:nvContentPartPr>
              <p14:xfrm>
                <a:off x="2032128" y="4671648"/>
                <a:ext cx="115920" cy="122040"/>
              </p14:xfrm>
            </p:contentPart>
          </mc:Choice>
          <mc:Fallback>
            <p:pic>
              <p:nvPicPr>
                <p:cNvPr id="318" name="Freihand 317">
                  <a:extLst>
                    <a:ext uri="{FF2B5EF4-FFF2-40B4-BE49-F238E27FC236}">
                      <a16:creationId xmlns:a16="http://schemas.microsoft.com/office/drawing/2014/main" id="{6D0D161C-D626-4ABD-AC27-8B2C510BE2F3}"/>
                    </a:ext>
                  </a:extLst>
                </p:cNvPr>
                <p:cNvPicPr/>
                <p:nvPr/>
              </p:nvPicPr>
              <p:blipFill>
                <a:blip r:embed="rId535"/>
                <a:stretch>
                  <a:fillRect/>
                </a:stretch>
              </p:blipFill>
              <p:spPr>
                <a:xfrm>
                  <a:off x="2027808" y="4667328"/>
                  <a:ext cx="124560" cy="130680"/>
                </a:xfrm>
                <a:prstGeom prst="rect">
                  <a:avLst/>
                </a:prstGeom>
              </p:spPr>
            </p:pic>
          </mc:Fallback>
        </mc:AlternateContent>
        <mc:AlternateContent xmlns:mc="http://schemas.openxmlformats.org/markup-compatibility/2006">
          <mc:Choice xmlns:p14="http://schemas.microsoft.com/office/powerpoint/2010/main" Requires="p14">
            <p:contentPart p14:bwMode="auto" r:id="rId536">
              <p14:nvContentPartPr>
                <p14:cNvPr id="319" name="Freihand 318">
                  <a:extLst>
                    <a:ext uri="{FF2B5EF4-FFF2-40B4-BE49-F238E27FC236}">
                      <a16:creationId xmlns:a16="http://schemas.microsoft.com/office/drawing/2014/main" id="{DFFBC503-3FA7-4BB8-9BD1-12AC849A60E5}"/>
                    </a:ext>
                  </a:extLst>
                </p14:cNvPr>
                <p14:cNvContentPartPr/>
                <p14:nvPr/>
              </p14:nvContentPartPr>
              <p14:xfrm>
                <a:off x="2195208" y="4687128"/>
                <a:ext cx="110520" cy="147960"/>
              </p14:xfrm>
            </p:contentPart>
          </mc:Choice>
          <mc:Fallback>
            <p:pic>
              <p:nvPicPr>
                <p:cNvPr id="319" name="Freihand 318">
                  <a:extLst>
                    <a:ext uri="{FF2B5EF4-FFF2-40B4-BE49-F238E27FC236}">
                      <a16:creationId xmlns:a16="http://schemas.microsoft.com/office/drawing/2014/main" id="{DFFBC503-3FA7-4BB8-9BD1-12AC849A60E5}"/>
                    </a:ext>
                  </a:extLst>
                </p:cNvPr>
                <p:cNvPicPr/>
                <p:nvPr/>
              </p:nvPicPr>
              <p:blipFill>
                <a:blip r:embed="rId537"/>
                <a:stretch>
                  <a:fillRect/>
                </a:stretch>
              </p:blipFill>
              <p:spPr>
                <a:xfrm>
                  <a:off x="2190888" y="4682808"/>
                  <a:ext cx="119160" cy="156600"/>
                </a:xfrm>
                <a:prstGeom prst="rect">
                  <a:avLst/>
                </a:prstGeom>
              </p:spPr>
            </p:pic>
          </mc:Fallback>
        </mc:AlternateContent>
        <mc:AlternateContent xmlns:mc="http://schemas.openxmlformats.org/markup-compatibility/2006">
          <mc:Choice xmlns:p14="http://schemas.microsoft.com/office/powerpoint/2010/main" Requires="p14">
            <p:contentPart p14:bwMode="auto" r:id="rId538">
              <p14:nvContentPartPr>
                <p14:cNvPr id="320" name="Freihand 319">
                  <a:extLst>
                    <a:ext uri="{FF2B5EF4-FFF2-40B4-BE49-F238E27FC236}">
                      <a16:creationId xmlns:a16="http://schemas.microsoft.com/office/drawing/2014/main" id="{F47062D4-7C4A-4392-A3D9-45DB61853443}"/>
                    </a:ext>
                  </a:extLst>
                </p14:cNvPr>
                <p14:cNvContentPartPr/>
                <p14:nvPr/>
              </p14:nvContentPartPr>
              <p14:xfrm>
                <a:off x="2310048" y="4772088"/>
                <a:ext cx="27000" cy="79920"/>
              </p14:xfrm>
            </p:contentPart>
          </mc:Choice>
          <mc:Fallback>
            <p:pic>
              <p:nvPicPr>
                <p:cNvPr id="320" name="Freihand 319">
                  <a:extLst>
                    <a:ext uri="{FF2B5EF4-FFF2-40B4-BE49-F238E27FC236}">
                      <a16:creationId xmlns:a16="http://schemas.microsoft.com/office/drawing/2014/main" id="{F47062D4-7C4A-4392-A3D9-45DB61853443}"/>
                    </a:ext>
                  </a:extLst>
                </p:cNvPr>
                <p:cNvPicPr/>
                <p:nvPr/>
              </p:nvPicPr>
              <p:blipFill>
                <a:blip r:embed="rId539"/>
                <a:stretch>
                  <a:fillRect/>
                </a:stretch>
              </p:blipFill>
              <p:spPr>
                <a:xfrm>
                  <a:off x="2305728" y="4767768"/>
                  <a:ext cx="35640" cy="88560"/>
                </a:xfrm>
                <a:prstGeom prst="rect">
                  <a:avLst/>
                </a:prstGeom>
              </p:spPr>
            </p:pic>
          </mc:Fallback>
        </mc:AlternateContent>
        <mc:AlternateContent xmlns:mc="http://schemas.openxmlformats.org/markup-compatibility/2006">
          <mc:Choice xmlns:p14="http://schemas.microsoft.com/office/powerpoint/2010/main" Requires="p14">
            <p:contentPart p14:bwMode="auto" r:id="rId540">
              <p14:nvContentPartPr>
                <p14:cNvPr id="322" name="Freihand 321">
                  <a:extLst>
                    <a:ext uri="{FF2B5EF4-FFF2-40B4-BE49-F238E27FC236}">
                      <a16:creationId xmlns:a16="http://schemas.microsoft.com/office/drawing/2014/main" id="{BCF2E6F7-4CBA-45D3-90DD-ABCB8D048879}"/>
                    </a:ext>
                  </a:extLst>
                </p14:cNvPr>
                <p14:cNvContentPartPr/>
                <p14:nvPr/>
              </p14:nvContentPartPr>
              <p14:xfrm>
                <a:off x="2392128" y="4694688"/>
                <a:ext cx="119160" cy="116640"/>
              </p14:xfrm>
            </p:contentPart>
          </mc:Choice>
          <mc:Fallback>
            <p:pic>
              <p:nvPicPr>
                <p:cNvPr id="322" name="Freihand 321">
                  <a:extLst>
                    <a:ext uri="{FF2B5EF4-FFF2-40B4-BE49-F238E27FC236}">
                      <a16:creationId xmlns:a16="http://schemas.microsoft.com/office/drawing/2014/main" id="{BCF2E6F7-4CBA-45D3-90DD-ABCB8D048879}"/>
                    </a:ext>
                  </a:extLst>
                </p:cNvPr>
                <p:cNvPicPr/>
                <p:nvPr/>
              </p:nvPicPr>
              <p:blipFill>
                <a:blip r:embed="rId541"/>
                <a:stretch>
                  <a:fillRect/>
                </a:stretch>
              </p:blipFill>
              <p:spPr>
                <a:xfrm>
                  <a:off x="2387808" y="4690368"/>
                  <a:ext cx="127800" cy="125280"/>
                </a:xfrm>
                <a:prstGeom prst="rect">
                  <a:avLst/>
                </a:prstGeom>
              </p:spPr>
            </p:pic>
          </mc:Fallback>
        </mc:AlternateContent>
        <mc:AlternateContent xmlns:mc="http://schemas.openxmlformats.org/markup-compatibility/2006">
          <mc:Choice xmlns:p14="http://schemas.microsoft.com/office/powerpoint/2010/main" Requires="p14">
            <p:contentPart p14:bwMode="auto" r:id="rId542">
              <p14:nvContentPartPr>
                <p14:cNvPr id="323" name="Freihand 322">
                  <a:extLst>
                    <a:ext uri="{FF2B5EF4-FFF2-40B4-BE49-F238E27FC236}">
                      <a16:creationId xmlns:a16="http://schemas.microsoft.com/office/drawing/2014/main" id="{87345D35-6737-4734-9939-3B4C5BD813D5}"/>
                    </a:ext>
                  </a:extLst>
                </p14:cNvPr>
                <p14:cNvContentPartPr/>
                <p14:nvPr/>
              </p14:nvContentPartPr>
              <p14:xfrm>
                <a:off x="2431368" y="4673088"/>
                <a:ext cx="110160" cy="33840"/>
              </p14:xfrm>
            </p:contentPart>
          </mc:Choice>
          <mc:Fallback>
            <p:pic>
              <p:nvPicPr>
                <p:cNvPr id="323" name="Freihand 322">
                  <a:extLst>
                    <a:ext uri="{FF2B5EF4-FFF2-40B4-BE49-F238E27FC236}">
                      <a16:creationId xmlns:a16="http://schemas.microsoft.com/office/drawing/2014/main" id="{87345D35-6737-4734-9939-3B4C5BD813D5}"/>
                    </a:ext>
                  </a:extLst>
                </p:cNvPr>
                <p:cNvPicPr/>
                <p:nvPr/>
              </p:nvPicPr>
              <p:blipFill>
                <a:blip r:embed="rId543"/>
                <a:stretch>
                  <a:fillRect/>
                </a:stretch>
              </p:blipFill>
              <p:spPr>
                <a:xfrm>
                  <a:off x="2427048" y="4668768"/>
                  <a:ext cx="118800" cy="42480"/>
                </a:xfrm>
                <a:prstGeom prst="rect">
                  <a:avLst/>
                </a:prstGeom>
              </p:spPr>
            </p:pic>
          </mc:Fallback>
        </mc:AlternateContent>
        <mc:AlternateContent xmlns:mc="http://schemas.openxmlformats.org/markup-compatibility/2006">
          <mc:Choice xmlns:p14="http://schemas.microsoft.com/office/powerpoint/2010/main" Requires="p14">
            <p:contentPart p14:bwMode="auto" r:id="rId544">
              <p14:nvContentPartPr>
                <p14:cNvPr id="324" name="Freihand 323">
                  <a:extLst>
                    <a:ext uri="{FF2B5EF4-FFF2-40B4-BE49-F238E27FC236}">
                      <a16:creationId xmlns:a16="http://schemas.microsoft.com/office/drawing/2014/main" id="{30E818D8-43D6-4B9C-9017-B515E12FCBC1}"/>
                    </a:ext>
                  </a:extLst>
                </p14:cNvPr>
                <p14:cNvContentPartPr/>
                <p14:nvPr/>
              </p14:nvContentPartPr>
              <p14:xfrm>
                <a:off x="2559888" y="4686408"/>
                <a:ext cx="84960" cy="163440"/>
              </p14:xfrm>
            </p:contentPart>
          </mc:Choice>
          <mc:Fallback>
            <p:pic>
              <p:nvPicPr>
                <p:cNvPr id="324" name="Freihand 323">
                  <a:extLst>
                    <a:ext uri="{FF2B5EF4-FFF2-40B4-BE49-F238E27FC236}">
                      <a16:creationId xmlns:a16="http://schemas.microsoft.com/office/drawing/2014/main" id="{30E818D8-43D6-4B9C-9017-B515E12FCBC1}"/>
                    </a:ext>
                  </a:extLst>
                </p:cNvPr>
                <p:cNvPicPr/>
                <p:nvPr/>
              </p:nvPicPr>
              <p:blipFill>
                <a:blip r:embed="rId545"/>
                <a:stretch>
                  <a:fillRect/>
                </a:stretch>
              </p:blipFill>
              <p:spPr>
                <a:xfrm>
                  <a:off x="2555568" y="4682088"/>
                  <a:ext cx="93600" cy="172080"/>
                </a:xfrm>
                <a:prstGeom prst="rect">
                  <a:avLst/>
                </a:prstGeom>
              </p:spPr>
            </p:pic>
          </mc:Fallback>
        </mc:AlternateContent>
        <mc:AlternateContent xmlns:mc="http://schemas.openxmlformats.org/markup-compatibility/2006">
          <mc:Choice xmlns:p14="http://schemas.microsoft.com/office/powerpoint/2010/main" Requires="p14">
            <p:contentPart p14:bwMode="auto" r:id="rId546">
              <p14:nvContentPartPr>
                <p14:cNvPr id="325" name="Freihand 324">
                  <a:extLst>
                    <a:ext uri="{FF2B5EF4-FFF2-40B4-BE49-F238E27FC236}">
                      <a16:creationId xmlns:a16="http://schemas.microsoft.com/office/drawing/2014/main" id="{5522F289-F375-4AEE-B4DF-51A0859BBB0A}"/>
                    </a:ext>
                  </a:extLst>
                </p14:cNvPr>
                <p14:cNvContentPartPr/>
                <p14:nvPr/>
              </p14:nvContentPartPr>
              <p14:xfrm>
                <a:off x="1972368" y="4889808"/>
                <a:ext cx="573120" cy="24840"/>
              </p14:xfrm>
            </p:contentPart>
          </mc:Choice>
          <mc:Fallback>
            <p:pic>
              <p:nvPicPr>
                <p:cNvPr id="325" name="Freihand 324">
                  <a:extLst>
                    <a:ext uri="{FF2B5EF4-FFF2-40B4-BE49-F238E27FC236}">
                      <a16:creationId xmlns:a16="http://schemas.microsoft.com/office/drawing/2014/main" id="{5522F289-F375-4AEE-B4DF-51A0859BBB0A}"/>
                    </a:ext>
                  </a:extLst>
                </p:cNvPr>
                <p:cNvPicPr/>
                <p:nvPr/>
              </p:nvPicPr>
              <p:blipFill>
                <a:blip r:embed="rId547"/>
                <a:stretch>
                  <a:fillRect/>
                </a:stretch>
              </p:blipFill>
              <p:spPr>
                <a:xfrm>
                  <a:off x="1968048" y="4885488"/>
                  <a:ext cx="581760" cy="33480"/>
                </a:xfrm>
                <a:prstGeom prst="rect">
                  <a:avLst/>
                </a:prstGeom>
              </p:spPr>
            </p:pic>
          </mc:Fallback>
        </mc:AlternateContent>
        <mc:AlternateContent xmlns:mc="http://schemas.openxmlformats.org/markup-compatibility/2006">
          <mc:Choice xmlns:p14="http://schemas.microsoft.com/office/powerpoint/2010/main" Requires="p14">
            <p:contentPart p14:bwMode="auto" r:id="rId548">
              <p14:nvContentPartPr>
                <p14:cNvPr id="326" name="Freihand 325">
                  <a:extLst>
                    <a:ext uri="{FF2B5EF4-FFF2-40B4-BE49-F238E27FC236}">
                      <a16:creationId xmlns:a16="http://schemas.microsoft.com/office/drawing/2014/main" id="{5DDEB892-EEF3-43E2-B235-D8DE8E3E4EF7}"/>
                    </a:ext>
                  </a:extLst>
                </p14:cNvPr>
                <p14:cNvContentPartPr/>
                <p14:nvPr/>
              </p14:nvContentPartPr>
              <p14:xfrm>
                <a:off x="1973088" y="4999968"/>
                <a:ext cx="164160" cy="133920"/>
              </p14:xfrm>
            </p:contentPart>
          </mc:Choice>
          <mc:Fallback>
            <p:pic>
              <p:nvPicPr>
                <p:cNvPr id="326" name="Freihand 325">
                  <a:extLst>
                    <a:ext uri="{FF2B5EF4-FFF2-40B4-BE49-F238E27FC236}">
                      <a16:creationId xmlns:a16="http://schemas.microsoft.com/office/drawing/2014/main" id="{5DDEB892-EEF3-43E2-B235-D8DE8E3E4EF7}"/>
                    </a:ext>
                  </a:extLst>
                </p:cNvPr>
                <p:cNvPicPr/>
                <p:nvPr/>
              </p:nvPicPr>
              <p:blipFill>
                <a:blip r:embed="rId549"/>
                <a:stretch>
                  <a:fillRect/>
                </a:stretch>
              </p:blipFill>
              <p:spPr>
                <a:xfrm>
                  <a:off x="1968768" y="4995648"/>
                  <a:ext cx="172800" cy="142560"/>
                </a:xfrm>
                <a:prstGeom prst="rect">
                  <a:avLst/>
                </a:prstGeom>
              </p:spPr>
            </p:pic>
          </mc:Fallback>
        </mc:AlternateContent>
        <mc:AlternateContent xmlns:mc="http://schemas.openxmlformats.org/markup-compatibility/2006">
          <mc:Choice xmlns:p14="http://schemas.microsoft.com/office/powerpoint/2010/main" Requires="p14">
            <p:contentPart p14:bwMode="auto" r:id="rId550">
              <p14:nvContentPartPr>
                <p14:cNvPr id="327" name="Freihand 326">
                  <a:extLst>
                    <a:ext uri="{FF2B5EF4-FFF2-40B4-BE49-F238E27FC236}">
                      <a16:creationId xmlns:a16="http://schemas.microsoft.com/office/drawing/2014/main" id="{3F4B9C48-0DAF-480C-AC02-778272B649BA}"/>
                    </a:ext>
                  </a:extLst>
                </p14:cNvPr>
                <p14:cNvContentPartPr/>
                <p14:nvPr/>
              </p14:nvContentPartPr>
              <p14:xfrm>
                <a:off x="2165328" y="5010768"/>
                <a:ext cx="75960" cy="100440"/>
              </p14:xfrm>
            </p:contentPart>
          </mc:Choice>
          <mc:Fallback>
            <p:pic>
              <p:nvPicPr>
                <p:cNvPr id="327" name="Freihand 326">
                  <a:extLst>
                    <a:ext uri="{FF2B5EF4-FFF2-40B4-BE49-F238E27FC236}">
                      <a16:creationId xmlns:a16="http://schemas.microsoft.com/office/drawing/2014/main" id="{3F4B9C48-0DAF-480C-AC02-778272B649BA}"/>
                    </a:ext>
                  </a:extLst>
                </p:cNvPr>
                <p:cNvPicPr/>
                <p:nvPr/>
              </p:nvPicPr>
              <p:blipFill>
                <a:blip r:embed="rId551"/>
                <a:stretch>
                  <a:fillRect/>
                </a:stretch>
              </p:blipFill>
              <p:spPr>
                <a:xfrm>
                  <a:off x="2161008" y="5006448"/>
                  <a:ext cx="84600" cy="109080"/>
                </a:xfrm>
                <a:prstGeom prst="rect">
                  <a:avLst/>
                </a:prstGeom>
              </p:spPr>
            </p:pic>
          </mc:Fallback>
        </mc:AlternateContent>
        <mc:AlternateContent xmlns:mc="http://schemas.openxmlformats.org/markup-compatibility/2006">
          <mc:Choice xmlns:p14="http://schemas.microsoft.com/office/powerpoint/2010/main" Requires="p14">
            <p:contentPart p14:bwMode="auto" r:id="rId552">
              <p14:nvContentPartPr>
                <p14:cNvPr id="328" name="Freihand 327">
                  <a:extLst>
                    <a:ext uri="{FF2B5EF4-FFF2-40B4-BE49-F238E27FC236}">
                      <a16:creationId xmlns:a16="http://schemas.microsoft.com/office/drawing/2014/main" id="{4A2A3CAD-7003-4DED-9F74-E5683EA48F46}"/>
                    </a:ext>
                  </a:extLst>
                </p14:cNvPr>
                <p14:cNvContentPartPr/>
                <p14:nvPr/>
              </p14:nvContentPartPr>
              <p14:xfrm>
                <a:off x="2315808" y="5020488"/>
                <a:ext cx="76320" cy="92880"/>
              </p14:xfrm>
            </p:contentPart>
          </mc:Choice>
          <mc:Fallback>
            <p:pic>
              <p:nvPicPr>
                <p:cNvPr id="328" name="Freihand 327">
                  <a:extLst>
                    <a:ext uri="{FF2B5EF4-FFF2-40B4-BE49-F238E27FC236}">
                      <a16:creationId xmlns:a16="http://schemas.microsoft.com/office/drawing/2014/main" id="{4A2A3CAD-7003-4DED-9F74-E5683EA48F46}"/>
                    </a:ext>
                  </a:extLst>
                </p:cNvPr>
                <p:cNvPicPr/>
                <p:nvPr/>
              </p:nvPicPr>
              <p:blipFill>
                <a:blip r:embed="rId553"/>
                <a:stretch>
                  <a:fillRect/>
                </a:stretch>
              </p:blipFill>
              <p:spPr>
                <a:xfrm>
                  <a:off x="2311488" y="5016168"/>
                  <a:ext cx="84960" cy="101520"/>
                </a:xfrm>
                <a:prstGeom prst="rect">
                  <a:avLst/>
                </a:prstGeom>
              </p:spPr>
            </p:pic>
          </mc:Fallback>
        </mc:AlternateContent>
        <mc:AlternateContent xmlns:mc="http://schemas.openxmlformats.org/markup-compatibility/2006">
          <mc:Choice xmlns:p14="http://schemas.microsoft.com/office/powerpoint/2010/main" Requires="p14">
            <p:contentPart p14:bwMode="auto" r:id="rId554">
              <p14:nvContentPartPr>
                <p14:cNvPr id="329" name="Freihand 328">
                  <a:extLst>
                    <a:ext uri="{FF2B5EF4-FFF2-40B4-BE49-F238E27FC236}">
                      <a16:creationId xmlns:a16="http://schemas.microsoft.com/office/drawing/2014/main" id="{57BFDCA5-0CC5-4381-801D-CE80E5660C61}"/>
                    </a:ext>
                  </a:extLst>
                </p14:cNvPr>
                <p14:cNvContentPartPr/>
                <p14:nvPr/>
              </p14:nvContentPartPr>
              <p14:xfrm>
                <a:off x="2791368" y="4929408"/>
                <a:ext cx="148680" cy="23760"/>
              </p14:xfrm>
            </p:contentPart>
          </mc:Choice>
          <mc:Fallback>
            <p:pic>
              <p:nvPicPr>
                <p:cNvPr id="329" name="Freihand 328">
                  <a:extLst>
                    <a:ext uri="{FF2B5EF4-FFF2-40B4-BE49-F238E27FC236}">
                      <a16:creationId xmlns:a16="http://schemas.microsoft.com/office/drawing/2014/main" id="{57BFDCA5-0CC5-4381-801D-CE80E5660C61}"/>
                    </a:ext>
                  </a:extLst>
                </p:cNvPr>
                <p:cNvPicPr/>
                <p:nvPr/>
              </p:nvPicPr>
              <p:blipFill>
                <a:blip r:embed="rId555"/>
                <a:stretch>
                  <a:fillRect/>
                </a:stretch>
              </p:blipFill>
              <p:spPr>
                <a:xfrm>
                  <a:off x="2787048" y="4925088"/>
                  <a:ext cx="157320" cy="32400"/>
                </a:xfrm>
                <a:prstGeom prst="rect">
                  <a:avLst/>
                </a:prstGeom>
              </p:spPr>
            </p:pic>
          </mc:Fallback>
        </mc:AlternateContent>
        <mc:AlternateContent xmlns:mc="http://schemas.openxmlformats.org/markup-compatibility/2006">
          <mc:Choice xmlns:p14="http://schemas.microsoft.com/office/powerpoint/2010/main" Requires="p14">
            <p:contentPart p14:bwMode="auto" r:id="rId556">
              <p14:nvContentPartPr>
                <p14:cNvPr id="330" name="Freihand 329">
                  <a:extLst>
                    <a:ext uri="{FF2B5EF4-FFF2-40B4-BE49-F238E27FC236}">
                      <a16:creationId xmlns:a16="http://schemas.microsoft.com/office/drawing/2014/main" id="{2457995F-7F14-4316-B7A7-3699FDD373EE}"/>
                    </a:ext>
                  </a:extLst>
                </p14:cNvPr>
                <p14:cNvContentPartPr/>
                <p14:nvPr/>
              </p14:nvContentPartPr>
              <p14:xfrm>
                <a:off x="2993688" y="4862448"/>
                <a:ext cx="136440" cy="181800"/>
              </p14:xfrm>
            </p:contentPart>
          </mc:Choice>
          <mc:Fallback>
            <p:pic>
              <p:nvPicPr>
                <p:cNvPr id="330" name="Freihand 329">
                  <a:extLst>
                    <a:ext uri="{FF2B5EF4-FFF2-40B4-BE49-F238E27FC236}">
                      <a16:creationId xmlns:a16="http://schemas.microsoft.com/office/drawing/2014/main" id="{2457995F-7F14-4316-B7A7-3699FDD373EE}"/>
                    </a:ext>
                  </a:extLst>
                </p:cNvPr>
                <p:cNvPicPr/>
                <p:nvPr/>
              </p:nvPicPr>
              <p:blipFill>
                <a:blip r:embed="rId557"/>
                <a:stretch>
                  <a:fillRect/>
                </a:stretch>
              </p:blipFill>
              <p:spPr>
                <a:xfrm>
                  <a:off x="2989368" y="4858128"/>
                  <a:ext cx="145080" cy="190440"/>
                </a:xfrm>
                <a:prstGeom prst="rect">
                  <a:avLst/>
                </a:prstGeom>
              </p:spPr>
            </p:pic>
          </mc:Fallback>
        </mc:AlternateContent>
        <mc:AlternateContent xmlns:mc="http://schemas.openxmlformats.org/markup-compatibility/2006">
          <mc:Choice xmlns:p14="http://schemas.microsoft.com/office/powerpoint/2010/main" Requires="p14">
            <p:contentPart p14:bwMode="auto" r:id="rId558">
              <p14:nvContentPartPr>
                <p14:cNvPr id="331" name="Freihand 330">
                  <a:extLst>
                    <a:ext uri="{FF2B5EF4-FFF2-40B4-BE49-F238E27FC236}">
                      <a16:creationId xmlns:a16="http://schemas.microsoft.com/office/drawing/2014/main" id="{65036401-DCC4-4837-A9F4-226FA1AF58B1}"/>
                    </a:ext>
                  </a:extLst>
                </p14:cNvPr>
                <p14:cNvContentPartPr/>
                <p14:nvPr/>
              </p14:nvContentPartPr>
              <p14:xfrm>
                <a:off x="3266928" y="4867848"/>
                <a:ext cx="173520" cy="55080"/>
              </p14:xfrm>
            </p:contentPart>
          </mc:Choice>
          <mc:Fallback>
            <p:pic>
              <p:nvPicPr>
                <p:cNvPr id="331" name="Freihand 330">
                  <a:extLst>
                    <a:ext uri="{FF2B5EF4-FFF2-40B4-BE49-F238E27FC236}">
                      <a16:creationId xmlns:a16="http://schemas.microsoft.com/office/drawing/2014/main" id="{65036401-DCC4-4837-A9F4-226FA1AF58B1}"/>
                    </a:ext>
                  </a:extLst>
                </p:cNvPr>
                <p:cNvPicPr/>
                <p:nvPr/>
              </p:nvPicPr>
              <p:blipFill>
                <a:blip r:embed="rId559"/>
                <a:stretch>
                  <a:fillRect/>
                </a:stretch>
              </p:blipFill>
              <p:spPr>
                <a:xfrm>
                  <a:off x="3262608" y="4863528"/>
                  <a:ext cx="182160" cy="63720"/>
                </a:xfrm>
                <a:prstGeom prst="rect">
                  <a:avLst/>
                </a:prstGeom>
              </p:spPr>
            </p:pic>
          </mc:Fallback>
        </mc:AlternateContent>
        <mc:AlternateContent xmlns:mc="http://schemas.openxmlformats.org/markup-compatibility/2006">
          <mc:Choice xmlns:p14="http://schemas.microsoft.com/office/powerpoint/2010/main" Requires="p14">
            <p:contentPart p14:bwMode="auto" r:id="rId560">
              <p14:nvContentPartPr>
                <p14:cNvPr id="332" name="Freihand 331">
                  <a:extLst>
                    <a:ext uri="{FF2B5EF4-FFF2-40B4-BE49-F238E27FC236}">
                      <a16:creationId xmlns:a16="http://schemas.microsoft.com/office/drawing/2014/main" id="{23FF7B86-AAC1-4C17-AB64-845E50403C72}"/>
                    </a:ext>
                  </a:extLst>
                </p14:cNvPr>
                <p14:cNvContentPartPr/>
                <p14:nvPr/>
              </p14:nvContentPartPr>
              <p14:xfrm>
                <a:off x="3266568" y="4947048"/>
                <a:ext cx="256320" cy="60120"/>
              </p14:xfrm>
            </p:contentPart>
          </mc:Choice>
          <mc:Fallback>
            <p:pic>
              <p:nvPicPr>
                <p:cNvPr id="332" name="Freihand 331">
                  <a:extLst>
                    <a:ext uri="{FF2B5EF4-FFF2-40B4-BE49-F238E27FC236}">
                      <a16:creationId xmlns:a16="http://schemas.microsoft.com/office/drawing/2014/main" id="{23FF7B86-AAC1-4C17-AB64-845E50403C72}"/>
                    </a:ext>
                  </a:extLst>
                </p:cNvPr>
                <p:cNvPicPr/>
                <p:nvPr/>
              </p:nvPicPr>
              <p:blipFill>
                <a:blip r:embed="rId561"/>
                <a:stretch>
                  <a:fillRect/>
                </a:stretch>
              </p:blipFill>
              <p:spPr>
                <a:xfrm>
                  <a:off x="3262248" y="4942728"/>
                  <a:ext cx="264960" cy="68760"/>
                </a:xfrm>
                <a:prstGeom prst="rect">
                  <a:avLst/>
                </a:prstGeom>
              </p:spPr>
            </p:pic>
          </mc:Fallback>
        </mc:AlternateContent>
        <mc:AlternateContent xmlns:mc="http://schemas.openxmlformats.org/markup-compatibility/2006">
          <mc:Choice xmlns:p14="http://schemas.microsoft.com/office/powerpoint/2010/main" Requires="p14">
            <p:contentPart p14:bwMode="auto" r:id="rId562">
              <p14:nvContentPartPr>
                <p14:cNvPr id="334" name="Freihand 333">
                  <a:extLst>
                    <a:ext uri="{FF2B5EF4-FFF2-40B4-BE49-F238E27FC236}">
                      <a16:creationId xmlns:a16="http://schemas.microsoft.com/office/drawing/2014/main" id="{4699AB2A-A569-4F01-A3CC-8A975CC02A79}"/>
                    </a:ext>
                  </a:extLst>
                </p14:cNvPr>
                <p14:cNvContentPartPr/>
                <p14:nvPr/>
              </p14:nvContentPartPr>
              <p14:xfrm>
                <a:off x="3571128" y="4752648"/>
                <a:ext cx="173520" cy="207000"/>
              </p14:xfrm>
            </p:contentPart>
          </mc:Choice>
          <mc:Fallback>
            <p:pic>
              <p:nvPicPr>
                <p:cNvPr id="334" name="Freihand 333">
                  <a:extLst>
                    <a:ext uri="{FF2B5EF4-FFF2-40B4-BE49-F238E27FC236}">
                      <a16:creationId xmlns:a16="http://schemas.microsoft.com/office/drawing/2014/main" id="{4699AB2A-A569-4F01-A3CC-8A975CC02A79}"/>
                    </a:ext>
                  </a:extLst>
                </p:cNvPr>
                <p:cNvPicPr/>
                <p:nvPr/>
              </p:nvPicPr>
              <p:blipFill>
                <a:blip r:embed="rId563"/>
                <a:stretch>
                  <a:fillRect/>
                </a:stretch>
              </p:blipFill>
              <p:spPr>
                <a:xfrm>
                  <a:off x="3566808" y="4748328"/>
                  <a:ext cx="182160" cy="215640"/>
                </a:xfrm>
                <a:prstGeom prst="rect">
                  <a:avLst/>
                </a:prstGeom>
              </p:spPr>
            </p:pic>
          </mc:Fallback>
        </mc:AlternateContent>
        <mc:AlternateContent xmlns:mc="http://schemas.openxmlformats.org/markup-compatibility/2006">
          <mc:Choice xmlns:p14="http://schemas.microsoft.com/office/powerpoint/2010/main" Requires="p14">
            <p:contentPart p14:bwMode="auto" r:id="rId564">
              <p14:nvContentPartPr>
                <p14:cNvPr id="335" name="Freihand 334">
                  <a:extLst>
                    <a:ext uri="{FF2B5EF4-FFF2-40B4-BE49-F238E27FC236}">
                      <a16:creationId xmlns:a16="http://schemas.microsoft.com/office/drawing/2014/main" id="{E05B6D76-D150-4F81-B1BD-A17E92C75F7D}"/>
                    </a:ext>
                  </a:extLst>
                </p14:cNvPr>
                <p14:cNvContentPartPr/>
                <p14:nvPr/>
              </p14:nvContentPartPr>
              <p14:xfrm>
                <a:off x="3799008" y="4777128"/>
                <a:ext cx="121680" cy="148680"/>
              </p14:xfrm>
            </p:contentPart>
          </mc:Choice>
          <mc:Fallback>
            <p:pic>
              <p:nvPicPr>
                <p:cNvPr id="335" name="Freihand 334">
                  <a:extLst>
                    <a:ext uri="{FF2B5EF4-FFF2-40B4-BE49-F238E27FC236}">
                      <a16:creationId xmlns:a16="http://schemas.microsoft.com/office/drawing/2014/main" id="{E05B6D76-D150-4F81-B1BD-A17E92C75F7D}"/>
                    </a:ext>
                  </a:extLst>
                </p:cNvPr>
                <p:cNvPicPr/>
                <p:nvPr/>
              </p:nvPicPr>
              <p:blipFill>
                <a:blip r:embed="rId565"/>
                <a:stretch>
                  <a:fillRect/>
                </a:stretch>
              </p:blipFill>
              <p:spPr>
                <a:xfrm>
                  <a:off x="3794688" y="4772808"/>
                  <a:ext cx="130320" cy="157320"/>
                </a:xfrm>
                <a:prstGeom prst="rect">
                  <a:avLst/>
                </a:prstGeom>
              </p:spPr>
            </p:pic>
          </mc:Fallback>
        </mc:AlternateContent>
        <mc:AlternateContent xmlns:mc="http://schemas.openxmlformats.org/markup-compatibility/2006">
          <mc:Choice xmlns:p14="http://schemas.microsoft.com/office/powerpoint/2010/main" Requires="p14">
            <p:contentPart p14:bwMode="auto" r:id="rId566">
              <p14:nvContentPartPr>
                <p14:cNvPr id="336" name="Freihand 335">
                  <a:extLst>
                    <a:ext uri="{FF2B5EF4-FFF2-40B4-BE49-F238E27FC236}">
                      <a16:creationId xmlns:a16="http://schemas.microsoft.com/office/drawing/2014/main" id="{FE6F3F44-2EF9-492B-A415-D268BC123E18}"/>
                    </a:ext>
                  </a:extLst>
                </p14:cNvPr>
                <p14:cNvContentPartPr/>
                <p14:nvPr/>
              </p14:nvContentPartPr>
              <p14:xfrm>
                <a:off x="3940488" y="4919688"/>
                <a:ext cx="34560" cy="136800"/>
              </p14:xfrm>
            </p:contentPart>
          </mc:Choice>
          <mc:Fallback>
            <p:pic>
              <p:nvPicPr>
                <p:cNvPr id="336" name="Freihand 335">
                  <a:extLst>
                    <a:ext uri="{FF2B5EF4-FFF2-40B4-BE49-F238E27FC236}">
                      <a16:creationId xmlns:a16="http://schemas.microsoft.com/office/drawing/2014/main" id="{FE6F3F44-2EF9-492B-A415-D268BC123E18}"/>
                    </a:ext>
                  </a:extLst>
                </p:cNvPr>
                <p:cNvPicPr/>
                <p:nvPr/>
              </p:nvPicPr>
              <p:blipFill>
                <a:blip r:embed="rId567"/>
                <a:stretch>
                  <a:fillRect/>
                </a:stretch>
              </p:blipFill>
              <p:spPr>
                <a:xfrm>
                  <a:off x="3936168" y="4915368"/>
                  <a:ext cx="43200" cy="145440"/>
                </a:xfrm>
                <a:prstGeom prst="rect">
                  <a:avLst/>
                </a:prstGeom>
              </p:spPr>
            </p:pic>
          </mc:Fallback>
        </mc:AlternateContent>
        <mc:AlternateContent xmlns:mc="http://schemas.openxmlformats.org/markup-compatibility/2006">
          <mc:Choice xmlns:p14="http://schemas.microsoft.com/office/powerpoint/2010/main" Requires="p14">
            <p:contentPart p14:bwMode="auto" r:id="rId568">
              <p14:nvContentPartPr>
                <p14:cNvPr id="337" name="Freihand 336">
                  <a:extLst>
                    <a:ext uri="{FF2B5EF4-FFF2-40B4-BE49-F238E27FC236}">
                      <a16:creationId xmlns:a16="http://schemas.microsoft.com/office/drawing/2014/main" id="{C79BFC58-5A5C-481F-BF10-7D802D72B57F}"/>
                    </a:ext>
                  </a:extLst>
                </p14:cNvPr>
                <p14:cNvContentPartPr/>
                <p14:nvPr/>
              </p14:nvContentPartPr>
              <p14:xfrm>
                <a:off x="4028328" y="4768488"/>
                <a:ext cx="138240" cy="196920"/>
              </p14:xfrm>
            </p:contentPart>
          </mc:Choice>
          <mc:Fallback>
            <p:pic>
              <p:nvPicPr>
                <p:cNvPr id="337" name="Freihand 336">
                  <a:extLst>
                    <a:ext uri="{FF2B5EF4-FFF2-40B4-BE49-F238E27FC236}">
                      <a16:creationId xmlns:a16="http://schemas.microsoft.com/office/drawing/2014/main" id="{C79BFC58-5A5C-481F-BF10-7D802D72B57F}"/>
                    </a:ext>
                  </a:extLst>
                </p:cNvPr>
                <p:cNvPicPr/>
                <p:nvPr/>
              </p:nvPicPr>
              <p:blipFill>
                <a:blip r:embed="rId569"/>
                <a:stretch>
                  <a:fillRect/>
                </a:stretch>
              </p:blipFill>
              <p:spPr>
                <a:xfrm>
                  <a:off x="4024008" y="4764168"/>
                  <a:ext cx="146880" cy="205560"/>
                </a:xfrm>
                <a:prstGeom prst="rect">
                  <a:avLst/>
                </a:prstGeom>
              </p:spPr>
            </p:pic>
          </mc:Fallback>
        </mc:AlternateContent>
        <mc:AlternateContent xmlns:mc="http://schemas.openxmlformats.org/markup-compatibility/2006">
          <mc:Choice xmlns:p14="http://schemas.microsoft.com/office/powerpoint/2010/main" Requires="p14">
            <p:contentPart p14:bwMode="auto" r:id="rId570">
              <p14:nvContentPartPr>
                <p14:cNvPr id="338" name="Freihand 337">
                  <a:extLst>
                    <a:ext uri="{FF2B5EF4-FFF2-40B4-BE49-F238E27FC236}">
                      <a16:creationId xmlns:a16="http://schemas.microsoft.com/office/drawing/2014/main" id="{007D36C5-B0B2-46B1-9818-D6936EE359F0}"/>
                    </a:ext>
                  </a:extLst>
                </p14:cNvPr>
                <p14:cNvContentPartPr/>
                <p14:nvPr/>
              </p14:nvContentPartPr>
              <p14:xfrm>
                <a:off x="4177728" y="4747608"/>
                <a:ext cx="114840" cy="225720"/>
              </p14:xfrm>
            </p:contentPart>
          </mc:Choice>
          <mc:Fallback>
            <p:pic>
              <p:nvPicPr>
                <p:cNvPr id="338" name="Freihand 337">
                  <a:extLst>
                    <a:ext uri="{FF2B5EF4-FFF2-40B4-BE49-F238E27FC236}">
                      <a16:creationId xmlns:a16="http://schemas.microsoft.com/office/drawing/2014/main" id="{007D36C5-B0B2-46B1-9818-D6936EE359F0}"/>
                    </a:ext>
                  </a:extLst>
                </p:cNvPr>
                <p:cNvPicPr/>
                <p:nvPr/>
              </p:nvPicPr>
              <p:blipFill>
                <a:blip r:embed="rId571"/>
                <a:stretch>
                  <a:fillRect/>
                </a:stretch>
              </p:blipFill>
              <p:spPr>
                <a:xfrm>
                  <a:off x="4173408" y="4743288"/>
                  <a:ext cx="123480" cy="234360"/>
                </a:xfrm>
                <a:prstGeom prst="rect">
                  <a:avLst/>
                </a:prstGeom>
              </p:spPr>
            </p:pic>
          </mc:Fallback>
        </mc:AlternateContent>
        <mc:AlternateContent xmlns:mc="http://schemas.openxmlformats.org/markup-compatibility/2006">
          <mc:Choice xmlns:p14="http://schemas.microsoft.com/office/powerpoint/2010/main" Requires="p14">
            <p:contentPart p14:bwMode="auto" r:id="rId572">
              <p14:nvContentPartPr>
                <p14:cNvPr id="339" name="Freihand 338">
                  <a:extLst>
                    <a:ext uri="{FF2B5EF4-FFF2-40B4-BE49-F238E27FC236}">
                      <a16:creationId xmlns:a16="http://schemas.microsoft.com/office/drawing/2014/main" id="{B414CEF3-5E8F-4F96-A7D1-F0B5640DA407}"/>
                    </a:ext>
                  </a:extLst>
                </p14:cNvPr>
                <p14:cNvContentPartPr/>
                <p14:nvPr/>
              </p14:nvContentPartPr>
              <p14:xfrm>
                <a:off x="4398048" y="4787208"/>
                <a:ext cx="70200" cy="146160"/>
              </p14:xfrm>
            </p:contentPart>
          </mc:Choice>
          <mc:Fallback>
            <p:pic>
              <p:nvPicPr>
                <p:cNvPr id="339" name="Freihand 338">
                  <a:extLst>
                    <a:ext uri="{FF2B5EF4-FFF2-40B4-BE49-F238E27FC236}">
                      <a16:creationId xmlns:a16="http://schemas.microsoft.com/office/drawing/2014/main" id="{B414CEF3-5E8F-4F96-A7D1-F0B5640DA407}"/>
                    </a:ext>
                  </a:extLst>
                </p:cNvPr>
                <p:cNvPicPr/>
                <p:nvPr/>
              </p:nvPicPr>
              <p:blipFill>
                <a:blip r:embed="rId573"/>
                <a:stretch>
                  <a:fillRect/>
                </a:stretch>
              </p:blipFill>
              <p:spPr>
                <a:xfrm>
                  <a:off x="4393728" y="4782888"/>
                  <a:ext cx="78840" cy="154800"/>
                </a:xfrm>
                <a:prstGeom prst="rect">
                  <a:avLst/>
                </a:prstGeom>
              </p:spPr>
            </p:pic>
          </mc:Fallback>
        </mc:AlternateContent>
        <mc:AlternateContent xmlns:mc="http://schemas.openxmlformats.org/markup-compatibility/2006">
          <mc:Choice xmlns:p14="http://schemas.microsoft.com/office/powerpoint/2010/main" Requires="p14">
            <p:contentPart p14:bwMode="auto" r:id="rId574">
              <p14:nvContentPartPr>
                <p14:cNvPr id="340" name="Freihand 339">
                  <a:extLst>
                    <a:ext uri="{FF2B5EF4-FFF2-40B4-BE49-F238E27FC236}">
                      <a16:creationId xmlns:a16="http://schemas.microsoft.com/office/drawing/2014/main" id="{93F835F1-C336-4B60-B48D-2D8A97679A75}"/>
                    </a:ext>
                  </a:extLst>
                </p14:cNvPr>
                <p14:cNvContentPartPr/>
                <p14:nvPr/>
              </p14:nvContentPartPr>
              <p14:xfrm>
                <a:off x="4311288" y="4696488"/>
                <a:ext cx="130680" cy="101520"/>
              </p14:xfrm>
            </p:contentPart>
          </mc:Choice>
          <mc:Fallback>
            <p:pic>
              <p:nvPicPr>
                <p:cNvPr id="340" name="Freihand 339">
                  <a:extLst>
                    <a:ext uri="{FF2B5EF4-FFF2-40B4-BE49-F238E27FC236}">
                      <a16:creationId xmlns:a16="http://schemas.microsoft.com/office/drawing/2014/main" id="{93F835F1-C336-4B60-B48D-2D8A97679A75}"/>
                    </a:ext>
                  </a:extLst>
                </p:cNvPr>
                <p:cNvPicPr/>
                <p:nvPr/>
              </p:nvPicPr>
              <p:blipFill>
                <a:blip r:embed="rId575"/>
                <a:stretch>
                  <a:fillRect/>
                </a:stretch>
              </p:blipFill>
              <p:spPr>
                <a:xfrm>
                  <a:off x="4306968" y="4692168"/>
                  <a:ext cx="139320" cy="110160"/>
                </a:xfrm>
                <a:prstGeom prst="rect">
                  <a:avLst/>
                </a:prstGeom>
              </p:spPr>
            </p:pic>
          </mc:Fallback>
        </mc:AlternateContent>
        <mc:AlternateContent xmlns:mc="http://schemas.openxmlformats.org/markup-compatibility/2006">
          <mc:Choice xmlns:p14="http://schemas.microsoft.com/office/powerpoint/2010/main" Requires="p14">
            <p:contentPart p14:bwMode="auto" r:id="rId576">
              <p14:nvContentPartPr>
                <p14:cNvPr id="341" name="Freihand 340">
                  <a:extLst>
                    <a:ext uri="{FF2B5EF4-FFF2-40B4-BE49-F238E27FC236}">
                      <a16:creationId xmlns:a16="http://schemas.microsoft.com/office/drawing/2014/main" id="{2152F0DA-6D6A-4B71-9C7E-4E97BD1277D4}"/>
                    </a:ext>
                  </a:extLst>
                </p14:cNvPr>
                <p14:cNvContentPartPr/>
                <p14:nvPr/>
              </p14:nvContentPartPr>
              <p14:xfrm>
                <a:off x="4463928" y="4841928"/>
                <a:ext cx="93960" cy="88200"/>
              </p14:xfrm>
            </p:contentPart>
          </mc:Choice>
          <mc:Fallback>
            <p:pic>
              <p:nvPicPr>
                <p:cNvPr id="341" name="Freihand 340">
                  <a:extLst>
                    <a:ext uri="{FF2B5EF4-FFF2-40B4-BE49-F238E27FC236}">
                      <a16:creationId xmlns:a16="http://schemas.microsoft.com/office/drawing/2014/main" id="{2152F0DA-6D6A-4B71-9C7E-4E97BD1277D4}"/>
                    </a:ext>
                  </a:extLst>
                </p:cNvPr>
                <p:cNvPicPr/>
                <p:nvPr/>
              </p:nvPicPr>
              <p:blipFill>
                <a:blip r:embed="rId577"/>
                <a:stretch>
                  <a:fillRect/>
                </a:stretch>
              </p:blipFill>
              <p:spPr>
                <a:xfrm>
                  <a:off x="4459608" y="4837608"/>
                  <a:ext cx="102600" cy="96840"/>
                </a:xfrm>
                <a:prstGeom prst="rect">
                  <a:avLst/>
                </a:prstGeom>
              </p:spPr>
            </p:pic>
          </mc:Fallback>
        </mc:AlternateContent>
        <mc:AlternateContent xmlns:mc="http://schemas.openxmlformats.org/markup-compatibility/2006">
          <mc:Choice xmlns:p14="http://schemas.microsoft.com/office/powerpoint/2010/main" Requires="p14">
            <p:contentPart p14:bwMode="auto" r:id="rId578">
              <p14:nvContentPartPr>
                <p14:cNvPr id="343" name="Freihand 342">
                  <a:extLst>
                    <a:ext uri="{FF2B5EF4-FFF2-40B4-BE49-F238E27FC236}">
                      <a16:creationId xmlns:a16="http://schemas.microsoft.com/office/drawing/2014/main" id="{4D7DB898-2128-45C6-86E1-C664E4B64EDF}"/>
                    </a:ext>
                  </a:extLst>
                </p14:cNvPr>
                <p14:cNvContentPartPr/>
                <p14:nvPr/>
              </p14:nvContentPartPr>
              <p14:xfrm>
                <a:off x="3624408" y="5033088"/>
                <a:ext cx="841320" cy="200520"/>
              </p14:xfrm>
            </p:contentPart>
          </mc:Choice>
          <mc:Fallback>
            <p:pic>
              <p:nvPicPr>
                <p:cNvPr id="343" name="Freihand 342">
                  <a:extLst>
                    <a:ext uri="{FF2B5EF4-FFF2-40B4-BE49-F238E27FC236}">
                      <a16:creationId xmlns:a16="http://schemas.microsoft.com/office/drawing/2014/main" id="{4D7DB898-2128-45C6-86E1-C664E4B64EDF}"/>
                    </a:ext>
                  </a:extLst>
                </p:cNvPr>
                <p:cNvPicPr/>
                <p:nvPr/>
              </p:nvPicPr>
              <p:blipFill>
                <a:blip r:embed="rId579"/>
                <a:stretch>
                  <a:fillRect/>
                </a:stretch>
              </p:blipFill>
              <p:spPr>
                <a:xfrm>
                  <a:off x="3620088" y="5028768"/>
                  <a:ext cx="849960" cy="209160"/>
                </a:xfrm>
                <a:prstGeom prst="rect">
                  <a:avLst/>
                </a:prstGeom>
              </p:spPr>
            </p:pic>
          </mc:Fallback>
        </mc:AlternateContent>
        <mc:AlternateContent xmlns:mc="http://schemas.openxmlformats.org/markup-compatibility/2006">
          <mc:Choice xmlns:p14="http://schemas.microsoft.com/office/powerpoint/2010/main" Requires="p14">
            <p:contentPart p14:bwMode="auto" r:id="rId580">
              <p14:nvContentPartPr>
                <p14:cNvPr id="344" name="Freihand 343">
                  <a:extLst>
                    <a:ext uri="{FF2B5EF4-FFF2-40B4-BE49-F238E27FC236}">
                      <a16:creationId xmlns:a16="http://schemas.microsoft.com/office/drawing/2014/main" id="{16D2E880-0B8C-4744-83D5-165F8871FB27}"/>
                    </a:ext>
                  </a:extLst>
                </p14:cNvPr>
                <p14:cNvContentPartPr/>
                <p14:nvPr/>
              </p14:nvContentPartPr>
              <p14:xfrm>
                <a:off x="3620808" y="5113368"/>
                <a:ext cx="951480" cy="172440"/>
              </p14:xfrm>
            </p:contentPart>
          </mc:Choice>
          <mc:Fallback>
            <p:pic>
              <p:nvPicPr>
                <p:cNvPr id="344" name="Freihand 343">
                  <a:extLst>
                    <a:ext uri="{FF2B5EF4-FFF2-40B4-BE49-F238E27FC236}">
                      <a16:creationId xmlns:a16="http://schemas.microsoft.com/office/drawing/2014/main" id="{16D2E880-0B8C-4744-83D5-165F8871FB27}"/>
                    </a:ext>
                  </a:extLst>
                </p:cNvPr>
                <p:cNvPicPr/>
                <p:nvPr/>
              </p:nvPicPr>
              <p:blipFill>
                <a:blip r:embed="rId581"/>
                <a:stretch>
                  <a:fillRect/>
                </a:stretch>
              </p:blipFill>
              <p:spPr>
                <a:xfrm>
                  <a:off x="3616488" y="5109048"/>
                  <a:ext cx="960120" cy="181080"/>
                </a:xfrm>
                <a:prstGeom prst="rect">
                  <a:avLst/>
                </a:prstGeom>
              </p:spPr>
            </p:pic>
          </mc:Fallback>
        </mc:AlternateContent>
      </p:grpSp>
    </p:spTree>
    <p:extLst>
      <p:ext uri="{BB962C8B-B14F-4D97-AF65-F5344CB8AC3E}">
        <p14:creationId xmlns:p14="http://schemas.microsoft.com/office/powerpoint/2010/main" val="1098954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1" name="Rectangle 2"/>
          <p:cNvSpPr>
            <a:spLocks noChangeArrowheads="1"/>
          </p:cNvSpPr>
          <p:nvPr/>
        </p:nvSpPr>
        <p:spPr bwMode="auto">
          <a:xfrm>
            <a:off x="4392613" y="217489"/>
            <a:ext cx="5803900"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a:solidFill>
                  <a:srgbClr val="000000"/>
                </a:solidFill>
                <a:latin typeface="Sparkasse Rg" pitchFamily="34" charset="0"/>
              </a:rPr>
              <a:t>Different Preisindices</a:t>
            </a:r>
          </a:p>
        </p:txBody>
      </p:sp>
      <p:sp>
        <p:nvSpPr>
          <p:cNvPr id="145412" name="Text Box 3"/>
          <p:cNvSpPr txBox="1">
            <a:spLocks noChangeArrowheads="1"/>
          </p:cNvSpPr>
          <p:nvPr/>
        </p:nvSpPr>
        <p:spPr bwMode="auto">
          <a:xfrm>
            <a:off x="1908176" y="1223963"/>
            <a:ext cx="8456613" cy="55800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de-DE"/>
          </a:p>
        </p:txBody>
      </p:sp>
      <p:sp>
        <p:nvSpPr>
          <p:cNvPr id="145413" name="Text Box 4"/>
          <p:cNvSpPr txBox="1">
            <a:spLocks noChangeArrowheads="1"/>
          </p:cNvSpPr>
          <p:nvPr/>
        </p:nvSpPr>
        <p:spPr bwMode="auto">
          <a:xfrm>
            <a:off x="87607" y="637013"/>
            <a:ext cx="12166448" cy="3970318"/>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de-DE" dirty="0"/>
              <a:t>Consumer </a:t>
            </a:r>
            <a:r>
              <a:rPr lang="de-DE" dirty="0" err="1"/>
              <a:t>price</a:t>
            </a:r>
            <a:r>
              <a:rPr lang="de-DE" dirty="0"/>
              <a:t> </a:t>
            </a:r>
            <a:r>
              <a:rPr lang="de-DE" dirty="0" err="1"/>
              <a:t>index</a:t>
            </a:r>
            <a:r>
              <a:rPr lang="de-DE" dirty="0"/>
              <a:t> → </a:t>
            </a:r>
            <a:r>
              <a:rPr lang="de-DE" dirty="0" err="1"/>
              <a:t>general</a:t>
            </a:r>
            <a:r>
              <a:rPr lang="de-DE" dirty="0"/>
              <a:t> </a:t>
            </a:r>
            <a:r>
              <a:rPr lang="de-DE" dirty="0" err="1"/>
              <a:t>inflation</a:t>
            </a:r>
            <a:r>
              <a:rPr lang="de-DE" dirty="0"/>
              <a:t>, relevant </a:t>
            </a:r>
            <a:r>
              <a:rPr lang="de-DE" dirty="0" err="1"/>
              <a:t>for</a:t>
            </a:r>
            <a:r>
              <a:rPr lang="de-DE" dirty="0"/>
              <a:t> private </a:t>
            </a:r>
            <a:r>
              <a:rPr lang="de-DE" dirty="0" err="1"/>
              <a:t>consumption</a:t>
            </a:r>
            <a:endParaRPr lang="de-DE" dirty="0"/>
          </a:p>
          <a:p>
            <a:endParaRPr lang="de-DE" dirty="0"/>
          </a:p>
          <a:p>
            <a:endParaRPr lang="de-DE" dirty="0"/>
          </a:p>
          <a:p>
            <a:endParaRPr lang="de-DE" dirty="0"/>
          </a:p>
          <a:p>
            <a:r>
              <a:rPr lang="de-DE" dirty="0"/>
              <a:t>GDP-</a:t>
            </a:r>
            <a:r>
              <a:rPr lang="de-DE" dirty="0" err="1"/>
              <a:t>Deflator</a:t>
            </a:r>
            <a:r>
              <a:rPr lang="de-DE" dirty="0"/>
              <a:t> → Index </a:t>
            </a:r>
            <a:r>
              <a:rPr lang="de-DE" dirty="0" err="1"/>
              <a:t>for</a:t>
            </a:r>
            <a:r>
              <a:rPr lang="de-DE" dirty="0"/>
              <a:t> </a:t>
            </a:r>
            <a:r>
              <a:rPr lang="de-DE" dirty="0" err="1"/>
              <a:t>the</a:t>
            </a:r>
            <a:r>
              <a:rPr lang="de-DE" dirty="0"/>
              <a:t> </a:t>
            </a:r>
            <a:r>
              <a:rPr lang="de-DE" dirty="0" err="1"/>
              <a:t>whole</a:t>
            </a:r>
            <a:r>
              <a:rPr lang="de-DE" dirty="0"/>
              <a:t> </a:t>
            </a:r>
            <a:r>
              <a:rPr lang="de-DE" dirty="0" err="1"/>
              <a:t>economy</a:t>
            </a:r>
            <a:r>
              <a:rPr lang="de-DE" dirty="0"/>
              <a:t>, </a:t>
            </a:r>
            <a:r>
              <a:rPr lang="de-DE" dirty="0" err="1"/>
              <a:t>scope</a:t>
            </a:r>
            <a:r>
              <a:rPr lang="de-DE" dirty="0"/>
              <a:t> </a:t>
            </a:r>
            <a:r>
              <a:rPr lang="de-DE" dirty="0" err="1"/>
              <a:t>of</a:t>
            </a:r>
            <a:r>
              <a:rPr lang="de-DE" dirty="0"/>
              <a:t> </a:t>
            </a:r>
            <a:r>
              <a:rPr lang="de-DE" dirty="0" err="1"/>
              <a:t>distirbution</a:t>
            </a:r>
            <a:r>
              <a:rPr lang="de-DE" dirty="0"/>
              <a:t> in wage </a:t>
            </a:r>
            <a:r>
              <a:rPr lang="de-DE" dirty="0" err="1"/>
              <a:t>negotiations</a:t>
            </a:r>
            <a:endParaRPr lang="de-DE" dirty="0"/>
          </a:p>
          <a:p>
            <a:endParaRPr lang="de-DE" dirty="0"/>
          </a:p>
          <a:p>
            <a:endParaRPr lang="de-DE" dirty="0"/>
          </a:p>
          <a:p>
            <a:endParaRPr lang="de-DE" dirty="0"/>
          </a:p>
          <a:p>
            <a:r>
              <a:rPr lang="de-DE" dirty="0"/>
              <a:t>Export- and Import </a:t>
            </a:r>
            <a:r>
              <a:rPr lang="de-DE" dirty="0" err="1"/>
              <a:t>prices</a:t>
            </a:r>
            <a:r>
              <a:rPr lang="de-DE" dirty="0"/>
              <a:t> → Indices </a:t>
            </a:r>
            <a:r>
              <a:rPr lang="de-DE" dirty="0" err="1"/>
              <a:t>for</a:t>
            </a:r>
            <a:r>
              <a:rPr lang="de-DE" dirty="0"/>
              <a:t> international trade (relevant </a:t>
            </a:r>
            <a:r>
              <a:rPr lang="de-DE" dirty="0" err="1"/>
              <a:t>for</a:t>
            </a:r>
            <a:r>
              <a:rPr lang="de-DE" dirty="0"/>
              <a:t> „</a:t>
            </a:r>
            <a:r>
              <a:rPr lang="de-DE" dirty="0" err="1"/>
              <a:t>imported</a:t>
            </a:r>
            <a:r>
              <a:rPr lang="de-DE" dirty="0"/>
              <a:t>“ </a:t>
            </a:r>
            <a:r>
              <a:rPr lang="de-DE" dirty="0" err="1"/>
              <a:t>inflation</a:t>
            </a:r>
            <a:r>
              <a:rPr lang="de-DE" dirty="0"/>
              <a:t>)</a:t>
            </a:r>
          </a:p>
          <a:p>
            <a:endParaRPr lang="de-DE" dirty="0"/>
          </a:p>
          <a:p>
            <a:endParaRPr lang="de-DE" dirty="0"/>
          </a:p>
          <a:p>
            <a:endParaRPr lang="de-DE" dirty="0"/>
          </a:p>
          <a:p>
            <a:endParaRPr lang="de-DE" dirty="0"/>
          </a:p>
          <a:p>
            <a:r>
              <a:rPr lang="de-DE" dirty="0" err="1"/>
              <a:t>Wolesale</a:t>
            </a:r>
            <a:r>
              <a:rPr lang="de-DE" dirty="0"/>
              <a:t> </a:t>
            </a:r>
            <a:r>
              <a:rPr lang="de-DE" dirty="0" err="1"/>
              <a:t>price</a:t>
            </a:r>
            <a:r>
              <a:rPr lang="de-DE" dirty="0"/>
              <a:t> </a:t>
            </a:r>
            <a:r>
              <a:rPr lang="de-DE" dirty="0" err="1"/>
              <a:t>index</a:t>
            </a:r>
            <a:r>
              <a:rPr lang="de-DE" dirty="0"/>
              <a:t>→ Whole </a:t>
            </a:r>
            <a:r>
              <a:rPr lang="de-DE" dirty="0" err="1"/>
              <a:t>sale</a:t>
            </a:r>
            <a:r>
              <a:rPr lang="de-DE" dirty="0"/>
              <a:t> trade </a:t>
            </a:r>
            <a:r>
              <a:rPr lang="de-DE" dirty="0" err="1"/>
              <a:t>is</a:t>
            </a:r>
            <a:r>
              <a:rPr lang="de-DE" dirty="0"/>
              <a:t> </a:t>
            </a:r>
            <a:r>
              <a:rPr lang="de-DE" dirty="0" err="1"/>
              <a:t>some</a:t>
            </a:r>
            <a:r>
              <a:rPr lang="de-DE" dirty="0"/>
              <a:t> </a:t>
            </a:r>
            <a:r>
              <a:rPr lang="de-DE" dirty="0" err="1"/>
              <a:t>kind</a:t>
            </a:r>
            <a:r>
              <a:rPr lang="de-DE" dirty="0"/>
              <a:t> </a:t>
            </a:r>
            <a:r>
              <a:rPr lang="de-DE" dirty="0" err="1"/>
              <a:t>of</a:t>
            </a:r>
            <a:r>
              <a:rPr lang="de-DE" dirty="0"/>
              <a:t> an </a:t>
            </a:r>
            <a:r>
              <a:rPr lang="de-DE" dirty="0" err="1"/>
              <a:t>early</a:t>
            </a:r>
            <a:r>
              <a:rPr lang="de-DE" dirty="0"/>
              <a:t> </a:t>
            </a:r>
            <a:r>
              <a:rPr lang="de-DE" dirty="0" err="1"/>
              <a:t>indicator</a:t>
            </a:r>
            <a:r>
              <a:rPr lang="de-DE" dirty="0"/>
              <a:t> </a:t>
            </a:r>
            <a:r>
              <a:rPr lang="de-DE" dirty="0" err="1"/>
              <a:t>for</a:t>
            </a:r>
            <a:r>
              <a:rPr lang="de-DE" dirty="0"/>
              <a:t> </a:t>
            </a:r>
            <a:r>
              <a:rPr lang="de-DE" dirty="0" err="1"/>
              <a:t>inflation</a:t>
            </a:r>
            <a:r>
              <a:rPr lang="de-DE" dirty="0"/>
              <a:t> </a:t>
            </a:r>
            <a:r>
              <a:rPr lang="de-DE" dirty="0" err="1"/>
              <a:t>based</a:t>
            </a:r>
            <a:r>
              <a:rPr lang="de-DE" dirty="0"/>
              <a:t> on CPI.</a:t>
            </a:r>
          </a:p>
        </p:txBody>
      </p:sp>
      <p:sp>
        <p:nvSpPr>
          <p:cNvPr id="8" name="Rechteck 7">
            <a:extLst>
              <a:ext uri="{FF2B5EF4-FFF2-40B4-BE49-F238E27FC236}">
                <a16:creationId xmlns:a16="http://schemas.microsoft.com/office/drawing/2014/main" id="{DD6EE8D7-AD6E-48BC-BFE2-C04CFF322D0B}"/>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mc:Choice xmlns:p14="http://schemas.microsoft.com/office/powerpoint/2010/main" Requires="p14">
          <p:contentPart p14:bwMode="auto" r:id="rId3">
            <p14:nvContentPartPr>
              <p14:cNvPr id="2" name="Freihand 1">
                <a:extLst>
                  <a:ext uri="{FF2B5EF4-FFF2-40B4-BE49-F238E27FC236}">
                    <a16:creationId xmlns:a16="http://schemas.microsoft.com/office/drawing/2014/main" id="{A08756ED-BCF0-4B8B-93AD-14C7E9DC51DA}"/>
                  </a:ext>
                </a:extLst>
              </p14:cNvPr>
              <p14:cNvContentPartPr/>
              <p14:nvPr/>
            </p14:nvContentPartPr>
            <p14:xfrm>
              <a:off x="190008" y="996048"/>
              <a:ext cx="2344320" cy="74880"/>
            </p14:xfrm>
          </p:contentPart>
        </mc:Choice>
        <mc:Fallback>
          <p:pic>
            <p:nvPicPr>
              <p:cNvPr id="2" name="Freihand 1">
                <a:extLst>
                  <a:ext uri="{FF2B5EF4-FFF2-40B4-BE49-F238E27FC236}">
                    <a16:creationId xmlns:a16="http://schemas.microsoft.com/office/drawing/2014/main" id="{A08756ED-BCF0-4B8B-93AD-14C7E9DC51DA}"/>
                  </a:ext>
                </a:extLst>
              </p:cNvPr>
              <p:cNvPicPr/>
              <p:nvPr/>
            </p:nvPicPr>
            <p:blipFill>
              <a:blip r:embed="rId4"/>
              <a:stretch>
                <a:fillRect/>
              </a:stretch>
            </p:blipFill>
            <p:spPr>
              <a:xfrm>
                <a:off x="185688" y="991728"/>
                <a:ext cx="2352960" cy="8352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3" name="Freihand 2">
                <a:extLst>
                  <a:ext uri="{FF2B5EF4-FFF2-40B4-BE49-F238E27FC236}">
                    <a16:creationId xmlns:a16="http://schemas.microsoft.com/office/drawing/2014/main" id="{671DD909-FB5C-4330-9C20-51D33C1EDE16}"/>
                  </a:ext>
                </a:extLst>
              </p14:cNvPr>
              <p14:cNvContentPartPr/>
              <p14:nvPr/>
            </p14:nvContentPartPr>
            <p14:xfrm>
              <a:off x="5134968" y="954288"/>
              <a:ext cx="1937880" cy="158400"/>
            </p14:xfrm>
          </p:contentPart>
        </mc:Choice>
        <mc:Fallback>
          <p:pic>
            <p:nvPicPr>
              <p:cNvPr id="3" name="Freihand 2">
                <a:extLst>
                  <a:ext uri="{FF2B5EF4-FFF2-40B4-BE49-F238E27FC236}">
                    <a16:creationId xmlns:a16="http://schemas.microsoft.com/office/drawing/2014/main" id="{671DD909-FB5C-4330-9C20-51D33C1EDE16}"/>
                  </a:ext>
                </a:extLst>
              </p:cNvPr>
              <p:cNvPicPr/>
              <p:nvPr/>
            </p:nvPicPr>
            <p:blipFill>
              <a:blip r:embed="rId6"/>
              <a:stretch>
                <a:fillRect/>
              </a:stretch>
            </p:blipFill>
            <p:spPr>
              <a:xfrm>
                <a:off x="5130648" y="949968"/>
                <a:ext cx="1946520" cy="167040"/>
              </a:xfrm>
              <a:prstGeom prst="rect">
                <a:avLst/>
              </a:prstGeom>
            </p:spPr>
          </p:pic>
        </mc:Fallback>
      </mc:AlternateContent>
      <p:grpSp>
        <p:nvGrpSpPr>
          <p:cNvPr id="34" name="Gruppieren 33">
            <a:extLst>
              <a:ext uri="{FF2B5EF4-FFF2-40B4-BE49-F238E27FC236}">
                <a16:creationId xmlns:a16="http://schemas.microsoft.com/office/drawing/2014/main" id="{BD7D9410-F627-4172-81AC-868ACB70FD7A}"/>
              </a:ext>
            </a:extLst>
          </p:cNvPr>
          <p:cNvGrpSpPr/>
          <p:nvPr/>
        </p:nvGrpSpPr>
        <p:grpSpPr>
          <a:xfrm>
            <a:off x="7586208" y="688968"/>
            <a:ext cx="1377000" cy="201240"/>
            <a:chOff x="7586208" y="688968"/>
            <a:chExt cx="1377000" cy="201240"/>
          </a:xfrm>
        </p:grpSpPr>
        <mc:AlternateContent xmlns:mc="http://schemas.openxmlformats.org/markup-compatibility/2006">
          <mc:Choice xmlns:p14="http://schemas.microsoft.com/office/powerpoint/2010/main" Requires="p14">
            <p:contentPart p14:bwMode="auto" r:id="rId7">
              <p14:nvContentPartPr>
                <p14:cNvPr id="4" name="Freihand 3">
                  <a:extLst>
                    <a:ext uri="{FF2B5EF4-FFF2-40B4-BE49-F238E27FC236}">
                      <a16:creationId xmlns:a16="http://schemas.microsoft.com/office/drawing/2014/main" id="{71A3B901-F57F-4114-A86D-1CE41E4055A3}"/>
                    </a:ext>
                  </a:extLst>
                </p14:cNvPr>
                <p14:cNvContentPartPr/>
                <p14:nvPr/>
              </p14:nvContentPartPr>
              <p14:xfrm>
                <a:off x="7586208" y="759168"/>
                <a:ext cx="204120" cy="131040"/>
              </p14:xfrm>
            </p:contentPart>
          </mc:Choice>
          <mc:Fallback>
            <p:pic>
              <p:nvPicPr>
                <p:cNvPr id="4" name="Freihand 3">
                  <a:extLst>
                    <a:ext uri="{FF2B5EF4-FFF2-40B4-BE49-F238E27FC236}">
                      <a16:creationId xmlns:a16="http://schemas.microsoft.com/office/drawing/2014/main" id="{71A3B901-F57F-4114-A86D-1CE41E4055A3}"/>
                    </a:ext>
                  </a:extLst>
                </p:cNvPr>
                <p:cNvPicPr/>
                <p:nvPr/>
              </p:nvPicPr>
              <p:blipFill>
                <a:blip r:embed="rId8"/>
                <a:stretch>
                  <a:fillRect/>
                </a:stretch>
              </p:blipFill>
              <p:spPr>
                <a:xfrm>
                  <a:off x="7581888" y="754848"/>
                  <a:ext cx="212760" cy="139680"/>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5" name="Freihand 4">
                  <a:extLst>
                    <a:ext uri="{FF2B5EF4-FFF2-40B4-BE49-F238E27FC236}">
                      <a16:creationId xmlns:a16="http://schemas.microsoft.com/office/drawing/2014/main" id="{3B3534D3-9481-4683-A255-638B43C27355}"/>
                    </a:ext>
                  </a:extLst>
                </p14:cNvPr>
                <p14:cNvContentPartPr/>
                <p14:nvPr/>
              </p14:nvContentPartPr>
              <p14:xfrm>
                <a:off x="7813368" y="760608"/>
                <a:ext cx="279720" cy="91440"/>
              </p14:xfrm>
            </p:contentPart>
          </mc:Choice>
          <mc:Fallback>
            <p:pic>
              <p:nvPicPr>
                <p:cNvPr id="5" name="Freihand 4">
                  <a:extLst>
                    <a:ext uri="{FF2B5EF4-FFF2-40B4-BE49-F238E27FC236}">
                      <a16:creationId xmlns:a16="http://schemas.microsoft.com/office/drawing/2014/main" id="{3B3534D3-9481-4683-A255-638B43C27355}"/>
                    </a:ext>
                  </a:extLst>
                </p:cNvPr>
                <p:cNvPicPr/>
                <p:nvPr/>
              </p:nvPicPr>
              <p:blipFill>
                <a:blip r:embed="rId10"/>
                <a:stretch>
                  <a:fillRect/>
                </a:stretch>
              </p:blipFill>
              <p:spPr>
                <a:xfrm>
                  <a:off x="7809048" y="756288"/>
                  <a:ext cx="288360" cy="100080"/>
                </a:xfrm>
                <a:prstGeom prst="rect">
                  <a:avLst/>
                </a:prstGeom>
              </p:spPr>
            </p:pic>
          </mc:Fallback>
        </mc:AlternateContent>
        <mc:AlternateContent xmlns:mc="http://schemas.openxmlformats.org/markup-compatibility/2006">
          <mc:Choice xmlns:p14="http://schemas.microsoft.com/office/powerpoint/2010/main" Requires="p14">
            <p:contentPart p14:bwMode="auto" r:id="rId11">
              <p14:nvContentPartPr>
                <p14:cNvPr id="6" name="Freihand 5">
                  <a:extLst>
                    <a:ext uri="{FF2B5EF4-FFF2-40B4-BE49-F238E27FC236}">
                      <a16:creationId xmlns:a16="http://schemas.microsoft.com/office/drawing/2014/main" id="{B2826FF5-675D-401E-BC56-CA098024CF5C}"/>
                    </a:ext>
                  </a:extLst>
                </p14:cNvPr>
                <p14:cNvContentPartPr/>
                <p14:nvPr/>
              </p14:nvContentPartPr>
              <p14:xfrm>
                <a:off x="8092728" y="702648"/>
                <a:ext cx="108000" cy="146880"/>
              </p14:xfrm>
            </p:contentPart>
          </mc:Choice>
          <mc:Fallback>
            <p:pic>
              <p:nvPicPr>
                <p:cNvPr id="6" name="Freihand 5">
                  <a:extLst>
                    <a:ext uri="{FF2B5EF4-FFF2-40B4-BE49-F238E27FC236}">
                      <a16:creationId xmlns:a16="http://schemas.microsoft.com/office/drawing/2014/main" id="{B2826FF5-675D-401E-BC56-CA098024CF5C}"/>
                    </a:ext>
                  </a:extLst>
                </p:cNvPr>
                <p:cNvPicPr/>
                <p:nvPr/>
              </p:nvPicPr>
              <p:blipFill>
                <a:blip r:embed="rId12"/>
                <a:stretch>
                  <a:fillRect/>
                </a:stretch>
              </p:blipFill>
              <p:spPr>
                <a:xfrm>
                  <a:off x="8088408" y="698328"/>
                  <a:ext cx="116640" cy="155520"/>
                </a:xfrm>
                <a:prstGeom prst="rect">
                  <a:avLst/>
                </a:prstGeom>
              </p:spPr>
            </p:pic>
          </mc:Fallback>
        </mc:AlternateContent>
        <mc:AlternateContent xmlns:mc="http://schemas.openxmlformats.org/markup-compatibility/2006">
          <mc:Choice xmlns:p14="http://schemas.microsoft.com/office/powerpoint/2010/main" Requires="p14">
            <p:contentPart p14:bwMode="auto" r:id="rId13">
              <p14:nvContentPartPr>
                <p14:cNvPr id="7" name="Freihand 6">
                  <a:extLst>
                    <a:ext uri="{FF2B5EF4-FFF2-40B4-BE49-F238E27FC236}">
                      <a16:creationId xmlns:a16="http://schemas.microsoft.com/office/drawing/2014/main" id="{EF8D2034-D5F0-4F68-ABEE-A806E8B0B090}"/>
                    </a:ext>
                  </a:extLst>
                </p14:cNvPr>
                <p14:cNvContentPartPr/>
                <p14:nvPr/>
              </p14:nvContentPartPr>
              <p14:xfrm>
                <a:off x="8246088" y="759888"/>
                <a:ext cx="225720" cy="64080"/>
              </p14:xfrm>
            </p:contentPart>
          </mc:Choice>
          <mc:Fallback>
            <p:pic>
              <p:nvPicPr>
                <p:cNvPr id="7" name="Freihand 6">
                  <a:extLst>
                    <a:ext uri="{FF2B5EF4-FFF2-40B4-BE49-F238E27FC236}">
                      <a16:creationId xmlns:a16="http://schemas.microsoft.com/office/drawing/2014/main" id="{EF8D2034-D5F0-4F68-ABEE-A806E8B0B090}"/>
                    </a:ext>
                  </a:extLst>
                </p:cNvPr>
                <p:cNvPicPr/>
                <p:nvPr/>
              </p:nvPicPr>
              <p:blipFill>
                <a:blip r:embed="rId14"/>
                <a:stretch>
                  <a:fillRect/>
                </a:stretch>
              </p:blipFill>
              <p:spPr>
                <a:xfrm>
                  <a:off x="8241768" y="755568"/>
                  <a:ext cx="234360" cy="72720"/>
                </a:xfrm>
                <a:prstGeom prst="rect">
                  <a:avLst/>
                </a:prstGeom>
              </p:spPr>
            </p:pic>
          </mc:Fallback>
        </mc:AlternateContent>
        <mc:AlternateContent xmlns:mc="http://schemas.openxmlformats.org/markup-compatibility/2006">
          <mc:Choice xmlns:p14="http://schemas.microsoft.com/office/powerpoint/2010/main" Requires="p14">
            <p:contentPart p14:bwMode="auto" r:id="rId15">
              <p14:nvContentPartPr>
                <p14:cNvPr id="9" name="Freihand 8">
                  <a:extLst>
                    <a:ext uri="{FF2B5EF4-FFF2-40B4-BE49-F238E27FC236}">
                      <a16:creationId xmlns:a16="http://schemas.microsoft.com/office/drawing/2014/main" id="{0E8139C9-C06E-4B0E-8213-D6AF8C2042B1}"/>
                    </a:ext>
                  </a:extLst>
                </p14:cNvPr>
                <p14:cNvContentPartPr/>
                <p14:nvPr/>
              </p14:nvContentPartPr>
              <p14:xfrm>
                <a:off x="8071848" y="730368"/>
                <a:ext cx="472680" cy="109800"/>
              </p14:xfrm>
            </p:contentPart>
          </mc:Choice>
          <mc:Fallback>
            <p:pic>
              <p:nvPicPr>
                <p:cNvPr id="9" name="Freihand 8">
                  <a:extLst>
                    <a:ext uri="{FF2B5EF4-FFF2-40B4-BE49-F238E27FC236}">
                      <a16:creationId xmlns:a16="http://schemas.microsoft.com/office/drawing/2014/main" id="{0E8139C9-C06E-4B0E-8213-D6AF8C2042B1}"/>
                    </a:ext>
                  </a:extLst>
                </p:cNvPr>
                <p:cNvPicPr/>
                <p:nvPr/>
              </p:nvPicPr>
              <p:blipFill>
                <a:blip r:embed="rId16"/>
                <a:stretch>
                  <a:fillRect/>
                </a:stretch>
              </p:blipFill>
              <p:spPr>
                <a:xfrm>
                  <a:off x="8067528" y="726048"/>
                  <a:ext cx="481320" cy="118440"/>
                </a:xfrm>
                <a:prstGeom prst="rect">
                  <a:avLst/>
                </a:prstGeom>
              </p:spPr>
            </p:pic>
          </mc:Fallback>
        </mc:AlternateContent>
        <mc:AlternateContent xmlns:mc="http://schemas.openxmlformats.org/markup-compatibility/2006">
          <mc:Choice xmlns:p14="http://schemas.microsoft.com/office/powerpoint/2010/main" Requires="p14">
            <p:contentPart p14:bwMode="auto" r:id="rId17">
              <p14:nvContentPartPr>
                <p14:cNvPr id="10" name="Freihand 9">
                  <a:extLst>
                    <a:ext uri="{FF2B5EF4-FFF2-40B4-BE49-F238E27FC236}">
                      <a16:creationId xmlns:a16="http://schemas.microsoft.com/office/drawing/2014/main" id="{9D7B18BF-A77F-4DDD-909D-7D4F7AE85588}"/>
                    </a:ext>
                  </a:extLst>
                </p14:cNvPr>
                <p14:cNvContentPartPr/>
                <p14:nvPr/>
              </p14:nvContentPartPr>
              <p14:xfrm>
                <a:off x="8521488" y="688968"/>
                <a:ext cx="123120" cy="147240"/>
              </p14:xfrm>
            </p:contentPart>
          </mc:Choice>
          <mc:Fallback>
            <p:pic>
              <p:nvPicPr>
                <p:cNvPr id="10" name="Freihand 9">
                  <a:extLst>
                    <a:ext uri="{FF2B5EF4-FFF2-40B4-BE49-F238E27FC236}">
                      <a16:creationId xmlns:a16="http://schemas.microsoft.com/office/drawing/2014/main" id="{9D7B18BF-A77F-4DDD-909D-7D4F7AE85588}"/>
                    </a:ext>
                  </a:extLst>
                </p:cNvPr>
                <p:cNvPicPr/>
                <p:nvPr/>
              </p:nvPicPr>
              <p:blipFill>
                <a:blip r:embed="rId18"/>
                <a:stretch>
                  <a:fillRect/>
                </a:stretch>
              </p:blipFill>
              <p:spPr>
                <a:xfrm>
                  <a:off x="8517168" y="684648"/>
                  <a:ext cx="131760" cy="155880"/>
                </a:xfrm>
                <a:prstGeom prst="rect">
                  <a:avLst/>
                </a:prstGeom>
              </p:spPr>
            </p:pic>
          </mc:Fallback>
        </mc:AlternateContent>
        <mc:AlternateContent xmlns:mc="http://schemas.openxmlformats.org/markup-compatibility/2006">
          <mc:Choice xmlns:p14="http://schemas.microsoft.com/office/powerpoint/2010/main" Requires="p14">
            <p:contentPart p14:bwMode="auto" r:id="rId19">
              <p14:nvContentPartPr>
                <p14:cNvPr id="11" name="Freihand 10">
                  <a:extLst>
                    <a:ext uri="{FF2B5EF4-FFF2-40B4-BE49-F238E27FC236}">
                      <a16:creationId xmlns:a16="http://schemas.microsoft.com/office/drawing/2014/main" id="{002DF20D-C5C2-4F30-8E74-D1FA6049D3FF}"/>
                    </a:ext>
                  </a:extLst>
                </p14:cNvPr>
                <p14:cNvContentPartPr/>
                <p14:nvPr/>
              </p14:nvContentPartPr>
              <p14:xfrm>
                <a:off x="8701128" y="718128"/>
                <a:ext cx="262080" cy="66960"/>
              </p14:xfrm>
            </p:contentPart>
          </mc:Choice>
          <mc:Fallback>
            <p:pic>
              <p:nvPicPr>
                <p:cNvPr id="11" name="Freihand 10">
                  <a:extLst>
                    <a:ext uri="{FF2B5EF4-FFF2-40B4-BE49-F238E27FC236}">
                      <a16:creationId xmlns:a16="http://schemas.microsoft.com/office/drawing/2014/main" id="{002DF20D-C5C2-4F30-8E74-D1FA6049D3FF}"/>
                    </a:ext>
                  </a:extLst>
                </p:cNvPr>
                <p:cNvPicPr/>
                <p:nvPr/>
              </p:nvPicPr>
              <p:blipFill>
                <a:blip r:embed="rId20"/>
                <a:stretch>
                  <a:fillRect/>
                </a:stretch>
              </p:blipFill>
              <p:spPr>
                <a:xfrm>
                  <a:off x="8696808" y="713808"/>
                  <a:ext cx="270720" cy="75600"/>
                </a:xfrm>
                <a:prstGeom prst="rect">
                  <a:avLst/>
                </a:prstGeom>
              </p:spPr>
            </p:pic>
          </mc:Fallback>
        </mc:AlternateContent>
      </p:grpSp>
      <p:grpSp>
        <p:nvGrpSpPr>
          <p:cNvPr id="33" name="Gruppieren 32">
            <a:extLst>
              <a:ext uri="{FF2B5EF4-FFF2-40B4-BE49-F238E27FC236}">
                <a16:creationId xmlns:a16="http://schemas.microsoft.com/office/drawing/2014/main" id="{07590AF2-580C-44E9-895B-5053EA3A9515}"/>
              </a:ext>
            </a:extLst>
          </p:cNvPr>
          <p:cNvGrpSpPr/>
          <p:nvPr/>
        </p:nvGrpSpPr>
        <p:grpSpPr>
          <a:xfrm>
            <a:off x="9200808" y="453888"/>
            <a:ext cx="2404440" cy="543960"/>
            <a:chOff x="9200808" y="453888"/>
            <a:chExt cx="2404440" cy="543960"/>
          </a:xfrm>
        </p:grpSpPr>
        <mc:AlternateContent xmlns:mc="http://schemas.openxmlformats.org/markup-compatibility/2006">
          <mc:Choice xmlns:p14="http://schemas.microsoft.com/office/powerpoint/2010/main" Requires="p14">
            <p:contentPart p14:bwMode="auto" r:id="rId21">
              <p14:nvContentPartPr>
                <p14:cNvPr id="12" name="Freihand 11">
                  <a:extLst>
                    <a:ext uri="{FF2B5EF4-FFF2-40B4-BE49-F238E27FC236}">
                      <a16:creationId xmlns:a16="http://schemas.microsoft.com/office/drawing/2014/main" id="{E69F293F-AE76-4B8A-BE3B-36E006F8F470}"/>
                    </a:ext>
                  </a:extLst>
                </p14:cNvPr>
                <p14:cNvContentPartPr/>
                <p14:nvPr/>
              </p14:nvContentPartPr>
              <p14:xfrm>
                <a:off x="9200808" y="659448"/>
                <a:ext cx="138240" cy="230040"/>
              </p14:xfrm>
            </p:contentPart>
          </mc:Choice>
          <mc:Fallback>
            <p:pic>
              <p:nvPicPr>
                <p:cNvPr id="12" name="Freihand 11">
                  <a:extLst>
                    <a:ext uri="{FF2B5EF4-FFF2-40B4-BE49-F238E27FC236}">
                      <a16:creationId xmlns:a16="http://schemas.microsoft.com/office/drawing/2014/main" id="{E69F293F-AE76-4B8A-BE3B-36E006F8F470}"/>
                    </a:ext>
                  </a:extLst>
                </p:cNvPr>
                <p:cNvPicPr/>
                <p:nvPr/>
              </p:nvPicPr>
              <p:blipFill>
                <a:blip r:embed="rId22"/>
                <a:stretch>
                  <a:fillRect/>
                </a:stretch>
              </p:blipFill>
              <p:spPr>
                <a:xfrm>
                  <a:off x="9196488" y="655128"/>
                  <a:ext cx="146880" cy="238680"/>
                </a:xfrm>
                <a:prstGeom prst="rect">
                  <a:avLst/>
                </a:prstGeom>
              </p:spPr>
            </p:pic>
          </mc:Fallback>
        </mc:AlternateContent>
        <mc:AlternateContent xmlns:mc="http://schemas.openxmlformats.org/markup-compatibility/2006">
          <mc:Choice xmlns:p14="http://schemas.microsoft.com/office/powerpoint/2010/main" Requires="p14">
            <p:contentPart p14:bwMode="auto" r:id="rId23">
              <p14:nvContentPartPr>
                <p14:cNvPr id="13" name="Freihand 12">
                  <a:extLst>
                    <a:ext uri="{FF2B5EF4-FFF2-40B4-BE49-F238E27FC236}">
                      <a16:creationId xmlns:a16="http://schemas.microsoft.com/office/drawing/2014/main" id="{80690B9E-E6A9-4888-A3EB-A2E5B28B81BF}"/>
                    </a:ext>
                  </a:extLst>
                </p14:cNvPr>
                <p14:cNvContentPartPr/>
                <p14:nvPr/>
              </p14:nvContentPartPr>
              <p14:xfrm>
                <a:off x="9370008" y="654048"/>
                <a:ext cx="124200" cy="91440"/>
              </p14:xfrm>
            </p:contentPart>
          </mc:Choice>
          <mc:Fallback>
            <p:pic>
              <p:nvPicPr>
                <p:cNvPr id="13" name="Freihand 12">
                  <a:extLst>
                    <a:ext uri="{FF2B5EF4-FFF2-40B4-BE49-F238E27FC236}">
                      <a16:creationId xmlns:a16="http://schemas.microsoft.com/office/drawing/2014/main" id="{80690B9E-E6A9-4888-A3EB-A2E5B28B81BF}"/>
                    </a:ext>
                  </a:extLst>
                </p:cNvPr>
                <p:cNvPicPr/>
                <p:nvPr/>
              </p:nvPicPr>
              <p:blipFill>
                <a:blip r:embed="rId24"/>
                <a:stretch>
                  <a:fillRect/>
                </a:stretch>
              </p:blipFill>
              <p:spPr>
                <a:xfrm>
                  <a:off x="9365688" y="649728"/>
                  <a:ext cx="132840" cy="100080"/>
                </a:xfrm>
                <a:prstGeom prst="rect">
                  <a:avLst/>
                </a:prstGeom>
              </p:spPr>
            </p:pic>
          </mc:Fallback>
        </mc:AlternateContent>
        <mc:AlternateContent xmlns:mc="http://schemas.openxmlformats.org/markup-compatibility/2006">
          <mc:Choice xmlns:p14="http://schemas.microsoft.com/office/powerpoint/2010/main" Requires="p14">
            <p:contentPart p14:bwMode="auto" r:id="rId25">
              <p14:nvContentPartPr>
                <p14:cNvPr id="14" name="Freihand 13">
                  <a:extLst>
                    <a:ext uri="{FF2B5EF4-FFF2-40B4-BE49-F238E27FC236}">
                      <a16:creationId xmlns:a16="http://schemas.microsoft.com/office/drawing/2014/main" id="{FFE2E4F9-2291-4F64-AB66-87FDB91D17B6}"/>
                    </a:ext>
                  </a:extLst>
                </p14:cNvPr>
                <p14:cNvContentPartPr/>
                <p14:nvPr/>
              </p14:nvContentPartPr>
              <p14:xfrm>
                <a:off x="9469728" y="601128"/>
                <a:ext cx="14040" cy="24840"/>
              </p14:xfrm>
            </p:contentPart>
          </mc:Choice>
          <mc:Fallback>
            <p:pic>
              <p:nvPicPr>
                <p:cNvPr id="14" name="Freihand 13">
                  <a:extLst>
                    <a:ext uri="{FF2B5EF4-FFF2-40B4-BE49-F238E27FC236}">
                      <a16:creationId xmlns:a16="http://schemas.microsoft.com/office/drawing/2014/main" id="{FFE2E4F9-2291-4F64-AB66-87FDB91D17B6}"/>
                    </a:ext>
                  </a:extLst>
                </p:cNvPr>
                <p:cNvPicPr/>
                <p:nvPr/>
              </p:nvPicPr>
              <p:blipFill>
                <a:blip r:embed="rId26"/>
                <a:stretch>
                  <a:fillRect/>
                </a:stretch>
              </p:blipFill>
              <p:spPr>
                <a:xfrm>
                  <a:off x="9465408" y="596808"/>
                  <a:ext cx="22680" cy="33480"/>
                </a:xfrm>
                <a:prstGeom prst="rect">
                  <a:avLst/>
                </a:prstGeom>
              </p:spPr>
            </p:pic>
          </mc:Fallback>
        </mc:AlternateContent>
        <mc:AlternateContent xmlns:mc="http://schemas.openxmlformats.org/markup-compatibility/2006">
          <mc:Choice xmlns:p14="http://schemas.microsoft.com/office/powerpoint/2010/main" Requires="p14">
            <p:contentPart p14:bwMode="auto" r:id="rId27">
              <p14:nvContentPartPr>
                <p14:cNvPr id="15" name="Freihand 14">
                  <a:extLst>
                    <a:ext uri="{FF2B5EF4-FFF2-40B4-BE49-F238E27FC236}">
                      <a16:creationId xmlns:a16="http://schemas.microsoft.com/office/drawing/2014/main" id="{93CF538C-461B-4960-8493-F8717828E685}"/>
                    </a:ext>
                  </a:extLst>
                </p14:cNvPr>
                <p14:cNvContentPartPr/>
                <p14:nvPr/>
              </p14:nvContentPartPr>
              <p14:xfrm>
                <a:off x="9538848" y="620208"/>
                <a:ext cx="117360" cy="126360"/>
              </p14:xfrm>
            </p:contentPart>
          </mc:Choice>
          <mc:Fallback>
            <p:pic>
              <p:nvPicPr>
                <p:cNvPr id="15" name="Freihand 14">
                  <a:extLst>
                    <a:ext uri="{FF2B5EF4-FFF2-40B4-BE49-F238E27FC236}">
                      <a16:creationId xmlns:a16="http://schemas.microsoft.com/office/drawing/2014/main" id="{93CF538C-461B-4960-8493-F8717828E685}"/>
                    </a:ext>
                  </a:extLst>
                </p:cNvPr>
                <p:cNvPicPr/>
                <p:nvPr/>
              </p:nvPicPr>
              <p:blipFill>
                <a:blip r:embed="rId28"/>
                <a:stretch>
                  <a:fillRect/>
                </a:stretch>
              </p:blipFill>
              <p:spPr>
                <a:xfrm>
                  <a:off x="9534528" y="615888"/>
                  <a:ext cx="126000" cy="135000"/>
                </a:xfrm>
                <a:prstGeom prst="rect">
                  <a:avLst/>
                </a:prstGeom>
              </p:spPr>
            </p:pic>
          </mc:Fallback>
        </mc:AlternateContent>
        <mc:AlternateContent xmlns:mc="http://schemas.openxmlformats.org/markup-compatibility/2006">
          <mc:Choice xmlns:p14="http://schemas.microsoft.com/office/powerpoint/2010/main" Requires="p14">
            <p:contentPart p14:bwMode="auto" r:id="rId29">
              <p14:nvContentPartPr>
                <p14:cNvPr id="16" name="Freihand 15">
                  <a:extLst>
                    <a:ext uri="{FF2B5EF4-FFF2-40B4-BE49-F238E27FC236}">
                      <a16:creationId xmlns:a16="http://schemas.microsoft.com/office/drawing/2014/main" id="{E023C5EB-7213-4FB0-A349-5932821003C4}"/>
                    </a:ext>
                  </a:extLst>
                </p14:cNvPr>
                <p14:cNvContentPartPr/>
                <p14:nvPr/>
              </p14:nvContentPartPr>
              <p14:xfrm>
                <a:off x="9679248" y="532368"/>
                <a:ext cx="351720" cy="180720"/>
              </p14:xfrm>
            </p:contentPart>
          </mc:Choice>
          <mc:Fallback>
            <p:pic>
              <p:nvPicPr>
                <p:cNvPr id="16" name="Freihand 15">
                  <a:extLst>
                    <a:ext uri="{FF2B5EF4-FFF2-40B4-BE49-F238E27FC236}">
                      <a16:creationId xmlns:a16="http://schemas.microsoft.com/office/drawing/2014/main" id="{E023C5EB-7213-4FB0-A349-5932821003C4}"/>
                    </a:ext>
                  </a:extLst>
                </p:cNvPr>
                <p:cNvPicPr/>
                <p:nvPr/>
              </p:nvPicPr>
              <p:blipFill>
                <a:blip r:embed="rId30"/>
                <a:stretch>
                  <a:fillRect/>
                </a:stretch>
              </p:blipFill>
              <p:spPr>
                <a:xfrm>
                  <a:off x="9674928" y="528048"/>
                  <a:ext cx="360360" cy="189360"/>
                </a:xfrm>
                <a:prstGeom prst="rect">
                  <a:avLst/>
                </a:prstGeom>
              </p:spPr>
            </p:pic>
          </mc:Fallback>
        </mc:AlternateContent>
        <mc:AlternateContent xmlns:mc="http://schemas.openxmlformats.org/markup-compatibility/2006">
          <mc:Choice xmlns:p14="http://schemas.microsoft.com/office/powerpoint/2010/main" Requires="p14">
            <p:contentPart p14:bwMode="auto" r:id="rId31">
              <p14:nvContentPartPr>
                <p14:cNvPr id="17" name="Freihand 16">
                  <a:extLst>
                    <a:ext uri="{FF2B5EF4-FFF2-40B4-BE49-F238E27FC236}">
                      <a16:creationId xmlns:a16="http://schemas.microsoft.com/office/drawing/2014/main" id="{610E8B61-7467-4F77-BA70-C106AAEB26BA}"/>
                    </a:ext>
                  </a:extLst>
                </p14:cNvPr>
                <p14:cNvContentPartPr/>
                <p14:nvPr/>
              </p14:nvContentPartPr>
              <p14:xfrm>
                <a:off x="10161288" y="608688"/>
                <a:ext cx="136080" cy="69120"/>
              </p14:xfrm>
            </p:contentPart>
          </mc:Choice>
          <mc:Fallback>
            <p:pic>
              <p:nvPicPr>
                <p:cNvPr id="17" name="Freihand 16">
                  <a:extLst>
                    <a:ext uri="{FF2B5EF4-FFF2-40B4-BE49-F238E27FC236}">
                      <a16:creationId xmlns:a16="http://schemas.microsoft.com/office/drawing/2014/main" id="{610E8B61-7467-4F77-BA70-C106AAEB26BA}"/>
                    </a:ext>
                  </a:extLst>
                </p:cNvPr>
                <p:cNvPicPr/>
                <p:nvPr/>
              </p:nvPicPr>
              <p:blipFill>
                <a:blip r:embed="rId32"/>
                <a:stretch>
                  <a:fillRect/>
                </a:stretch>
              </p:blipFill>
              <p:spPr>
                <a:xfrm>
                  <a:off x="10156968" y="604368"/>
                  <a:ext cx="144720" cy="77760"/>
                </a:xfrm>
                <a:prstGeom prst="rect">
                  <a:avLst/>
                </a:prstGeom>
              </p:spPr>
            </p:pic>
          </mc:Fallback>
        </mc:AlternateContent>
        <mc:AlternateContent xmlns:mc="http://schemas.openxmlformats.org/markup-compatibility/2006">
          <mc:Choice xmlns:p14="http://schemas.microsoft.com/office/powerpoint/2010/main" Requires="p14">
            <p:contentPart p14:bwMode="auto" r:id="rId33">
              <p14:nvContentPartPr>
                <p14:cNvPr id="18" name="Freihand 17">
                  <a:extLst>
                    <a:ext uri="{FF2B5EF4-FFF2-40B4-BE49-F238E27FC236}">
                      <a16:creationId xmlns:a16="http://schemas.microsoft.com/office/drawing/2014/main" id="{6750EB79-E5B9-4F69-B780-705DC73FB1D9}"/>
                    </a:ext>
                  </a:extLst>
                </p14:cNvPr>
                <p14:cNvContentPartPr/>
                <p14:nvPr/>
              </p14:nvContentPartPr>
              <p14:xfrm>
                <a:off x="10318608" y="620568"/>
                <a:ext cx="293400" cy="54000"/>
              </p14:xfrm>
            </p:contentPart>
          </mc:Choice>
          <mc:Fallback>
            <p:pic>
              <p:nvPicPr>
                <p:cNvPr id="18" name="Freihand 17">
                  <a:extLst>
                    <a:ext uri="{FF2B5EF4-FFF2-40B4-BE49-F238E27FC236}">
                      <a16:creationId xmlns:a16="http://schemas.microsoft.com/office/drawing/2014/main" id="{6750EB79-E5B9-4F69-B780-705DC73FB1D9}"/>
                    </a:ext>
                  </a:extLst>
                </p:cNvPr>
                <p:cNvPicPr/>
                <p:nvPr/>
              </p:nvPicPr>
              <p:blipFill>
                <a:blip r:embed="rId34"/>
                <a:stretch>
                  <a:fillRect/>
                </a:stretch>
              </p:blipFill>
              <p:spPr>
                <a:xfrm>
                  <a:off x="10314288" y="616248"/>
                  <a:ext cx="302040" cy="62640"/>
                </a:xfrm>
                <a:prstGeom prst="rect">
                  <a:avLst/>
                </a:prstGeom>
              </p:spPr>
            </p:pic>
          </mc:Fallback>
        </mc:AlternateContent>
        <mc:AlternateContent xmlns:mc="http://schemas.openxmlformats.org/markup-compatibility/2006">
          <mc:Choice xmlns:p14="http://schemas.microsoft.com/office/powerpoint/2010/main" Requires="p14">
            <p:contentPart p14:bwMode="auto" r:id="rId35">
              <p14:nvContentPartPr>
                <p14:cNvPr id="19" name="Freihand 18">
                  <a:extLst>
                    <a:ext uri="{FF2B5EF4-FFF2-40B4-BE49-F238E27FC236}">
                      <a16:creationId xmlns:a16="http://schemas.microsoft.com/office/drawing/2014/main" id="{0C3D667C-0AEA-4D8A-90CA-21EA4F07FD64}"/>
                    </a:ext>
                  </a:extLst>
                </p14:cNvPr>
                <p14:cNvContentPartPr/>
                <p14:nvPr/>
              </p14:nvContentPartPr>
              <p14:xfrm>
                <a:off x="10642248" y="598968"/>
                <a:ext cx="91440" cy="60480"/>
              </p14:xfrm>
            </p:contentPart>
          </mc:Choice>
          <mc:Fallback>
            <p:pic>
              <p:nvPicPr>
                <p:cNvPr id="19" name="Freihand 18">
                  <a:extLst>
                    <a:ext uri="{FF2B5EF4-FFF2-40B4-BE49-F238E27FC236}">
                      <a16:creationId xmlns:a16="http://schemas.microsoft.com/office/drawing/2014/main" id="{0C3D667C-0AEA-4D8A-90CA-21EA4F07FD64}"/>
                    </a:ext>
                  </a:extLst>
                </p:cNvPr>
                <p:cNvPicPr/>
                <p:nvPr/>
              </p:nvPicPr>
              <p:blipFill>
                <a:blip r:embed="rId36"/>
                <a:stretch>
                  <a:fillRect/>
                </a:stretch>
              </p:blipFill>
              <p:spPr>
                <a:xfrm>
                  <a:off x="10637928" y="594648"/>
                  <a:ext cx="100080" cy="69120"/>
                </a:xfrm>
                <a:prstGeom prst="rect">
                  <a:avLst/>
                </a:prstGeom>
              </p:spPr>
            </p:pic>
          </mc:Fallback>
        </mc:AlternateContent>
        <mc:AlternateContent xmlns:mc="http://schemas.openxmlformats.org/markup-compatibility/2006">
          <mc:Choice xmlns:p14="http://schemas.microsoft.com/office/powerpoint/2010/main" Requires="p14">
            <p:contentPart p14:bwMode="auto" r:id="rId37">
              <p14:nvContentPartPr>
                <p14:cNvPr id="20" name="Freihand 19">
                  <a:extLst>
                    <a:ext uri="{FF2B5EF4-FFF2-40B4-BE49-F238E27FC236}">
                      <a16:creationId xmlns:a16="http://schemas.microsoft.com/office/drawing/2014/main" id="{5C54E01E-21C7-4653-97E6-3B7E531F1E5C}"/>
                    </a:ext>
                  </a:extLst>
                </p14:cNvPr>
                <p14:cNvContentPartPr/>
                <p14:nvPr/>
              </p14:nvContentPartPr>
              <p14:xfrm>
                <a:off x="10818288" y="570168"/>
                <a:ext cx="367200" cy="199080"/>
              </p14:xfrm>
            </p:contentPart>
          </mc:Choice>
          <mc:Fallback>
            <p:pic>
              <p:nvPicPr>
                <p:cNvPr id="20" name="Freihand 19">
                  <a:extLst>
                    <a:ext uri="{FF2B5EF4-FFF2-40B4-BE49-F238E27FC236}">
                      <a16:creationId xmlns:a16="http://schemas.microsoft.com/office/drawing/2014/main" id="{5C54E01E-21C7-4653-97E6-3B7E531F1E5C}"/>
                    </a:ext>
                  </a:extLst>
                </p:cNvPr>
                <p:cNvPicPr/>
                <p:nvPr/>
              </p:nvPicPr>
              <p:blipFill>
                <a:blip r:embed="rId38"/>
                <a:stretch>
                  <a:fillRect/>
                </a:stretch>
              </p:blipFill>
              <p:spPr>
                <a:xfrm>
                  <a:off x="10813968" y="565848"/>
                  <a:ext cx="375840" cy="207720"/>
                </a:xfrm>
                <a:prstGeom prst="rect">
                  <a:avLst/>
                </a:prstGeom>
              </p:spPr>
            </p:pic>
          </mc:Fallback>
        </mc:AlternateContent>
        <mc:AlternateContent xmlns:mc="http://schemas.openxmlformats.org/markup-compatibility/2006">
          <mc:Choice xmlns:p14="http://schemas.microsoft.com/office/powerpoint/2010/main" Requires="p14">
            <p:contentPart p14:bwMode="auto" r:id="rId39">
              <p14:nvContentPartPr>
                <p14:cNvPr id="21" name="Freihand 20">
                  <a:extLst>
                    <a:ext uri="{FF2B5EF4-FFF2-40B4-BE49-F238E27FC236}">
                      <a16:creationId xmlns:a16="http://schemas.microsoft.com/office/drawing/2014/main" id="{328D20D5-333A-4179-A7FF-1EAA070E4331}"/>
                    </a:ext>
                  </a:extLst>
                </p14:cNvPr>
                <p14:cNvContentPartPr/>
                <p14:nvPr/>
              </p14:nvContentPartPr>
              <p14:xfrm>
                <a:off x="11233368" y="453888"/>
                <a:ext cx="326520" cy="156240"/>
              </p14:xfrm>
            </p:contentPart>
          </mc:Choice>
          <mc:Fallback>
            <p:pic>
              <p:nvPicPr>
                <p:cNvPr id="21" name="Freihand 20">
                  <a:extLst>
                    <a:ext uri="{FF2B5EF4-FFF2-40B4-BE49-F238E27FC236}">
                      <a16:creationId xmlns:a16="http://schemas.microsoft.com/office/drawing/2014/main" id="{328D20D5-333A-4179-A7FF-1EAA070E4331}"/>
                    </a:ext>
                  </a:extLst>
                </p:cNvPr>
                <p:cNvPicPr/>
                <p:nvPr/>
              </p:nvPicPr>
              <p:blipFill>
                <a:blip r:embed="rId40"/>
                <a:stretch>
                  <a:fillRect/>
                </a:stretch>
              </p:blipFill>
              <p:spPr>
                <a:xfrm>
                  <a:off x="11229048" y="449568"/>
                  <a:ext cx="335160" cy="164880"/>
                </a:xfrm>
                <a:prstGeom prst="rect">
                  <a:avLst/>
                </a:prstGeom>
              </p:spPr>
            </p:pic>
          </mc:Fallback>
        </mc:AlternateContent>
        <mc:AlternateContent xmlns:mc="http://schemas.openxmlformats.org/markup-compatibility/2006">
          <mc:Choice xmlns:p14="http://schemas.microsoft.com/office/powerpoint/2010/main" Requires="p14">
            <p:contentPart p14:bwMode="auto" r:id="rId41">
              <p14:nvContentPartPr>
                <p14:cNvPr id="22" name="Freihand 21">
                  <a:extLst>
                    <a:ext uri="{FF2B5EF4-FFF2-40B4-BE49-F238E27FC236}">
                      <a16:creationId xmlns:a16="http://schemas.microsoft.com/office/drawing/2014/main" id="{BE90DB35-232B-485E-B342-AC3840080196}"/>
                    </a:ext>
                  </a:extLst>
                </p14:cNvPr>
                <p14:cNvContentPartPr/>
                <p14:nvPr/>
              </p14:nvContentPartPr>
              <p14:xfrm>
                <a:off x="9929808" y="926208"/>
                <a:ext cx="244440" cy="38160"/>
              </p14:xfrm>
            </p:contentPart>
          </mc:Choice>
          <mc:Fallback>
            <p:pic>
              <p:nvPicPr>
                <p:cNvPr id="22" name="Freihand 21">
                  <a:extLst>
                    <a:ext uri="{FF2B5EF4-FFF2-40B4-BE49-F238E27FC236}">
                      <a16:creationId xmlns:a16="http://schemas.microsoft.com/office/drawing/2014/main" id="{BE90DB35-232B-485E-B342-AC3840080196}"/>
                    </a:ext>
                  </a:extLst>
                </p:cNvPr>
                <p:cNvPicPr/>
                <p:nvPr/>
              </p:nvPicPr>
              <p:blipFill>
                <a:blip r:embed="rId42"/>
                <a:stretch>
                  <a:fillRect/>
                </a:stretch>
              </p:blipFill>
              <p:spPr>
                <a:xfrm>
                  <a:off x="9925488" y="921888"/>
                  <a:ext cx="253080" cy="46800"/>
                </a:xfrm>
                <a:prstGeom prst="rect">
                  <a:avLst/>
                </a:prstGeom>
              </p:spPr>
            </p:pic>
          </mc:Fallback>
        </mc:AlternateContent>
        <mc:AlternateContent xmlns:mc="http://schemas.openxmlformats.org/markup-compatibility/2006">
          <mc:Choice xmlns:p14="http://schemas.microsoft.com/office/powerpoint/2010/main" Requires="p14">
            <p:contentPart p14:bwMode="auto" r:id="rId43">
              <p14:nvContentPartPr>
                <p14:cNvPr id="23" name="Freihand 22">
                  <a:extLst>
                    <a:ext uri="{FF2B5EF4-FFF2-40B4-BE49-F238E27FC236}">
                      <a16:creationId xmlns:a16="http://schemas.microsoft.com/office/drawing/2014/main" id="{D8F895CC-CAEA-46A4-99FB-C9647B37B931}"/>
                    </a:ext>
                  </a:extLst>
                </p14:cNvPr>
                <p14:cNvContentPartPr/>
                <p14:nvPr/>
              </p14:nvContentPartPr>
              <p14:xfrm>
                <a:off x="10351008" y="879408"/>
                <a:ext cx="86400" cy="118440"/>
              </p14:xfrm>
            </p:contentPart>
          </mc:Choice>
          <mc:Fallback>
            <p:pic>
              <p:nvPicPr>
                <p:cNvPr id="23" name="Freihand 22">
                  <a:extLst>
                    <a:ext uri="{FF2B5EF4-FFF2-40B4-BE49-F238E27FC236}">
                      <a16:creationId xmlns:a16="http://schemas.microsoft.com/office/drawing/2014/main" id="{D8F895CC-CAEA-46A4-99FB-C9647B37B931}"/>
                    </a:ext>
                  </a:extLst>
                </p:cNvPr>
                <p:cNvPicPr/>
                <p:nvPr/>
              </p:nvPicPr>
              <p:blipFill>
                <a:blip r:embed="rId44"/>
                <a:stretch>
                  <a:fillRect/>
                </a:stretch>
              </p:blipFill>
              <p:spPr>
                <a:xfrm>
                  <a:off x="10346688" y="875088"/>
                  <a:ext cx="95040" cy="127080"/>
                </a:xfrm>
                <a:prstGeom prst="rect">
                  <a:avLst/>
                </a:prstGeom>
              </p:spPr>
            </p:pic>
          </mc:Fallback>
        </mc:AlternateContent>
        <mc:AlternateContent xmlns:mc="http://schemas.openxmlformats.org/markup-compatibility/2006">
          <mc:Choice xmlns:p14="http://schemas.microsoft.com/office/powerpoint/2010/main" Requires="p14">
            <p:contentPart p14:bwMode="auto" r:id="rId45">
              <p14:nvContentPartPr>
                <p14:cNvPr id="24" name="Freihand 23">
                  <a:extLst>
                    <a:ext uri="{FF2B5EF4-FFF2-40B4-BE49-F238E27FC236}">
                      <a16:creationId xmlns:a16="http://schemas.microsoft.com/office/drawing/2014/main" id="{9B09662B-06B7-4540-98AA-4695A5DC9AF0}"/>
                    </a:ext>
                  </a:extLst>
                </p14:cNvPr>
                <p14:cNvContentPartPr/>
                <p14:nvPr/>
              </p14:nvContentPartPr>
              <p14:xfrm>
                <a:off x="10353168" y="854568"/>
                <a:ext cx="129240" cy="11520"/>
              </p14:xfrm>
            </p:contentPart>
          </mc:Choice>
          <mc:Fallback>
            <p:pic>
              <p:nvPicPr>
                <p:cNvPr id="24" name="Freihand 23">
                  <a:extLst>
                    <a:ext uri="{FF2B5EF4-FFF2-40B4-BE49-F238E27FC236}">
                      <a16:creationId xmlns:a16="http://schemas.microsoft.com/office/drawing/2014/main" id="{9B09662B-06B7-4540-98AA-4695A5DC9AF0}"/>
                    </a:ext>
                  </a:extLst>
                </p:cNvPr>
                <p:cNvPicPr/>
                <p:nvPr/>
              </p:nvPicPr>
              <p:blipFill>
                <a:blip r:embed="rId46"/>
                <a:stretch>
                  <a:fillRect/>
                </a:stretch>
              </p:blipFill>
              <p:spPr>
                <a:xfrm>
                  <a:off x="10348848" y="850248"/>
                  <a:ext cx="137880" cy="20160"/>
                </a:xfrm>
                <a:prstGeom prst="rect">
                  <a:avLst/>
                </a:prstGeom>
              </p:spPr>
            </p:pic>
          </mc:Fallback>
        </mc:AlternateContent>
        <mc:AlternateContent xmlns:mc="http://schemas.openxmlformats.org/markup-compatibility/2006">
          <mc:Choice xmlns:p14="http://schemas.microsoft.com/office/powerpoint/2010/main" Requires="p14">
            <p:contentPart p14:bwMode="auto" r:id="rId47">
              <p14:nvContentPartPr>
                <p14:cNvPr id="25" name="Freihand 24">
                  <a:extLst>
                    <a:ext uri="{FF2B5EF4-FFF2-40B4-BE49-F238E27FC236}">
                      <a16:creationId xmlns:a16="http://schemas.microsoft.com/office/drawing/2014/main" id="{42633971-6243-4663-BC3C-81015DF47FEB}"/>
                    </a:ext>
                  </a:extLst>
                </p14:cNvPr>
                <p14:cNvContentPartPr/>
                <p14:nvPr/>
              </p14:nvContentPartPr>
              <p14:xfrm>
                <a:off x="10525608" y="842328"/>
                <a:ext cx="114120" cy="143280"/>
              </p14:xfrm>
            </p:contentPart>
          </mc:Choice>
          <mc:Fallback>
            <p:pic>
              <p:nvPicPr>
                <p:cNvPr id="25" name="Freihand 24">
                  <a:extLst>
                    <a:ext uri="{FF2B5EF4-FFF2-40B4-BE49-F238E27FC236}">
                      <a16:creationId xmlns:a16="http://schemas.microsoft.com/office/drawing/2014/main" id="{42633971-6243-4663-BC3C-81015DF47FEB}"/>
                    </a:ext>
                  </a:extLst>
                </p:cNvPr>
                <p:cNvPicPr/>
                <p:nvPr/>
              </p:nvPicPr>
              <p:blipFill>
                <a:blip r:embed="rId48"/>
                <a:stretch>
                  <a:fillRect/>
                </a:stretch>
              </p:blipFill>
              <p:spPr>
                <a:xfrm>
                  <a:off x="10521288" y="838008"/>
                  <a:ext cx="122760" cy="151920"/>
                </a:xfrm>
                <a:prstGeom prst="rect">
                  <a:avLst/>
                </a:prstGeom>
              </p:spPr>
            </p:pic>
          </mc:Fallback>
        </mc:AlternateContent>
        <mc:AlternateContent xmlns:mc="http://schemas.openxmlformats.org/markup-compatibility/2006">
          <mc:Choice xmlns:p14="http://schemas.microsoft.com/office/powerpoint/2010/main" Requires="p14">
            <p:contentPart p14:bwMode="auto" r:id="rId49">
              <p14:nvContentPartPr>
                <p14:cNvPr id="26" name="Freihand 25">
                  <a:extLst>
                    <a:ext uri="{FF2B5EF4-FFF2-40B4-BE49-F238E27FC236}">
                      <a16:creationId xmlns:a16="http://schemas.microsoft.com/office/drawing/2014/main" id="{37D19CAC-35D9-4481-88A8-E0277A2EEA89}"/>
                    </a:ext>
                  </a:extLst>
                </p14:cNvPr>
                <p14:cNvContentPartPr/>
                <p14:nvPr/>
              </p14:nvContentPartPr>
              <p14:xfrm>
                <a:off x="10731888" y="867528"/>
                <a:ext cx="87840" cy="92520"/>
              </p14:xfrm>
            </p:contentPart>
          </mc:Choice>
          <mc:Fallback>
            <p:pic>
              <p:nvPicPr>
                <p:cNvPr id="26" name="Freihand 25">
                  <a:extLst>
                    <a:ext uri="{FF2B5EF4-FFF2-40B4-BE49-F238E27FC236}">
                      <a16:creationId xmlns:a16="http://schemas.microsoft.com/office/drawing/2014/main" id="{37D19CAC-35D9-4481-88A8-E0277A2EEA89}"/>
                    </a:ext>
                  </a:extLst>
                </p:cNvPr>
                <p:cNvPicPr/>
                <p:nvPr/>
              </p:nvPicPr>
              <p:blipFill>
                <a:blip r:embed="rId50"/>
                <a:stretch>
                  <a:fillRect/>
                </a:stretch>
              </p:blipFill>
              <p:spPr>
                <a:xfrm>
                  <a:off x="10727568" y="863208"/>
                  <a:ext cx="96480" cy="101160"/>
                </a:xfrm>
                <a:prstGeom prst="rect">
                  <a:avLst/>
                </a:prstGeom>
              </p:spPr>
            </p:pic>
          </mc:Fallback>
        </mc:AlternateContent>
        <mc:AlternateContent xmlns:mc="http://schemas.openxmlformats.org/markup-compatibility/2006">
          <mc:Choice xmlns:p14="http://schemas.microsoft.com/office/powerpoint/2010/main" Requires="p14">
            <p:contentPart p14:bwMode="auto" r:id="rId51">
              <p14:nvContentPartPr>
                <p14:cNvPr id="27" name="Freihand 26">
                  <a:extLst>
                    <a:ext uri="{FF2B5EF4-FFF2-40B4-BE49-F238E27FC236}">
                      <a16:creationId xmlns:a16="http://schemas.microsoft.com/office/drawing/2014/main" id="{8319E934-0017-4408-A765-3BE6E8A78C34}"/>
                    </a:ext>
                  </a:extLst>
                </p14:cNvPr>
                <p14:cNvContentPartPr/>
                <p14:nvPr/>
              </p14:nvContentPartPr>
              <p14:xfrm>
                <a:off x="10683648" y="788688"/>
                <a:ext cx="208080" cy="143640"/>
              </p14:xfrm>
            </p:contentPart>
          </mc:Choice>
          <mc:Fallback>
            <p:pic>
              <p:nvPicPr>
                <p:cNvPr id="27" name="Freihand 26">
                  <a:extLst>
                    <a:ext uri="{FF2B5EF4-FFF2-40B4-BE49-F238E27FC236}">
                      <a16:creationId xmlns:a16="http://schemas.microsoft.com/office/drawing/2014/main" id="{8319E934-0017-4408-A765-3BE6E8A78C34}"/>
                    </a:ext>
                  </a:extLst>
                </p:cNvPr>
                <p:cNvPicPr/>
                <p:nvPr/>
              </p:nvPicPr>
              <p:blipFill>
                <a:blip r:embed="rId52"/>
                <a:stretch>
                  <a:fillRect/>
                </a:stretch>
              </p:blipFill>
              <p:spPr>
                <a:xfrm>
                  <a:off x="10679328" y="784368"/>
                  <a:ext cx="216720" cy="152280"/>
                </a:xfrm>
                <a:prstGeom prst="rect">
                  <a:avLst/>
                </a:prstGeom>
              </p:spPr>
            </p:pic>
          </mc:Fallback>
        </mc:AlternateContent>
        <mc:AlternateContent xmlns:mc="http://schemas.openxmlformats.org/markup-compatibility/2006">
          <mc:Choice xmlns:p14="http://schemas.microsoft.com/office/powerpoint/2010/main" Requires="p14">
            <p:contentPart p14:bwMode="auto" r:id="rId53">
              <p14:nvContentPartPr>
                <p14:cNvPr id="28" name="Freihand 27">
                  <a:extLst>
                    <a:ext uri="{FF2B5EF4-FFF2-40B4-BE49-F238E27FC236}">
                      <a16:creationId xmlns:a16="http://schemas.microsoft.com/office/drawing/2014/main" id="{ED379278-5EBB-42F2-B83A-68B9DF07D9C8}"/>
                    </a:ext>
                  </a:extLst>
                </p14:cNvPr>
                <p14:cNvContentPartPr/>
                <p14:nvPr/>
              </p14:nvContentPartPr>
              <p14:xfrm>
                <a:off x="11011608" y="810648"/>
                <a:ext cx="188640" cy="147600"/>
              </p14:xfrm>
            </p:contentPart>
          </mc:Choice>
          <mc:Fallback>
            <p:pic>
              <p:nvPicPr>
                <p:cNvPr id="28" name="Freihand 27">
                  <a:extLst>
                    <a:ext uri="{FF2B5EF4-FFF2-40B4-BE49-F238E27FC236}">
                      <a16:creationId xmlns:a16="http://schemas.microsoft.com/office/drawing/2014/main" id="{ED379278-5EBB-42F2-B83A-68B9DF07D9C8}"/>
                    </a:ext>
                  </a:extLst>
                </p:cNvPr>
                <p:cNvPicPr/>
                <p:nvPr/>
              </p:nvPicPr>
              <p:blipFill>
                <a:blip r:embed="rId54"/>
                <a:stretch>
                  <a:fillRect/>
                </a:stretch>
              </p:blipFill>
              <p:spPr>
                <a:xfrm>
                  <a:off x="11007288" y="806328"/>
                  <a:ext cx="197280" cy="156240"/>
                </a:xfrm>
                <a:prstGeom prst="rect">
                  <a:avLst/>
                </a:prstGeom>
              </p:spPr>
            </p:pic>
          </mc:Fallback>
        </mc:AlternateContent>
        <mc:AlternateContent xmlns:mc="http://schemas.openxmlformats.org/markup-compatibility/2006">
          <mc:Choice xmlns:p14="http://schemas.microsoft.com/office/powerpoint/2010/main" Requires="p14">
            <p:contentPart p14:bwMode="auto" r:id="rId55">
              <p14:nvContentPartPr>
                <p14:cNvPr id="29" name="Freihand 28">
                  <a:extLst>
                    <a:ext uri="{FF2B5EF4-FFF2-40B4-BE49-F238E27FC236}">
                      <a16:creationId xmlns:a16="http://schemas.microsoft.com/office/drawing/2014/main" id="{68B5F884-129D-426A-B5C5-D916E50C4FCB}"/>
                    </a:ext>
                  </a:extLst>
                </p14:cNvPr>
                <p14:cNvContentPartPr/>
                <p14:nvPr/>
              </p14:nvContentPartPr>
              <p14:xfrm>
                <a:off x="11281968" y="808128"/>
                <a:ext cx="43200" cy="139320"/>
              </p14:xfrm>
            </p:contentPart>
          </mc:Choice>
          <mc:Fallback>
            <p:pic>
              <p:nvPicPr>
                <p:cNvPr id="29" name="Freihand 28">
                  <a:extLst>
                    <a:ext uri="{FF2B5EF4-FFF2-40B4-BE49-F238E27FC236}">
                      <a16:creationId xmlns:a16="http://schemas.microsoft.com/office/drawing/2014/main" id="{68B5F884-129D-426A-B5C5-D916E50C4FCB}"/>
                    </a:ext>
                  </a:extLst>
                </p:cNvPr>
                <p:cNvPicPr/>
                <p:nvPr/>
              </p:nvPicPr>
              <p:blipFill>
                <a:blip r:embed="rId56"/>
                <a:stretch>
                  <a:fillRect/>
                </a:stretch>
              </p:blipFill>
              <p:spPr>
                <a:xfrm>
                  <a:off x="11277648" y="803808"/>
                  <a:ext cx="51840" cy="147960"/>
                </a:xfrm>
                <a:prstGeom prst="rect">
                  <a:avLst/>
                </a:prstGeom>
              </p:spPr>
            </p:pic>
          </mc:Fallback>
        </mc:AlternateContent>
        <mc:AlternateContent xmlns:mc="http://schemas.openxmlformats.org/markup-compatibility/2006">
          <mc:Choice xmlns:p14="http://schemas.microsoft.com/office/powerpoint/2010/main" Requires="p14">
            <p:contentPart p14:bwMode="auto" r:id="rId57">
              <p14:nvContentPartPr>
                <p14:cNvPr id="30" name="Freihand 29">
                  <a:extLst>
                    <a:ext uri="{FF2B5EF4-FFF2-40B4-BE49-F238E27FC236}">
                      <a16:creationId xmlns:a16="http://schemas.microsoft.com/office/drawing/2014/main" id="{479AAB90-E552-43B1-ACAB-FD913E612C6A}"/>
                    </a:ext>
                  </a:extLst>
                </p14:cNvPr>
                <p14:cNvContentPartPr/>
                <p14:nvPr/>
              </p14:nvContentPartPr>
              <p14:xfrm>
                <a:off x="11211408" y="790128"/>
                <a:ext cx="147600" cy="169200"/>
              </p14:xfrm>
            </p:contentPart>
          </mc:Choice>
          <mc:Fallback>
            <p:pic>
              <p:nvPicPr>
                <p:cNvPr id="30" name="Freihand 29">
                  <a:extLst>
                    <a:ext uri="{FF2B5EF4-FFF2-40B4-BE49-F238E27FC236}">
                      <a16:creationId xmlns:a16="http://schemas.microsoft.com/office/drawing/2014/main" id="{479AAB90-E552-43B1-ACAB-FD913E612C6A}"/>
                    </a:ext>
                  </a:extLst>
                </p:cNvPr>
                <p:cNvPicPr/>
                <p:nvPr/>
              </p:nvPicPr>
              <p:blipFill>
                <a:blip r:embed="rId58"/>
                <a:stretch>
                  <a:fillRect/>
                </a:stretch>
              </p:blipFill>
              <p:spPr>
                <a:xfrm>
                  <a:off x="11207088" y="785808"/>
                  <a:ext cx="156240" cy="177840"/>
                </a:xfrm>
                <a:prstGeom prst="rect">
                  <a:avLst/>
                </a:prstGeom>
              </p:spPr>
            </p:pic>
          </mc:Fallback>
        </mc:AlternateContent>
        <mc:AlternateContent xmlns:mc="http://schemas.openxmlformats.org/markup-compatibility/2006">
          <mc:Choice xmlns:p14="http://schemas.microsoft.com/office/powerpoint/2010/main" Requires="p14">
            <p:contentPart p14:bwMode="auto" r:id="rId59">
              <p14:nvContentPartPr>
                <p14:cNvPr id="31" name="Freihand 30">
                  <a:extLst>
                    <a:ext uri="{FF2B5EF4-FFF2-40B4-BE49-F238E27FC236}">
                      <a16:creationId xmlns:a16="http://schemas.microsoft.com/office/drawing/2014/main" id="{3329EB46-DDC4-4E4B-BBE3-DC78FA9C013F}"/>
                    </a:ext>
                  </a:extLst>
                </p14:cNvPr>
                <p14:cNvContentPartPr/>
                <p14:nvPr/>
              </p14:nvContentPartPr>
              <p14:xfrm>
                <a:off x="11469528" y="781128"/>
                <a:ext cx="16560" cy="179280"/>
              </p14:xfrm>
            </p:contentPart>
          </mc:Choice>
          <mc:Fallback>
            <p:pic>
              <p:nvPicPr>
                <p:cNvPr id="31" name="Freihand 30">
                  <a:extLst>
                    <a:ext uri="{FF2B5EF4-FFF2-40B4-BE49-F238E27FC236}">
                      <a16:creationId xmlns:a16="http://schemas.microsoft.com/office/drawing/2014/main" id="{3329EB46-DDC4-4E4B-BBE3-DC78FA9C013F}"/>
                    </a:ext>
                  </a:extLst>
                </p:cNvPr>
                <p:cNvPicPr/>
                <p:nvPr/>
              </p:nvPicPr>
              <p:blipFill>
                <a:blip r:embed="rId60"/>
                <a:stretch>
                  <a:fillRect/>
                </a:stretch>
              </p:blipFill>
              <p:spPr>
                <a:xfrm>
                  <a:off x="11465208" y="776808"/>
                  <a:ext cx="25200" cy="187920"/>
                </a:xfrm>
                <a:prstGeom prst="rect">
                  <a:avLst/>
                </a:prstGeom>
              </p:spPr>
            </p:pic>
          </mc:Fallback>
        </mc:AlternateContent>
        <mc:AlternateContent xmlns:mc="http://schemas.openxmlformats.org/markup-compatibility/2006">
          <mc:Choice xmlns:p14="http://schemas.microsoft.com/office/powerpoint/2010/main" Requires="p14">
            <p:contentPart p14:bwMode="auto" r:id="rId61">
              <p14:nvContentPartPr>
                <p14:cNvPr id="32" name="Freihand 31">
                  <a:extLst>
                    <a:ext uri="{FF2B5EF4-FFF2-40B4-BE49-F238E27FC236}">
                      <a16:creationId xmlns:a16="http://schemas.microsoft.com/office/drawing/2014/main" id="{07E6EA07-E7ED-4654-8A8E-F9FAA8DF9A17}"/>
                    </a:ext>
                  </a:extLst>
                </p14:cNvPr>
                <p14:cNvContentPartPr/>
                <p14:nvPr/>
              </p14:nvContentPartPr>
              <p14:xfrm>
                <a:off x="11409408" y="738648"/>
                <a:ext cx="195840" cy="117000"/>
              </p14:xfrm>
            </p:contentPart>
          </mc:Choice>
          <mc:Fallback>
            <p:pic>
              <p:nvPicPr>
                <p:cNvPr id="32" name="Freihand 31">
                  <a:extLst>
                    <a:ext uri="{FF2B5EF4-FFF2-40B4-BE49-F238E27FC236}">
                      <a16:creationId xmlns:a16="http://schemas.microsoft.com/office/drawing/2014/main" id="{07E6EA07-E7ED-4654-8A8E-F9FAA8DF9A17}"/>
                    </a:ext>
                  </a:extLst>
                </p:cNvPr>
                <p:cNvPicPr/>
                <p:nvPr/>
              </p:nvPicPr>
              <p:blipFill>
                <a:blip r:embed="rId62"/>
                <a:stretch>
                  <a:fillRect/>
                </a:stretch>
              </p:blipFill>
              <p:spPr>
                <a:xfrm>
                  <a:off x="11405088" y="734328"/>
                  <a:ext cx="204480" cy="12564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63">
            <p14:nvContentPartPr>
              <p14:cNvPr id="35" name="Freihand 34">
                <a:extLst>
                  <a:ext uri="{FF2B5EF4-FFF2-40B4-BE49-F238E27FC236}">
                    <a16:creationId xmlns:a16="http://schemas.microsoft.com/office/drawing/2014/main" id="{D5D4B0F8-2083-42D1-9368-3C93695044D7}"/>
                  </a:ext>
                </a:extLst>
              </p14:cNvPr>
              <p14:cNvContentPartPr/>
              <p14:nvPr/>
            </p14:nvContentPartPr>
            <p14:xfrm>
              <a:off x="145368" y="2082528"/>
              <a:ext cx="1361880" cy="94680"/>
            </p14:xfrm>
          </p:contentPart>
        </mc:Choice>
        <mc:Fallback>
          <p:pic>
            <p:nvPicPr>
              <p:cNvPr id="35" name="Freihand 34">
                <a:extLst>
                  <a:ext uri="{FF2B5EF4-FFF2-40B4-BE49-F238E27FC236}">
                    <a16:creationId xmlns:a16="http://schemas.microsoft.com/office/drawing/2014/main" id="{D5D4B0F8-2083-42D1-9368-3C93695044D7}"/>
                  </a:ext>
                </a:extLst>
              </p:cNvPr>
              <p:cNvPicPr/>
              <p:nvPr/>
            </p:nvPicPr>
            <p:blipFill>
              <a:blip r:embed="rId64"/>
              <a:stretch>
                <a:fillRect/>
              </a:stretch>
            </p:blipFill>
            <p:spPr>
              <a:xfrm>
                <a:off x="141048" y="2078208"/>
                <a:ext cx="1370520" cy="103320"/>
              </a:xfrm>
              <a:prstGeom prst="rect">
                <a:avLst/>
              </a:prstGeom>
            </p:spPr>
          </p:pic>
        </mc:Fallback>
      </mc:AlternateContent>
      <mc:AlternateContent xmlns:mc="http://schemas.openxmlformats.org/markup-compatibility/2006">
        <mc:Choice xmlns:p14="http://schemas.microsoft.com/office/powerpoint/2010/main" Requires="p14">
          <p:contentPart p14:bwMode="auto" r:id="rId65">
            <p14:nvContentPartPr>
              <p14:cNvPr id="36" name="Freihand 35">
                <a:extLst>
                  <a:ext uri="{FF2B5EF4-FFF2-40B4-BE49-F238E27FC236}">
                    <a16:creationId xmlns:a16="http://schemas.microsoft.com/office/drawing/2014/main" id="{5DCEC073-A8ED-4E03-A16F-FC2AED73D400}"/>
                  </a:ext>
                </a:extLst>
              </p14:cNvPr>
              <p14:cNvContentPartPr/>
              <p14:nvPr/>
            </p14:nvContentPartPr>
            <p14:xfrm>
              <a:off x="168048" y="3163968"/>
              <a:ext cx="1980000" cy="89640"/>
            </p14:xfrm>
          </p:contentPart>
        </mc:Choice>
        <mc:Fallback>
          <p:pic>
            <p:nvPicPr>
              <p:cNvPr id="36" name="Freihand 35">
                <a:extLst>
                  <a:ext uri="{FF2B5EF4-FFF2-40B4-BE49-F238E27FC236}">
                    <a16:creationId xmlns:a16="http://schemas.microsoft.com/office/drawing/2014/main" id="{5DCEC073-A8ED-4E03-A16F-FC2AED73D400}"/>
                  </a:ext>
                </a:extLst>
              </p:cNvPr>
              <p:cNvPicPr/>
              <p:nvPr/>
            </p:nvPicPr>
            <p:blipFill>
              <a:blip r:embed="rId66"/>
              <a:stretch>
                <a:fillRect/>
              </a:stretch>
            </p:blipFill>
            <p:spPr>
              <a:xfrm>
                <a:off x="163728" y="3159648"/>
                <a:ext cx="1988640" cy="98280"/>
              </a:xfrm>
              <a:prstGeom prst="rect">
                <a:avLst/>
              </a:prstGeom>
            </p:spPr>
          </p:pic>
        </mc:Fallback>
      </mc:AlternateContent>
      <mc:AlternateContent xmlns:mc="http://schemas.openxmlformats.org/markup-compatibility/2006">
        <mc:Choice xmlns:p14="http://schemas.microsoft.com/office/powerpoint/2010/main" Requires="p14">
          <p:contentPart p14:bwMode="auto" r:id="rId67">
            <p14:nvContentPartPr>
              <p14:cNvPr id="37" name="Freihand 36">
                <a:extLst>
                  <a:ext uri="{FF2B5EF4-FFF2-40B4-BE49-F238E27FC236}">
                    <a16:creationId xmlns:a16="http://schemas.microsoft.com/office/drawing/2014/main" id="{CC86E590-8C03-4BF4-B463-9393184186B4}"/>
                  </a:ext>
                </a:extLst>
              </p14:cNvPr>
              <p14:cNvContentPartPr/>
              <p14:nvPr/>
            </p14:nvContentPartPr>
            <p14:xfrm>
              <a:off x="6913728" y="2715408"/>
              <a:ext cx="1795680" cy="781560"/>
            </p14:xfrm>
          </p:contentPart>
        </mc:Choice>
        <mc:Fallback>
          <p:pic>
            <p:nvPicPr>
              <p:cNvPr id="37" name="Freihand 36">
                <a:extLst>
                  <a:ext uri="{FF2B5EF4-FFF2-40B4-BE49-F238E27FC236}">
                    <a16:creationId xmlns:a16="http://schemas.microsoft.com/office/drawing/2014/main" id="{CC86E590-8C03-4BF4-B463-9393184186B4}"/>
                  </a:ext>
                </a:extLst>
              </p:cNvPr>
              <p:cNvPicPr/>
              <p:nvPr/>
            </p:nvPicPr>
            <p:blipFill>
              <a:blip r:embed="rId68"/>
              <a:stretch>
                <a:fillRect/>
              </a:stretch>
            </p:blipFill>
            <p:spPr>
              <a:xfrm>
                <a:off x="6909408" y="2711088"/>
                <a:ext cx="1804320" cy="790200"/>
              </a:xfrm>
              <a:prstGeom prst="rect">
                <a:avLst/>
              </a:prstGeom>
            </p:spPr>
          </p:pic>
        </mc:Fallback>
      </mc:AlternateContent>
      <mc:AlternateContent xmlns:mc="http://schemas.openxmlformats.org/markup-compatibility/2006">
        <mc:Choice xmlns:p14="http://schemas.microsoft.com/office/powerpoint/2010/main" Requires="p14">
          <p:contentPart p14:bwMode="auto" r:id="rId69">
            <p14:nvContentPartPr>
              <p14:cNvPr id="38" name="Freihand 37">
                <a:extLst>
                  <a:ext uri="{FF2B5EF4-FFF2-40B4-BE49-F238E27FC236}">
                    <a16:creationId xmlns:a16="http://schemas.microsoft.com/office/drawing/2014/main" id="{20CAFA0B-0F2E-42A0-813C-32B66B67E3E2}"/>
                  </a:ext>
                </a:extLst>
              </p14:cNvPr>
              <p14:cNvContentPartPr/>
              <p14:nvPr/>
            </p14:nvContentPartPr>
            <p14:xfrm>
              <a:off x="254088" y="4471128"/>
              <a:ext cx="2072160" cy="53280"/>
            </p14:xfrm>
          </p:contentPart>
        </mc:Choice>
        <mc:Fallback>
          <p:pic>
            <p:nvPicPr>
              <p:cNvPr id="38" name="Freihand 37">
                <a:extLst>
                  <a:ext uri="{FF2B5EF4-FFF2-40B4-BE49-F238E27FC236}">
                    <a16:creationId xmlns:a16="http://schemas.microsoft.com/office/drawing/2014/main" id="{20CAFA0B-0F2E-42A0-813C-32B66B67E3E2}"/>
                  </a:ext>
                </a:extLst>
              </p:cNvPr>
              <p:cNvPicPr/>
              <p:nvPr/>
            </p:nvPicPr>
            <p:blipFill>
              <a:blip r:embed="rId70"/>
              <a:stretch>
                <a:fillRect/>
              </a:stretch>
            </p:blipFill>
            <p:spPr>
              <a:xfrm>
                <a:off x="249768" y="4466808"/>
                <a:ext cx="2080800" cy="61920"/>
              </a:xfrm>
              <a:prstGeom prst="rect">
                <a:avLst/>
              </a:prstGeom>
            </p:spPr>
          </p:pic>
        </mc:Fallback>
      </mc:AlternateContent>
    </p:spTree>
    <p:extLst>
      <p:ext uri="{BB962C8B-B14F-4D97-AF65-F5344CB8AC3E}">
        <p14:creationId xmlns:p14="http://schemas.microsoft.com/office/powerpoint/2010/main" val="3624178368"/>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9" name="Rectangle 2"/>
          <p:cNvSpPr>
            <a:spLocks noChangeArrowheads="1"/>
          </p:cNvSpPr>
          <p:nvPr/>
        </p:nvSpPr>
        <p:spPr bwMode="auto">
          <a:xfrm>
            <a:off x="4392613" y="97743"/>
            <a:ext cx="5803900"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a:solidFill>
                  <a:srgbClr val="000000"/>
                </a:solidFill>
                <a:latin typeface="Sparkasse Rg" pitchFamily="34" charset="0"/>
              </a:rPr>
              <a:t>Inflation Germany</a:t>
            </a:r>
          </a:p>
        </p:txBody>
      </p:sp>
      <p:sp>
        <p:nvSpPr>
          <p:cNvPr id="147460" name="Text Box 3"/>
          <p:cNvSpPr txBox="1">
            <a:spLocks noChangeArrowheads="1"/>
          </p:cNvSpPr>
          <p:nvPr/>
        </p:nvSpPr>
        <p:spPr bwMode="auto">
          <a:xfrm>
            <a:off x="6045201" y="1223963"/>
            <a:ext cx="180975" cy="825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buFontTx/>
              <a:buNone/>
            </a:pPr>
            <a:endParaRPr lang="de-DE" sz="2400">
              <a:solidFill>
                <a:srgbClr val="000000"/>
              </a:solidFill>
            </a:endParaRPr>
          </a:p>
          <a:p>
            <a:pPr eaLnBrk="1" hangingPunct="1">
              <a:buClrTx/>
              <a:buFontTx/>
              <a:buNone/>
            </a:pPr>
            <a:endParaRPr lang="de-DE" sz="2400">
              <a:solidFill>
                <a:srgbClr val="000000"/>
              </a:solidFill>
            </a:endParaRPr>
          </a:p>
        </p:txBody>
      </p:sp>
      <p:sp>
        <p:nvSpPr>
          <p:cNvPr id="147462" name="Text Box 5"/>
          <p:cNvSpPr txBox="1">
            <a:spLocks noChangeArrowheads="1"/>
          </p:cNvSpPr>
          <p:nvPr/>
        </p:nvSpPr>
        <p:spPr bwMode="auto">
          <a:xfrm>
            <a:off x="5205051" y="4334585"/>
            <a:ext cx="1402948" cy="307777"/>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sz="1400"/>
              <a:t>Source: Destatis</a:t>
            </a:r>
            <a:endParaRPr lang="de-DE" sz="1400" dirty="0"/>
          </a:p>
        </p:txBody>
      </p:sp>
      <p:sp>
        <p:nvSpPr>
          <p:cNvPr id="7" name="Rechteck 6">
            <a:extLst>
              <a:ext uri="{FF2B5EF4-FFF2-40B4-BE49-F238E27FC236}">
                <a16:creationId xmlns:a16="http://schemas.microsoft.com/office/drawing/2014/main" id="{62E19168-D8B8-4BA7-AE2B-CEE329AA2D0C}"/>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
        <p:nvSpPr>
          <p:cNvPr id="6" name="Text Box 5">
            <a:extLst>
              <a:ext uri="{FF2B5EF4-FFF2-40B4-BE49-F238E27FC236}">
                <a16:creationId xmlns:a16="http://schemas.microsoft.com/office/drawing/2014/main" id="{9AEF68A6-255E-DB22-EEDC-5EBB2F56EF9A}"/>
              </a:ext>
            </a:extLst>
          </p:cNvPr>
          <p:cNvSpPr txBox="1">
            <a:spLocks noChangeArrowheads="1"/>
          </p:cNvSpPr>
          <p:nvPr/>
        </p:nvSpPr>
        <p:spPr bwMode="auto">
          <a:xfrm>
            <a:off x="1995487" y="342374"/>
            <a:ext cx="655629" cy="307777"/>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sz="1400"/>
              <a:t>Yearly</a:t>
            </a:r>
            <a:endParaRPr lang="de-DE" sz="1400" dirty="0"/>
          </a:p>
        </p:txBody>
      </p:sp>
      <p:sp>
        <p:nvSpPr>
          <p:cNvPr id="8" name="Text Box 5">
            <a:extLst>
              <a:ext uri="{FF2B5EF4-FFF2-40B4-BE49-F238E27FC236}">
                <a16:creationId xmlns:a16="http://schemas.microsoft.com/office/drawing/2014/main" id="{96FB6B54-5B4B-BD28-9FD1-6EF2BF51EF45}"/>
              </a:ext>
            </a:extLst>
          </p:cNvPr>
          <p:cNvSpPr txBox="1">
            <a:spLocks noChangeArrowheads="1"/>
          </p:cNvSpPr>
          <p:nvPr/>
        </p:nvSpPr>
        <p:spPr bwMode="auto">
          <a:xfrm>
            <a:off x="8496871" y="266117"/>
            <a:ext cx="1058303" cy="307777"/>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sz="1400"/>
              <a:t>Monthy p.a.</a:t>
            </a:r>
            <a:endParaRPr lang="de-DE" sz="1400" dirty="0"/>
          </a:p>
        </p:txBody>
      </p:sp>
      <p:pic>
        <p:nvPicPr>
          <p:cNvPr id="4" name="Grafik 3">
            <a:extLst>
              <a:ext uri="{FF2B5EF4-FFF2-40B4-BE49-F238E27FC236}">
                <a16:creationId xmlns:a16="http://schemas.microsoft.com/office/drawing/2014/main" id="{35BFA994-11CC-10AF-2166-8CEA2023DAA2}"/>
              </a:ext>
            </a:extLst>
          </p:cNvPr>
          <p:cNvPicPr>
            <a:picLocks noChangeAspect="1"/>
          </p:cNvPicPr>
          <p:nvPr/>
        </p:nvPicPr>
        <p:blipFill>
          <a:blip r:embed="rId3"/>
          <a:stretch>
            <a:fillRect/>
          </a:stretch>
        </p:blipFill>
        <p:spPr>
          <a:xfrm>
            <a:off x="6397310" y="742268"/>
            <a:ext cx="5524007" cy="3320281"/>
          </a:xfrm>
          <a:prstGeom prst="rect">
            <a:avLst/>
          </a:prstGeom>
        </p:spPr>
      </p:pic>
      <p:pic>
        <p:nvPicPr>
          <p:cNvPr id="10" name="Grafik 9">
            <a:extLst>
              <a:ext uri="{FF2B5EF4-FFF2-40B4-BE49-F238E27FC236}">
                <a16:creationId xmlns:a16="http://schemas.microsoft.com/office/drawing/2014/main" id="{B0CB6660-5412-0167-8F2F-4E1B782D40F4}"/>
              </a:ext>
            </a:extLst>
          </p:cNvPr>
          <p:cNvPicPr>
            <a:picLocks noChangeAspect="1"/>
          </p:cNvPicPr>
          <p:nvPr/>
        </p:nvPicPr>
        <p:blipFill>
          <a:blip r:embed="rId4"/>
          <a:stretch>
            <a:fillRect/>
          </a:stretch>
        </p:blipFill>
        <p:spPr>
          <a:xfrm>
            <a:off x="37102" y="573893"/>
            <a:ext cx="6298335" cy="3653035"/>
          </a:xfrm>
          <a:prstGeom prst="rect">
            <a:avLst/>
          </a:prstGeom>
        </p:spPr>
      </p:pic>
      <mc:AlternateContent xmlns:mc="http://schemas.openxmlformats.org/markup-compatibility/2006">
        <mc:Choice xmlns:p14="http://schemas.microsoft.com/office/powerpoint/2010/main" Requires="p14">
          <p:contentPart p14:bwMode="auto" r:id="rId5">
            <p14:nvContentPartPr>
              <p14:cNvPr id="18" name="Freihand 17">
                <a:extLst>
                  <a:ext uri="{FF2B5EF4-FFF2-40B4-BE49-F238E27FC236}">
                    <a16:creationId xmlns:a16="http://schemas.microsoft.com/office/drawing/2014/main" id="{395A62C2-1834-4A2D-B619-15DBD2DC8544}"/>
                  </a:ext>
                </a:extLst>
              </p14:cNvPr>
              <p14:cNvContentPartPr/>
              <p14:nvPr/>
            </p14:nvContentPartPr>
            <p14:xfrm>
              <a:off x="3741768" y="2395728"/>
              <a:ext cx="1172880" cy="553680"/>
            </p14:xfrm>
          </p:contentPart>
        </mc:Choice>
        <mc:Fallback>
          <p:pic>
            <p:nvPicPr>
              <p:cNvPr id="18" name="Freihand 17">
                <a:extLst>
                  <a:ext uri="{FF2B5EF4-FFF2-40B4-BE49-F238E27FC236}">
                    <a16:creationId xmlns:a16="http://schemas.microsoft.com/office/drawing/2014/main" id="{395A62C2-1834-4A2D-B619-15DBD2DC8544}"/>
                  </a:ext>
                </a:extLst>
              </p:cNvPr>
              <p:cNvPicPr/>
              <p:nvPr/>
            </p:nvPicPr>
            <p:blipFill>
              <a:blip r:embed="rId6"/>
              <a:stretch>
                <a:fillRect/>
              </a:stretch>
            </p:blipFill>
            <p:spPr>
              <a:xfrm>
                <a:off x="3737448" y="2391408"/>
                <a:ext cx="1181520" cy="562320"/>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20" name="Freihand 19">
                <a:extLst>
                  <a:ext uri="{FF2B5EF4-FFF2-40B4-BE49-F238E27FC236}">
                    <a16:creationId xmlns:a16="http://schemas.microsoft.com/office/drawing/2014/main" id="{3A2D22DD-E129-4EE5-8BD2-46AD04F2AE7A}"/>
                  </a:ext>
                </a:extLst>
              </p14:cNvPr>
              <p14:cNvContentPartPr/>
              <p14:nvPr/>
            </p14:nvContentPartPr>
            <p14:xfrm>
              <a:off x="3851568" y="2411208"/>
              <a:ext cx="951840" cy="527400"/>
            </p14:xfrm>
          </p:contentPart>
        </mc:Choice>
        <mc:Fallback>
          <p:pic>
            <p:nvPicPr>
              <p:cNvPr id="20" name="Freihand 19">
                <a:extLst>
                  <a:ext uri="{FF2B5EF4-FFF2-40B4-BE49-F238E27FC236}">
                    <a16:creationId xmlns:a16="http://schemas.microsoft.com/office/drawing/2014/main" id="{3A2D22DD-E129-4EE5-8BD2-46AD04F2AE7A}"/>
                  </a:ext>
                </a:extLst>
              </p:cNvPr>
              <p:cNvPicPr/>
              <p:nvPr/>
            </p:nvPicPr>
            <p:blipFill>
              <a:blip r:embed="rId8"/>
              <a:stretch>
                <a:fillRect/>
              </a:stretch>
            </p:blipFill>
            <p:spPr>
              <a:xfrm>
                <a:off x="3847248" y="2406888"/>
                <a:ext cx="960480" cy="536040"/>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22" name="Freihand 21">
                <a:extLst>
                  <a:ext uri="{FF2B5EF4-FFF2-40B4-BE49-F238E27FC236}">
                    <a16:creationId xmlns:a16="http://schemas.microsoft.com/office/drawing/2014/main" id="{BCDD3985-DB8A-41CB-955E-920AE6539689}"/>
                  </a:ext>
                </a:extLst>
              </p14:cNvPr>
              <p14:cNvContentPartPr/>
              <p14:nvPr/>
            </p14:nvContentPartPr>
            <p14:xfrm>
              <a:off x="3808728" y="2383848"/>
              <a:ext cx="960120" cy="590040"/>
            </p14:xfrm>
          </p:contentPart>
        </mc:Choice>
        <mc:Fallback>
          <p:pic>
            <p:nvPicPr>
              <p:cNvPr id="22" name="Freihand 21">
                <a:extLst>
                  <a:ext uri="{FF2B5EF4-FFF2-40B4-BE49-F238E27FC236}">
                    <a16:creationId xmlns:a16="http://schemas.microsoft.com/office/drawing/2014/main" id="{BCDD3985-DB8A-41CB-955E-920AE6539689}"/>
                  </a:ext>
                </a:extLst>
              </p:cNvPr>
              <p:cNvPicPr/>
              <p:nvPr/>
            </p:nvPicPr>
            <p:blipFill>
              <a:blip r:embed="rId10"/>
              <a:stretch>
                <a:fillRect/>
              </a:stretch>
            </p:blipFill>
            <p:spPr>
              <a:xfrm>
                <a:off x="3804408" y="2379528"/>
                <a:ext cx="968760" cy="598680"/>
              </a:xfrm>
              <a:prstGeom prst="rect">
                <a:avLst/>
              </a:prstGeom>
            </p:spPr>
          </p:pic>
        </mc:Fallback>
      </mc:AlternateContent>
      <mc:AlternateContent xmlns:mc="http://schemas.openxmlformats.org/markup-compatibility/2006">
        <mc:Choice xmlns:p14="http://schemas.microsoft.com/office/powerpoint/2010/main" Requires="p14">
          <p:contentPart p14:bwMode="auto" r:id="rId11">
            <p14:nvContentPartPr>
              <p14:cNvPr id="23" name="Freihand 22">
                <a:extLst>
                  <a:ext uri="{FF2B5EF4-FFF2-40B4-BE49-F238E27FC236}">
                    <a16:creationId xmlns:a16="http://schemas.microsoft.com/office/drawing/2014/main" id="{A1379683-DE58-43EE-B1D1-92CFFA1CE574}"/>
                  </a:ext>
                </a:extLst>
              </p14:cNvPr>
              <p14:cNvContentPartPr/>
              <p14:nvPr/>
            </p14:nvContentPartPr>
            <p14:xfrm>
              <a:off x="5512968" y="1017288"/>
              <a:ext cx="772200" cy="2382480"/>
            </p14:xfrm>
          </p:contentPart>
        </mc:Choice>
        <mc:Fallback>
          <p:pic>
            <p:nvPicPr>
              <p:cNvPr id="23" name="Freihand 22">
                <a:extLst>
                  <a:ext uri="{FF2B5EF4-FFF2-40B4-BE49-F238E27FC236}">
                    <a16:creationId xmlns:a16="http://schemas.microsoft.com/office/drawing/2014/main" id="{A1379683-DE58-43EE-B1D1-92CFFA1CE574}"/>
                  </a:ext>
                </a:extLst>
              </p:cNvPr>
              <p:cNvPicPr/>
              <p:nvPr/>
            </p:nvPicPr>
            <p:blipFill>
              <a:blip r:embed="rId12"/>
              <a:stretch>
                <a:fillRect/>
              </a:stretch>
            </p:blipFill>
            <p:spPr>
              <a:xfrm>
                <a:off x="5508648" y="1012968"/>
                <a:ext cx="780840" cy="2391120"/>
              </a:xfrm>
              <a:prstGeom prst="rect">
                <a:avLst/>
              </a:prstGeom>
            </p:spPr>
          </p:pic>
        </mc:Fallback>
      </mc:AlternateContent>
      <mc:AlternateContent xmlns:mc="http://schemas.openxmlformats.org/markup-compatibility/2006">
        <mc:Choice xmlns:p14="http://schemas.microsoft.com/office/powerpoint/2010/main" Requires="p14">
          <p:contentPart p14:bwMode="auto" r:id="rId13">
            <p14:nvContentPartPr>
              <p14:cNvPr id="24" name="Freihand 23">
                <a:extLst>
                  <a:ext uri="{FF2B5EF4-FFF2-40B4-BE49-F238E27FC236}">
                    <a16:creationId xmlns:a16="http://schemas.microsoft.com/office/drawing/2014/main" id="{90CB7022-55D7-447A-9081-D3317A89AE31}"/>
                  </a:ext>
                </a:extLst>
              </p14:cNvPr>
              <p14:cNvContentPartPr/>
              <p14:nvPr/>
            </p14:nvContentPartPr>
            <p14:xfrm>
              <a:off x="10922328" y="1225368"/>
              <a:ext cx="823680" cy="1978200"/>
            </p14:xfrm>
          </p:contentPart>
        </mc:Choice>
        <mc:Fallback>
          <p:pic>
            <p:nvPicPr>
              <p:cNvPr id="24" name="Freihand 23">
                <a:extLst>
                  <a:ext uri="{FF2B5EF4-FFF2-40B4-BE49-F238E27FC236}">
                    <a16:creationId xmlns:a16="http://schemas.microsoft.com/office/drawing/2014/main" id="{90CB7022-55D7-447A-9081-D3317A89AE31}"/>
                  </a:ext>
                </a:extLst>
              </p:cNvPr>
              <p:cNvPicPr/>
              <p:nvPr/>
            </p:nvPicPr>
            <p:blipFill>
              <a:blip r:embed="rId14"/>
              <a:stretch>
                <a:fillRect/>
              </a:stretch>
            </p:blipFill>
            <p:spPr>
              <a:xfrm>
                <a:off x="10918008" y="1221048"/>
                <a:ext cx="832320" cy="1986840"/>
              </a:xfrm>
              <a:prstGeom prst="rect">
                <a:avLst/>
              </a:prstGeom>
            </p:spPr>
          </p:pic>
        </mc:Fallback>
      </mc:AlternateContent>
      <p:grpSp>
        <p:nvGrpSpPr>
          <p:cNvPr id="27" name="Gruppieren 26">
            <a:extLst>
              <a:ext uri="{FF2B5EF4-FFF2-40B4-BE49-F238E27FC236}">
                <a16:creationId xmlns:a16="http://schemas.microsoft.com/office/drawing/2014/main" id="{3DCC4499-2632-4A6F-B566-F562E44A430E}"/>
              </a:ext>
            </a:extLst>
          </p:cNvPr>
          <p:cNvGrpSpPr/>
          <p:nvPr/>
        </p:nvGrpSpPr>
        <p:grpSpPr>
          <a:xfrm>
            <a:off x="11519928" y="2602008"/>
            <a:ext cx="386640" cy="378720"/>
            <a:chOff x="11519928" y="2602008"/>
            <a:chExt cx="386640" cy="378720"/>
          </a:xfrm>
        </p:grpSpPr>
        <mc:AlternateContent xmlns:mc="http://schemas.openxmlformats.org/markup-compatibility/2006">
          <mc:Choice xmlns:p14="http://schemas.microsoft.com/office/powerpoint/2010/main" Requires="p14">
            <p:contentPart p14:bwMode="auto" r:id="rId15">
              <p14:nvContentPartPr>
                <p14:cNvPr id="25" name="Freihand 24">
                  <a:extLst>
                    <a:ext uri="{FF2B5EF4-FFF2-40B4-BE49-F238E27FC236}">
                      <a16:creationId xmlns:a16="http://schemas.microsoft.com/office/drawing/2014/main" id="{31F0C32F-2470-4199-8B36-5A9FFDF4527D}"/>
                    </a:ext>
                  </a:extLst>
                </p14:cNvPr>
                <p14:cNvContentPartPr/>
                <p14:nvPr/>
              </p14:nvContentPartPr>
              <p14:xfrm>
                <a:off x="11519928" y="2700288"/>
                <a:ext cx="309600" cy="280440"/>
              </p14:xfrm>
            </p:contentPart>
          </mc:Choice>
          <mc:Fallback>
            <p:pic>
              <p:nvPicPr>
                <p:cNvPr id="25" name="Freihand 24">
                  <a:extLst>
                    <a:ext uri="{FF2B5EF4-FFF2-40B4-BE49-F238E27FC236}">
                      <a16:creationId xmlns:a16="http://schemas.microsoft.com/office/drawing/2014/main" id="{31F0C32F-2470-4199-8B36-5A9FFDF4527D}"/>
                    </a:ext>
                  </a:extLst>
                </p:cNvPr>
                <p:cNvPicPr/>
                <p:nvPr/>
              </p:nvPicPr>
              <p:blipFill>
                <a:blip r:embed="rId16"/>
                <a:stretch>
                  <a:fillRect/>
                </a:stretch>
              </p:blipFill>
              <p:spPr>
                <a:xfrm>
                  <a:off x="11515608" y="2695968"/>
                  <a:ext cx="318240" cy="289080"/>
                </a:xfrm>
                <a:prstGeom prst="rect">
                  <a:avLst/>
                </a:prstGeom>
              </p:spPr>
            </p:pic>
          </mc:Fallback>
        </mc:AlternateContent>
        <mc:AlternateContent xmlns:mc="http://schemas.openxmlformats.org/markup-compatibility/2006">
          <mc:Choice xmlns:p14="http://schemas.microsoft.com/office/powerpoint/2010/main" Requires="p14">
            <p:contentPart p14:bwMode="auto" r:id="rId17">
              <p14:nvContentPartPr>
                <p14:cNvPr id="26" name="Freihand 25">
                  <a:extLst>
                    <a:ext uri="{FF2B5EF4-FFF2-40B4-BE49-F238E27FC236}">
                      <a16:creationId xmlns:a16="http://schemas.microsoft.com/office/drawing/2014/main" id="{25885C1D-CC49-47DD-BE78-BFA04537FF19}"/>
                    </a:ext>
                  </a:extLst>
                </p14:cNvPr>
                <p14:cNvContentPartPr/>
                <p14:nvPr/>
              </p14:nvContentPartPr>
              <p14:xfrm>
                <a:off x="11754648" y="2602008"/>
                <a:ext cx="151920" cy="285840"/>
              </p14:xfrm>
            </p:contentPart>
          </mc:Choice>
          <mc:Fallback>
            <p:pic>
              <p:nvPicPr>
                <p:cNvPr id="26" name="Freihand 25">
                  <a:extLst>
                    <a:ext uri="{FF2B5EF4-FFF2-40B4-BE49-F238E27FC236}">
                      <a16:creationId xmlns:a16="http://schemas.microsoft.com/office/drawing/2014/main" id="{25885C1D-CC49-47DD-BE78-BFA04537FF19}"/>
                    </a:ext>
                  </a:extLst>
                </p:cNvPr>
                <p:cNvPicPr/>
                <p:nvPr/>
              </p:nvPicPr>
              <p:blipFill>
                <a:blip r:embed="rId18"/>
                <a:stretch>
                  <a:fillRect/>
                </a:stretch>
              </p:blipFill>
              <p:spPr>
                <a:xfrm>
                  <a:off x="11750328" y="2597688"/>
                  <a:ext cx="160560" cy="294480"/>
                </a:xfrm>
                <a:prstGeom prst="rect">
                  <a:avLst/>
                </a:prstGeom>
              </p:spPr>
            </p:pic>
          </mc:Fallback>
        </mc:AlternateContent>
      </p:grpSp>
      <p:grpSp>
        <p:nvGrpSpPr>
          <p:cNvPr id="29" name="Gruppieren 28">
            <a:extLst>
              <a:ext uri="{FF2B5EF4-FFF2-40B4-BE49-F238E27FC236}">
                <a16:creationId xmlns:a16="http://schemas.microsoft.com/office/drawing/2014/main" id="{97D25EB5-8263-4A32-B258-1D9ABC92F890}"/>
              </a:ext>
            </a:extLst>
          </p:cNvPr>
          <p:cNvGrpSpPr/>
          <p:nvPr/>
        </p:nvGrpSpPr>
        <p:grpSpPr>
          <a:xfrm>
            <a:off x="442728" y="1011168"/>
            <a:ext cx="4377960" cy="2590920"/>
            <a:chOff x="442728" y="1011168"/>
            <a:chExt cx="4377960" cy="2590920"/>
          </a:xfrm>
        </p:grpSpPr>
        <mc:AlternateContent xmlns:mc="http://schemas.openxmlformats.org/markup-compatibility/2006">
          <mc:Choice xmlns:p14="http://schemas.microsoft.com/office/powerpoint/2010/main" Requires="p14">
            <p:contentPart p14:bwMode="auto" r:id="rId19">
              <p14:nvContentPartPr>
                <p14:cNvPr id="2" name="Freihand 1">
                  <a:extLst>
                    <a:ext uri="{FF2B5EF4-FFF2-40B4-BE49-F238E27FC236}">
                      <a16:creationId xmlns:a16="http://schemas.microsoft.com/office/drawing/2014/main" id="{000D9541-30C1-4D52-AEAB-37C7049C675F}"/>
                    </a:ext>
                  </a:extLst>
                </p14:cNvPr>
                <p14:cNvContentPartPr/>
                <p14:nvPr/>
              </p14:nvContentPartPr>
              <p14:xfrm>
                <a:off x="442728" y="1959768"/>
                <a:ext cx="2985120" cy="955080"/>
              </p14:xfrm>
            </p:contentPart>
          </mc:Choice>
          <mc:Fallback>
            <p:pic>
              <p:nvPicPr>
                <p:cNvPr id="2" name="Freihand 1">
                  <a:extLst>
                    <a:ext uri="{FF2B5EF4-FFF2-40B4-BE49-F238E27FC236}">
                      <a16:creationId xmlns:a16="http://schemas.microsoft.com/office/drawing/2014/main" id="{000D9541-30C1-4D52-AEAB-37C7049C675F}"/>
                    </a:ext>
                  </a:extLst>
                </p:cNvPr>
                <p:cNvPicPr/>
                <p:nvPr/>
              </p:nvPicPr>
              <p:blipFill>
                <a:blip r:embed="rId20"/>
                <a:stretch>
                  <a:fillRect/>
                </a:stretch>
              </p:blipFill>
              <p:spPr>
                <a:xfrm>
                  <a:off x="438408" y="1955448"/>
                  <a:ext cx="2993760" cy="963720"/>
                </a:xfrm>
                <a:prstGeom prst="rect">
                  <a:avLst/>
                </a:prstGeom>
              </p:spPr>
            </p:pic>
          </mc:Fallback>
        </mc:AlternateContent>
        <mc:AlternateContent xmlns:mc="http://schemas.openxmlformats.org/markup-compatibility/2006">
          <mc:Choice xmlns:p14="http://schemas.microsoft.com/office/powerpoint/2010/main" Requires="p14">
            <p:contentPart p14:bwMode="auto" r:id="rId21">
              <p14:nvContentPartPr>
                <p14:cNvPr id="3" name="Freihand 2">
                  <a:extLst>
                    <a:ext uri="{FF2B5EF4-FFF2-40B4-BE49-F238E27FC236}">
                      <a16:creationId xmlns:a16="http://schemas.microsoft.com/office/drawing/2014/main" id="{71378371-1BD6-4282-B059-03DEC15A1C71}"/>
                    </a:ext>
                  </a:extLst>
                </p14:cNvPr>
                <p14:cNvContentPartPr/>
                <p14:nvPr/>
              </p14:nvContentPartPr>
              <p14:xfrm>
                <a:off x="3250728" y="1405368"/>
                <a:ext cx="788400" cy="492480"/>
              </p14:xfrm>
            </p:contentPart>
          </mc:Choice>
          <mc:Fallback>
            <p:pic>
              <p:nvPicPr>
                <p:cNvPr id="3" name="Freihand 2">
                  <a:extLst>
                    <a:ext uri="{FF2B5EF4-FFF2-40B4-BE49-F238E27FC236}">
                      <a16:creationId xmlns:a16="http://schemas.microsoft.com/office/drawing/2014/main" id="{71378371-1BD6-4282-B059-03DEC15A1C71}"/>
                    </a:ext>
                  </a:extLst>
                </p:cNvPr>
                <p:cNvPicPr/>
                <p:nvPr/>
              </p:nvPicPr>
              <p:blipFill>
                <a:blip r:embed="rId22"/>
                <a:stretch>
                  <a:fillRect/>
                </a:stretch>
              </p:blipFill>
              <p:spPr>
                <a:xfrm>
                  <a:off x="3246408" y="1401048"/>
                  <a:ext cx="797040" cy="501120"/>
                </a:xfrm>
                <a:prstGeom prst="rect">
                  <a:avLst/>
                </a:prstGeom>
              </p:spPr>
            </p:pic>
          </mc:Fallback>
        </mc:AlternateContent>
        <mc:AlternateContent xmlns:mc="http://schemas.openxmlformats.org/markup-compatibility/2006">
          <mc:Choice xmlns:p14="http://schemas.microsoft.com/office/powerpoint/2010/main" Requires="p14">
            <p:contentPart p14:bwMode="auto" r:id="rId23">
              <p14:nvContentPartPr>
                <p14:cNvPr id="9" name="Freihand 8">
                  <a:extLst>
                    <a:ext uri="{FF2B5EF4-FFF2-40B4-BE49-F238E27FC236}">
                      <a16:creationId xmlns:a16="http://schemas.microsoft.com/office/drawing/2014/main" id="{0E5E5E1D-0132-49D3-9565-1B9488E59C89}"/>
                    </a:ext>
                  </a:extLst>
                </p14:cNvPr>
                <p14:cNvContentPartPr/>
                <p14:nvPr/>
              </p14:nvContentPartPr>
              <p14:xfrm>
                <a:off x="638928" y="2243088"/>
                <a:ext cx="2575080" cy="130320"/>
              </p14:xfrm>
            </p:contentPart>
          </mc:Choice>
          <mc:Fallback>
            <p:pic>
              <p:nvPicPr>
                <p:cNvPr id="9" name="Freihand 8">
                  <a:extLst>
                    <a:ext uri="{FF2B5EF4-FFF2-40B4-BE49-F238E27FC236}">
                      <a16:creationId xmlns:a16="http://schemas.microsoft.com/office/drawing/2014/main" id="{0E5E5E1D-0132-49D3-9565-1B9488E59C89}"/>
                    </a:ext>
                  </a:extLst>
                </p:cNvPr>
                <p:cNvPicPr/>
                <p:nvPr/>
              </p:nvPicPr>
              <p:blipFill>
                <a:blip r:embed="rId24"/>
                <a:stretch>
                  <a:fillRect/>
                </a:stretch>
              </p:blipFill>
              <p:spPr>
                <a:xfrm>
                  <a:off x="634608" y="2238768"/>
                  <a:ext cx="2583720" cy="138960"/>
                </a:xfrm>
                <a:prstGeom prst="rect">
                  <a:avLst/>
                </a:prstGeom>
              </p:spPr>
            </p:pic>
          </mc:Fallback>
        </mc:AlternateContent>
        <mc:AlternateContent xmlns:mc="http://schemas.openxmlformats.org/markup-compatibility/2006">
          <mc:Choice xmlns:p14="http://schemas.microsoft.com/office/powerpoint/2010/main" Requires="p14">
            <p:contentPart p14:bwMode="auto" r:id="rId25">
              <p14:nvContentPartPr>
                <p14:cNvPr id="11" name="Freihand 10">
                  <a:extLst>
                    <a:ext uri="{FF2B5EF4-FFF2-40B4-BE49-F238E27FC236}">
                      <a16:creationId xmlns:a16="http://schemas.microsoft.com/office/drawing/2014/main" id="{2F904A83-F7E2-4497-A267-195D066ECC90}"/>
                    </a:ext>
                  </a:extLst>
                </p14:cNvPr>
                <p14:cNvContentPartPr/>
                <p14:nvPr/>
              </p14:nvContentPartPr>
              <p14:xfrm>
                <a:off x="2089008" y="1615968"/>
                <a:ext cx="570600" cy="526320"/>
              </p14:xfrm>
            </p:contentPart>
          </mc:Choice>
          <mc:Fallback>
            <p:pic>
              <p:nvPicPr>
                <p:cNvPr id="11" name="Freihand 10">
                  <a:extLst>
                    <a:ext uri="{FF2B5EF4-FFF2-40B4-BE49-F238E27FC236}">
                      <a16:creationId xmlns:a16="http://schemas.microsoft.com/office/drawing/2014/main" id="{2F904A83-F7E2-4497-A267-195D066ECC90}"/>
                    </a:ext>
                  </a:extLst>
                </p:cNvPr>
                <p:cNvPicPr/>
                <p:nvPr/>
              </p:nvPicPr>
              <p:blipFill>
                <a:blip r:embed="rId26"/>
                <a:stretch>
                  <a:fillRect/>
                </a:stretch>
              </p:blipFill>
              <p:spPr>
                <a:xfrm>
                  <a:off x="2084688" y="1611648"/>
                  <a:ext cx="579240" cy="534960"/>
                </a:xfrm>
                <a:prstGeom prst="rect">
                  <a:avLst/>
                </a:prstGeom>
              </p:spPr>
            </p:pic>
          </mc:Fallback>
        </mc:AlternateContent>
        <mc:AlternateContent xmlns:mc="http://schemas.openxmlformats.org/markup-compatibility/2006">
          <mc:Choice xmlns:p14="http://schemas.microsoft.com/office/powerpoint/2010/main" Requires="p14">
            <p:contentPart p14:bwMode="auto" r:id="rId27">
              <p14:nvContentPartPr>
                <p14:cNvPr id="13" name="Freihand 12">
                  <a:extLst>
                    <a:ext uri="{FF2B5EF4-FFF2-40B4-BE49-F238E27FC236}">
                      <a16:creationId xmlns:a16="http://schemas.microsoft.com/office/drawing/2014/main" id="{692D59B2-338E-494F-A2C4-BB0B7D380C30}"/>
                    </a:ext>
                  </a:extLst>
                </p14:cNvPr>
                <p14:cNvContentPartPr/>
                <p14:nvPr/>
              </p14:nvContentPartPr>
              <p14:xfrm>
                <a:off x="1060128" y="1011168"/>
                <a:ext cx="74880" cy="2477880"/>
              </p14:xfrm>
            </p:contentPart>
          </mc:Choice>
          <mc:Fallback>
            <p:pic>
              <p:nvPicPr>
                <p:cNvPr id="13" name="Freihand 12">
                  <a:extLst>
                    <a:ext uri="{FF2B5EF4-FFF2-40B4-BE49-F238E27FC236}">
                      <a16:creationId xmlns:a16="http://schemas.microsoft.com/office/drawing/2014/main" id="{692D59B2-338E-494F-A2C4-BB0B7D380C30}"/>
                    </a:ext>
                  </a:extLst>
                </p:cNvPr>
                <p:cNvPicPr/>
                <p:nvPr/>
              </p:nvPicPr>
              <p:blipFill>
                <a:blip r:embed="rId28"/>
                <a:stretch>
                  <a:fillRect/>
                </a:stretch>
              </p:blipFill>
              <p:spPr>
                <a:xfrm>
                  <a:off x="1055808" y="1006848"/>
                  <a:ext cx="83520" cy="2486520"/>
                </a:xfrm>
                <a:prstGeom prst="rect">
                  <a:avLst/>
                </a:prstGeom>
              </p:spPr>
            </p:pic>
          </mc:Fallback>
        </mc:AlternateContent>
        <mc:AlternateContent xmlns:mc="http://schemas.openxmlformats.org/markup-compatibility/2006">
          <mc:Choice xmlns:p14="http://schemas.microsoft.com/office/powerpoint/2010/main" Requires="p14">
            <p:contentPart p14:bwMode="auto" r:id="rId29">
              <p14:nvContentPartPr>
                <p14:cNvPr id="14" name="Freihand 13">
                  <a:extLst>
                    <a:ext uri="{FF2B5EF4-FFF2-40B4-BE49-F238E27FC236}">
                      <a16:creationId xmlns:a16="http://schemas.microsoft.com/office/drawing/2014/main" id="{897A0FC8-3AD3-4569-A709-E5176789DC46}"/>
                    </a:ext>
                  </a:extLst>
                </p14:cNvPr>
                <p14:cNvContentPartPr/>
                <p14:nvPr/>
              </p14:nvContentPartPr>
              <p14:xfrm>
                <a:off x="1600848" y="1424448"/>
                <a:ext cx="204840" cy="1874880"/>
              </p14:xfrm>
            </p:contentPart>
          </mc:Choice>
          <mc:Fallback>
            <p:pic>
              <p:nvPicPr>
                <p:cNvPr id="14" name="Freihand 13">
                  <a:extLst>
                    <a:ext uri="{FF2B5EF4-FFF2-40B4-BE49-F238E27FC236}">
                      <a16:creationId xmlns:a16="http://schemas.microsoft.com/office/drawing/2014/main" id="{897A0FC8-3AD3-4569-A709-E5176789DC46}"/>
                    </a:ext>
                  </a:extLst>
                </p:cNvPr>
                <p:cNvPicPr/>
                <p:nvPr/>
              </p:nvPicPr>
              <p:blipFill>
                <a:blip r:embed="rId30"/>
                <a:stretch>
                  <a:fillRect/>
                </a:stretch>
              </p:blipFill>
              <p:spPr>
                <a:xfrm>
                  <a:off x="1596528" y="1420128"/>
                  <a:ext cx="213480" cy="1883520"/>
                </a:xfrm>
                <a:prstGeom prst="rect">
                  <a:avLst/>
                </a:prstGeom>
              </p:spPr>
            </p:pic>
          </mc:Fallback>
        </mc:AlternateContent>
        <mc:AlternateContent xmlns:mc="http://schemas.openxmlformats.org/markup-compatibility/2006">
          <mc:Choice xmlns:p14="http://schemas.microsoft.com/office/powerpoint/2010/main" Requires="p14">
            <p:contentPart p14:bwMode="auto" r:id="rId31">
              <p14:nvContentPartPr>
                <p14:cNvPr id="15" name="Freihand 14">
                  <a:extLst>
                    <a:ext uri="{FF2B5EF4-FFF2-40B4-BE49-F238E27FC236}">
                      <a16:creationId xmlns:a16="http://schemas.microsoft.com/office/drawing/2014/main" id="{05052DA9-17E4-450C-B306-ADB771038828}"/>
                    </a:ext>
                  </a:extLst>
                </p14:cNvPr>
                <p14:cNvContentPartPr/>
                <p14:nvPr/>
              </p14:nvContentPartPr>
              <p14:xfrm>
                <a:off x="2738088" y="3571488"/>
                <a:ext cx="360" cy="30600"/>
              </p14:xfrm>
            </p:contentPart>
          </mc:Choice>
          <mc:Fallback>
            <p:pic>
              <p:nvPicPr>
                <p:cNvPr id="15" name="Freihand 14">
                  <a:extLst>
                    <a:ext uri="{FF2B5EF4-FFF2-40B4-BE49-F238E27FC236}">
                      <a16:creationId xmlns:a16="http://schemas.microsoft.com/office/drawing/2014/main" id="{05052DA9-17E4-450C-B306-ADB771038828}"/>
                    </a:ext>
                  </a:extLst>
                </p:cNvPr>
                <p:cNvPicPr/>
                <p:nvPr/>
              </p:nvPicPr>
              <p:blipFill>
                <a:blip r:embed="rId32"/>
                <a:stretch>
                  <a:fillRect/>
                </a:stretch>
              </p:blipFill>
              <p:spPr>
                <a:xfrm>
                  <a:off x="2733768" y="3567168"/>
                  <a:ext cx="9000" cy="39240"/>
                </a:xfrm>
                <a:prstGeom prst="rect">
                  <a:avLst/>
                </a:prstGeom>
              </p:spPr>
            </p:pic>
          </mc:Fallback>
        </mc:AlternateContent>
        <mc:AlternateContent xmlns:mc="http://schemas.openxmlformats.org/markup-compatibility/2006">
          <mc:Choice xmlns:p14="http://schemas.microsoft.com/office/powerpoint/2010/main" Requires="p14">
            <p:contentPart p14:bwMode="auto" r:id="rId33">
              <p14:nvContentPartPr>
                <p14:cNvPr id="16" name="Freihand 15">
                  <a:extLst>
                    <a:ext uri="{FF2B5EF4-FFF2-40B4-BE49-F238E27FC236}">
                      <a16:creationId xmlns:a16="http://schemas.microsoft.com/office/drawing/2014/main" id="{A13FCD42-2AB9-4CD8-87DC-1C63D8C7449F}"/>
                    </a:ext>
                  </a:extLst>
                </p14:cNvPr>
                <p14:cNvContentPartPr/>
                <p14:nvPr/>
              </p14:nvContentPartPr>
              <p14:xfrm>
                <a:off x="2742048" y="1431648"/>
                <a:ext cx="103320" cy="2157480"/>
              </p14:xfrm>
            </p:contentPart>
          </mc:Choice>
          <mc:Fallback>
            <p:pic>
              <p:nvPicPr>
                <p:cNvPr id="16" name="Freihand 15">
                  <a:extLst>
                    <a:ext uri="{FF2B5EF4-FFF2-40B4-BE49-F238E27FC236}">
                      <a16:creationId xmlns:a16="http://schemas.microsoft.com/office/drawing/2014/main" id="{A13FCD42-2AB9-4CD8-87DC-1C63D8C7449F}"/>
                    </a:ext>
                  </a:extLst>
                </p:cNvPr>
                <p:cNvPicPr/>
                <p:nvPr/>
              </p:nvPicPr>
              <p:blipFill>
                <a:blip r:embed="rId34"/>
                <a:stretch>
                  <a:fillRect/>
                </a:stretch>
              </p:blipFill>
              <p:spPr>
                <a:xfrm>
                  <a:off x="2737728" y="1427328"/>
                  <a:ext cx="111960" cy="2166120"/>
                </a:xfrm>
                <a:prstGeom prst="rect">
                  <a:avLst/>
                </a:prstGeom>
              </p:spPr>
            </p:pic>
          </mc:Fallback>
        </mc:AlternateContent>
        <mc:AlternateContent xmlns:mc="http://schemas.openxmlformats.org/markup-compatibility/2006">
          <mc:Choice xmlns:p14="http://schemas.microsoft.com/office/powerpoint/2010/main" Requires="p14">
            <p:contentPart p14:bwMode="auto" r:id="rId35">
              <p14:nvContentPartPr>
                <p14:cNvPr id="28" name="Freihand 27">
                  <a:extLst>
                    <a:ext uri="{FF2B5EF4-FFF2-40B4-BE49-F238E27FC236}">
                      <a16:creationId xmlns:a16="http://schemas.microsoft.com/office/drawing/2014/main" id="{4621EAA8-6AEF-4229-AACC-E0EE1F67E598}"/>
                    </a:ext>
                  </a:extLst>
                </p14:cNvPr>
                <p14:cNvContentPartPr/>
                <p14:nvPr/>
              </p14:nvContentPartPr>
              <p14:xfrm>
                <a:off x="3781728" y="2431728"/>
                <a:ext cx="1038960" cy="512640"/>
              </p14:xfrm>
            </p:contentPart>
          </mc:Choice>
          <mc:Fallback>
            <p:pic>
              <p:nvPicPr>
                <p:cNvPr id="28" name="Freihand 27">
                  <a:extLst>
                    <a:ext uri="{FF2B5EF4-FFF2-40B4-BE49-F238E27FC236}">
                      <a16:creationId xmlns:a16="http://schemas.microsoft.com/office/drawing/2014/main" id="{4621EAA8-6AEF-4229-AACC-E0EE1F67E598}"/>
                    </a:ext>
                  </a:extLst>
                </p:cNvPr>
                <p:cNvPicPr/>
                <p:nvPr/>
              </p:nvPicPr>
              <p:blipFill>
                <a:blip r:embed="rId36"/>
                <a:stretch>
                  <a:fillRect/>
                </a:stretch>
              </p:blipFill>
              <p:spPr>
                <a:xfrm>
                  <a:off x="3777408" y="2427408"/>
                  <a:ext cx="1047600" cy="521280"/>
                </a:xfrm>
                <a:prstGeom prst="rect">
                  <a:avLst/>
                </a:prstGeom>
              </p:spPr>
            </p:pic>
          </mc:Fallback>
        </mc:AlternateContent>
      </p:grpSp>
    </p:spTree>
    <p:extLst>
      <p:ext uri="{BB962C8B-B14F-4D97-AF65-F5344CB8AC3E}">
        <p14:creationId xmlns:p14="http://schemas.microsoft.com/office/powerpoint/2010/main" val="3120391664"/>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D6806E-69D7-7753-A4D4-7366DD9667D9}"/>
            </a:ext>
          </a:extLst>
        </p:cNvPr>
        <p:cNvGrpSpPr/>
        <p:nvPr/>
      </p:nvGrpSpPr>
      <p:grpSpPr>
        <a:xfrm>
          <a:off x="0" y="0"/>
          <a:ext cx="0" cy="0"/>
          <a:chOff x="0" y="0"/>
          <a:chExt cx="0" cy="0"/>
        </a:xfrm>
      </p:grpSpPr>
      <p:sp>
        <p:nvSpPr>
          <p:cNvPr id="147459" name="Rectangle 2">
            <a:extLst>
              <a:ext uri="{FF2B5EF4-FFF2-40B4-BE49-F238E27FC236}">
                <a16:creationId xmlns:a16="http://schemas.microsoft.com/office/drawing/2014/main" id="{713B3DBF-818B-A2A2-F22E-D9647842A902}"/>
              </a:ext>
            </a:extLst>
          </p:cNvPr>
          <p:cNvSpPr>
            <a:spLocks noChangeArrowheads="1"/>
          </p:cNvSpPr>
          <p:nvPr/>
        </p:nvSpPr>
        <p:spPr bwMode="auto">
          <a:xfrm>
            <a:off x="7515224" y="0"/>
            <a:ext cx="4676775"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dirty="0">
                <a:solidFill>
                  <a:srgbClr val="000000"/>
                </a:solidFill>
                <a:latin typeface="Sparkasse Rg" pitchFamily="34" charset="0"/>
              </a:rPr>
              <a:t>Foreign Trade Prices Germany</a:t>
            </a:r>
          </a:p>
        </p:txBody>
      </p:sp>
      <p:sp>
        <p:nvSpPr>
          <p:cNvPr id="147460" name="Text Box 3">
            <a:extLst>
              <a:ext uri="{FF2B5EF4-FFF2-40B4-BE49-F238E27FC236}">
                <a16:creationId xmlns:a16="http://schemas.microsoft.com/office/drawing/2014/main" id="{00BF7659-B0DE-D237-C094-0DFB42183CF6}"/>
              </a:ext>
            </a:extLst>
          </p:cNvPr>
          <p:cNvSpPr txBox="1">
            <a:spLocks noChangeArrowheads="1"/>
          </p:cNvSpPr>
          <p:nvPr/>
        </p:nvSpPr>
        <p:spPr bwMode="auto">
          <a:xfrm>
            <a:off x="6045201" y="1223963"/>
            <a:ext cx="180975" cy="825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buFontTx/>
              <a:buNone/>
            </a:pPr>
            <a:endParaRPr lang="de-DE" sz="2400">
              <a:solidFill>
                <a:srgbClr val="000000"/>
              </a:solidFill>
            </a:endParaRPr>
          </a:p>
          <a:p>
            <a:pPr eaLnBrk="1" hangingPunct="1">
              <a:buClrTx/>
              <a:buFontTx/>
              <a:buNone/>
            </a:pPr>
            <a:endParaRPr lang="de-DE" sz="2400">
              <a:solidFill>
                <a:srgbClr val="000000"/>
              </a:solidFill>
            </a:endParaRPr>
          </a:p>
        </p:txBody>
      </p:sp>
      <p:sp>
        <p:nvSpPr>
          <p:cNvPr id="147462" name="Text Box 5">
            <a:extLst>
              <a:ext uri="{FF2B5EF4-FFF2-40B4-BE49-F238E27FC236}">
                <a16:creationId xmlns:a16="http://schemas.microsoft.com/office/drawing/2014/main" id="{5AFC3CA4-970C-8E59-26F5-DDDA865B9C92}"/>
              </a:ext>
            </a:extLst>
          </p:cNvPr>
          <p:cNvSpPr txBox="1">
            <a:spLocks noChangeArrowheads="1"/>
          </p:cNvSpPr>
          <p:nvPr/>
        </p:nvSpPr>
        <p:spPr bwMode="auto">
          <a:xfrm>
            <a:off x="7515224" y="460375"/>
            <a:ext cx="1772665" cy="307777"/>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sz="1400" dirty="0"/>
              <a:t>Source: Destatis, YoY</a:t>
            </a:r>
          </a:p>
        </p:txBody>
      </p:sp>
      <p:sp>
        <p:nvSpPr>
          <p:cNvPr id="7" name="Rechteck 6">
            <a:extLst>
              <a:ext uri="{FF2B5EF4-FFF2-40B4-BE49-F238E27FC236}">
                <a16:creationId xmlns:a16="http://schemas.microsoft.com/office/drawing/2014/main" id="{683645CD-E3A4-F018-3C9D-8B0F1684315F}"/>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4" name="Grafik 3">
            <a:extLst>
              <a:ext uri="{FF2B5EF4-FFF2-40B4-BE49-F238E27FC236}">
                <a16:creationId xmlns:a16="http://schemas.microsoft.com/office/drawing/2014/main" id="{0F217CF5-882C-4C0F-AC9E-9B34C49348B3}"/>
              </a:ext>
            </a:extLst>
          </p:cNvPr>
          <p:cNvPicPr>
            <a:picLocks noChangeAspect="1"/>
          </p:cNvPicPr>
          <p:nvPr/>
        </p:nvPicPr>
        <p:blipFill>
          <a:blip r:embed="rId3"/>
          <a:stretch>
            <a:fillRect/>
          </a:stretch>
        </p:blipFill>
        <p:spPr>
          <a:xfrm>
            <a:off x="341026" y="125311"/>
            <a:ext cx="5314169" cy="6607378"/>
          </a:xfrm>
          <a:prstGeom prst="rect">
            <a:avLst/>
          </a:prstGeom>
        </p:spPr>
      </p:pic>
    </p:spTree>
    <p:extLst>
      <p:ext uri="{BB962C8B-B14F-4D97-AF65-F5344CB8AC3E}">
        <p14:creationId xmlns:p14="http://schemas.microsoft.com/office/powerpoint/2010/main" val="901525177"/>
      </p:ext>
    </p:extLst>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8E5552-176A-F482-57D4-787A4D7679DB}"/>
            </a:ext>
          </a:extLst>
        </p:cNvPr>
        <p:cNvGrpSpPr/>
        <p:nvPr/>
      </p:nvGrpSpPr>
      <p:grpSpPr>
        <a:xfrm>
          <a:off x="0" y="0"/>
          <a:ext cx="0" cy="0"/>
          <a:chOff x="0" y="0"/>
          <a:chExt cx="0" cy="0"/>
        </a:xfrm>
      </p:grpSpPr>
      <p:sp>
        <p:nvSpPr>
          <p:cNvPr id="147459" name="Rectangle 2">
            <a:extLst>
              <a:ext uri="{FF2B5EF4-FFF2-40B4-BE49-F238E27FC236}">
                <a16:creationId xmlns:a16="http://schemas.microsoft.com/office/drawing/2014/main" id="{8F1D68C1-A766-BB75-3627-410ECC11E038}"/>
              </a:ext>
            </a:extLst>
          </p:cNvPr>
          <p:cNvSpPr>
            <a:spLocks noChangeArrowheads="1"/>
          </p:cNvSpPr>
          <p:nvPr/>
        </p:nvSpPr>
        <p:spPr bwMode="auto">
          <a:xfrm>
            <a:off x="7515224" y="0"/>
            <a:ext cx="4676775"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dirty="0" err="1">
                <a:solidFill>
                  <a:srgbClr val="000000"/>
                </a:solidFill>
                <a:latin typeface="Sparkasse Rg" pitchFamily="34" charset="0"/>
              </a:rPr>
              <a:t>Wholesale</a:t>
            </a:r>
            <a:r>
              <a:rPr lang="de-DE" sz="2400" b="1" dirty="0">
                <a:solidFill>
                  <a:srgbClr val="000000"/>
                </a:solidFill>
                <a:latin typeface="Sparkasse Rg" pitchFamily="34" charset="0"/>
              </a:rPr>
              <a:t> Prices Germany</a:t>
            </a:r>
          </a:p>
        </p:txBody>
      </p:sp>
      <p:sp>
        <p:nvSpPr>
          <p:cNvPr id="147460" name="Text Box 3">
            <a:extLst>
              <a:ext uri="{FF2B5EF4-FFF2-40B4-BE49-F238E27FC236}">
                <a16:creationId xmlns:a16="http://schemas.microsoft.com/office/drawing/2014/main" id="{1C06A179-667F-66C0-88D9-89CC105AEA9A}"/>
              </a:ext>
            </a:extLst>
          </p:cNvPr>
          <p:cNvSpPr txBox="1">
            <a:spLocks noChangeArrowheads="1"/>
          </p:cNvSpPr>
          <p:nvPr/>
        </p:nvSpPr>
        <p:spPr bwMode="auto">
          <a:xfrm>
            <a:off x="6045201" y="1223963"/>
            <a:ext cx="180975" cy="825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buFontTx/>
              <a:buNone/>
            </a:pPr>
            <a:endParaRPr lang="de-DE" sz="2400">
              <a:solidFill>
                <a:srgbClr val="000000"/>
              </a:solidFill>
            </a:endParaRPr>
          </a:p>
          <a:p>
            <a:pPr eaLnBrk="1" hangingPunct="1">
              <a:buClrTx/>
              <a:buFontTx/>
              <a:buNone/>
            </a:pPr>
            <a:endParaRPr lang="de-DE" sz="2400">
              <a:solidFill>
                <a:srgbClr val="000000"/>
              </a:solidFill>
            </a:endParaRPr>
          </a:p>
        </p:txBody>
      </p:sp>
      <p:sp>
        <p:nvSpPr>
          <p:cNvPr id="147462" name="Text Box 5">
            <a:extLst>
              <a:ext uri="{FF2B5EF4-FFF2-40B4-BE49-F238E27FC236}">
                <a16:creationId xmlns:a16="http://schemas.microsoft.com/office/drawing/2014/main" id="{BF9F90C4-AE7E-574C-6AAA-559CFDC60E26}"/>
              </a:ext>
            </a:extLst>
          </p:cNvPr>
          <p:cNvSpPr txBox="1">
            <a:spLocks noChangeArrowheads="1"/>
          </p:cNvSpPr>
          <p:nvPr/>
        </p:nvSpPr>
        <p:spPr bwMode="auto">
          <a:xfrm>
            <a:off x="7515224" y="460375"/>
            <a:ext cx="2082045" cy="307777"/>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sz="1400" dirty="0"/>
              <a:t>Source: Bundesbank, YoY</a:t>
            </a:r>
          </a:p>
        </p:txBody>
      </p:sp>
      <p:sp>
        <p:nvSpPr>
          <p:cNvPr id="7" name="Rechteck 6">
            <a:extLst>
              <a:ext uri="{FF2B5EF4-FFF2-40B4-BE49-F238E27FC236}">
                <a16:creationId xmlns:a16="http://schemas.microsoft.com/office/drawing/2014/main" id="{5B1584F9-E4D7-FE5C-9542-9FB132EAFF48}"/>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3" name="Grafik 2">
            <a:extLst>
              <a:ext uri="{FF2B5EF4-FFF2-40B4-BE49-F238E27FC236}">
                <a16:creationId xmlns:a16="http://schemas.microsoft.com/office/drawing/2014/main" id="{F796A341-65B9-A9D6-6CCC-D764ABC6B97C}"/>
              </a:ext>
            </a:extLst>
          </p:cNvPr>
          <p:cNvPicPr>
            <a:picLocks noChangeAspect="1"/>
          </p:cNvPicPr>
          <p:nvPr/>
        </p:nvPicPr>
        <p:blipFill>
          <a:blip r:embed="rId3"/>
          <a:stretch>
            <a:fillRect/>
          </a:stretch>
        </p:blipFill>
        <p:spPr>
          <a:xfrm>
            <a:off x="185293" y="46815"/>
            <a:ext cx="5301107" cy="6555890"/>
          </a:xfrm>
          <a:prstGeom prst="rect">
            <a:avLst/>
          </a:prstGeom>
        </p:spPr>
      </p:pic>
    </p:spTree>
    <p:extLst>
      <p:ext uri="{BB962C8B-B14F-4D97-AF65-F5344CB8AC3E}">
        <p14:creationId xmlns:p14="http://schemas.microsoft.com/office/powerpoint/2010/main" val="2708550681"/>
      </p:ext>
    </p:extLst>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1" name="Rectangle 2"/>
          <p:cNvSpPr>
            <a:spLocks noChangeArrowheads="1"/>
          </p:cNvSpPr>
          <p:nvPr/>
        </p:nvSpPr>
        <p:spPr bwMode="auto">
          <a:xfrm>
            <a:off x="0" y="188531"/>
            <a:ext cx="12089791" cy="43306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lgn="ct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200" b="1">
                <a:solidFill>
                  <a:srgbClr val="000000"/>
                </a:solidFill>
                <a:latin typeface="Sparkasse Rg" pitchFamily="34" charset="0"/>
              </a:rPr>
              <a:t>CPI and the Energy component (Germany)</a:t>
            </a:r>
            <a:endParaRPr lang="de-DE" sz="2200" b="1" dirty="0">
              <a:solidFill>
                <a:srgbClr val="000000"/>
              </a:solidFill>
              <a:latin typeface="Sparkasse Rg" pitchFamily="34" charset="0"/>
            </a:endParaRPr>
          </a:p>
        </p:txBody>
      </p:sp>
      <p:sp>
        <p:nvSpPr>
          <p:cNvPr id="150533" name="Text Box 4"/>
          <p:cNvSpPr txBox="1">
            <a:spLocks noChangeArrowheads="1"/>
          </p:cNvSpPr>
          <p:nvPr/>
        </p:nvSpPr>
        <p:spPr bwMode="auto">
          <a:xfrm>
            <a:off x="381189" y="5989949"/>
            <a:ext cx="1667444" cy="307777"/>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sz="1400"/>
              <a:t>Source: Bundesbank</a:t>
            </a:r>
            <a:endParaRPr lang="de-DE" sz="1400" dirty="0"/>
          </a:p>
        </p:txBody>
      </p:sp>
      <p:sp>
        <p:nvSpPr>
          <p:cNvPr id="11" name="Rechteck 10">
            <a:extLst>
              <a:ext uri="{FF2B5EF4-FFF2-40B4-BE49-F238E27FC236}">
                <a16:creationId xmlns:a16="http://schemas.microsoft.com/office/drawing/2014/main" id="{ADA4D5F5-6579-4DA8-AFC5-7BDDF80B9F59}"/>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3" name="Grafik 2">
            <a:extLst>
              <a:ext uri="{FF2B5EF4-FFF2-40B4-BE49-F238E27FC236}">
                <a16:creationId xmlns:a16="http://schemas.microsoft.com/office/drawing/2014/main" id="{3E17B094-4E01-AA8B-7B42-EAA3E42581EB}"/>
              </a:ext>
            </a:extLst>
          </p:cNvPr>
          <p:cNvPicPr>
            <a:picLocks noChangeAspect="1"/>
          </p:cNvPicPr>
          <p:nvPr/>
        </p:nvPicPr>
        <p:blipFill>
          <a:blip r:embed="rId3"/>
          <a:stretch>
            <a:fillRect/>
          </a:stretch>
        </p:blipFill>
        <p:spPr>
          <a:xfrm>
            <a:off x="0" y="673369"/>
            <a:ext cx="7962776" cy="4786137"/>
          </a:xfrm>
          <a:prstGeom prst="rect">
            <a:avLst/>
          </a:prstGeom>
        </p:spPr>
      </p:pic>
    </p:spTree>
    <p:extLst>
      <p:ext uri="{BB962C8B-B14F-4D97-AF65-F5344CB8AC3E}">
        <p14:creationId xmlns:p14="http://schemas.microsoft.com/office/powerpoint/2010/main" val="1995524581"/>
      </p:ext>
    </p:extLst>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7" name="Rectangle 2"/>
          <p:cNvSpPr>
            <a:spLocks noChangeArrowheads="1"/>
          </p:cNvSpPr>
          <p:nvPr/>
        </p:nvSpPr>
        <p:spPr bwMode="auto">
          <a:xfrm>
            <a:off x="3341687" y="260356"/>
            <a:ext cx="6530547"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a:solidFill>
                  <a:srgbClr val="000000"/>
                </a:solidFill>
                <a:latin typeface="Sparkasse Rg" pitchFamily="34" charset="0"/>
              </a:rPr>
              <a:t>Energy and Inflation</a:t>
            </a:r>
            <a:endParaRPr lang="de-DE" sz="2400" b="1" dirty="0">
              <a:solidFill>
                <a:srgbClr val="000000"/>
              </a:solidFill>
              <a:latin typeface="Sparkasse Rg" pitchFamily="34" charset="0"/>
            </a:endParaRPr>
          </a:p>
        </p:txBody>
      </p:sp>
      <p:sp>
        <p:nvSpPr>
          <p:cNvPr id="149508" name="Text Box 3"/>
          <p:cNvSpPr txBox="1">
            <a:spLocks noChangeArrowheads="1"/>
          </p:cNvSpPr>
          <p:nvPr/>
        </p:nvSpPr>
        <p:spPr bwMode="auto">
          <a:xfrm>
            <a:off x="538728" y="817007"/>
            <a:ext cx="11382762" cy="160422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5000" rIns="90000" bIns="45000"/>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buFontTx/>
              <a:buNone/>
            </a:pPr>
            <a:r>
              <a:rPr lang="de-DE" sz="2400" dirty="0">
                <a:solidFill>
                  <a:srgbClr val="000000"/>
                </a:solidFill>
              </a:rPr>
              <a:t>The </a:t>
            </a:r>
            <a:r>
              <a:rPr lang="de-DE" sz="2400" dirty="0" err="1">
                <a:solidFill>
                  <a:srgbClr val="000000"/>
                </a:solidFill>
              </a:rPr>
              <a:t>weight</a:t>
            </a:r>
            <a:r>
              <a:rPr lang="de-DE" sz="2400" dirty="0">
                <a:solidFill>
                  <a:srgbClr val="000000"/>
                </a:solidFill>
              </a:rPr>
              <a:t> </a:t>
            </a:r>
            <a:r>
              <a:rPr lang="de-DE" sz="2400" dirty="0" err="1">
                <a:solidFill>
                  <a:srgbClr val="000000"/>
                </a:solidFill>
              </a:rPr>
              <a:t>of</a:t>
            </a:r>
            <a:r>
              <a:rPr lang="de-DE" sz="2400" dirty="0">
                <a:solidFill>
                  <a:srgbClr val="000000"/>
                </a:solidFill>
              </a:rPr>
              <a:t> </a:t>
            </a:r>
            <a:r>
              <a:rPr lang="de-DE" sz="2400" dirty="0" err="1">
                <a:solidFill>
                  <a:srgbClr val="000000"/>
                </a:solidFill>
              </a:rPr>
              <a:t>the</a:t>
            </a:r>
            <a:r>
              <a:rPr lang="de-DE" sz="2400" dirty="0">
                <a:solidFill>
                  <a:srgbClr val="000000"/>
                </a:solidFill>
              </a:rPr>
              <a:t> </a:t>
            </a:r>
            <a:r>
              <a:rPr lang="de-DE" sz="2400" dirty="0" err="1">
                <a:solidFill>
                  <a:srgbClr val="000000"/>
                </a:solidFill>
              </a:rPr>
              <a:t>energy</a:t>
            </a:r>
            <a:r>
              <a:rPr lang="de-DE" sz="2400" dirty="0">
                <a:solidFill>
                  <a:srgbClr val="000000"/>
                </a:solidFill>
              </a:rPr>
              <a:t> </a:t>
            </a:r>
            <a:r>
              <a:rPr lang="de-DE" sz="2400" dirty="0" err="1">
                <a:solidFill>
                  <a:srgbClr val="000000"/>
                </a:solidFill>
              </a:rPr>
              <a:t>component</a:t>
            </a:r>
            <a:r>
              <a:rPr lang="de-DE" sz="2400" dirty="0">
                <a:solidFill>
                  <a:srgbClr val="000000"/>
                </a:solidFill>
              </a:rPr>
              <a:t> </a:t>
            </a:r>
            <a:r>
              <a:rPr lang="de-DE" sz="2400" dirty="0" err="1">
                <a:solidFill>
                  <a:srgbClr val="000000"/>
                </a:solidFill>
              </a:rPr>
              <a:t>is</a:t>
            </a:r>
            <a:r>
              <a:rPr lang="de-DE" sz="2400" dirty="0">
                <a:solidFill>
                  <a:srgbClr val="000000"/>
                </a:solidFill>
              </a:rPr>
              <a:t> </a:t>
            </a:r>
            <a:r>
              <a:rPr lang="de-DE" sz="2400" dirty="0" err="1">
                <a:solidFill>
                  <a:srgbClr val="000000"/>
                </a:solidFill>
              </a:rPr>
              <a:t>roughly</a:t>
            </a:r>
            <a:r>
              <a:rPr lang="de-DE" sz="2400" dirty="0">
                <a:solidFill>
                  <a:srgbClr val="000000"/>
                </a:solidFill>
              </a:rPr>
              <a:t> 10% in CPI.</a:t>
            </a:r>
          </a:p>
          <a:p>
            <a:pPr eaLnBrk="1" hangingPunct="1">
              <a:buClrTx/>
              <a:buFontTx/>
              <a:buNone/>
            </a:pPr>
            <a:endParaRPr lang="de-DE" sz="2400" dirty="0">
              <a:solidFill>
                <a:srgbClr val="000000"/>
              </a:solidFill>
            </a:endParaRPr>
          </a:p>
          <a:p>
            <a:pPr eaLnBrk="1" hangingPunct="1">
              <a:buClrTx/>
              <a:buFontTx/>
              <a:buNone/>
            </a:pPr>
            <a:r>
              <a:rPr lang="de-DE" sz="2400" dirty="0" err="1">
                <a:solidFill>
                  <a:srgbClr val="000000"/>
                </a:solidFill>
              </a:rPr>
              <a:t>Calculate</a:t>
            </a:r>
            <a:r>
              <a:rPr lang="de-DE" sz="2400" dirty="0">
                <a:solidFill>
                  <a:srgbClr val="000000"/>
                </a:solidFill>
              </a:rPr>
              <a:t> </a:t>
            </a:r>
            <a:r>
              <a:rPr lang="de-DE" sz="2400" dirty="0" err="1">
                <a:solidFill>
                  <a:srgbClr val="000000"/>
                </a:solidFill>
              </a:rPr>
              <a:t>inflation</a:t>
            </a:r>
            <a:r>
              <a:rPr lang="de-DE" sz="2400" dirty="0">
                <a:solidFill>
                  <a:srgbClr val="000000"/>
                </a:solidFill>
              </a:rPr>
              <a:t>, </a:t>
            </a:r>
            <a:r>
              <a:rPr lang="de-DE" sz="2400" dirty="0" err="1">
                <a:solidFill>
                  <a:srgbClr val="000000"/>
                </a:solidFill>
              </a:rPr>
              <a:t>if</a:t>
            </a:r>
            <a:r>
              <a:rPr lang="de-DE" sz="2400" dirty="0">
                <a:solidFill>
                  <a:srgbClr val="000000"/>
                </a:solidFill>
              </a:rPr>
              <a:t> </a:t>
            </a:r>
            <a:r>
              <a:rPr lang="de-DE" sz="2400" dirty="0" err="1">
                <a:solidFill>
                  <a:srgbClr val="000000"/>
                </a:solidFill>
              </a:rPr>
              <a:t>energy</a:t>
            </a:r>
            <a:r>
              <a:rPr lang="de-DE" sz="2400" dirty="0">
                <a:solidFill>
                  <a:srgbClr val="000000"/>
                </a:solidFill>
              </a:rPr>
              <a:t> </a:t>
            </a:r>
            <a:r>
              <a:rPr lang="de-DE" sz="2400" dirty="0" err="1">
                <a:solidFill>
                  <a:srgbClr val="000000"/>
                </a:solidFill>
              </a:rPr>
              <a:t>price</a:t>
            </a:r>
            <a:r>
              <a:rPr lang="de-DE" sz="2400" dirty="0">
                <a:solidFill>
                  <a:srgbClr val="000000"/>
                </a:solidFill>
              </a:rPr>
              <a:t> </a:t>
            </a:r>
            <a:r>
              <a:rPr lang="de-DE" sz="2400" dirty="0" err="1">
                <a:solidFill>
                  <a:srgbClr val="000000"/>
                </a:solidFill>
              </a:rPr>
              <a:t>have</a:t>
            </a:r>
            <a:r>
              <a:rPr lang="de-DE" sz="2400" dirty="0">
                <a:solidFill>
                  <a:srgbClr val="000000"/>
                </a:solidFill>
              </a:rPr>
              <a:t> fallen </a:t>
            </a:r>
            <a:r>
              <a:rPr lang="de-DE" sz="2400" dirty="0" err="1">
                <a:solidFill>
                  <a:srgbClr val="000000"/>
                </a:solidFill>
              </a:rPr>
              <a:t>by</a:t>
            </a:r>
            <a:r>
              <a:rPr lang="de-DE" sz="2400" dirty="0">
                <a:solidFill>
                  <a:srgbClr val="000000"/>
                </a:solidFill>
              </a:rPr>
              <a:t> 15% and all </a:t>
            </a:r>
            <a:r>
              <a:rPr lang="de-DE" sz="2400" dirty="0" err="1">
                <a:solidFill>
                  <a:srgbClr val="000000"/>
                </a:solidFill>
              </a:rPr>
              <a:t>other</a:t>
            </a:r>
            <a:r>
              <a:rPr lang="de-DE" sz="2400" dirty="0">
                <a:solidFill>
                  <a:srgbClr val="000000"/>
                </a:solidFill>
              </a:rPr>
              <a:t> </a:t>
            </a:r>
            <a:r>
              <a:rPr lang="de-DE" sz="2400" dirty="0" err="1">
                <a:solidFill>
                  <a:srgbClr val="000000"/>
                </a:solidFill>
              </a:rPr>
              <a:t>prices</a:t>
            </a:r>
            <a:r>
              <a:rPr lang="de-DE" sz="2400" dirty="0">
                <a:solidFill>
                  <a:srgbClr val="000000"/>
                </a:solidFill>
              </a:rPr>
              <a:t> </a:t>
            </a:r>
            <a:r>
              <a:rPr lang="de-DE" sz="2400" dirty="0" err="1">
                <a:solidFill>
                  <a:srgbClr val="000000"/>
                </a:solidFill>
              </a:rPr>
              <a:t>stayed</a:t>
            </a:r>
            <a:r>
              <a:rPr lang="de-DE" sz="2400" dirty="0">
                <a:solidFill>
                  <a:srgbClr val="000000"/>
                </a:solidFill>
              </a:rPr>
              <a:t> </a:t>
            </a:r>
            <a:r>
              <a:rPr lang="de-DE" sz="2400" dirty="0" err="1">
                <a:solidFill>
                  <a:srgbClr val="000000"/>
                </a:solidFill>
              </a:rPr>
              <a:t>the</a:t>
            </a:r>
            <a:r>
              <a:rPr lang="de-DE" sz="2400" dirty="0">
                <a:solidFill>
                  <a:srgbClr val="000000"/>
                </a:solidFill>
              </a:rPr>
              <a:t> same.</a:t>
            </a:r>
          </a:p>
          <a:p>
            <a:pPr eaLnBrk="1" hangingPunct="1">
              <a:buClrTx/>
              <a:buFontTx/>
              <a:buNone/>
            </a:pPr>
            <a:endParaRPr lang="de-DE" sz="2400" dirty="0">
              <a:solidFill>
                <a:srgbClr val="000000"/>
              </a:solidFill>
            </a:endParaRPr>
          </a:p>
        </p:txBody>
      </p:sp>
      <p:sp>
        <p:nvSpPr>
          <p:cNvPr id="5" name="Rechteck 4">
            <a:extLst>
              <a:ext uri="{FF2B5EF4-FFF2-40B4-BE49-F238E27FC236}">
                <a16:creationId xmlns:a16="http://schemas.microsoft.com/office/drawing/2014/main" id="{57C27A8B-F9C5-4425-BDDB-B473C53FE20F}"/>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852208837"/>
      </p:ext>
    </p:extLst>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6402" name="Rectangle 2"/>
          <p:cNvSpPr>
            <a:spLocks noChangeArrowheads="1"/>
          </p:cNvSpPr>
          <p:nvPr/>
        </p:nvSpPr>
        <p:spPr bwMode="auto">
          <a:xfrm>
            <a:off x="3355550" y="259565"/>
            <a:ext cx="5803900"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buClrTx/>
              <a:buFontTx/>
              <a:buNone/>
            </a:pPr>
            <a:r>
              <a:rPr lang="de-DE" sz="2400" b="1"/>
              <a:t>High level of employment</a:t>
            </a:r>
            <a:endParaRPr lang="de-DE" sz="2400" b="1" dirty="0"/>
          </a:p>
        </p:txBody>
      </p:sp>
      <p:sp>
        <p:nvSpPr>
          <p:cNvPr id="486403" name="Text Box 3"/>
          <p:cNvSpPr txBox="1">
            <a:spLocks noChangeArrowheads="1"/>
          </p:cNvSpPr>
          <p:nvPr/>
        </p:nvSpPr>
        <p:spPr bwMode="auto">
          <a:xfrm>
            <a:off x="742249" y="1096099"/>
            <a:ext cx="9538010" cy="304916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spAutoFit/>
          </a:bodyPr>
          <a:lstStyle>
            <a:lvl1pPr marL="4572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1pPr>
            <a:lvl2pPr marL="9144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2pPr>
            <a:lvl3pPr marL="13716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3pPr>
            <a:lvl4pPr marL="18288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4pPr>
            <a:lvl5pPr marL="22860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5pPr>
            <a:lvl6pPr marL="27432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6pPr>
            <a:lvl7pPr marL="32004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7pPr>
            <a:lvl8pPr marL="36576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8pPr>
            <a:lvl9pPr marL="41148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9pPr>
          </a:lstStyle>
          <a:p>
            <a:pPr>
              <a:buFont typeface="Arial" pitchFamily="34" charset="0"/>
              <a:buChar char="•"/>
            </a:pPr>
            <a:r>
              <a:rPr lang="de-DE">
                <a:solidFill>
                  <a:schemeClr val="tx1"/>
                </a:solidFill>
              </a:rPr>
              <a:t>Principal aim is to reach a state of full employment.</a:t>
            </a:r>
            <a:endParaRPr lang="de-DE" dirty="0">
              <a:solidFill>
                <a:schemeClr val="tx1"/>
              </a:solidFill>
            </a:endParaRPr>
          </a:p>
          <a:p>
            <a:pPr marL="0" indent="0"/>
            <a:r>
              <a:rPr lang="de-DE" dirty="0">
                <a:solidFill>
                  <a:schemeClr val="tx1"/>
                </a:solidFill>
              </a:rPr>
              <a:t>	</a:t>
            </a:r>
            <a:r>
              <a:rPr lang="de-DE">
                <a:solidFill>
                  <a:schemeClr val="tx1"/>
                </a:solidFill>
              </a:rPr>
              <a:t>	→ every person willing has a job.</a:t>
            </a:r>
            <a:endParaRPr lang="de-DE" dirty="0">
              <a:solidFill>
                <a:schemeClr val="tx1"/>
              </a:solidFill>
            </a:endParaRPr>
          </a:p>
          <a:p>
            <a:pPr marL="0" indent="0"/>
            <a:endParaRPr lang="de-DE" dirty="0">
              <a:solidFill>
                <a:schemeClr val="tx1"/>
              </a:solidFill>
            </a:endParaRPr>
          </a:p>
          <a:p>
            <a:pPr marL="342900" indent="-342900">
              <a:buFont typeface="Arial" pitchFamily="34" charset="0"/>
              <a:buChar char="•"/>
            </a:pPr>
            <a:r>
              <a:rPr lang="de-DE">
                <a:solidFill>
                  <a:schemeClr val="tx1"/>
                </a:solidFill>
              </a:rPr>
              <a:t>	The general variable to measure unemployment is the unemployment       	rate.</a:t>
            </a:r>
            <a:endParaRPr lang="de-DE" dirty="0">
              <a:solidFill>
                <a:schemeClr val="tx1"/>
              </a:solidFill>
            </a:endParaRPr>
          </a:p>
          <a:p>
            <a:pPr marL="342900" indent="-342900">
              <a:buFont typeface="Arial" pitchFamily="34" charset="0"/>
              <a:buChar char="•"/>
            </a:pPr>
            <a:endParaRPr lang="de-DE" dirty="0">
              <a:solidFill>
                <a:schemeClr val="tx1"/>
              </a:solidFill>
            </a:endParaRPr>
          </a:p>
          <a:p>
            <a:pPr marL="342900" indent="-342900">
              <a:buFont typeface="Arial" pitchFamily="34" charset="0"/>
              <a:buChar char="•"/>
            </a:pPr>
            <a:r>
              <a:rPr lang="de-DE">
                <a:solidFill>
                  <a:schemeClr val="tx1"/>
                </a:solidFill>
              </a:rPr>
              <a:t>In Germany a level of </a:t>
            </a:r>
            <a:r>
              <a:rPr lang="de-DE" dirty="0">
                <a:solidFill>
                  <a:schemeClr val="tx1"/>
                </a:solidFill>
              </a:rPr>
              <a:t>3%-4</a:t>
            </a:r>
            <a:r>
              <a:rPr lang="de-DE">
                <a:solidFill>
                  <a:schemeClr val="tx1"/>
                </a:solidFill>
              </a:rPr>
              <a:t>% unemployment rate is considered as a state of full eployment.</a:t>
            </a:r>
            <a:r>
              <a:rPr lang="de-DE" sz="2000">
                <a:solidFill>
                  <a:schemeClr val="tx1"/>
                </a:solidFill>
              </a:rPr>
              <a:t> </a:t>
            </a:r>
            <a:endParaRPr lang="de-DE" sz="2000" dirty="0">
              <a:solidFill>
                <a:schemeClr val="tx1"/>
              </a:solidFill>
            </a:endParaRPr>
          </a:p>
        </p:txBody>
      </p:sp>
      <p:sp>
        <p:nvSpPr>
          <p:cNvPr id="8" name="Rechteck 7">
            <a:extLst>
              <a:ext uri="{FF2B5EF4-FFF2-40B4-BE49-F238E27FC236}">
                <a16:creationId xmlns:a16="http://schemas.microsoft.com/office/drawing/2014/main" id="{D442FED7-0BE4-414F-A66A-D3114D0A9FCC}"/>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158561541"/>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5" name="Rectangle 2"/>
          <p:cNvSpPr>
            <a:spLocks noChangeArrowheads="1"/>
          </p:cNvSpPr>
          <p:nvPr/>
        </p:nvSpPr>
        <p:spPr bwMode="auto">
          <a:xfrm>
            <a:off x="2467188" y="192348"/>
            <a:ext cx="7344937" cy="83317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lgn="ct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a:t>Unemployment definition BA</a:t>
            </a:r>
            <a:endParaRPr lang="de-DE" sz="2400" b="1" dirty="0"/>
          </a:p>
          <a:p>
            <a:pPr algn="ct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a:t>(registered unemployed people)</a:t>
            </a:r>
            <a:endParaRPr lang="de-DE" sz="2400" b="1" dirty="0"/>
          </a:p>
        </p:txBody>
      </p:sp>
      <p:sp>
        <p:nvSpPr>
          <p:cNvPr id="131076" name="Text Box 3"/>
          <p:cNvSpPr txBox="1">
            <a:spLocks noChangeArrowheads="1"/>
          </p:cNvSpPr>
          <p:nvPr/>
        </p:nvSpPr>
        <p:spPr bwMode="auto">
          <a:xfrm>
            <a:off x="0" y="1025526"/>
            <a:ext cx="9056687" cy="4493538"/>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de-DE" sz="2200"/>
              <a:t>Age between 15 – 65 (67) years</a:t>
            </a:r>
            <a:endParaRPr lang="de-DE" sz="2200" dirty="0"/>
          </a:p>
          <a:p>
            <a:endParaRPr lang="de-DE" sz="2200" dirty="0"/>
          </a:p>
          <a:p>
            <a:r>
              <a:rPr lang="en-US" sz="2200"/>
              <a:t>Defined by the Social Code, Book III (SGB III), the unemployed include all those who are</a:t>
            </a:r>
          </a:p>
          <a:p>
            <a:endParaRPr lang="en-US" sz="2200"/>
          </a:p>
          <a:p>
            <a:pPr marL="285750" indent="-285750">
              <a:buFont typeface="Arial" panose="020B0604020202020204" pitchFamily="34" charset="0"/>
              <a:buChar char="•"/>
            </a:pPr>
            <a:r>
              <a:rPr lang="en-US" sz="2200"/>
              <a:t>temporarily not employed or work in a job for fewer than 15 hours per week,</a:t>
            </a:r>
          </a:p>
          <a:p>
            <a:pPr marL="285750" indent="-285750">
              <a:buFont typeface="Arial" panose="020B0604020202020204" pitchFamily="34" charset="0"/>
              <a:buChar char="•"/>
            </a:pPr>
            <a:r>
              <a:rPr lang="en-US" sz="2200"/>
              <a:t>seek employment subject to social insurance contributions for at least 15 hours per week,</a:t>
            </a:r>
          </a:p>
          <a:p>
            <a:pPr marL="285750" indent="-285750">
              <a:buFont typeface="Arial" panose="020B0604020202020204" pitchFamily="34" charset="0"/>
              <a:buChar char="•"/>
            </a:pPr>
            <a:r>
              <a:rPr lang="en-US" sz="2200"/>
              <a:t>and in the process are available for placement efforts undertaken by the employment agencies or institutions administering basic security benefits for job-seekers</a:t>
            </a:r>
          </a:p>
          <a:p>
            <a:pPr marL="285750" indent="-285750">
              <a:buFont typeface="Arial" panose="020B0604020202020204" pitchFamily="34" charset="0"/>
              <a:buChar char="•"/>
            </a:pPr>
            <a:r>
              <a:rPr lang="en-US" sz="2200"/>
              <a:t>and have registered there as unemployed.</a:t>
            </a:r>
            <a:endParaRPr lang="de-DE" sz="2200" dirty="0"/>
          </a:p>
        </p:txBody>
      </p:sp>
      <p:sp>
        <p:nvSpPr>
          <p:cNvPr id="4" name="Rechteck 3">
            <a:extLst>
              <a:ext uri="{FF2B5EF4-FFF2-40B4-BE49-F238E27FC236}">
                <a16:creationId xmlns:a16="http://schemas.microsoft.com/office/drawing/2014/main" id="{0D4C2494-8FAB-45E6-B670-FA781755F812}"/>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99788165"/>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9" name="Rectangle 2"/>
          <p:cNvSpPr>
            <a:spLocks noChangeArrowheads="1"/>
          </p:cNvSpPr>
          <p:nvPr/>
        </p:nvSpPr>
        <p:spPr bwMode="auto">
          <a:xfrm>
            <a:off x="2484748" y="271511"/>
            <a:ext cx="6443662"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lgn="ct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a:t>Unemployment definition ILO</a:t>
            </a:r>
          </a:p>
        </p:txBody>
      </p:sp>
      <p:sp>
        <p:nvSpPr>
          <p:cNvPr id="132100" name="Text Box 3"/>
          <p:cNvSpPr txBox="1">
            <a:spLocks noChangeArrowheads="1"/>
          </p:cNvSpPr>
          <p:nvPr/>
        </p:nvSpPr>
        <p:spPr bwMode="auto">
          <a:xfrm>
            <a:off x="742426" y="979742"/>
            <a:ext cx="9720147" cy="2677656"/>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buFontTx/>
              <a:buNone/>
            </a:pPr>
            <a:r>
              <a:rPr lang="en-US" sz="2400"/>
              <a:t>Unemployed is any person aged between 15 and 74 years</a:t>
            </a:r>
          </a:p>
          <a:p>
            <a:pPr>
              <a:buFontTx/>
              <a:buNone/>
            </a:pPr>
            <a:endParaRPr lang="en-US" sz="2400"/>
          </a:p>
          <a:p>
            <a:pPr marL="342900" indent="-342900">
              <a:buFont typeface="Arial" panose="020B0604020202020204" pitchFamily="34" charset="0"/>
              <a:buChar char="•"/>
            </a:pPr>
            <a:r>
              <a:rPr lang="en-US" sz="2400"/>
              <a:t>who was not in employment, but actively sought work over the four weeks preceding the survey</a:t>
            </a:r>
          </a:p>
          <a:p>
            <a:pPr marL="342900" indent="-342900">
              <a:buFont typeface="Arial" panose="020B0604020202020204" pitchFamily="34" charset="0"/>
              <a:buChar char="•"/>
            </a:pPr>
            <a:r>
              <a:rPr lang="en-US" sz="2400"/>
              <a:t>and would be available for starting a job within two weeks.</a:t>
            </a:r>
          </a:p>
          <a:p>
            <a:pPr marL="342900" indent="-342900">
              <a:buFont typeface="Arial" panose="020B0604020202020204" pitchFamily="34" charset="0"/>
              <a:buChar char="•"/>
            </a:pPr>
            <a:r>
              <a:rPr lang="en-US" sz="2400"/>
              <a:t>In this context, it is irrelevant whether the persons concerned are registered with a government authority and receive social benefits from there</a:t>
            </a:r>
            <a:endParaRPr lang="de-DE" sz="2400" dirty="0"/>
          </a:p>
        </p:txBody>
      </p:sp>
      <p:sp>
        <p:nvSpPr>
          <p:cNvPr id="4" name="Rechteck 3">
            <a:extLst>
              <a:ext uri="{FF2B5EF4-FFF2-40B4-BE49-F238E27FC236}">
                <a16:creationId xmlns:a16="http://schemas.microsoft.com/office/drawing/2014/main" id="{2EAF3F47-F0C4-450D-9924-7668FAD950E5}"/>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674718028"/>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1" name="Rectangle 2"/>
          <p:cNvSpPr>
            <a:spLocks noChangeArrowheads="1"/>
          </p:cNvSpPr>
          <p:nvPr/>
        </p:nvSpPr>
        <p:spPr bwMode="auto">
          <a:xfrm>
            <a:off x="393160" y="97822"/>
            <a:ext cx="7950571"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a:solidFill>
                  <a:srgbClr val="000000"/>
                </a:solidFill>
                <a:latin typeface="Sparkasse Rg" pitchFamily="34" charset="0"/>
              </a:rPr>
              <a:t>Monthly development of unemployment in Germany</a:t>
            </a:r>
            <a:endParaRPr lang="de-DE" sz="2400" b="1" dirty="0">
              <a:solidFill>
                <a:srgbClr val="000000"/>
              </a:solidFill>
              <a:latin typeface="Sparkasse Rg" pitchFamily="34" charset="0"/>
            </a:endParaRPr>
          </a:p>
        </p:txBody>
      </p:sp>
      <p:sp>
        <p:nvSpPr>
          <p:cNvPr id="135172" name="Text Box 4"/>
          <p:cNvSpPr txBox="1">
            <a:spLocks noChangeArrowheads="1"/>
          </p:cNvSpPr>
          <p:nvPr/>
        </p:nvSpPr>
        <p:spPr bwMode="auto">
          <a:xfrm>
            <a:off x="1611314" y="6235701"/>
            <a:ext cx="1027845" cy="307777"/>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sz="1400"/>
              <a:t>Source: BA</a:t>
            </a:r>
            <a:endParaRPr lang="de-DE" sz="1400" dirty="0"/>
          </a:p>
        </p:txBody>
      </p:sp>
      <p:sp>
        <p:nvSpPr>
          <p:cNvPr id="11" name="Rechteck 10">
            <a:extLst>
              <a:ext uri="{FF2B5EF4-FFF2-40B4-BE49-F238E27FC236}">
                <a16:creationId xmlns:a16="http://schemas.microsoft.com/office/drawing/2014/main" id="{A9D58666-B24B-4EAE-B54C-6F7591185D3F}"/>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5" name="Grafik 4">
            <a:extLst>
              <a:ext uri="{FF2B5EF4-FFF2-40B4-BE49-F238E27FC236}">
                <a16:creationId xmlns:a16="http://schemas.microsoft.com/office/drawing/2014/main" id="{401AFB67-E874-1CE0-2D8A-7C2354D787DE}"/>
              </a:ext>
            </a:extLst>
          </p:cNvPr>
          <p:cNvPicPr>
            <a:picLocks noChangeAspect="1"/>
          </p:cNvPicPr>
          <p:nvPr/>
        </p:nvPicPr>
        <p:blipFill>
          <a:blip r:embed="rId3"/>
          <a:stretch>
            <a:fillRect/>
          </a:stretch>
        </p:blipFill>
        <p:spPr>
          <a:xfrm>
            <a:off x="115715" y="561667"/>
            <a:ext cx="6925215" cy="4153767"/>
          </a:xfrm>
          <a:prstGeom prst="rect">
            <a:avLst/>
          </a:prstGeom>
        </p:spPr>
      </p:pic>
      <p:pic>
        <p:nvPicPr>
          <p:cNvPr id="7" name="Grafik 6">
            <a:extLst>
              <a:ext uri="{FF2B5EF4-FFF2-40B4-BE49-F238E27FC236}">
                <a16:creationId xmlns:a16="http://schemas.microsoft.com/office/drawing/2014/main" id="{ACEC8B33-1A66-17F1-4925-2BC77F31EE3A}"/>
              </a:ext>
            </a:extLst>
          </p:cNvPr>
          <p:cNvPicPr>
            <a:picLocks noChangeAspect="1"/>
          </p:cNvPicPr>
          <p:nvPr/>
        </p:nvPicPr>
        <p:blipFill>
          <a:blip r:embed="rId4"/>
          <a:stretch>
            <a:fillRect/>
          </a:stretch>
        </p:blipFill>
        <p:spPr>
          <a:xfrm>
            <a:off x="7226444" y="498323"/>
            <a:ext cx="4572396" cy="2651990"/>
          </a:xfrm>
          <a:prstGeom prst="rect">
            <a:avLst/>
          </a:prstGeom>
        </p:spPr>
      </p:pic>
    </p:spTree>
    <p:extLst>
      <p:ext uri="{BB962C8B-B14F-4D97-AF65-F5344CB8AC3E}">
        <p14:creationId xmlns:p14="http://schemas.microsoft.com/office/powerpoint/2010/main" val="3259785748"/>
      </p:ext>
    </p:extLst>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5" name="Rectangle 2"/>
          <p:cNvSpPr>
            <a:spLocks noChangeArrowheads="1"/>
          </p:cNvSpPr>
          <p:nvPr/>
        </p:nvSpPr>
        <p:spPr bwMode="auto">
          <a:xfrm>
            <a:off x="4392613" y="217489"/>
            <a:ext cx="5803900"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a:solidFill>
                  <a:srgbClr val="000000"/>
                </a:solidFill>
                <a:latin typeface="Sparkasse Rg" pitchFamily="34" charset="0"/>
              </a:rPr>
              <a:t>Types of unemployment</a:t>
            </a:r>
          </a:p>
        </p:txBody>
      </p:sp>
      <p:sp>
        <p:nvSpPr>
          <p:cNvPr id="136196" name="Text Box 3"/>
          <p:cNvSpPr txBox="1">
            <a:spLocks noChangeArrowheads="1"/>
          </p:cNvSpPr>
          <p:nvPr/>
        </p:nvSpPr>
        <p:spPr bwMode="auto">
          <a:xfrm>
            <a:off x="429359" y="1878331"/>
            <a:ext cx="7432141" cy="304916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buFontTx/>
              <a:buNone/>
            </a:pPr>
            <a:endParaRPr lang="de-DE" sz="2400" dirty="0">
              <a:solidFill>
                <a:srgbClr val="000000"/>
              </a:solidFill>
            </a:endParaRPr>
          </a:p>
          <a:p>
            <a:pPr eaLnBrk="1" hangingPunct="1">
              <a:buClrTx/>
              <a:buFontTx/>
              <a:buNone/>
            </a:pPr>
            <a:r>
              <a:rPr lang="de-DE" sz="2400" b="1">
                <a:solidFill>
                  <a:srgbClr val="000000"/>
                </a:solidFill>
              </a:rPr>
              <a:t>Short-term:</a:t>
            </a:r>
            <a:r>
              <a:rPr lang="de-DE" sz="2400" b="1" dirty="0">
                <a:solidFill>
                  <a:srgbClr val="000000"/>
                </a:solidFill>
              </a:rPr>
              <a:t>	</a:t>
            </a:r>
            <a:r>
              <a:rPr lang="de-DE" sz="2400" b="1">
                <a:solidFill>
                  <a:srgbClr val="000000"/>
                </a:solidFill>
              </a:rPr>
              <a:t>	seasonal and frictional unemployment</a:t>
            </a:r>
            <a:endParaRPr lang="de-DE" sz="2400" b="1" dirty="0">
              <a:solidFill>
                <a:srgbClr val="000000"/>
              </a:solidFill>
            </a:endParaRPr>
          </a:p>
          <a:p>
            <a:pPr eaLnBrk="1" hangingPunct="1">
              <a:buClrTx/>
              <a:buFontTx/>
              <a:buNone/>
            </a:pPr>
            <a:endParaRPr lang="de-DE" sz="2400" b="1" dirty="0">
              <a:solidFill>
                <a:srgbClr val="000000"/>
              </a:solidFill>
            </a:endParaRPr>
          </a:p>
          <a:p>
            <a:pPr eaLnBrk="1" hangingPunct="1">
              <a:buClrTx/>
              <a:buFontTx/>
              <a:buNone/>
            </a:pPr>
            <a:r>
              <a:rPr lang="de-DE" sz="2400" b="1">
                <a:solidFill>
                  <a:srgbClr val="000000"/>
                </a:solidFill>
              </a:rPr>
              <a:t>Medium-term:	cyclical unemployment</a:t>
            </a:r>
            <a:endParaRPr lang="de-DE" sz="2400" b="1" dirty="0">
              <a:solidFill>
                <a:srgbClr val="000000"/>
              </a:solidFill>
            </a:endParaRPr>
          </a:p>
          <a:p>
            <a:pPr eaLnBrk="1" hangingPunct="1">
              <a:buClrTx/>
              <a:buFontTx/>
              <a:buNone/>
            </a:pPr>
            <a:endParaRPr lang="de-DE" sz="2400" b="1" dirty="0">
              <a:solidFill>
                <a:srgbClr val="000000"/>
              </a:solidFill>
            </a:endParaRPr>
          </a:p>
          <a:p>
            <a:pPr eaLnBrk="1" hangingPunct="1">
              <a:buClrTx/>
              <a:buFontTx/>
              <a:buNone/>
            </a:pPr>
            <a:r>
              <a:rPr lang="de-DE" sz="2400" b="1">
                <a:solidFill>
                  <a:srgbClr val="000000"/>
                </a:solidFill>
              </a:rPr>
              <a:t>Long-term:</a:t>
            </a:r>
            <a:r>
              <a:rPr lang="de-DE" sz="2400" b="1" dirty="0">
                <a:solidFill>
                  <a:srgbClr val="000000"/>
                </a:solidFill>
              </a:rPr>
              <a:t>	</a:t>
            </a:r>
            <a:r>
              <a:rPr lang="de-DE" sz="2400" b="1">
                <a:solidFill>
                  <a:srgbClr val="000000"/>
                </a:solidFill>
              </a:rPr>
              <a:t>	structural unemployment</a:t>
            </a:r>
          </a:p>
          <a:p>
            <a:pPr eaLnBrk="1" hangingPunct="1">
              <a:buClrTx/>
              <a:buFontTx/>
              <a:buNone/>
            </a:pPr>
            <a:endParaRPr lang="de-DE" sz="2400" dirty="0">
              <a:solidFill>
                <a:srgbClr val="000000"/>
              </a:solidFill>
            </a:endParaRPr>
          </a:p>
          <a:p>
            <a:pPr eaLnBrk="1" hangingPunct="1">
              <a:buClrTx/>
              <a:buFontTx/>
              <a:buNone/>
            </a:pPr>
            <a:endParaRPr lang="de-DE" sz="2400" dirty="0">
              <a:solidFill>
                <a:srgbClr val="000000"/>
              </a:solidFill>
            </a:endParaRPr>
          </a:p>
        </p:txBody>
      </p:sp>
      <p:sp>
        <p:nvSpPr>
          <p:cNvPr id="7" name="Rechteck 6">
            <a:extLst>
              <a:ext uri="{FF2B5EF4-FFF2-40B4-BE49-F238E27FC236}">
                <a16:creationId xmlns:a16="http://schemas.microsoft.com/office/drawing/2014/main" id="{1F8AB83E-378F-435D-8DA0-08CAA654C95C}"/>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468255002"/>
      </p:ext>
    </p:extLst>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9" name="Rectangle 2"/>
          <p:cNvSpPr>
            <a:spLocks noChangeArrowheads="1"/>
          </p:cNvSpPr>
          <p:nvPr/>
        </p:nvSpPr>
        <p:spPr bwMode="auto">
          <a:xfrm>
            <a:off x="4392613" y="217489"/>
            <a:ext cx="5803900"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a:solidFill>
                  <a:srgbClr val="000000"/>
                </a:solidFill>
                <a:latin typeface="Sparkasse Rg" pitchFamily="34" charset="0"/>
              </a:rPr>
              <a:t>Short term unemployment</a:t>
            </a:r>
          </a:p>
        </p:txBody>
      </p:sp>
      <p:sp>
        <p:nvSpPr>
          <p:cNvPr id="137220" name="Text Box 3"/>
          <p:cNvSpPr txBox="1">
            <a:spLocks noChangeArrowheads="1"/>
          </p:cNvSpPr>
          <p:nvPr/>
        </p:nvSpPr>
        <p:spPr bwMode="auto">
          <a:xfrm>
            <a:off x="600984" y="842586"/>
            <a:ext cx="8088621" cy="584993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spAutoFit/>
          </a:bodyPr>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r>
              <a:rPr lang="de-DE" b="1">
                <a:solidFill>
                  <a:schemeClr val="tx1"/>
                </a:solidFill>
              </a:rPr>
              <a:t>seasonal unemployment:</a:t>
            </a:r>
            <a:endParaRPr lang="de-DE" b="1" dirty="0">
              <a:solidFill>
                <a:schemeClr val="tx1"/>
              </a:solidFill>
            </a:endParaRPr>
          </a:p>
          <a:p>
            <a:pPr marL="342900" indent="-342900" eaLnBrk="1" hangingPunct="1">
              <a:buFont typeface="Arial" panose="020B0604020202020204" pitchFamily="34" charset="0"/>
              <a:buChar char="•"/>
            </a:pPr>
            <a:r>
              <a:rPr lang="de-DE">
                <a:solidFill>
                  <a:schemeClr val="tx1"/>
                </a:solidFill>
              </a:rPr>
              <a:t>Fluctuation in production during a year i.e. in theagricultural sector or the construction sector </a:t>
            </a:r>
          </a:p>
          <a:p>
            <a:pPr marL="342900" indent="-342900" eaLnBrk="1" hangingPunct="1">
              <a:buFont typeface="Arial" panose="020B0604020202020204" pitchFamily="34" charset="0"/>
              <a:buChar char="•"/>
            </a:pPr>
            <a:r>
              <a:rPr lang="de-DE">
                <a:solidFill>
                  <a:schemeClr val="tx1"/>
                </a:solidFill>
              </a:rPr>
              <a:t>Fuctuations in demand during the year i.e. in Tourism sector because of the weather or because of school holidays</a:t>
            </a:r>
            <a:endParaRPr lang="de-DE" dirty="0">
              <a:solidFill>
                <a:schemeClr val="tx1"/>
              </a:solidFill>
            </a:endParaRPr>
          </a:p>
          <a:p>
            <a:pPr marL="342900" indent="-342900" eaLnBrk="1" hangingPunct="1">
              <a:buFont typeface="Arial" panose="020B0604020202020204" pitchFamily="34" charset="0"/>
              <a:buChar char="•"/>
            </a:pPr>
            <a:r>
              <a:rPr lang="de-DE">
                <a:solidFill>
                  <a:schemeClr val="tx1"/>
                </a:solidFill>
              </a:rPr>
              <a:t>Hiring cycles</a:t>
            </a:r>
            <a:endParaRPr lang="de-DE" dirty="0">
              <a:solidFill>
                <a:schemeClr val="tx1"/>
              </a:solidFill>
            </a:endParaRPr>
          </a:p>
          <a:p>
            <a:pPr eaLnBrk="1" hangingPunct="1"/>
            <a:endParaRPr lang="de-DE" dirty="0">
              <a:solidFill>
                <a:schemeClr val="tx1"/>
              </a:solidFill>
            </a:endParaRPr>
          </a:p>
          <a:p>
            <a:pPr eaLnBrk="1" hangingPunct="1"/>
            <a:endParaRPr lang="de-DE" dirty="0">
              <a:solidFill>
                <a:schemeClr val="tx1"/>
              </a:solidFill>
            </a:endParaRPr>
          </a:p>
          <a:p>
            <a:pPr eaLnBrk="1" hangingPunct="1"/>
            <a:r>
              <a:rPr lang="de-DE" b="1">
                <a:solidFill>
                  <a:srgbClr val="000000"/>
                </a:solidFill>
              </a:rPr>
              <a:t>frictional unemployment </a:t>
            </a:r>
            <a:r>
              <a:rPr lang="de-DE" b="1">
                <a:solidFill>
                  <a:schemeClr val="tx1"/>
                </a:solidFill>
              </a:rPr>
              <a:t>:</a:t>
            </a:r>
            <a:endParaRPr lang="de-DE" b="1" dirty="0">
              <a:solidFill>
                <a:schemeClr val="tx1"/>
              </a:solidFill>
            </a:endParaRPr>
          </a:p>
          <a:p>
            <a:pPr eaLnBrk="1" hangingPunct="1"/>
            <a:endParaRPr lang="de-DE" b="1" dirty="0">
              <a:solidFill>
                <a:schemeClr val="tx1"/>
              </a:solidFill>
            </a:endParaRPr>
          </a:p>
          <a:p>
            <a:pPr eaLnBrk="1" hangingPunct="1"/>
            <a:r>
              <a:rPr lang="de-DE">
                <a:solidFill>
                  <a:schemeClr val="tx1"/>
                </a:solidFill>
              </a:rPr>
              <a:t>Incomplete information in the labour market causes a mismatch between job seeking poeple and poeple seeking enterprises</a:t>
            </a:r>
          </a:p>
          <a:p>
            <a:pPr eaLnBrk="1" hangingPunct="1"/>
            <a:endParaRPr lang="de-DE">
              <a:solidFill>
                <a:schemeClr val="tx1"/>
              </a:solidFill>
            </a:endParaRPr>
          </a:p>
          <a:p>
            <a:pPr marL="800100" lvl="1" indent="-342900" eaLnBrk="1" hangingPunct="1">
              <a:buFont typeface="Symbol" panose="05050102010706020507" pitchFamily="18" charset="2"/>
              <a:buChar char="-"/>
            </a:pPr>
            <a:r>
              <a:rPr lang="de-DE">
                <a:solidFill>
                  <a:schemeClr val="tx1"/>
                </a:solidFill>
              </a:rPr>
              <a:t>Transition time between on job and another new job</a:t>
            </a:r>
          </a:p>
          <a:p>
            <a:pPr marL="800100" lvl="1" indent="-342900" eaLnBrk="1" hangingPunct="1">
              <a:buFont typeface="Symbol" panose="05050102010706020507" pitchFamily="18" charset="2"/>
              <a:buChar char="-"/>
            </a:pPr>
            <a:r>
              <a:rPr lang="de-DE">
                <a:solidFill>
                  <a:schemeClr val="tx1"/>
                </a:solidFill>
              </a:rPr>
              <a:t>Additional time because of moving from one location to another</a:t>
            </a:r>
            <a:endParaRPr lang="de-DE" dirty="0">
              <a:solidFill>
                <a:schemeClr val="tx1"/>
              </a:solidFill>
            </a:endParaRPr>
          </a:p>
          <a:p>
            <a:pPr eaLnBrk="1" hangingPunct="1"/>
            <a:endParaRPr lang="de-DE" dirty="0">
              <a:solidFill>
                <a:schemeClr val="tx1"/>
              </a:solidFill>
            </a:endParaRPr>
          </a:p>
        </p:txBody>
      </p:sp>
      <p:sp>
        <p:nvSpPr>
          <p:cNvPr id="5" name="Rechteck 4">
            <a:extLst>
              <a:ext uri="{FF2B5EF4-FFF2-40B4-BE49-F238E27FC236}">
                <a16:creationId xmlns:a16="http://schemas.microsoft.com/office/drawing/2014/main" id="{5B5D9D03-2113-46A4-A8A4-56CA1630ECC6}"/>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89177100"/>
      </p:ext>
    </p:extLst>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3" name="Rectangle 2"/>
          <p:cNvSpPr>
            <a:spLocks noChangeArrowheads="1"/>
          </p:cNvSpPr>
          <p:nvPr/>
        </p:nvSpPr>
        <p:spPr bwMode="auto">
          <a:xfrm>
            <a:off x="4392614" y="215752"/>
            <a:ext cx="6275387"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a:solidFill>
                  <a:srgbClr val="000000"/>
                </a:solidFill>
                <a:latin typeface="Sparkasse Rg" pitchFamily="34" charset="0"/>
              </a:rPr>
              <a:t>Medium- and long-term unemployment</a:t>
            </a:r>
          </a:p>
        </p:txBody>
      </p:sp>
      <p:sp>
        <p:nvSpPr>
          <p:cNvPr id="138244" name="Text Box 3"/>
          <p:cNvSpPr txBox="1">
            <a:spLocks noChangeArrowheads="1"/>
          </p:cNvSpPr>
          <p:nvPr/>
        </p:nvSpPr>
        <p:spPr bwMode="auto">
          <a:xfrm>
            <a:off x="6726" y="604352"/>
            <a:ext cx="8895227" cy="517282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spAutoFit/>
          </a:bodyPr>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r>
              <a:rPr lang="de-DE" b="1" dirty="0" err="1">
                <a:solidFill>
                  <a:schemeClr val="tx1"/>
                </a:solidFill>
              </a:rPr>
              <a:t>Cyclical</a:t>
            </a:r>
            <a:r>
              <a:rPr lang="de-DE" b="1" dirty="0">
                <a:solidFill>
                  <a:schemeClr val="tx1"/>
                </a:solidFill>
              </a:rPr>
              <a:t> </a:t>
            </a:r>
            <a:r>
              <a:rPr lang="de-DE" b="1" dirty="0" err="1">
                <a:solidFill>
                  <a:schemeClr val="tx1"/>
                </a:solidFill>
              </a:rPr>
              <a:t>unemployment</a:t>
            </a:r>
            <a:r>
              <a:rPr lang="de-DE" b="1" dirty="0">
                <a:solidFill>
                  <a:schemeClr val="tx1"/>
                </a:solidFill>
              </a:rPr>
              <a:t>:</a:t>
            </a:r>
          </a:p>
          <a:p>
            <a:pPr eaLnBrk="1" hangingPunct="1">
              <a:buFontTx/>
              <a:buNone/>
            </a:pPr>
            <a:r>
              <a:rPr lang="de-DE" dirty="0" err="1">
                <a:solidFill>
                  <a:schemeClr val="tx1"/>
                </a:solidFill>
              </a:rPr>
              <a:t>Within</a:t>
            </a:r>
            <a:r>
              <a:rPr lang="de-DE" dirty="0">
                <a:solidFill>
                  <a:schemeClr val="tx1"/>
                </a:solidFill>
              </a:rPr>
              <a:t> </a:t>
            </a:r>
            <a:r>
              <a:rPr lang="de-DE" dirty="0" err="1">
                <a:solidFill>
                  <a:schemeClr val="tx1"/>
                </a:solidFill>
              </a:rPr>
              <a:t>the</a:t>
            </a:r>
            <a:r>
              <a:rPr lang="de-DE" dirty="0">
                <a:solidFill>
                  <a:schemeClr val="tx1"/>
                </a:solidFill>
              </a:rPr>
              <a:t> </a:t>
            </a:r>
            <a:r>
              <a:rPr lang="de-DE" dirty="0" err="1">
                <a:solidFill>
                  <a:schemeClr val="tx1"/>
                </a:solidFill>
              </a:rPr>
              <a:t>business</a:t>
            </a:r>
            <a:r>
              <a:rPr lang="de-DE" dirty="0">
                <a:solidFill>
                  <a:schemeClr val="tx1"/>
                </a:solidFill>
              </a:rPr>
              <a:t> </a:t>
            </a:r>
            <a:r>
              <a:rPr lang="de-DE" dirty="0" err="1">
                <a:solidFill>
                  <a:schemeClr val="tx1"/>
                </a:solidFill>
              </a:rPr>
              <a:t>cycle</a:t>
            </a:r>
            <a:r>
              <a:rPr lang="de-DE" dirty="0">
                <a:solidFill>
                  <a:schemeClr val="tx1"/>
                </a:solidFill>
              </a:rPr>
              <a:t> </a:t>
            </a:r>
            <a:r>
              <a:rPr lang="de-DE" dirty="0" err="1">
                <a:solidFill>
                  <a:schemeClr val="tx1"/>
                </a:solidFill>
              </a:rPr>
              <a:t>we</a:t>
            </a:r>
            <a:r>
              <a:rPr lang="de-DE" dirty="0">
                <a:solidFill>
                  <a:schemeClr val="tx1"/>
                </a:solidFill>
              </a:rPr>
              <a:t> </a:t>
            </a:r>
            <a:r>
              <a:rPr lang="de-DE" dirty="0" err="1">
                <a:solidFill>
                  <a:schemeClr val="tx1"/>
                </a:solidFill>
              </a:rPr>
              <a:t>have</a:t>
            </a:r>
            <a:r>
              <a:rPr lang="de-DE" dirty="0">
                <a:solidFill>
                  <a:schemeClr val="tx1"/>
                </a:solidFill>
              </a:rPr>
              <a:t> an </a:t>
            </a:r>
            <a:r>
              <a:rPr lang="de-DE" dirty="0" err="1">
                <a:solidFill>
                  <a:schemeClr val="tx1"/>
                </a:solidFill>
              </a:rPr>
              <a:t>under</a:t>
            </a:r>
            <a:r>
              <a:rPr lang="de-DE" dirty="0">
                <a:solidFill>
                  <a:schemeClr val="tx1"/>
                </a:solidFill>
              </a:rPr>
              <a:t> </a:t>
            </a:r>
            <a:r>
              <a:rPr lang="de-DE" dirty="0" err="1">
                <a:solidFill>
                  <a:schemeClr val="tx1"/>
                </a:solidFill>
              </a:rPr>
              <a:t>utilization</a:t>
            </a:r>
            <a:r>
              <a:rPr lang="de-DE" dirty="0">
                <a:solidFill>
                  <a:schemeClr val="tx1"/>
                </a:solidFill>
              </a:rPr>
              <a:t> </a:t>
            </a:r>
            <a:r>
              <a:rPr lang="de-DE" dirty="0" err="1">
                <a:solidFill>
                  <a:schemeClr val="tx1"/>
                </a:solidFill>
              </a:rPr>
              <a:t>of</a:t>
            </a:r>
            <a:r>
              <a:rPr lang="de-DE" dirty="0">
                <a:solidFill>
                  <a:schemeClr val="tx1"/>
                </a:solidFill>
              </a:rPr>
              <a:t> potential </a:t>
            </a:r>
            <a:r>
              <a:rPr lang="de-DE" dirty="0" err="1">
                <a:solidFill>
                  <a:schemeClr val="tx1"/>
                </a:solidFill>
              </a:rPr>
              <a:t>output</a:t>
            </a:r>
            <a:r>
              <a:rPr lang="de-DE" dirty="0">
                <a:solidFill>
                  <a:schemeClr val="tx1"/>
                </a:solidFill>
              </a:rPr>
              <a:t> </a:t>
            </a:r>
            <a:r>
              <a:rPr lang="de-DE" dirty="0">
                <a:solidFill>
                  <a:schemeClr val="tx1"/>
                </a:solidFill>
                <a:cs typeface="Times New Roman" pitchFamily="18" charset="0"/>
              </a:rPr>
              <a:t>→ </a:t>
            </a:r>
            <a:r>
              <a:rPr lang="de-DE" dirty="0" err="1">
                <a:solidFill>
                  <a:schemeClr val="tx1"/>
                </a:solidFill>
                <a:cs typeface="Times New Roman" pitchFamily="18" charset="0"/>
              </a:rPr>
              <a:t>causing</a:t>
            </a:r>
            <a:r>
              <a:rPr lang="de-DE" dirty="0">
                <a:solidFill>
                  <a:schemeClr val="tx1"/>
                </a:solidFill>
                <a:cs typeface="Times New Roman" pitchFamily="18" charset="0"/>
              </a:rPr>
              <a:t> a </a:t>
            </a:r>
            <a:r>
              <a:rPr lang="de-DE" dirty="0" err="1">
                <a:solidFill>
                  <a:schemeClr val="tx1"/>
                </a:solidFill>
                <a:cs typeface="Times New Roman" pitchFamily="18" charset="0"/>
              </a:rPr>
              <a:t>decrease</a:t>
            </a:r>
            <a:r>
              <a:rPr lang="de-DE" dirty="0">
                <a:solidFill>
                  <a:schemeClr val="tx1"/>
                </a:solidFill>
                <a:cs typeface="Times New Roman" pitchFamily="18" charset="0"/>
              </a:rPr>
              <a:t> in </a:t>
            </a:r>
            <a:r>
              <a:rPr lang="de-DE" dirty="0" err="1">
                <a:solidFill>
                  <a:schemeClr val="tx1"/>
                </a:solidFill>
                <a:cs typeface="Times New Roman" pitchFamily="18" charset="0"/>
              </a:rPr>
              <a:t>labor</a:t>
            </a:r>
            <a:r>
              <a:rPr lang="de-DE" dirty="0">
                <a:solidFill>
                  <a:schemeClr val="tx1"/>
                </a:solidFill>
                <a:cs typeface="Times New Roman" pitchFamily="18" charset="0"/>
              </a:rPr>
              <a:t> </a:t>
            </a:r>
            <a:r>
              <a:rPr lang="de-DE" dirty="0" err="1">
                <a:solidFill>
                  <a:schemeClr val="tx1"/>
                </a:solidFill>
                <a:cs typeface="Times New Roman" pitchFamily="18" charset="0"/>
              </a:rPr>
              <a:t>demand</a:t>
            </a:r>
            <a:endParaRPr lang="de-DE" dirty="0">
              <a:solidFill>
                <a:schemeClr val="tx1"/>
              </a:solidFill>
              <a:cs typeface="Times New Roman" pitchFamily="18" charset="0"/>
            </a:endParaRPr>
          </a:p>
          <a:p>
            <a:pPr eaLnBrk="1" hangingPunct="1">
              <a:buFontTx/>
              <a:buNone/>
            </a:pPr>
            <a:endParaRPr lang="de-DE" dirty="0">
              <a:solidFill>
                <a:schemeClr val="tx1"/>
              </a:solidFill>
            </a:endParaRPr>
          </a:p>
          <a:p>
            <a:pPr eaLnBrk="1" hangingPunct="1"/>
            <a:r>
              <a:rPr lang="de-DE" b="1" dirty="0" err="1">
                <a:solidFill>
                  <a:schemeClr val="tx1"/>
                </a:solidFill>
              </a:rPr>
              <a:t>Structural</a:t>
            </a:r>
            <a:r>
              <a:rPr lang="de-DE" b="1" dirty="0">
                <a:solidFill>
                  <a:schemeClr val="tx1"/>
                </a:solidFill>
              </a:rPr>
              <a:t> </a:t>
            </a:r>
            <a:r>
              <a:rPr lang="de-DE" b="1" dirty="0" err="1">
                <a:solidFill>
                  <a:schemeClr val="tx1"/>
                </a:solidFill>
              </a:rPr>
              <a:t>unemployment</a:t>
            </a:r>
            <a:r>
              <a:rPr lang="de-DE" b="1" dirty="0">
                <a:solidFill>
                  <a:schemeClr val="tx1"/>
                </a:solidFill>
              </a:rPr>
              <a:t> :</a:t>
            </a:r>
          </a:p>
          <a:p>
            <a:pPr eaLnBrk="1" hangingPunct="1"/>
            <a:endParaRPr lang="de-DE" b="1" dirty="0">
              <a:solidFill>
                <a:schemeClr val="tx1"/>
              </a:solidFill>
            </a:endParaRPr>
          </a:p>
          <a:p>
            <a:pPr eaLnBrk="1" hangingPunct="1">
              <a:buFontTx/>
              <a:buChar char="•"/>
            </a:pPr>
            <a:r>
              <a:rPr lang="de-DE" dirty="0">
                <a:solidFill>
                  <a:schemeClr val="tx1"/>
                </a:solidFill>
              </a:rPr>
              <a:t> </a:t>
            </a:r>
            <a:r>
              <a:rPr lang="de-DE" dirty="0" err="1">
                <a:solidFill>
                  <a:schemeClr val="tx1"/>
                </a:solidFill>
              </a:rPr>
              <a:t>Sectoral</a:t>
            </a:r>
            <a:r>
              <a:rPr lang="de-DE" dirty="0">
                <a:solidFill>
                  <a:schemeClr val="tx1"/>
                </a:solidFill>
              </a:rPr>
              <a:t> </a:t>
            </a:r>
            <a:r>
              <a:rPr lang="de-DE" dirty="0" err="1">
                <a:solidFill>
                  <a:schemeClr val="tx1"/>
                </a:solidFill>
              </a:rPr>
              <a:t>change</a:t>
            </a:r>
            <a:r>
              <a:rPr lang="de-DE" dirty="0">
                <a:solidFill>
                  <a:schemeClr val="tx1"/>
                </a:solidFill>
              </a:rPr>
              <a:t>, i.e. legislative </a:t>
            </a:r>
            <a:r>
              <a:rPr lang="de-DE" dirty="0" err="1">
                <a:solidFill>
                  <a:schemeClr val="tx1"/>
                </a:solidFill>
              </a:rPr>
              <a:t>amendment</a:t>
            </a:r>
            <a:r>
              <a:rPr lang="de-DE" dirty="0">
                <a:solidFill>
                  <a:schemeClr val="tx1"/>
                </a:solidFill>
              </a:rPr>
              <a:t> (Change in Energy </a:t>
            </a:r>
            <a:r>
              <a:rPr lang="de-DE" dirty="0" err="1">
                <a:solidFill>
                  <a:schemeClr val="tx1"/>
                </a:solidFill>
              </a:rPr>
              <a:t>politics</a:t>
            </a:r>
            <a:r>
              <a:rPr lang="de-DE" dirty="0">
                <a:solidFill>
                  <a:schemeClr val="tx1"/>
                </a:solidFill>
              </a:rPr>
              <a:t>)</a:t>
            </a:r>
          </a:p>
          <a:p>
            <a:pPr eaLnBrk="1" hangingPunct="1">
              <a:buFontTx/>
              <a:buNone/>
            </a:pPr>
            <a:r>
              <a:rPr lang="de-DE" dirty="0">
                <a:solidFill>
                  <a:schemeClr val="tx1"/>
                </a:solidFill>
              </a:rPr>
              <a:t>            					     →  </a:t>
            </a:r>
            <a:r>
              <a:rPr lang="de-DE" dirty="0" err="1">
                <a:solidFill>
                  <a:schemeClr val="tx1"/>
                </a:solidFill>
              </a:rPr>
              <a:t>job</a:t>
            </a:r>
            <a:r>
              <a:rPr lang="de-DE" dirty="0">
                <a:solidFill>
                  <a:schemeClr val="tx1"/>
                </a:solidFill>
              </a:rPr>
              <a:t> </a:t>
            </a:r>
            <a:r>
              <a:rPr lang="de-DE" dirty="0" err="1">
                <a:solidFill>
                  <a:schemeClr val="tx1"/>
                </a:solidFill>
              </a:rPr>
              <a:t>loss</a:t>
            </a:r>
            <a:r>
              <a:rPr lang="de-DE" dirty="0">
                <a:solidFill>
                  <a:schemeClr val="tx1"/>
                </a:solidFill>
              </a:rPr>
              <a:t> in </a:t>
            </a:r>
            <a:r>
              <a:rPr lang="de-DE" dirty="0" err="1">
                <a:solidFill>
                  <a:schemeClr val="tx1"/>
                </a:solidFill>
              </a:rPr>
              <a:t>the</a:t>
            </a:r>
            <a:r>
              <a:rPr lang="de-DE" dirty="0">
                <a:solidFill>
                  <a:schemeClr val="tx1"/>
                </a:solidFill>
              </a:rPr>
              <a:t> </a:t>
            </a:r>
            <a:r>
              <a:rPr lang="de-DE" dirty="0" err="1">
                <a:solidFill>
                  <a:schemeClr val="tx1"/>
                </a:solidFill>
              </a:rPr>
              <a:t>coal</a:t>
            </a:r>
            <a:r>
              <a:rPr lang="de-DE" dirty="0">
                <a:solidFill>
                  <a:schemeClr val="tx1"/>
                </a:solidFill>
              </a:rPr>
              <a:t> </a:t>
            </a:r>
            <a:r>
              <a:rPr lang="de-DE" dirty="0" err="1">
                <a:solidFill>
                  <a:schemeClr val="tx1"/>
                </a:solidFill>
              </a:rPr>
              <a:t>industry</a:t>
            </a:r>
            <a:r>
              <a:rPr lang="de-DE" dirty="0">
                <a:solidFill>
                  <a:schemeClr val="tx1"/>
                </a:solidFill>
              </a:rPr>
              <a:t> </a:t>
            </a:r>
            <a:r>
              <a:rPr lang="de-DE" dirty="0" err="1">
                <a:solidFill>
                  <a:schemeClr val="tx1"/>
                </a:solidFill>
              </a:rPr>
              <a:t>or</a:t>
            </a:r>
            <a:r>
              <a:rPr lang="de-DE" dirty="0">
                <a:solidFill>
                  <a:schemeClr val="tx1"/>
                </a:solidFill>
              </a:rPr>
              <a:t> </a:t>
            </a:r>
            <a:r>
              <a:rPr lang="de-DE" dirty="0" err="1">
                <a:solidFill>
                  <a:schemeClr val="tx1"/>
                </a:solidFill>
              </a:rPr>
              <a:t>the</a:t>
            </a:r>
            <a:r>
              <a:rPr lang="de-DE" dirty="0">
                <a:solidFill>
                  <a:schemeClr val="tx1"/>
                </a:solidFill>
              </a:rPr>
              <a:t> </a:t>
            </a:r>
            <a:r>
              <a:rPr lang="de-DE" dirty="0" err="1">
                <a:solidFill>
                  <a:schemeClr val="tx1"/>
                </a:solidFill>
              </a:rPr>
              <a:t>nuclear</a:t>
            </a:r>
            <a:r>
              <a:rPr lang="de-DE" dirty="0">
                <a:solidFill>
                  <a:schemeClr val="tx1"/>
                </a:solidFill>
              </a:rPr>
              <a:t> 								    </a:t>
            </a:r>
            <a:r>
              <a:rPr lang="de-DE" dirty="0" err="1">
                <a:solidFill>
                  <a:schemeClr val="tx1"/>
                </a:solidFill>
              </a:rPr>
              <a:t>sector</a:t>
            </a:r>
            <a:endParaRPr lang="de-DE" dirty="0">
              <a:solidFill>
                <a:schemeClr val="tx1"/>
              </a:solidFill>
            </a:endParaRPr>
          </a:p>
          <a:p>
            <a:pPr eaLnBrk="1" hangingPunct="1">
              <a:buFontTx/>
              <a:buChar char="•"/>
            </a:pPr>
            <a:r>
              <a:rPr lang="de-DE" dirty="0">
                <a:solidFill>
                  <a:schemeClr val="tx1"/>
                </a:solidFill>
              </a:rPr>
              <a:t> Technological </a:t>
            </a:r>
            <a:r>
              <a:rPr lang="de-DE" dirty="0" err="1">
                <a:solidFill>
                  <a:schemeClr val="tx1"/>
                </a:solidFill>
              </a:rPr>
              <a:t>change</a:t>
            </a:r>
            <a:r>
              <a:rPr lang="de-DE" dirty="0">
                <a:solidFill>
                  <a:schemeClr val="tx1"/>
                </a:solidFill>
              </a:rPr>
              <a:t>, i.e. </a:t>
            </a:r>
            <a:r>
              <a:rPr lang="de-DE" dirty="0" err="1">
                <a:solidFill>
                  <a:schemeClr val="tx1"/>
                </a:solidFill>
              </a:rPr>
              <a:t>digitalization</a:t>
            </a:r>
            <a:r>
              <a:rPr lang="de-DE" dirty="0">
                <a:solidFill>
                  <a:schemeClr val="tx1"/>
                </a:solidFill>
              </a:rPr>
              <a:t> </a:t>
            </a:r>
            <a:r>
              <a:rPr lang="de-DE" dirty="0" err="1">
                <a:solidFill>
                  <a:schemeClr val="tx1"/>
                </a:solidFill>
              </a:rPr>
              <a:t>of</a:t>
            </a:r>
            <a:r>
              <a:rPr lang="de-DE" dirty="0">
                <a:solidFill>
                  <a:schemeClr val="tx1"/>
                </a:solidFill>
              </a:rPr>
              <a:t> </a:t>
            </a:r>
            <a:r>
              <a:rPr lang="de-DE" dirty="0" err="1">
                <a:solidFill>
                  <a:schemeClr val="tx1"/>
                </a:solidFill>
              </a:rPr>
              <a:t>many</a:t>
            </a:r>
            <a:r>
              <a:rPr lang="de-DE" dirty="0">
                <a:solidFill>
                  <a:schemeClr val="tx1"/>
                </a:solidFill>
              </a:rPr>
              <a:t> </a:t>
            </a:r>
            <a:r>
              <a:rPr lang="de-DE" dirty="0" err="1">
                <a:solidFill>
                  <a:schemeClr val="tx1"/>
                </a:solidFill>
              </a:rPr>
              <a:t>process</a:t>
            </a:r>
            <a:r>
              <a:rPr lang="de-DE" dirty="0">
                <a:solidFill>
                  <a:schemeClr val="tx1"/>
                </a:solidFill>
              </a:rPr>
              <a:t> will </a:t>
            </a:r>
            <a:r>
              <a:rPr lang="de-DE" dirty="0" err="1">
                <a:solidFill>
                  <a:schemeClr val="tx1"/>
                </a:solidFill>
              </a:rPr>
              <a:t>change</a:t>
            </a:r>
            <a:r>
              <a:rPr lang="de-DE" dirty="0">
                <a:solidFill>
                  <a:schemeClr val="tx1"/>
                </a:solidFill>
              </a:rPr>
              <a:t> </a:t>
            </a:r>
            <a:r>
              <a:rPr lang="de-DE" dirty="0" err="1">
                <a:solidFill>
                  <a:schemeClr val="tx1"/>
                </a:solidFill>
              </a:rPr>
              <a:t>the</a:t>
            </a:r>
            <a:r>
              <a:rPr lang="de-DE" dirty="0">
                <a:solidFill>
                  <a:schemeClr val="tx1"/>
                </a:solidFill>
              </a:rPr>
              <a:t> 								 </a:t>
            </a:r>
            <a:r>
              <a:rPr lang="de-DE" dirty="0" err="1">
                <a:solidFill>
                  <a:schemeClr val="tx1"/>
                </a:solidFill>
              </a:rPr>
              <a:t>labor</a:t>
            </a:r>
            <a:r>
              <a:rPr lang="de-DE" dirty="0">
                <a:solidFill>
                  <a:schemeClr val="tx1"/>
                </a:solidFill>
              </a:rPr>
              <a:t> </a:t>
            </a:r>
            <a:r>
              <a:rPr lang="de-DE" dirty="0" err="1">
                <a:solidFill>
                  <a:schemeClr val="tx1"/>
                </a:solidFill>
              </a:rPr>
              <a:t>market</a:t>
            </a:r>
            <a:r>
              <a:rPr lang="de-DE" dirty="0">
                <a:solidFill>
                  <a:schemeClr val="tx1"/>
                </a:solidFill>
              </a:rPr>
              <a:t> </a:t>
            </a:r>
            <a:r>
              <a:rPr lang="de-DE" dirty="0" err="1">
                <a:solidFill>
                  <a:schemeClr val="tx1"/>
                </a:solidFill>
              </a:rPr>
              <a:t>dramatically</a:t>
            </a:r>
            <a:r>
              <a:rPr lang="de-DE" dirty="0">
                <a:solidFill>
                  <a:schemeClr val="tx1"/>
                </a:solidFill>
              </a:rPr>
              <a:t> (i.e. AI)</a:t>
            </a:r>
          </a:p>
          <a:p>
            <a:pPr marL="3200400" lvl="7" indent="0" eaLnBrk="1" hangingPunct="1"/>
            <a:r>
              <a:rPr lang="de-DE" dirty="0">
                <a:solidFill>
                  <a:schemeClr val="tx1"/>
                </a:solidFill>
              </a:rPr>
              <a:t> → </a:t>
            </a:r>
            <a:r>
              <a:rPr lang="de-DE" dirty="0" err="1">
                <a:solidFill>
                  <a:schemeClr val="tx1"/>
                </a:solidFill>
              </a:rPr>
              <a:t>new</a:t>
            </a:r>
            <a:r>
              <a:rPr lang="de-DE" dirty="0">
                <a:solidFill>
                  <a:schemeClr val="tx1"/>
                </a:solidFill>
              </a:rPr>
              <a:t> </a:t>
            </a:r>
            <a:r>
              <a:rPr lang="de-DE" dirty="0" err="1">
                <a:solidFill>
                  <a:schemeClr val="tx1"/>
                </a:solidFill>
              </a:rPr>
              <a:t>skills</a:t>
            </a:r>
            <a:r>
              <a:rPr lang="de-DE" dirty="0">
                <a:solidFill>
                  <a:schemeClr val="tx1"/>
                </a:solidFill>
              </a:rPr>
              <a:t> </a:t>
            </a:r>
            <a:r>
              <a:rPr lang="de-DE" dirty="0" err="1">
                <a:solidFill>
                  <a:schemeClr val="tx1"/>
                </a:solidFill>
              </a:rPr>
              <a:t>are</a:t>
            </a:r>
            <a:r>
              <a:rPr lang="de-DE" dirty="0">
                <a:solidFill>
                  <a:schemeClr val="tx1"/>
                </a:solidFill>
              </a:rPr>
              <a:t> </a:t>
            </a:r>
            <a:r>
              <a:rPr lang="de-DE" dirty="0" err="1">
                <a:solidFill>
                  <a:schemeClr val="tx1"/>
                </a:solidFill>
              </a:rPr>
              <a:t>neede</a:t>
            </a:r>
            <a:r>
              <a:rPr lang="de-DE" dirty="0">
                <a:solidFill>
                  <a:schemeClr val="tx1"/>
                </a:solidFill>
              </a:rPr>
              <a:t> in </a:t>
            </a:r>
            <a:r>
              <a:rPr lang="de-DE" dirty="0" err="1">
                <a:solidFill>
                  <a:schemeClr val="tx1"/>
                </a:solidFill>
              </a:rPr>
              <a:t>the</a:t>
            </a:r>
            <a:r>
              <a:rPr lang="de-DE" dirty="0">
                <a:solidFill>
                  <a:schemeClr val="tx1"/>
                </a:solidFill>
              </a:rPr>
              <a:t> </a:t>
            </a:r>
            <a:r>
              <a:rPr lang="de-DE" dirty="0" err="1">
                <a:solidFill>
                  <a:schemeClr val="tx1"/>
                </a:solidFill>
              </a:rPr>
              <a:t>future</a:t>
            </a:r>
            <a:endParaRPr lang="de-DE" dirty="0">
              <a:solidFill>
                <a:schemeClr val="tx1"/>
              </a:solidFill>
            </a:endParaRPr>
          </a:p>
          <a:p>
            <a:pPr eaLnBrk="1" hangingPunct="1">
              <a:buFontTx/>
              <a:buChar char="•"/>
            </a:pPr>
            <a:endParaRPr lang="de-DE" dirty="0">
              <a:solidFill>
                <a:schemeClr val="tx1"/>
              </a:solidFill>
            </a:endParaRPr>
          </a:p>
          <a:p>
            <a:pPr eaLnBrk="1" hangingPunct="1">
              <a:buFontTx/>
              <a:buChar char="•"/>
            </a:pPr>
            <a:r>
              <a:rPr lang="de-DE" dirty="0">
                <a:solidFill>
                  <a:schemeClr val="tx1"/>
                </a:solidFill>
              </a:rPr>
              <a:t> Regional </a:t>
            </a:r>
            <a:r>
              <a:rPr lang="de-DE" dirty="0" err="1">
                <a:solidFill>
                  <a:schemeClr val="tx1"/>
                </a:solidFill>
              </a:rPr>
              <a:t>descrepancy</a:t>
            </a:r>
            <a:r>
              <a:rPr lang="de-DE" dirty="0">
                <a:solidFill>
                  <a:schemeClr val="tx1"/>
                </a:solidFill>
              </a:rPr>
              <a:t> in </a:t>
            </a:r>
            <a:r>
              <a:rPr lang="de-DE" dirty="0" err="1">
                <a:solidFill>
                  <a:schemeClr val="tx1"/>
                </a:solidFill>
              </a:rPr>
              <a:t>job</a:t>
            </a:r>
            <a:r>
              <a:rPr lang="de-DE" dirty="0">
                <a:solidFill>
                  <a:schemeClr val="tx1"/>
                </a:solidFill>
              </a:rPr>
              <a:t> </a:t>
            </a:r>
            <a:r>
              <a:rPr lang="de-DE" dirty="0" err="1">
                <a:solidFill>
                  <a:schemeClr val="tx1"/>
                </a:solidFill>
              </a:rPr>
              <a:t>demand</a:t>
            </a:r>
            <a:r>
              <a:rPr lang="de-DE" dirty="0">
                <a:solidFill>
                  <a:schemeClr val="tx1"/>
                </a:solidFill>
              </a:rPr>
              <a:t> and </a:t>
            </a:r>
            <a:r>
              <a:rPr lang="de-DE" dirty="0" err="1">
                <a:solidFill>
                  <a:schemeClr val="tx1"/>
                </a:solidFill>
              </a:rPr>
              <a:t>supply</a:t>
            </a:r>
            <a:r>
              <a:rPr lang="de-DE" dirty="0">
                <a:solidFill>
                  <a:schemeClr val="tx1"/>
                </a:solidFill>
              </a:rPr>
              <a:t> </a:t>
            </a:r>
            <a:r>
              <a:rPr lang="de-DE" dirty="0" err="1">
                <a:solidFill>
                  <a:schemeClr val="tx1"/>
                </a:solidFill>
              </a:rPr>
              <a:t>specially</a:t>
            </a:r>
            <a:r>
              <a:rPr lang="de-DE" dirty="0">
                <a:solidFill>
                  <a:schemeClr val="tx1"/>
                </a:solidFill>
              </a:rPr>
              <a:t> </a:t>
            </a:r>
            <a:r>
              <a:rPr lang="de-DE" dirty="0" err="1">
                <a:solidFill>
                  <a:schemeClr val="tx1"/>
                </a:solidFill>
              </a:rPr>
              <a:t>because</a:t>
            </a:r>
            <a:r>
              <a:rPr lang="de-DE" dirty="0">
                <a:solidFill>
                  <a:schemeClr val="tx1"/>
                </a:solidFill>
              </a:rPr>
              <a:t> </a:t>
            </a:r>
            <a:r>
              <a:rPr lang="de-DE" dirty="0" err="1">
                <a:solidFill>
                  <a:schemeClr val="tx1"/>
                </a:solidFill>
              </a:rPr>
              <a:t>of</a:t>
            </a:r>
            <a:r>
              <a:rPr lang="de-DE" dirty="0">
                <a:solidFill>
                  <a:schemeClr val="tx1"/>
                </a:solidFill>
              </a:rPr>
              <a:t> </a:t>
            </a:r>
            <a:r>
              <a:rPr lang="de-DE" dirty="0" err="1">
                <a:solidFill>
                  <a:schemeClr val="tx1"/>
                </a:solidFill>
              </a:rPr>
              <a:t>the</a:t>
            </a:r>
            <a:r>
              <a:rPr lang="de-DE" dirty="0">
                <a:solidFill>
                  <a:schemeClr val="tx1"/>
                </a:solidFill>
              </a:rPr>
              <a:t> 	     	  </a:t>
            </a:r>
            <a:r>
              <a:rPr lang="de-DE" dirty="0" err="1">
                <a:solidFill>
                  <a:schemeClr val="tx1"/>
                </a:solidFill>
              </a:rPr>
              <a:t>demographic</a:t>
            </a:r>
            <a:r>
              <a:rPr lang="de-DE" dirty="0">
                <a:solidFill>
                  <a:schemeClr val="tx1"/>
                </a:solidFill>
              </a:rPr>
              <a:t> </a:t>
            </a:r>
            <a:r>
              <a:rPr lang="de-DE" dirty="0" err="1">
                <a:solidFill>
                  <a:schemeClr val="tx1"/>
                </a:solidFill>
              </a:rPr>
              <a:t>change</a:t>
            </a:r>
            <a:r>
              <a:rPr lang="de-DE" dirty="0">
                <a:solidFill>
                  <a:schemeClr val="tx1"/>
                </a:solidFill>
              </a:rPr>
              <a:t> in </a:t>
            </a:r>
            <a:r>
              <a:rPr lang="de-DE" dirty="0" err="1">
                <a:solidFill>
                  <a:schemeClr val="tx1"/>
                </a:solidFill>
              </a:rPr>
              <a:t>the</a:t>
            </a:r>
            <a:r>
              <a:rPr lang="de-DE" dirty="0">
                <a:solidFill>
                  <a:schemeClr val="tx1"/>
                </a:solidFill>
              </a:rPr>
              <a:t> rural </a:t>
            </a:r>
            <a:r>
              <a:rPr lang="de-DE" dirty="0" err="1">
                <a:solidFill>
                  <a:schemeClr val="tx1"/>
                </a:solidFill>
              </a:rPr>
              <a:t>area</a:t>
            </a:r>
            <a:endParaRPr lang="de-DE" dirty="0">
              <a:solidFill>
                <a:schemeClr val="tx1"/>
              </a:solidFill>
            </a:endParaRPr>
          </a:p>
        </p:txBody>
      </p:sp>
      <p:sp>
        <p:nvSpPr>
          <p:cNvPr id="6" name="Rechteck 5">
            <a:extLst>
              <a:ext uri="{FF2B5EF4-FFF2-40B4-BE49-F238E27FC236}">
                <a16:creationId xmlns:a16="http://schemas.microsoft.com/office/drawing/2014/main" id="{ABFC2558-8065-48C2-9ED2-88FDCE233C97}"/>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813187908"/>
      </p:ext>
    </p:extLst>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400666-B344-CB30-A911-29A5435A3195}"/>
            </a:ext>
          </a:extLst>
        </p:cNvPr>
        <p:cNvGrpSpPr/>
        <p:nvPr/>
      </p:nvGrpSpPr>
      <p:grpSpPr>
        <a:xfrm>
          <a:off x="0" y="0"/>
          <a:ext cx="0" cy="0"/>
          <a:chOff x="0" y="0"/>
          <a:chExt cx="0" cy="0"/>
        </a:xfrm>
      </p:grpSpPr>
      <p:sp>
        <p:nvSpPr>
          <p:cNvPr id="138243" name="Rectangle 2">
            <a:extLst>
              <a:ext uri="{FF2B5EF4-FFF2-40B4-BE49-F238E27FC236}">
                <a16:creationId xmlns:a16="http://schemas.microsoft.com/office/drawing/2014/main" id="{31769FAA-9B8C-0373-E0BF-CBF42EAE0352}"/>
              </a:ext>
            </a:extLst>
          </p:cNvPr>
          <p:cNvSpPr>
            <a:spLocks noChangeArrowheads="1"/>
          </p:cNvSpPr>
          <p:nvPr/>
        </p:nvSpPr>
        <p:spPr bwMode="auto">
          <a:xfrm>
            <a:off x="0" y="0"/>
            <a:ext cx="6789420"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dirty="0">
                <a:solidFill>
                  <a:srgbClr val="000000"/>
                </a:solidFill>
                <a:latin typeface="Sparkasse Rg" pitchFamily="34" charset="0"/>
              </a:rPr>
              <a:t>Exkurs: Graduate </a:t>
            </a:r>
            <a:r>
              <a:rPr lang="de-DE" sz="2400" b="1" dirty="0" err="1">
                <a:solidFill>
                  <a:srgbClr val="000000"/>
                </a:solidFill>
                <a:latin typeface="Sparkasse Rg" pitchFamily="34" charset="0"/>
              </a:rPr>
              <a:t>Unemployment</a:t>
            </a:r>
            <a:r>
              <a:rPr lang="de-DE" sz="2400" b="1" dirty="0">
                <a:solidFill>
                  <a:srgbClr val="000000"/>
                </a:solidFill>
                <a:latin typeface="Sparkasse Rg" pitchFamily="34" charset="0"/>
              </a:rPr>
              <a:t> </a:t>
            </a:r>
            <a:r>
              <a:rPr lang="de-DE" sz="2400" b="1" dirty="0">
                <a:solidFill>
                  <a:srgbClr val="000000"/>
                </a:solidFill>
                <a:latin typeface="Sparkasse Rg" pitchFamily="34" charset="0"/>
                <a:hlinkClick r:id="rId3"/>
              </a:rPr>
              <a:t>(Source: BA)</a:t>
            </a:r>
            <a:endParaRPr lang="de-DE" sz="2400" b="1" dirty="0">
              <a:solidFill>
                <a:srgbClr val="000000"/>
              </a:solidFill>
              <a:latin typeface="Sparkasse Rg" pitchFamily="34" charset="0"/>
            </a:endParaRPr>
          </a:p>
        </p:txBody>
      </p:sp>
      <p:sp>
        <p:nvSpPr>
          <p:cNvPr id="6" name="Rechteck 5">
            <a:extLst>
              <a:ext uri="{FF2B5EF4-FFF2-40B4-BE49-F238E27FC236}">
                <a16:creationId xmlns:a16="http://schemas.microsoft.com/office/drawing/2014/main" id="{688BE5F4-A30B-5C86-D6CF-1B3A45423F05}"/>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8" name="Grafik 7">
            <a:extLst>
              <a:ext uri="{FF2B5EF4-FFF2-40B4-BE49-F238E27FC236}">
                <a16:creationId xmlns:a16="http://schemas.microsoft.com/office/drawing/2014/main" id="{382AA810-C9C7-8740-FB43-07939E726F44}"/>
              </a:ext>
            </a:extLst>
          </p:cNvPr>
          <p:cNvPicPr>
            <a:picLocks noChangeAspect="1"/>
          </p:cNvPicPr>
          <p:nvPr/>
        </p:nvPicPr>
        <p:blipFill>
          <a:blip r:embed="rId4"/>
          <a:stretch>
            <a:fillRect/>
          </a:stretch>
        </p:blipFill>
        <p:spPr>
          <a:xfrm>
            <a:off x="-1" y="2449649"/>
            <a:ext cx="8372367" cy="4407938"/>
          </a:xfrm>
          <a:prstGeom prst="rect">
            <a:avLst/>
          </a:prstGeom>
        </p:spPr>
      </p:pic>
      <p:pic>
        <p:nvPicPr>
          <p:cNvPr id="3" name="Grafik 2">
            <a:extLst>
              <a:ext uri="{FF2B5EF4-FFF2-40B4-BE49-F238E27FC236}">
                <a16:creationId xmlns:a16="http://schemas.microsoft.com/office/drawing/2014/main" id="{B3678701-04A9-41B7-F735-B6511C4E8E0E}"/>
              </a:ext>
            </a:extLst>
          </p:cNvPr>
          <p:cNvPicPr>
            <a:picLocks noChangeAspect="1"/>
          </p:cNvPicPr>
          <p:nvPr/>
        </p:nvPicPr>
        <p:blipFill>
          <a:blip r:embed="rId5"/>
          <a:stretch>
            <a:fillRect/>
          </a:stretch>
        </p:blipFill>
        <p:spPr>
          <a:xfrm>
            <a:off x="6583680" y="0"/>
            <a:ext cx="5542850" cy="3749040"/>
          </a:xfrm>
          <a:prstGeom prst="rect">
            <a:avLst/>
          </a:prstGeom>
        </p:spPr>
      </p:pic>
      <p:pic>
        <p:nvPicPr>
          <p:cNvPr id="4" name="Grafik 3">
            <a:extLst>
              <a:ext uri="{FF2B5EF4-FFF2-40B4-BE49-F238E27FC236}">
                <a16:creationId xmlns:a16="http://schemas.microsoft.com/office/drawing/2014/main" id="{CC7E2F15-CCFD-B5EF-3E40-745604058DBE}"/>
              </a:ext>
            </a:extLst>
          </p:cNvPr>
          <p:cNvPicPr>
            <a:picLocks noChangeAspect="1"/>
          </p:cNvPicPr>
          <p:nvPr/>
        </p:nvPicPr>
        <p:blipFill>
          <a:blip r:embed="rId6"/>
          <a:stretch>
            <a:fillRect/>
          </a:stretch>
        </p:blipFill>
        <p:spPr>
          <a:xfrm>
            <a:off x="65470" y="463846"/>
            <a:ext cx="6583680" cy="1313452"/>
          </a:xfrm>
          <a:prstGeom prst="rect">
            <a:avLst/>
          </a:prstGeom>
        </p:spPr>
      </p:pic>
    </p:spTree>
    <p:extLst>
      <p:ext uri="{BB962C8B-B14F-4D97-AF65-F5344CB8AC3E}">
        <p14:creationId xmlns:p14="http://schemas.microsoft.com/office/powerpoint/2010/main" val="109509340"/>
      </p:ext>
    </p:extLst>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7" name="Rectangle 2"/>
          <p:cNvSpPr>
            <a:spLocks noChangeArrowheads="1"/>
          </p:cNvSpPr>
          <p:nvPr/>
        </p:nvSpPr>
        <p:spPr bwMode="auto">
          <a:xfrm>
            <a:off x="4392613" y="217489"/>
            <a:ext cx="5803900"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a:solidFill>
                  <a:srgbClr val="000000"/>
                </a:solidFill>
                <a:latin typeface="Sparkasse Rg" pitchFamily="34" charset="0"/>
              </a:rPr>
              <a:t>Hidden unemployment</a:t>
            </a:r>
          </a:p>
        </p:txBody>
      </p:sp>
      <p:sp>
        <p:nvSpPr>
          <p:cNvPr id="139268" name="Text Box 3"/>
          <p:cNvSpPr txBox="1">
            <a:spLocks noChangeArrowheads="1"/>
          </p:cNvSpPr>
          <p:nvPr/>
        </p:nvSpPr>
        <p:spPr bwMode="auto">
          <a:xfrm>
            <a:off x="1919289" y="1223964"/>
            <a:ext cx="7559675" cy="341850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buFontTx/>
              <a:buNone/>
            </a:pPr>
            <a:endParaRPr lang="de-DE" sz="2400" b="1">
              <a:solidFill>
                <a:srgbClr val="000000"/>
              </a:solidFill>
            </a:endParaRPr>
          </a:p>
          <a:p>
            <a:pPr eaLnBrk="1" hangingPunct="1">
              <a:buClrTx/>
              <a:buFontTx/>
              <a:buChar char="•"/>
            </a:pPr>
            <a:r>
              <a:rPr lang="de-DE" sz="2400">
                <a:solidFill>
                  <a:srgbClr val="000000"/>
                </a:solidFill>
              </a:rPr>
              <a:t> 	People in qualification programs</a:t>
            </a:r>
          </a:p>
          <a:p>
            <a:pPr eaLnBrk="1" hangingPunct="1">
              <a:buClrTx/>
              <a:buFontTx/>
              <a:buChar char="•"/>
            </a:pPr>
            <a:endParaRPr lang="de-DE" sz="2400">
              <a:solidFill>
                <a:srgbClr val="000000"/>
              </a:solidFill>
            </a:endParaRPr>
          </a:p>
          <a:p>
            <a:pPr eaLnBrk="1" hangingPunct="1">
              <a:buClrTx/>
              <a:buFontTx/>
              <a:buChar char="•"/>
            </a:pPr>
            <a:r>
              <a:rPr lang="de-DE" sz="2400">
                <a:solidFill>
                  <a:srgbClr val="000000"/>
                </a:solidFill>
              </a:rPr>
              <a:t> 	Early retirement</a:t>
            </a:r>
          </a:p>
          <a:p>
            <a:pPr eaLnBrk="1" hangingPunct="1">
              <a:buClrTx/>
              <a:buFontTx/>
              <a:buChar char="•"/>
            </a:pPr>
            <a:endParaRPr lang="de-DE" sz="2400">
              <a:solidFill>
                <a:srgbClr val="000000"/>
              </a:solidFill>
            </a:endParaRPr>
          </a:p>
          <a:p>
            <a:pPr eaLnBrk="1" hangingPunct="1">
              <a:buClrTx/>
              <a:buFontTx/>
              <a:buChar char="•"/>
            </a:pPr>
            <a:r>
              <a:rPr lang="de-DE" sz="2400">
                <a:solidFill>
                  <a:srgbClr val="000000"/>
                </a:solidFill>
              </a:rPr>
              <a:t> 	Short time work</a:t>
            </a:r>
          </a:p>
          <a:p>
            <a:pPr eaLnBrk="1" hangingPunct="1">
              <a:buClrTx/>
              <a:buFontTx/>
              <a:buChar char="•"/>
            </a:pPr>
            <a:endParaRPr lang="de-DE" sz="2400">
              <a:solidFill>
                <a:srgbClr val="000000"/>
              </a:solidFill>
            </a:endParaRPr>
          </a:p>
          <a:p>
            <a:pPr eaLnBrk="1" hangingPunct="1">
              <a:buClrTx/>
              <a:buFontTx/>
              <a:buChar char="•"/>
            </a:pPr>
            <a:r>
              <a:rPr lang="de-DE" sz="2400">
                <a:solidFill>
                  <a:srgbClr val="000000"/>
                </a:solidFill>
              </a:rPr>
              <a:t> 	Job creation sheme</a:t>
            </a:r>
          </a:p>
          <a:p>
            <a:pPr eaLnBrk="1" hangingPunct="1">
              <a:buClrTx/>
              <a:buFontTx/>
              <a:buNone/>
            </a:pPr>
            <a:endParaRPr lang="de-DE" sz="2400">
              <a:solidFill>
                <a:srgbClr val="000000"/>
              </a:solidFill>
            </a:endParaRPr>
          </a:p>
        </p:txBody>
      </p:sp>
      <p:sp>
        <p:nvSpPr>
          <p:cNvPr id="4" name="Rechteck 3">
            <a:extLst>
              <a:ext uri="{FF2B5EF4-FFF2-40B4-BE49-F238E27FC236}">
                <a16:creationId xmlns:a16="http://schemas.microsoft.com/office/drawing/2014/main" id="{97A614EA-25C5-473B-AFF4-092B52AC409B}"/>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93452038"/>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1" name="Rectangle 2"/>
          <p:cNvSpPr>
            <a:spLocks noChangeArrowheads="1"/>
          </p:cNvSpPr>
          <p:nvPr/>
        </p:nvSpPr>
        <p:spPr bwMode="auto">
          <a:xfrm>
            <a:off x="1759527" y="223372"/>
            <a:ext cx="9608128"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a:solidFill>
                  <a:srgbClr val="000000"/>
                </a:solidFill>
                <a:latin typeface="Sparkasse Rg" pitchFamily="34" charset="0"/>
              </a:rPr>
              <a:t>Hidden unemployment Germany</a:t>
            </a:r>
            <a:endParaRPr lang="de-DE" sz="2400" b="1" dirty="0">
              <a:solidFill>
                <a:srgbClr val="000000"/>
              </a:solidFill>
              <a:latin typeface="Sparkasse Rg" pitchFamily="34" charset="0"/>
            </a:endParaRPr>
          </a:p>
        </p:txBody>
      </p:sp>
      <p:sp>
        <p:nvSpPr>
          <p:cNvPr id="140293" name="Text Box 4"/>
          <p:cNvSpPr txBox="1">
            <a:spLocks noChangeArrowheads="1"/>
          </p:cNvSpPr>
          <p:nvPr/>
        </p:nvSpPr>
        <p:spPr bwMode="auto">
          <a:xfrm>
            <a:off x="1611313" y="6235701"/>
            <a:ext cx="1087157" cy="307777"/>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sz="1400"/>
              <a:t>Source: </a:t>
            </a:r>
            <a:r>
              <a:rPr lang="de-DE" sz="1400" dirty="0"/>
              <a:t>IAB</a:t>
            </a:r>
          </a:p>
        </p:txBody>
      </p:sp>
      <p:sp>
        <p:nvSpPr>
          <p:cNvPr id="6" name="Rechteck 5">
            <a:extLst>
              <a:ext uri="{FF2B5EF4-FFF2-40B4-BE49-F238E27FC236}">
                <a16:creationId xmlns:a16="http://schemas.microsoft.com/office/drawing/2014/main" id="{94B5F575-FEDF-473A-ADBC-0EFD9018348B}"/>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
        <p:nvSpPr>
          <p:cNvPr id="5" name="Rectangle 2">
            <a:extLst>
              <a:ext uri="{FF2B5EF4-FFF2-40B4-BE49-F238E27FC236}">
                <a16:creationId xmlns:a16="http://schemas.microsoft.com/office/drawing/2014/main" id="{0107232D-EE66-66E1-999E-BA74AE7A30C7}"/>
              </a:ext>
            </a:extLst>
          </p:cNvPr>
          <p:cNvSpPr>
            <a:spLocks noChangeArrowheads="1"/>
          </p:cNvSpPr>
          <p:nvPr/>
        </p:nvSpPr>
        <p:spPr bwMode="auto">
          <a:xfrm>
            <a:off x="8325293" y="794941"/>
            <a:ext cx="3866707" cy="22489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de-DE" sz="1400" dirty="0">
              <a:solidFill>
                <a:srgbClr val="000000"/>
              </a:solidFill>
              <a:latin typeface="Sparkasse Rg" pitchFamily="34" charset="0"/>
            </a:endParaRPr>
          </a:p>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1400" b="1" dirty="0">
                <a:solidFill>
                  <a:srgbClr val="000000"/>
                </a:solidFill>
                <a:latin typeface="Sparkasse Rg" pitchFamily="34" charset="0"/>
              </a:rPr>
              <a:t>Hidden reserve in programs:</a:t>
            </a:r>
          </a:p>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1400" dirty="0">
                <a:solidFill>
                  <a:srgbClr val="000000"/>
                </a:solidFill>
                <a:latin typeface="Sparkasse Rg" pitchFamily="34" charset="0"/>
              </a:rPr>
              <a:t>Neither employed nor registered as unemployed. Examples: further education, language courses, early retirement</a:t>
            </a:r>
          </a:p>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US" sz="1400" dirty="0">
              <a:solidFill>
                <a:srgbClr val="000000"/>
              </a:solidFill>
              <a:latin typeface="Sparkasse Rg" pitchFamily="34" charset="0"/>
            </a:endParaRPr>
          </a:p>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1400" b="1" dirty="0">
                <a:solidFill>
                  <a:srgbClr val="000000"/>
                </a:solidFill>
                <a:latin typeface="Sparkasse Rg" pitchFamily="34" charset="0"/>
              </a:rPr>
              <a:t>Hidden reserve in the narrower sense:</a:t>
            </a:r>
          </a:p>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1400" dirty="0">
                <a:solidFill>
                  <a:srgbClr val="000000"/>
                </a:solidFill>
                <a:latin typeface="Sparkasse Rg" pitchFamily="34" charset="0"/>
              </a:rPr>
              <a:t>Not currently looking for work, but fundamentally willing to take up employment</a:t>
            </a:r>
            <a:endParaRPr lang="de-DE" sz="1400" dirty="0">
              <a:solidFill>
                <a:srgbClr val="000000"/>
              </a:solidFill>
              <a:latin typeface="Sparkasse Rg" pitchFamily="34" charset="0"/>
            </a:endParaRPr>
          </a:p>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de-DE" sz="1400" dirty="0">
              <a:solidFill>
                <a:srgbClr val="000000"/>
              </a:solidFill>
              <a:latin typeface="Sparkasse Rg" pitchFamily="34" charset="0"/>
            </a:endParaRPr>
          </a:p>
        </p:txBody>
      </p:sp>
      <p:pic>
        <p:nvPicPr>
          <p:cNvPr id="3" name="Grafik 2">
            <a:extLst>
              <a:ext uri="{FF2B5EF4-FFF2-40B4-BE49-F238E27FC236}">
                <a16:creationId xmlns:a16="http://schemas.microsoft.com/office/drawing/2014/main" id="{3741AEF8-F1CA-4EA6-7223-4E6A96585EF4}"/>
              </a:ext>
            </a:extLst>
          </p:cNvPr>
          <p:cNvPicPr>
            <a:picLocks noChangeAspect="1"/>
          </p:cNvPicPr>
          <p:nvPr/>
        </p:nvPicPr>
        <p:blipFill>
          <a:blip r:embed="rId3"/>
          <a:stretch>
            <a:fillRect/>
          </a:stretch>
        </p:blipFill>
        <p:spPr>
          <a:xfrm>
            <a:off x="289541" y="794941"/>
            <a:ext cx="7464340" cy="4565953"/>
          </a:xfrm>
          <a:prstGeom prst="rect">
            <a:avLst/>
          </a:prstGeom>
        </p:spPr>
      </p:pic>
    </p:spTree>
    <p:extLst>
      <p:ext uri="{BB962C8B-B14F-4D97-AF65-F5344CB8AC3E}">
        <p14:creationId xmlns:p14="http://schemas.microsoft.com/office/powerpoint/2010/main" val="58756752"/>
      </p:ext>
    </p:extLst>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C4CEEB-728E-2E3E-C0F7-810E93439FAC}"/>
            </a:ext>
          </a:extLst>
        </p:cNvPr>
        <p:cNvGrpSpPr/>
        <p:nvPr/>
      </p:nvGrpSpPr>
      <p:grpSpPr>
        <a:xfrm>
          <a:off x="0" y="0"/>
          <a:ext cx="0" cy="0"/>
          <a:chOff x="0" y="0"/>
          <a:chExt cx="0" cy="0"/>
        </a:xfrm>
      </p:grpSpPr>
      <p:sp>
        <p:nvSpPr>
          <p:cNvPr id="140291" name="Rectangle 2">
            <a:extLst>
              <a:ext uri="{FF2B5EF4-FFF2-40B4-BE49-F238E27FC236}">
                <a16:creationId xmlns:a16="http://schemas.microsoft.com/office/drawing/2014/main" id="{CBF0D77F-6EA3-EF85-3AB0-081113AA7EF0}"/>
              </a:ext>
            </a:extLst>
          </p:cNvPr>
          <p:cNvSpPr>
            <a:spLocks noChangeArrowheads="1"/>
          </p:cNvSpPr>
          <p:nvPr/>
        </p:nvSpPr>
        <p:spPr bwMode="auto">
          <a:xfrm>
            <a:off x="1759527" y="223372"/>
            <a:ext cx="9608128"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dirty="0">
                <a:solidFill>
                  <a:srgbClr val="000000"/>
                </a:solidFill>
                <a:latin typeface="Sparkasse Rg" pitchFamily="34" charset="0"/>
              </a:rPr>
              <a:t>Short time </a:t>
            </a:r>
            <a:r>
              <a:rPr lang="de-DE" sz="2400" b="1" dirty="0" err="1">
                <a:solidFill>
                  <a:srgbClr val="000000"/>
                </a:solidFill>
                <a:latin typeface="Sparkasse Rg" pitchFamily="34" charset="0"/>
              </a:rPr>
              <a:t>work</a:t>
            </a:r>
            <a:r>
              <a:rPr lang="de-DE" sz="2400" b="1" dirty="0">
                <a:solidFill>
                  <a:srgbClr val="000000"/>
                </a:solidFill>
                <a:latin typeface="Sparkasse Rg" pitchFamily="34" charset="0"/>
              </a:rPr>
              <a:t>: Germany</a:t>
            </a:r>
          </a:p>
        </p:txBody>
      </p:sp>
      <p:sp>
        <p:nvSpPr>
          <p:cNvPr id="140293" name="Text Box 4">
            <a:extLst>
              <a:ext uri="{FF2B5EF4-FFF2-40B4-BE49-F238E27FC236}">
                <a16:creationId xmlns:a16="http://schemas.microsoft.com/office/drawing/2014/main" id="{AA8B860A-6656-CC00-B124-3F5DD01F238E}"/>
              </a:ext>
            </a:extLst>
          </p:cNvPr>
          <p:cNvSpPr txBox="1">
            <a:spLocks noChangeArrowheads="1"/>
          </p:cNvSpPr>
          <p:nvPr/>
        </p:nvSpPr>
        <p:spPr bwMode="auto">
          <a:xfrm>
            <a:off x="1611313" y="6235701"/>
            <a:ext cx="1027845" cy="307777"/>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sz="1400" dirty="0"/>
              <a:t>Source: BA</a:t>
            </a:r>
          </a:p>
        </p:txBody>
      </p:sp>
      <p:sp>
        <p:nvSpPr>
          <p:cNvPr id="6" name="Rechteck 5">
            <a:extLst>
              <a:ext uri="{FF2B5EF4-FFF2-40B4-BE49-F238E27FC236}">
                <a16:creationId xmlns:a16="http://schemas.microsoft.com/office/drawing/2014/main" id="{6C4D9657-C5D5-3929-8B69-9D563E10C5AF}"/>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3" name="Grafik 2">
            <a:extLst>
              <a:ext uri="{FF2B5EF4-FFF2-40B4-BE49-F238E27FC236}">
                <a16:creationId xmlns:a16="http://schemas.microsoft.com/office/drawing/2014/main" id="{708313DD-DF34-3385-A1EE-E804C20FC5B6}"/>
              </a:ext>
            </a:extLst>
          </p:cNvPr>
          <p:cNvPicPr>
            <a:picLocks noChangeAspect="1"/>
          </p:cNvPicPr>
          <p:nvPr/>
        </p:nvPicPr>
        <p:blipFill>
          <a:blip r:embed="rId3"/>
          <a:stretch>
            <a:fillRect/>
          </a:stretch>
        </p:blipFill>
        <p:spPr>
          <a:xfrm>
            <a:off x="319969" y="964093"/>
            <a:ext cx="8059172" cy="4929813"/>
          </a:xfrm>
          <a:prstGeom prst="rect">
            <a:avLst/>
          </a:prstGeom>
        </p:spPr>
      </p:pic>
    </p:spTree>
    <p:extLst>
      <p:ext uri="{BB962C8B-B14F-4D97-AF65-F5344CB8AC3E}">
        <p14:creationId xmlns:p14="http://schemas.microsoft.com/office/powerpoint/2010/main" val="2002373035"/>
      </p:ext>
    </p:extLst>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262890" y="104181"/>
            <a:ext cx="11498580" cy="744941"/>
          </a:xfrm>
          <a:prstGeom prst="rect">
            <a:avLst/>
          </a:prstGeom>
          <a:noFill/>
          <a:ln>
            <a:noFill/>
          </a:ln>
        </p:spPr>
        <p:txBody>
          <a:bodyPr lIns="81646" tIns="40823" rIns="81646" bIns="40823" anchor="ctr" anchorCtr="1"/>
          <a:lstStyle/>
          <a:p>
            <a:r>
              <a:rPr lang="de-DE" sz="3266" b="1" dirty="0" err="1"/>
              <a:t>Importance</a:t>
            </a:r>
            <a:r>
              <a:rPr lang="de-DE" sz="3266" b="1" dirty="0"/>
              <a:t> </a:t>
            </a:r>
            <a:r>
              <a:rPr lang="de-DE" sz="3266" b="1" dirty="0" err="1"/>
              <a:t>of</a:t>
            </a:r>
            <a:r>
              <a:rPr lang="de-DE" sz="3266" b="1" dirty="0"/>
              <a:t> CPI und GDP-</a:t>
            </a:r>
            <a:r>
              <a:rPr lang="de-DE" sz="3266" b="1" dirty="0" err="1"/>
              <a:t>Deflator</a:t>
            </a:r>
            <a:r>
              <a:rPr lang="de-DE" sz="3266" b="1" dirty="0"/>
              <a:t> </a:t>
            </a:r>
            <a:r>
              <a:rPr lang="de-DE" sz="3266" b="1" dirty="0" err="1"/>
              <a:t>for</a:t>
            </a:r>
            <a:r>
              <a:rPr lang="de-DE" sz="3266" b="1" dirty="0"/>
              <a:t> </a:t>
            </a:r>
            <a:r>
              <a:rPr lang="de-DE" sz="3266" b="1" dirty="0" err="1"/>
              <a:t>the</a:t>
            </a:r>
            <a:r>
              <a:rPr lang="de-DE" sz="3266" b="1" dirty="0"/>
              <a:t> Labour </a:t>
            </a:r>
            <a:r>
              <a:rPr lang="de-DE" sz="3266" b="1" dirty="0" err="1"/>
              <a:t>market</a:t>
            </a:r>
            <a:endParaRPr lang="de-DE" sz="3266" b="1" dirty="0"/>
          </a:p>
        </p:txBody>
      </p:sp>
      <p:sp>
        <p:nvSpPr>
          <p:cNvPr id="8" name="Text Box 3"/>
          <p:cNvSpPr txBox="1">
            <a:spLocks noChangeArrowheads="1"/>
          </p:cNvSpPr>
          <p:nvPr/>
        </p:nvSpPr>
        <p:spPr bwMode="auto">
          <a:xfrm>
            <a:off x="358208" y="6005387"/>
            <a:ext cx="1135312" cy="31440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no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pPr>
            <a:r>
              <a:rPr lang="de-DE" altLang="de-DE" sz="1089">
                <a:solidFill>
                  <a:srgbClr val="000000"/>
                </a:solidFill>
              </a:rPr>
              <a:t>Source: </a:t>
            </a:r>
            <a:r>
              <a:rPr lang="de-DE" altLang="de-DE" sz="1089" dirty="0" err="1">
                <a:solidFill>
                  <a:srgbClr val="000000"/>
                </a:solidFill>
              </a:rPr>
              <a:t>Destatis</a:t>
            </a:r>
            <a:r>
              <a:rPr lang="de-DE" altLang="de-DE" sz="1089" dirty="0">
                <a:solidFill>
                  <a:srgbClr val="000000"/>
                </a:solidFill>
              </a:rPr>
              <a:t>,</a:t>
            </a:r>
          </a:p>
        </p:txBody>
      </p:sp>
      <p:sp>
        <p:nvSpPr>
          <p:cNvPr id="16" name="Rechteck 15">
            <a:extLst>
              <a:ext uri="{FF2B5EF4-FFF2-40B4-BE49-F238E27FC236}">
                <a16:creationId xmlns:a16="http://schemas.microsoft.com/office/drawing/2014/main" id="{FE317181-24FD-4072-85CE-71C8B9ADF83C}"/>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4" name="Grafik 3">
            <a:extLst>
              <a:ext uri="{FF2B5EF4-FFF2-40B4-BE49-F238E27FC236}">
                <a16:creationId xmlns:a16="http://schemas.microsoft.com/office/drawing/2014/main" id="{5A719C34-B5F3-E611-BB12-BF7138E11E28}"/>
              </a:ext>
            </a:extLst>
          </p:cNvPr>
          <p:cNvPicPr>
            <a:picLocks noChangeAspect="1"/>
          </p:cNvPicPr>
          <p:nvPr/>
        </p:nvPicPr>
        <p:blipFill>
          <a:blip r:embed="rId3"/>
          <a:stretch>
            <a:fillRect/>
          </a:stretch>
        </p:blipFill>
        <p:spPr>
          <a:xfrm>
            <a:off x="164279" y="1072274"/>
            <a:ext cx="7895160" cy="4933113"/>
          </a:xfrm>
          <a:prstGeom prst="rect">
            <a:avLst/>
          </a:prstGeom>
        </p:spPr>
      </p:pic>
    </p:spTree>
    <p:extLst>
      <p:ext uri="{BB962C8B-B14F-4D97-AF65-F5344CB8AC3E}">
        <p14:creationId xmlns:p14="http://schemas.microsoft.com/office/powerpoint/2010/main" val="308547220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0498" name="Rectangle 2"/>
          <p:cNvSpPr>
            <a:spLocks noChangeArrowheads="1"/>
          </p:cNvSpPr>
          <p:nvPr/>
        </p:nvSpPr>
        <p:spPr bwMode="auto">
          <a:xfrm>
            <a:off x="3478213" y="45540"/>
            <a:ext cx="5803900" cy="52540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800" b="1"/>
              <a:t>External balance</a:t>
            </a:r>
          </a:p>
        </p:txBody>
      </p:sp>
      <p:sp>
        <p:nvSpPr>
          <p:cNvPr id="490499" name="Text Box 3"/>
          <p:cNvSpPr txBox="1">
            <a:spLocks noChangeArrowheads="1"/>
          </p:cNvSpPr>
          <p:nvPr/>
        </p:nvSpPr>
        <p:spPr bwMode="auto">
          <a:xfrm>
            <a:off x="589428" y="570941"/>
            <a:ext cx="11080057" cy="631160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spAutoFit/>
          </a:bodyPr>
          <a:lstStyle>
            <a:lvl1pPr marL="4572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1pPr>
            <a:lvl2pPr marL="9144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2pPr>
            <a:lvl3pPr marL="13716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3pPr>
            <a:lvl4pPr marL="18288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4pPr>
            <a:lvl5pPr marL="22860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5pPr>
            <a:lvl6pPr marL="27432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6pPr>
            <a:lvl7pPr marL="32004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7pPr>
            <a:lvl8pPr marL="36576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8pPr>
            <a:lvl9pPr marL="41148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9pPr>
          </a:lstStyle>
          <a:p>
            <a:pPr algn="ctr"/>
            <a:r>
              <a:rPr lang="de-DE" b="1" u="sng">
                <a:solidFill>
                  <a:schemeClr val="tx1"/>
                </a:solidFill>
              </a:rPr>
              <a:t>There is no generally accepted definition!</a:t>
            </a:r>
            <a:endParaRPr lang="de-DE" b="1" u="sng" dirty="0">
              <a:solidFill>
                <a:schemeClr val="tx1"/>
              </a:solidFill>
            </a:endParaRPr>
          </a:p>
          <a:p>
            <a:endParaRPr lang="de-DE" sz="2000" u="sng" dirty="0">
              <a:solidFill>
                <a:schemeClr val="tx1"/>
              </a:solidFill>
            </a:endParaRPr>
          </a:p>
          <a:p>
            <a:r>
              <a:rPr lang="de-DE" sz="2000">
                <a:solidFill>
                  <a:schemeClr val="tx1"/>
                </a:solidFill>
              </a:rPr>
              <a:t>	This aim has to be understood within the historical context. Until 1973 we had a system of fixed exchange rates in the world. Every convertible currency was fixed in realtion to the US-Dollar 	</a:t>
            </a:r>
            <a:r>
              <a:rPr lang="de-DE" sz="2000">
                <a:solidFill>
                  <a:schemeClr val="tx1"/>
                </a:solidFill>
                <a:cs typeface="Times New Roman" pitchFamily="18" charset="0"/>
              </a:rPr>
              <a:t>→ In such a framework it is suitable</a:t>
            </a:r>
            <a:r>
              <a:rPr lang="de-DE" sz="2000">
                <a:solidFill>
                  <a:schemeClr val="tx1"/>
                </a:solidFill>
              </a:rPr>
              <a:t> to balance i.e. the current accout or the trade balance, because otherwise the own currency can be out under pressure</a:t>
            </a:r>
          </a:p>
          <a:p>
            <a:endParaRPr lang="de-DE" sz="2000">
              <a:solidFill>
                <a:schemeClr val="tx1"/>
              </a:solidFill>
            </a:endParaRPr>
          </a:p>
          <a:p>
            <a:r>
              <a:rPr lang="de-DE" sz="2000">
                <a:solidFill>
                  <a:schemeClr val="tx1"/>
                </a:solidFill>
              </a:rPr>
              <a:t>But in 1973 the system of Bretton woods collapsed! Since the, we have free floating currencies, and therefore there is no need anymore for a balanced current account. Nevertheless you find in textbooks the following aims:</a:t>
            </a:r>
          </a:p>
          <a:p>
            <a:r>
              <a:rPr lang="de-DE" sz="2000">
                <a:solidFill>
                  <a:schemeClr val="tx1"/>
                </a:solidFill>
              </a:rPr>
              <a:t>	</a:t>
            </a:r>
            <a:endParaRPr lang="de-DE" sz="2000" dirty="0">
              <a:solidFill>
                <a:schemeClr val="tx1"/>
              </a:solidFill>
              <a:cs typeface="Times New Roman" pitchFamily="18" charset="0"/>
            </a:endParaRPr>
          </a:p>
          <a:p>
            <a:r>
              <a:rPr lang="de-DE" sz="2000" u="sng" dirty="0">
                <a:solidFill>
                  <a:schemeClr val="tx1"/>
                </a:solidFill>
                <a:cs typeface="Times New Roman" pitchFamily="18" charset="0"/>
              </a:rPr>
              <a:t>Andere Interpretationen:</a:t>
            </a:r>
          </a:p>
          <a:p>
            <a:endParaRPr lang="de-DE" sz="2000" dirty="0">
              <a:solidFill>
                <a:schemeClr val="tx1"/>
              </a:solidFill>
              <a:cs typeface="Times New Roman" pitchFamily="18" charset="0"/>
            </a:endParaRPr>
          </a:p>
          <a:p>
            <a:pPr>
              <a:buFontTx/>
              <a:buChar char="•"/>
            </a:pPr>
            <a:r>
              <a:rPr lang="de-DE" sz="2000">
                <a:solidFill>
                  <a:schemeClr val="tx1"/>
                </a:solidFill>
                <a:cs typeface="Times New Roman" pitchFamily="18" charset="0"/>
              </a:rPr>
              <a:t>Balanced trade balance</a:t>
            </a:r>
            <a:endParaRPr lang="de-DE" sz="2000" dirty="0">
              <a:solidFill>
                <a:schemeClr val="tx1"/>
              </a:solidFill>
              <a:cs typeface="Times New Roman" pitchFamily="18" charset="0"/>
            </a:endParaRPr>
          </a:p>
          <a:p>
            <a:pPr>
              <a:buFontTx/>
              <a:buChar char="•"/>
            </a:pPr>
            <a:endParaRPr lang="de-DE" sz="2000" dirty="0">
              <a:solidFill>
                <a:schemeClr val="tx1"/>
              </a:solidFill>
              <a:cs typeface="Times New Roman" pitchFamily="18" charset="0"/>
            </a:endParaRPr>
          </a:p>
          <a:p>
            <a:pPr>
              <a:buFontTx/>
              <a:buChar char="•"/>
            </a:pPr>
            <a:r>
              <a:rPr lang="de-DE" sz="2000">
                <a:solidFill>
                  <a:schemeClr val="tx1"/>
                </a:solidFill>
                <a:cs typeface="Times New Roman" pitchFamily="18" charset="0"/>
              </a:rPr>
              <a:t>Balanced current account</a:t>
            </a:r>
          </a:p>
          <a:p>
            <a:pPr>
              <a:buFontTx/>
              <a:buChar char="•"/>
            </a:pPr>
            <a:endParaRPr lang="de-DE" sz="2000" dirty="0">
              <a:solidFill>
                <a:schemeClr val="tx1"/>
              </a:solidFill>
              <a:cs typeface="Times New Roman" pitchFamily="18" charset="0"/>
            </a:endParaRPr>
          </a:p>
          <a:p>
            <a:pPr>
              <a:buFontTx/>
              <a:buChar char="•"/>
            </a:pPr>
            <a:r>
              <a:rPr lang="de-DE" sz="2000">
                <a:solidFill>
                  <a:schemeClr val="tx1"/>
                </a:solidFill>
              </a:rPr>
              <a:t>Low fluctuating currency</a:t>
            </a:r>
          </a:p>
          <a:p>
            <a:pPr>
              <a:buFontTx/>
              <a:buChar char="•"/>
            </a:pPr>
            <a:endParaRPr lang="de-DE" sz="2000">
              <a:solidFill>
                <a:schemeClr val="tx1"/>
              </a:solidFill>
              <a:cs typeface="Times New Roman" pitchFamily="18" charset="0"/>
            </a:endParaRPr>
          </a:p>
          <a:p>
            <a:pPr>
              <a:buFontTx/>
              <a:buChar char="•"/>
            </a:pPr>
            <a:r>
              <a:rPr lang="de-DE" sz="2000">
                <a:solidFill>
                  <a:schemeClr val="tx1"/>
                </a:solidFill>
                <a:cs typeface="Times New Roman" pitchFamily="18" charset="0"/>
              </a:rPr>
              <a:t>Low susceptibility from foreign economies</a:t>
            </a:r>
            <a:endParaRPr lang="de-DE" sz="2000" dirty="0">
              <a:solidFill>
                <a:schemeClr val="tx1"/>
              </a:solidFill>
              <a:cs typeface="Times New Roman" pitchFamily="18" charset="0"/>
            </a:endParaRPr>
          </a:p>
        </p:txBody>
      </p:sp>
      <p:sp>
        <p:nvSpPr>
          <p:cNvPr id="4" name="Rechteck 3">
            <a:extLst>
              <a:ext uri="{FF2B5EF4-FFF2-40B4-BE49-F238E27FC236}">
                <a16:creationId xmlns:a16="http://schemas.microsoft.com/office/drawing/2014/main" id="{4CF4B963-FD5A-4FC1-A9E5-30EE496765E9}"/>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503949952"/>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2546" name="Rectangle 2"/>
          <p:cNvSpPr>
            <a:spLocks noChangeArrowheads="1"/>
          </p:cNvSpPr>
          <p:nvPr/>
        </p:nvSpPr>
        <p:spPr bwMode="auto">
          <a:xfrm>
            <a:off x="2383831" y="147463"/>
            <a:ext cx="8084634" cy="52540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800" b="1"/>
              <a:t>International economic relationships Germany</a:t>
            </a:r>
            <a:endParaRPr lang="de-DE" sz="2800" b="1" dirty="0"/>
          </a:p>
        </p:txBody>
      </p:sp>
      <p:sp>
        <p:nvSpPr>
          <p:cNvPr id="492547" name="Text Box 3"/>
          <p:cNvSpPr txBox="1">
            <a:spLocks noChangeArrowheads="1"/>
          </p:cNvSpPr>
          <p:nvPr/>
        </p:nvSpPr>
        <p:spPr bwMode="auto">
          <a:xfrm>
            <a:off x="253212" y="475918"/>
            <a:ext cx="1667444" cy="307777"/>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sz="1400"/>
              <a:t>Source: </a:t>
            </a:r>
            <a:r>
              <a:rPr lang="de-DE" sz="1400" dirty="0"/>
              <a:t>Bundesbank</a:t>
            </a:r>
          </a:p>
        </p:txBody>
      </p:sp>
      <p:sp>
        <p:nvSpPr>
          <p:cNvPr id="7" name="Rectangle 2">
            <a:extLst>
              <a:ext uri="{FF2B5EF4-FFF2-40B4-BE49-F238E27FC236}">
                <a16:creationId xmlns:a16="http://schemas.microsoft.com/office/drawing/2014/main" id="{7777CE9F-27D6-4CBC-AAE9-B18CEBD83964}"/>
              </a:ext>
            </a:extLst>
          </p:cNvPr>
          <p:cNvSpPr>
            <a:spLocks noChangeArrowheads="1"/>
          </p:cNvSpPr>
          <p:nvPr/>
        </p:nvSpPr>
        <p:spPr bwMode="auto">
          <a:xfrm>
            <a:off x="142015" y="727626"/>
            <a:ext cx="3606529" cy="3715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b="1"/>
              <a:t>Exchange rate </a:t>
            </a:r>
            <a:r>
              <a:rPr lang="de-DE" b="1" dirty="0"/>
              <a:t>Euro – Dollar</a:t>
            </a:r>
          </a:p>
        </p:txBody>
      </p:sp>
      <p:sp>
        <p:nvSpPr>
          <p:cNvPr id="10" name="Rectangle 2">
            <a:extLst>
              <a:ext uri="{FF2B5EF4-FFF2-40B4-BE49-F238E27FC236}">
                <a16:creationId xmlns:a16="http://schemas.microsoft.com/office/drawing/2014/main" id="{7777CE9F-27D6-4CBC-AAE9-B18CEBD83964}"/>
              </a:ext>
            </a:extLst>
          </p:cNvPr>
          <p:cNvSpPr>
            <a:spLocks noChangeArrowheads="1"/>
          </p:cNvSpPr>
          <p:nvPr/>
        </p:nvSpPr>
        <p:spPr bwMode="auto">
          <a:xfrm>
            <a:off x="5680892" y="727625"/>
            <a:ext cx="4253345" cy="3715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lgn="ct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b="1" dirty="0"/>
              <a:t>Trade </a:t>
            </a:r>
            <a:r>
              <a:rPr lang="de-DE" b="1" dirty="0" err="1"/>
              <a:t>balance</a:t>
            </a:r>
            <a:endParaRPr lang="de-DE" b="1" dirty="0"/>
          </a:p>
        </p:txBody>
      </p:sp>
      <p:sp>
        <p:nvSpPr>
          <p:cNvPr id="11" name="Rechteck 10">
            <a:extLst>
              <a:ext uri="{FF2B5EF4-FFF2-40B4-BE49-F238E27FC236}">
                <a16:creationId xmlns:a16="http://schemas.microsoft.com/office/drawing/2014/main" id="{85244E58-D99C-4C6D-90EB-CD551CADEEE8}"/>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4" name="Grafik 3">
            <a:extLst>
              <a:ext uri="{FF2B5EF4-FFF2-40B4-BE49-F238E27FC236}">
                <a16:creationId xmlns:a16="http://schemas.microsoft.com/office/drawing/2014/main" id="{B32D7876-ED2F-0678-5298-851737CB3DC8}"/>
              </a:ext>
            </a:extLst>
          </p:cNvPr>
          <p:cNvPicPr>
            <a:picLocks noChangeAspect="1"/>
          </p:cNvPicPr>
          <p:nvPr/>
        </p:nvPicPr>
        <p:blipFill>
          <a:blip r:embed="rId3"/>
          <a:stretch>
            <a:fillRect/>
          </a:stretch>
        </p:blipFill>
        <p:spPr>
          <a:xfrm>
            <a:off x="253212" y="1262290"/>
            <a:ext cx="5163381" cy="3103522"/>
          </a:xfrm>
          <a:prstGeom prst="rect">
            <a:avLst/>
          </a:prstGeom>
        </p:spPr>
      </p:pic>
      <p:pic>
        <p:nvPicPr>
          <p:cNvPr id="6" name="Grafik 5">
            <a:extLst>
              <a:ext uri="{FF2B5EF4-FFF2-40B4-BE49-F238E27FC236}">
                <a16:creationId xmlns:a16="http://schemas.microsoft.com/office/drawing/2014/main" id="{878C3DA1-1921-3FFC-3C6E-E3AA29414EB9}"/>
              </a:ext>
            </a:extLst>
          </p:cNvPr>
          <p:cNvPicPr>
            <a:picLocks noChangeAspect="1"/>
          </p:cNvPicPr>
          <p:nvPr/>
        </p:nvPicPr>
        <p:blipFill>
          <a:blip r:embed="rId4"/>
          <a:stretch>
            <a:fillRect/>
          </a:stretch>
        </p:blipFill>
        <p:spPr>
          <a:xfrm>
            <a:off x="5864400" y="1253255"/>
            <a:ext cx="4982894" cy="2995038"/>
          </a:xfrm>
          <a:prstGeom prst="rect">
            <a:avLst/>
          </a:prstGeom>
        </p:spPr>
      </p:pic>
    </p:spTree>
    <p:extLst>
      <p:ext uri="{BB962C8B-B14F-4D97-AF65-F5344CB8AC3E}">
        <p14:creationId xmlns:p14="http://schemas.microsoft.com/office/powerpoint/2010/main" val="3290053577"/>
      </p:ext>
    </p:extLst>
  </p:cSld>
  <p:clrMapOvr>
    <a:masterClrMapping/>
  </p:clrMapOvr>
  <p:transition spd="med"/>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3" name="Rectangle 1"/>
          <p:cNvSpPr>
            <a:spLocks noChangeArrowheads="1"/>
          </p:cNvSpPr>
          <p:nvPr/>
        </p:nvSpPr>
        <p:spPr bwMode="auto">
          <a:xfrm>
            <a:off x="2486722" y="215753"/>
            <a:ext cx="7709791"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a:solidFill>
                  <a:srgbClr val="000000"/>
                </a:solidFill>
                <a:latin typeface="Sparkasse Rg" pitchFamily="34" charset="0"/>
              </a:rPr>
              <a:t>Balance of Payments</a:t>
            </a:r>
            <a:endParaRPr lang="de-DE" sz="2400" b="1" dirty="0">
              <a:solidFill>
                <a:srgbClr val="000000"/>
              </a:solidFill>
              <a:latin typeface="Sparkasse Rg" pitchFamily="34" charset="0"/>
            </a:endParaRPr>
          </a:p>
        </p:txBody>
      </p:sp>
      <p:sp>
        <p:nvSpPr>
          <p:cNvPr id="102404" name="Text Box 2"/>
          <p:cNvSpPr txBox="1">
            <a:spLocks noChangeArrowheads="1"/>
          </p:cNvSpPr>
          <p:nvPr/>
        </p:nvSpPr>
        <p:spPr bwMode="auto">
          <a:xfrm>
            <a:off x="872939" y="826434"/>
            <a:ext cx="8554090" cy="5543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5000" rIns="90000" bIns="45000"/>
          <a:lstStyle>
            <a:lvl1pPr marL="457200" indent="-4572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FontTx/>
              <a:buNone/>
            </a:pPr>
            <a:r>
              <a:rPr lang="en-US" sz="2400" u="sng">
                <a:solidFill>
                  <a:srgbClr val="000000"/>
                </a:solidFill>
              </a:rPr>
              <a:t>Definition of Balance of Payments:</a:t>
            </a:r>
          </a:p>
          <a:p>
            <a:pPr eaLnBrk="1" hangingPunct="1">
              <a:buFontTx/>
              <a:buNone/>
            </a:pPr>
            <a:r>
              <a:rPr lang="en-US" sz="2400">
                <a:solidFill>
                  <a:srgbClr val="000000"/>
                </a:solidFill>
              </a:rPr>
              <a:t>The balance of payments is a summary of all the international transactions of a country and its citizens during a specified period of time. This period is usually of one year, though many countries have now started preparing the quarterly accounts for the purposes of forecasting.</a:t>
            </a:r>
            <a:endParaRPr lang="de-DE" sz="2400">
              <a:solidFill>
                <a:srgbClr val="000000"/>
              </a:solidFill>
            </a:endParaRPr>
          </a:p>
          <a:p>
            <a:pPr eaLnBrk="1" hangingPunct="1">
              <a:buFontTx/>
              <a:buNone/>
            </a:pPr>
            <a:endParaRPr lang="de-DE" sz="2400" dirty="0">
              <a:solidFill>
                <a:srgbClr val="000000"/>
              </a:solidFill>
            </a:endParaRPr>
          </a:p>
          <a:p>
            <a:pPr eaLnBrk="1" hangingPunct="1">
              <a:buFontTx/>
              <a:buNone/>
            </a:pPr>
            <a:r>
              <a:rPr lang="de-DE" sz="2400" u="sng">
                <a:solidFill>
                  <a:srgbClr val="000000"/>
                </a:solidFill>
              </a:rPr>
              <a:t>Caution:</a:t>
            </a:r>
            <a:r>
              <a:rPr lang="de-DE" sz="2400">
                <a:solidFill>
                  <a:srgbClr val="000000"/>
                </a:solidFill>
              </a:rPr>
              <a:t> </a:t>
            </a:r>
            <a:r>
              <a:rPr lang="de-DE" sz="2400" dirty="0">
                <a:solidFill>
                  <a:srgbClr val="000000"/>
                </a:solidFill>
              </a:rPr>
              <a:t>	</a:t>
            </a:r>
          </a:p>
          <a:p>
            <a:pPr eaLnBrk="1" hangingPunct="1">
              <a:buFontTx/>
              <a:buNone/>
            </a:pPr>
            <a:r>
              <a:rPr lang="de-DE" sz="2400">
                <a:solidFill>
                  <a:srgbClr val="000000"/>
                </a:solidFill>
              </a:rPr>
              <a:t>In the balance of payments we count flow, while usually in a balance sheet you report stocks!</a:t>
            </a:r>
            <a:endParaRPr lang="de-DE" sz="2400" u="sng" dirty="0">
              <a:solidFill>
                <a:srgbClr val="000000"/>
              </a:solidFill>
            </a:endParaRPr>
          </a:p>
        </p:txBody>
      </p:sp>
      <p:sp>
        <p:nvSpPr>
          <p:cNvPr id="5" name="Rechteck 4">
            <a:extLst>
              <a:ext uri="{FF2B5EF4-FFF2-40B4-BE49-F238E27FC236}">
                <a16:creationId xmlns:a16="http://schemas.microsoft.com/office/drawing/2014/main" id="{4DF5A04E-E954-4DFA-A236-28E27E89E077}"/>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850713646"/>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7" name="Rectangle 1"/>
          <p:cNvSpPr>
            <a:spLocks noChangeArrowheads="1"/>
          </p:cNvSpPr>
          <p:nvPr/>
        </p:nvSpPr>
        <p:spPr bwMode="auto">
          <a:xfrm>
            <a:off x="3467327" y="215752"/>
            <a:ext cx="5803900"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a:solidFill>
                  <a:srgbClr val="000000"/>
                </a:solidFill>
                <a:latin typeface="Sparkasse Rg" pitchFamily="34" charset="0"/>
              </a:rPr>
              <a:t>Balance ofpayments</a:t>
            </a:r>
          </a:p>
        </p:txBody>
      </p:sp>
      <p:sp>
        <p:nvSpPr>
          <p:cNvPr id="103428" name="Text Box 2"/>
          <p:cNvSpPr txBox="1">
            <a:spLocks noChangeArrowheads="1"/>
          </p:cNvSpPr>
          <p:nvPr/>
        </p:nvSpPr>
        <p:spPr bwMode="auto">
          <a:xfrm>
            <a:off x="1775052" y="1017588"/>
            <a:ext cx="3384550" cy="5543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5000" rIns="90000" bIns="45000"/>
          <a:lstStyle>
            <a:lvl1pPr marL="457200" indent="-4572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FontTx/>
              <a:buNone/>
            </a:pPr>
            <a:endParaRPr lang="de-DE" sz="2000">
              <a:solidFill>
                <a:srgbClr val="000000"/>
              </a:solidFill>
            </a:endParaRPr>
          </a:p>
          <a:p>
            <a:pPr eaLnBrk="1" hangingPunct="1">
              <a:buFontTx/>
              <a:buNone/>
            </a:pPr>
            <a:endParaRPr lang="de-DE" sz="2000">
              <a:solidFill>
                <a:srgbClr val="000000"/>
              </a:solidFill>
            </a:endParaRPr>
          </a:p>
          <a:p>
            <a:pPr eaLnBrk="1" hangingPunct="1">
              <a:buFontTx/>
              <a:buNone/>
            </a:pPr>
            <a:r>
              <a:rPr lang="de-DE" sz="2000">
                <a:solidFill>
                  <a:srgbClr val="000000"/>
                </a:solidFill>
              </a:rPr>
              <a:t>A. Current Account</a:t>
            </a:r>
          </a:p>
          <a:p>
            <a:pPr eaLnBrk="1" hangingPunct="1">
              <a:buFontTx/>
              <a:buChar char="•"/>
            </a:pPr>
            <a:endParaRPr lang="de-DE" sz="2000">
              <a:solidFill>
                <a:srgbClr val="000000"/>
              </a:solidFill>
            </a:endParaRPr>
          </a:p>
          <a:p>
            <a:pPr eaLnBrk="1" hangingPunct="1">
              <a:buFontTx/>
              <a:buChar char="•"/>
            </a:pPr>
            <a:endParaRPr lang="de-DE" sz="2000">
              <a:solidFill>
                <a:srgbClr val="000000"/>
              </a:solidFill>
            </a:endParaRPr>
          </a:p>
          <a:p>
            <a:pPr eaLnBrk="1" hangingPunct="1"/>
            <a:endParaRPr lang="de-DE" sz="2000">
              <a:solidFill>
                <a:srgbClr val="000000"/>
              </a:solidFill>
            </a:endParaRPr>
          </a:p>
          <a:p>
            <a:pPr eaLnBrk="1" hangingPunct="1"/>
            <a:r>
              <a:rPr lang="de-DE" sz="2000">
                <a:solidFill>
                  <a:srgbClr val="000000"/>
                </a:solidFill>
              </a:rPr>
              <a:t>B.Capital account</a:t>
            </a:r>
          </a:p>
          <a:p>
            <a:pPr eaLnBrk="1" hangingPunct="1">
              <a:buFontTx/>
              <a:buAutoNum type="arabicPeriod"/>
            </a:pPr>
            <a:endParaRPr lang="de-DE" sz="2000">
              <a:solidFill>
                <a:srgbClr val="000000"/>
              </a:solidFill>
            </a:endParaRPr>
          </a:p>
          <a:p>
            <a:pPr eaLnBrk="1" hangingPunct="1">
              <a:buFontTx/>
              <a:buNone/>
            </a:pPr>
            <a:endParaRPr lang="de-DE" sz="2000">
              <a:solidFill>
                <a:srgbClr val="000000"/>
              </a:solidFill>
            </a:endParaRPr>
          </a:p>
          <a:p>
            <a:pPr eaLnBrk="1" hangingPunct="1">
              <a:buFontTx/>
              <a:buNone/>
            </a:pPr>
            <a:endParaRPr lang="de-DE" sz="2000">
              <a:solidFill>
                <a:srgbClr val="000000"/>
              </a:solidFill>
            </a:endParaRPr>
          </a:p>
          <a:p>
            <a:pPr eaLnBrk="1" hangingPunct="1">
              <a:buFontTx/>
              <a:buNone/>
            </a:pPr>
            <a:r>
              <a:rPr lang="de-DE" sz="2000">
                <a:solidFill>
                  <a:srgbClr val="000000"/>
                </a:solidFill>
              </a:rPr>
              <a:t>C. Financial account</a:t>
            </a:r>
          </a:p>
          <a:p>
            <a:pPr eaLnBrk="1" hangingPunct="1">
              <a:buFontTx/>
              <a:buNone/>
            </a:pPr>
            <a:r>
              <a:rPr lang="de-DE" sz="2400">
                <a:solidFill>
                  <a:srgbClr val="000000"/>
                </a:solidFill>
              </a:rPr>
              <a:t>		</a:t>
            </a:r>
          </a:p>
        </p:txBody>
      </p:sp>
      <p:sp>
        <p:nvSpPr>
          <p:cNvPr id="103429" name="Text Box 2"/>
          <p:cNvSpPr txBox="1">
            <a:spLocks noChangeArrowheads="1"/>
          </p:cNvSpPr>
          <p:nvPr/>
        </p:nvSpPr>
        <p:spPr bwMode="auto">
          <a:xfrm>
            <a:off x="5271632" y="1196975"/>
            <a:ext cx="6365197" cy="5184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5000" rIns="90000" bIns="45000"/>
          <a:lstStyle>
            <a:lvl1pPr marL="457200" indent="-4572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FontTx/>
              <a:buNone/>
            </a:pPr>
            <a:r>
              <a:rPr lang="de-DE" sz="2000">
                <a:solidFill>
                  <a:srgbClr val="000000"/>
                </a:solidFill>
              </a:rPr>
              <a:t>A1. Balance of goods</a:t>
            </a:r>
          </a:p>
          <a:p>
            <a:pPr eaLnBrk="1" hangingPunct="1">
              <a:buFontTx/>
              <a:buNone/>
            </a:pPr>
            <a:r>
              <a:rPr lang="de-DE" sz="2000">
                <a:solidFill>
                  <a:srgbClr val="000000"/>
                </a:solidFill>
              </a:rPr>
              <a:t>A2. Balance of services</a:t>
            </a:r>
          </a:p>
          <a:p>
            <a:pPr eaLnBrk="1" hangingPunct="1">
              <a:buFontTx/>
              <a:buNone/>
            </a:pPr>
            <a:r>
              <a:rPr lang="de-DE" sz="2000">
                <a:solidFill>
                  <a:srgbClr val="000000"/>
                </a:solidFill>
              </a:rPr>
              <a:t>A3. Primary income (payments form work (wages) oder inverstments (dividends)</a:t>
            </a:r>
          </a:p>
          <a:p>
            <a:pPr eaLnBrk="1" hangingPunct="1">
              <a:buFontTx/>
              <a:buNone/>
            </a:pPr>
            <a:r>
              <a:rPr lang="de-DE" sz="2000">
                <a:solidFill>
                  <a:srgbClr val="000000"/>
                </a:solidFill>
              </a:rPr>
              <a:t>A4. Secondary income (payments from government (tax, refunds) or one way transfers i.e. disaster relief)</a:t>
            </a:r>
          </a:p>
          <a:p>
            <a:pPr eaLnBrk="1" hangingPunct="1">
              <a:buFontTx/>
              <a:buNone/>
            </a:pPr>
            <a:endParaRPr lang="de-DE" sz="2000">
              <a:solidFill>
                <a:srgbClr val="000000"/>
              </a:solidFill>
            </a:endParaRPr>
          </a:p>
          <a:p>
            <a:pPr eaLnBrk="1" hangingPunct="1">
              <a:buFontTx/>
              <a:buNone/>
            </a:pPr>
            <a:r>
              <a:rPr lang="de-DE" sz="2000">
                <a:solidFill>
                  <a:srgbClr val="000000"/>
                </a:solidFill>
              </a:rPr>
              <a:t>B1. Capital transfers</a:t>
            </a:r>
          </a:p>
          <a:p>
            <a:pPr eaLnBrk="1" hangingPunct="1">
              <a:buFontTx/>
              <a:buNone/>
            </a:pPr>
            <a:endParaRPr lang="de-DE" sz="2000">
              <a:solidFill>
                <a:srgbClr val="000000"/>
              </a:solidFill>
            </a:endParaRPr>
          </a:p>
          <a:p>
            <a:pPr eaLnBrk="1" hangingPunct="1">
              <a:buFontTx/>
              <a:buNone/>
            </a:pPr>
            <a:r>
              <a:rPr lang="de-DE" sz="2000">
                <a:solidFill>
                  <a:srgbClr val="000000"/>
                </a:solidFill>
              </a:rPr>
              <a:t>B1. Direct investment</a:t>
            </a:r>
          </a:p>
          <a:p>
            <a:pPr eaLnBrk="1" hangingPunct="1">
              <a:buFontTx/>
              <a:buNone/>
            </a:pPr>
            <a:r>
              <a:rPr lang="de-DE" sz="2000">
                <a:solidFill>
                  <a:srgbClr val="000000"/>
                </a:solidFill>
              </a:rPr>
              <a:t>B2. Porfolio investment</a:t>
            </a:r>
          </a:p>
          <a:p>
            <a:pPr eaLnBrk="1" hangingPunct="1">
              <a:buFontTx/>
              <a:buNone/>
            </a:pPr>
            <a:r>
              <a:rPr lang="de-DE" sz="2000">
                <a:solidFill>
                  <a:srgbClr val="000000"/>
                </a:solidFill>
              </a:rPr>
              <a:t>B3. Financial derivative</a:t>
            </a:r>
          </a:p>
          <a:p>
            <a:pPr eaLnBrk="1" hangingPunct="1"/>
            <a:r>
              <a:rPr lang="de-DE" sz="2000">
                <a:solidFill>
                  <a:srgbClr val="000000"/>
                </a:solidFill>
              </a:rPr>
              <a:t>B4. Reserve investement</a:t>
            </a:r>
          </a:p>
          <a:p>
            <a:pPr eaLnBrk="1" hangingPunct="1"/>
            <a:r>
              <a:rPr lang="de-DE" sz="2000">
                <a:solidFill>
                  <a:srgbClr val="000000"/>
                </a:solidFill>
              </a:rPr>
              <a:t>B5. Other investment</a:t>
            </a:r>
          </a:p>
          <a:p>
            <a:pPr eaLnBrk="1" hangingPunct="1">
              <a:buFontTx/>
              <a:buNone/>
            </a:pPr>
            <a:endParaRPr lang="de-DE" sz="2000">
              <a:solidFill>
                <a:srgbClr val="000000"/>
              </a:solidFill>
            </a:endParaRPr>
          </a:p>
          <a:p>
            <a:pPr eaLnBrk="1" hangingPunct="1">
              <a:buFontTx/>
              <a:buNone/>
            </a:pPr>
            <a:r>
              <a:rPr lang="de-DE" sz="2400">
                <a:solidFill>
                  <a:srgbClr val="000000"/>
                </a:solidFill>
              </a:rPr>
              <a:t>		</a:t>
            </a:r>
          </a:p>
        </p:txBody>
      </p:sp>
      <p:sp>
        <p:nvSpPr>
          <p:cNvPr id="103430" name="Line 6"/>
          <p:cNvSpPr>
            <a:spLocks noChangeShapeType="1"/>
          </p:cNvSpPr>
          <p:nvPr/>
        </p:nvSpPr>
        <p:spPr bwMode="auto">
          <a:xfrm flipV="1">
            <a:off x="3875315" y="1412876"/>
            <a:ext cx="1439863" cy="360363"/>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103431" name="Line 7"/>
          <p:cNvSpPr>
            <a:spLocks noChangeShapeType="1"/>
          </p:cNvSpPr>
          <p:nvPr/>
        </p:nvSpPr>
        <p:spPr bwMode="auto">
          <a:xfrm flipV="1">
            <a:off x="3875315" y="1700213"/>
            <a:ext cx="1439863" cy="14446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103432" name="Line 8"/>
          <p:cNvSpPr>
            <a:spLocks noChangeShapeType="1"/>
          </p:cNvSpPr>
          <p:nvPr/>
        </p:nvSpPr>
        <p:spPr bwMode="auto">
          <a:xfrm>
            <a:off x="3875315" y="1916114"/>
            <a:ext cx="1439863" cy="7302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103433" name="Line 9"/>
          <p:cNvSpPr>
            <a:spLocks noChangeShapeType="1"/>
          </p:cNvSpPr>
          <p:nvPr/>
        </p:nvSpPr>
        <p:spPr bwMode="auto">
          <a:xfrm>
            <a:off x="3875314" y="1989139"/>
            <a:ext cx="1439862" cy="63787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103436" name="Line 12"/>
          <p:cNvSpPr>
            <a:spLocks noChangeShapeType="1"/>
          </p:cNvSpPr>
          <p:nvPr/>
        </p:nvSpPr>
        <p:spPr bwMode="auto">
          <a:xfrm flipV="1">
            <a:off x="3722914" y="2964999"/>
            <a:ext cx="1519238" cy="7302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14" name="Rechteck 13">
            <a:extLst>
              <a:ext uri="{FF2B5EF4-FFF2-40B4-BE49-F238E27FC236}">
                <a16:creationId xmlns:a16="http://schemas.microsoft.com/office/drawing/2014/main" id="{97237BE1-85FD-42E4-A2AF-16DD140C264C}"/>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
        <p:nvSpPr>
          <p:cNvPr id="2" name="Line 12">
            <a:extLst>
              <a:ext uri="{FF2B5EF4-FFF2-40B4-BE49-F238E27FC236}">
                <a16:creationId xmlns:a16="http://schemas.microsoft.com/office/drawing/2014/main" id="{97A4EA50-C01B-7F20-C32F-AEB4B12D16D2}"/>
              </a:ext>
            </a:extLst>
          </p:cNvPr>
          <p:cNvSpPr>
            <a:spLocks noChangeShapeType="1"/>
          </p:cNvSpPr>
          <p:nvPr/>
        </p:nvSpPr>
        <p:spPr bwMode="auto">
          <a:xfrm flipV="1">
            <a:off x="4060370" y="4158348"/>
            <a:ext cx="1181781" cy="119361"/>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3" name="Line 12">
            <a:extLst>
              <a:ext uri="{FF2B5EF4-FFF2-40B4-BE49-F238E27FC236}">
                <a16:creationId xmlns:a16="http://schemas.microsoft.com/office/drawing/2014/main" id="{8D9CF327-37AC-610B-3274-318232294D23}"/>
              </a:ext>
            </a:extLst>
          </p:cNvPr>
          <p:cNvSpPr>
            <a:spLocks noChangeShapeType="1"/>
          </p:cNvSpPr>
          <p:nvPr/>
        </p:nvSpPr>
        <p:spPr bwMode="auto">
          <a:xfrm>
            <a:off x="4060371" y="4376978"/>
            <a:ext cx="1172259" cy="5058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4" name="Line 12">
            <a:extLst>
              <a:ext uri="{FF2B5EF4-FFF2-40B4-BE49-F238E27FC236}">
                <a16:creationId xmlns:a16="http://schemas.microsoft.com/office/drawing/2014/main" id="{96C19369-E9CB-6FEA-EEC4-4E588EA022DD}"/>
              </a:ext>
            </a:extLst>
          </p:cNvPr>
          <p:cNvSpPr>
            <a:spLocks noChangeShapeType="1"/>
          </p:cNvSpPr>
          <p:nvPr/>
        </p:nvSpPr>
        <p:spPr bwMode="auto">
          <a:xfrm>
            <a:off x="3948341" y="4427563"/>
            <a:ext cx="1366838" cy="29797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5" name="Line 12">
            <a:extLst>
              <a:ext uri="{FF2B5EF4-FFF2-40B4-BE49-F238E27FC236}">
                <a16:creationId xmlns:a16="http://schemas.microsoft.com/office/drawing/2014/main" id="{384ED608-6CC0-BFD0-7F1E-0B0ACC4110A3}"/>
              </a:ext>
            </a:extLst>
          </p:cNvPr>
          <p:cNvSpPr>
            <a:spLocks noChangeShapeType="1"/>
          </p:cNvSpPr>
          <p:nvPr/>
        </p:nvSpPr>
        <p:spPr bwMode="auto">
          <a:xfrm>
            <a:off x="3948340" y="4496338"/>
            <a:ext cx="1284290" cy="51737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6" name="Line 12">
            <a:extLst>
              <a:ext uri="{FF2B5EF4-FFF2-40B4-BE49-F238E27FC236}">
                <a16:creationId xmlns:a16="http://schemas.microsoft.com/office/drawing/2014/main" id="{8AD356A6-D422-CF81-3B68-F6618CFCCB26}"/>
              </a:ext>
            </a:extLst>
          </p:cNvPr>
          <p:cNvSpPr>
            <a:spLocks noChangeShapeType="1"/>
          </p:cNvSpPr>
          <p:nvPr/>
        </p:nvSpPr>
        <p:spPr bwMode="auto">
          <a:xfrm>
            <a:off x="3875314" y="4546924"/>
            <a:ext cx="1439864" cy="788451"/>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Tree>
    <p:extLst>
      <p:ext uri="{BB962C8B-B14F-4D97-AF65-F5344CB8AC3E}">
        <p14:creationId xmlns:p14="http://schemas.microsoft.com/office/powerpoint/2010/main" val="3128367241"/>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268" y="104181"/>
            <a:ext cx="7761950" cy="744941"/>
          </a:xfrm>
          <a:prstGeom prst="rect">
            <a:avLst/>
          </a:prstGeom>
          <a:noFill/>
          <a:ln>
            <a:noFill/>
          </a:ln>
        </p:spPr>
        <p:txBody>
          <a:bodyPr lIns="81646" tIns="40823" rIns="81646" bIns="40823" anchor="ctr" anchorCtr="1"/>
          <a:lstStyle/>
          <a:p>
            <a:r>
              <a:rPr lang="de-DE" sz="3266"/>
              <a:t>Further economic goals</a:t>
            </a:r>
            <a:endParaRPr lang="de-DE" sz="3266" dirty="0"/>
          </a:p>
        </p:txBody>
      </p:sp>
      <p:sp>
        <p:nvSpPr>
          <p:cNvPr id="7" name="Text Box 3"/>
          <p:cNvSpPr txBox="1">
            <a:spLocks noChangeArrowheads="1"/>
          </p:cNvSpPr>
          <p:nvPr/>
        </p:nvSpPr>
        <p:spPr bwMode="auto">
          <a:xfrm>
            <a:off x="401279" y="1127088"/>
            <a:ext cx="11866921" cy="2821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pPr>
            <a:r>
              <a:rPr lang="de-DE" altLang="de-DE" sz="2540" dirty="0">
                <a:solidFill>
                  <a:srgbClr val="000000"/>
                </a:solidFill>
              </a:rPr>
              <a:t>Fair </a:t>
            </a:r>
            <a:r>
              <a:rPr lang="de-DE" altLang="de-DE" sz="2540" dirty="0" err="1">
                <a:solidFill>
                  <a:srgbClr val="000000"/>
                </a:solidFill>
              </a:rPr>
              <a:t>balanced</a:t>
            </a:r>
            <a:r>
              <a:rPr lang="de-DE" altLang="de-DE" sz="2540" dirty="0">
                <a:solidFill>
                  <a:srgbClr val="000000"/>
                </a:solidFill>
              </a:rPr>
              <a:t> </a:t>
            </a:r>
            <a:r>
              <a:rPr lang="de-DE" altLang="de-DE" sz="2540" dirty="0" err="1">
                <a:solidFill>
                  <a:srgbClr val="000000"/>
                </a:solidFill>
              </a:rPr>
              <a:t>income</a:t>
            </a:r>
            <a:r>
              <a:rPr lang="de-DE" altLang="de-DE" sz="2540" dirty="0">
                <a:solidFill>
                  <a:srgbClr val="000000"/>
                </a:solidFill>
              </a:rPr>
              <a:t> </a:t>
            </a:r>
            <a:r>
              <a:rPr lang="de-DE" altLang="de-DE" sz="2540" dirty="0" err="1">
                <a:solidFill>
                  <a:srgbClr val="000000"/>
                </a:solidFill>
              </a:rPr>
              <a:t>distribution</a:t>
            </a:r>
            <a:r>
              <a:rPr lang="de-DE" altLang="de-DE" sz="2540" dirty="0">
                <a:solidFill>
                  <a:srgbClr val="000000"/>
                </a:solidFill>
              </a:rPr>
              <a:t> → German </a:t>
            </a:r>
            <a:r>
              <a:rPr lang="de-DE" altLang="de-DE" sz="2540" dirty="0" err="1">
                <a:solidFill>
                  <a:srgbClr val="000000"/>
                </a:solidFill>
              </a:rPr>
              <a:t>constitution</a:t>
            </a:r>
            <a:r>
              <a:rPr lang="de-DE" altLang="de-DE" sz="2540" dirty="0">
                <a:solidFill>
                  <a:srgbClr val="000000"/>
                </a:solidFill>
              </a:rPr>
              <a:t> Art. 72 Satz 2 GG</a:t>
            </a:r>
          </a:p>
          <a:p>
            <a:pPr eaLnBrk="1" hangingPunct="1">
              <a:buClrTx/>
            </a:pPr>
            <a:endParaRPr lang="de-DE" altLang="de-DE" sz="2540" dirty="0">
              <a:solidFill>
                <a:srgbClr val="000000"/>
              </a:solidFill>
            </a:endParaRPr>
          </a:p>
          <a:p>
            <a:pPr eaLnBrk="1" hangingPunct="1">
              <a:buClrTx/>
            </a:pPr>
            <a:r>
              <a:rPr lang="de-DE" altLang="de-DE" sz="2540" dirty="0" err="1">
                <a:solidFill>
                  <a:srgbClr val="000000"/>
                </a:solidFill>
              </a:rPr>
              <a:t>Sustainable</a:t>
            </a:r>
            <a:r>
              <a:rPr lang="de-DE" altLang="de-DE" sz="2540" dirty="0">
                <a:solidFill>
                  <a:srgbClr val="000000"/>
                </a:solidFill>
              </a:rPr>
              <a:t> </a:t>
            </a:r>
            <a:r>
              <a:rPr lang="de-DE" altLang="de-DE" sz="2540" dirty="0" err="1">
                <a:solidFill>
                  <a:srgbClr val="000000"/>
                </a:solidFill>
              </a:rPr>
              <a:t>ecological</a:t>
            </a:r>
            <a:r>
              <a:rPr lang="de-DE" altLang="de-DE" sz="2540" dirty="0">
                <a:solidFill>
                  <a:srgbClr val="000000"/>
                </a:solidFill>
              </a:rPr>
              <a:t> </a:t>
            </a:r>
            <a:r>
              <a:rPr lang="de-DE" altLang="de-DE" sz="2540" dirty="0" err="1">
                <a:solidFill>
                  <a:srgbClr val="000000"/>
                </a:solidFill>
              </a:rPr>
              <a:t>conditions</a:t>
            </a:r>
            <a:r>
              <a:rPr lang="de-DE" altLang="de-DE" sz="2540" dirty="0">
                <a:solidFill>
                  <a:srgbClr val="000000"/>
                </a:solidFill>
              </a:rPr>
              <a:t> → German </a:t>
            </a:r>
            <a:r>
              <a:rPr lang="de-DE" altLang="de-DE" sz="2540" dirty="0" err="1">
                <a:solidFill>
                  <a:srgbClr val="000000"/>
                </a:solidFill>
              </a:rPr>
              <a:t>constitution</a:t>
            </a:r>
            <a:r>
              <a:rPr lang="de-DE" altLang="de-DE" sz="2540" dirty="0">
                <a:solidFill>
                  <a:srgbClr val="000000"/>
                </a:solidFill>
              </a:rPr>
              <a:t> Art. 20a GG</a:t>
            </a:r>
          </a:p>
          <a:p>
            <a:pPr eaLnBrk="1" hangingPunct="1">
              <a:buClrTx/>
            </a:pPr>
            <a:endParaRPr lang="de-DE" altLang="de-DE" sz="2540" dirty="0">
              <a:solidFill>
                <a:srgbClr val="000000"/>
              </a:solidFill>
            </a:endParaRPr>
          </a:p>
          <a:p>
            <a:pPr eaLnBrk="1" hangingPunct="1">
              <a:buClrTx/>
            </a:pPr>
            <a:r>
              <a:rPr lang="de-DE" altLang="de-DE" sz="2540" dirty="0" err="1">
                <a:solidFill>
                  <a:srgbClr val="000000"/>
                </a:solidFill>
              </a:rPr>
              <a:t>Sustainable</a:t>
            </a:r>
            <a:r>
              <a:rPr lang="de-DE" altLang="de-DE" sz="2540" dirty="0">
                <a:solidFill>
                  <a:srgbClr val="000000"/>
                </a:solidFill>
              </a:rPr>
              <a:t> </a:t>
            </a:r>
            <a:r>
              <a:rPr lang="de-DE" altLang="de-DE" sz="2540" dirty="0" err="1">
                <a:solidFill>
                  <a:srgbClr val="000000"/>
                </a:solidFill>
              </a:rPr>
              <a:t>public</a:t>
            </a:r>
            <a:r>
              <a:rPr lang="de-DE" altLang="de-DE" sz="2540" dirty="0">
                <a:solidFill>
                  <a:srgbClr val="000000"/>
                </a:solidFill>
              </a:rPr>
              <a:t> </a:t>
            </a:r>
            <a:r>
              <a:rPr lang="de-DE" altLang="de-DE" sz="2540" dirty="0" err="1">
                <a:solidFill>
                  <a:srgbClr val="000000"/>
                </a:solidFill>
              </a:rPr>
              <a:t>financial</a:t>
            </a:r>
            <a:r>
              <a:rPr lang="de-DE" altLang="de-DE" sz="2540" dirty="0">
                <a:solidFill>
                  <a:srgbClr val="000000"/>
                </a:solidFill>
              </a:rPr>
              <a:t> </a:t>
            </a:r>
            <a:r>
              <a:rPr lang="de-DE" altLang="de-DE" sz="2540" dirty="0" err="1">
                <a:solidFill>
                  <a:srgbClr val="000000"/>
                </a:solidFill>
              </a:rPr>
              <a:t>budget</a:t>
            </a:r>
            <a:r>
              <a:rPr lang="de-DE" altLang="de-DE" sz="2540" dirty="0">
                <a:solidFill>
                  <a:srgbClr val="000000"/>
                </a:solidFill>
              </a:rPr>
              <a:t> → German </a:t>
            </a:r>
            <a:r>
              <a:rPr lang="de-DE" altLang="de-DE" sz="2540" dirty="0" err="1">
                <a:solidFill>
                  <a:srgbClr val="000000"/>
                </a:solidFill>
              </a:rPr>
              <a:t>constitution</a:t>
            </a:r>
            <a:r>
              <a:rPr lang="de-DE" altLang="de-DE" sz="2540" dirty="0">
                <a:solidFill>
                  <a:srgbClr val="000000"/>
                </a:solidFill>
              </a:rPr>
              <a:t> Art. 109 Satz 3 GG</a:t>
            </a:r>
          </a:p>
          <a:p>
            <a:pPr eaLnBrk="1" hangingPunct="1">
              <a:buClrTx/>
            </a:pPr>
            <a:r>
              <a:rPr lang="de-DE" altLang="de-DE" sz="2540" dirty="0">
                <a:solidFill>
                  <a:srgbClr val="000000"/>
                </a:solidFill>
              </a:rPr>
              <a:t>											  → Maastricht </a:t>
            </a:r>
            <a:r>
              <a:rPr lang="de-DE" altLang="de-DE" sz="2540" dirty="0" err="1">
                <a:solidFill>
                  <a:srgbClr val="000000"/>
                </a:solidFill>
              </a:rPr>
              <a:t>criteria</a:t>
            </a:r>
            <a:r>
              <a:rPr lang="de-DE" altLang="de-DE" sz="2540" dirty="0">
                <a:solidFill>
                  <a:srgbClr val="000000"/>
                </a:solidFill>
              </a:rPr>
              <a:t> 3% </a:t>
            </a:r>
            <a:r>
              <a:rPr lang="de-DE" altLang="de-DE" sz="2540" dirty="0" err="1">
                <a:solidFill>
                  <a:srgbClr val="000000"/>
                </a:solidFill>
              </a:rPr>
              <a:t>Deficit</a:t>
            </a:r>
            <a:endParaRPr lang="de-DE" altLang="de-DE" sz="2540" dirty="0">
              <a:solidFill>
                <a:srgbClr val="000000"/>
              </a:solidFill>
            </a:endParaRPr>
          </a:p>
          <a:p>
            <a:pPr eaLnBrk="1" hangingPunct="1">
              <a:buClrTx/>
            </a:pPr>
            <a:r>
              <a:rPr lang="de-DE" altLang="de-DE" sz="2540" dirty="0">
                <a:solidFill>
                  <a:srgbClr val="000000"/>
                </a:solidFill>
              </a:rPr>
              <a:t>												  60% </a:t>
            </a:r>
            <a:r>
              <a:rPr lang="de-DE" altLang="de-DE" sz="2540" dirty="0" err="1">
                <a:solidFill>
                  <a:srgbClr val="000000"/>
                </a:solidFill>
              </a:rPr>
              <a:t>government</a:t>
            </a:r>
            <a:r>
              <a:rPr lang="de-DE" altLang="de-DE" sz="2540" dirty="0">
                <a:solidFill>
                  <a:srgbClr val="000000"/>
                </a:solidFill>
              </a:rPr>
              <a:t> </a:t>
            </a:r>
            <a:r>
              <a:rPr lang="de-DE" altLang="de-DE" sz="2540" dirty="0" err="1">
                <a:solidFill>
                  <a:srgbClr val="000000"/>
                </a:solidFill>
              </a:rPr>
              <a:t>debt</a:t>
            </a:r>
            <a:r>
              <a:rPr lang="de-DE" altLang="de-DE" sz="2540" dirty="0">
                <a:solidFill>
                  <a:srgbClr val="000000"/>
                </a:solidFill>
              </a:rPr>
              <a:t> </a:t>
            </a:r>
            <a:r>
              <a:rPr lang="de-DE" altLang="de-DE" sz="2540" dirty="0" err="1">
                <a:solidFill>
                  <a:srgbClr val="000000"/>
                </a:solidFill>
              </a:rPr>
              <a:t>ratio</a:t>
            </a:r>
            <a:endParaRPr lang="de-DE" altLang="de-DE" sz="2540" dirty="0">
              <a:solidFill>
                <a:srgbClr val="000000"/>
              </a:solidFill>
            </a:endParaRPr>
          </a:p>
        </p:txBody>
      </p:sp>
      <p:sp>
        <p:nvSpPr>
          <p:cNvPr id="5" name="Rechteck 4">
            <a:extLst>
              <a:ext uri="{FF2B5EF4-FFF2-40B4-BE49-F238E27FC236}">
                <a16:creationId xmlns:a16="http://schemas.microsoft.com/office/drawing/2014/main" id="{958F0681-487F-4E24-8AB6-CF9E3FA8C555}"/>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75414682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268" y="104181"/>
            <a:ext cx="7761950" cy="744941"/>
          </a:xfrm>
          <a:prstGeom prst="rect">
            <a:avLst/>
          </a:prstGeom>
          <a:noFill/>
          <a:ln>
            <a:noFill/>
          </a:ln>
        </p:spPr>
        <p:txBody>
          <a:bodyPr lIns="81646" tIns="40823" rIns="81646" bIns="40823" anchor="ctr" anchorCtr="1"/>
          <a:lstStyle/>
          <a:p>
            <a:r>
              <a:rPr lang="de-DE" altLang="de-DE" sz="3600" dirty="0">
                <a:solidFill>
                  <a:srgbClr val="000000"/>
                </a:solidFill>
              </a:rPr>
              <a:t>Fair </a:t>
            </a:r>
            <a:r>
              <a:rPr lang="de-DE" altLang="de-DE" sz="3600" dirty="0" err="1">
                <a:solidFill>
                  <a:srgbClr val="000000"/>
                </a:solidFill>
              </a:rPr>
              <a:t>balanced</a:t>
            </a:r>
            <a:r>
              <a:rPr lang="de-DE" altLang="de-DE" sz="3600" dirty="0">
                <a:solidFill>
                  <a:srgbClr val="000000"/>
                </a:solidFill>
              </a:rPr>
              <a:t> </a:t>
            </a:r>
            <a:r>
              <a:rPr lang="de-DE" altLang="de-DE" sz="3600" dirty="0" err="1">
                <a:solidFill>
                  <a:srgbClr val="000000"/>
                </a:solidFill>
              </a:rPr>
              <a:t>income</a:t>
            </a:r>
            <a:r>
              <a:rPr lang="de-DE" altLang="de-DE" sz="3600" dirty="0">
                <a:solidFill>
                  <a:srgbClr val="000000"/>
                </a:solidFill>
              </a:rPr>
              <a:t> </a:t>
            </a:r>
            <a:r>
              <a:rPr lang="de-DE" altLang="de-DE" sz="3600" dirty="0" err="1">
                <a:solidFill>
                  <a:srgbClr val="000000"/>
                </a:solidFill>
              </a:rPr>
              <a:t>distribution</a:t>
            </a:r>
            <a:endParaRPr lang="de-DE" sz="3266" dirty="0"/>
          </a:p>
        </p:txBody>
      </p:sp>
      <p:sp>
        <p:nvSpPr>
          <p:cNvPr id="7" name="Text Box 3"/>
          <p:cNvSpPr txBox="1">
            <a:spLocks noChangeArrowheads="1"/>
          </p:cNvSpPr>
          <p:nvPr/>
        </p:nvSpPr>
        <p:spPr bwMode="auto">
          <a:xfrm>
            <a:off x="401279" y="1127088"/>
            <a:ext cx="9653873" cy="2821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algn="ctr" eaLnBrk="1" hangingPunct="1">
              <a:buClrTx/>
            </a:pPr>
            <a:r>
              <a:rPr lang="de-DE" altLang="de-DE" sz="2540" dirty="0">
                <a:solidFill>
                  <a:srgbClr val="000000"/>
                </a:solidFill>
              </a:rPr>
              <a:t>Art. 72 Satz 2 GG</a:t>
            </a:r>
          </a:p>
          <a:p>
            <a:pPr eaLnBrk="1" hangingPunct="1">
              <a:buClrTx/>
            </a:pPr>
            <a:endParaRPr lang="de-DE" altLang="de-DE" sz="2540" dirty="0">
              <a:solidFill>
                <a:srgbClr val="000000"/>
              </a:solidFill>
            </a:endParaRPr>
          </a:p>
          <a:p>
            <a:pPr eaLnBrk="1" hangingPunct="1">
              <a:buClrTx/>
            </a:pPr>
            <a:r>
              <a:rPr lang="de-DE" altLang="de-DE" sz="2540" dirty="0">
                <a:solidFill>
                  <a:srgbClr val="000000"/>
                </a:solidFill>
              </a:rPr>
              <a:t>(2) Due to </a:t>
            </a:r>
            <a:r>
              <a:rPr lang="de-DE" altLang="de-DE" sz="2540" dirty="0" err="1">
                <a:solidFill>
                  <a:srgbClr val="000000"/>
                </a:solidFill>
              </a:rPr>
              <a:t>article</a:t>
            </a:r>
            <a:r>
              <a:rPr lang="de-DE" altLang="de-DE" sz="2540" dirty="0">
                <a:solidFill>
                  <a:srgbClr val="000000"/>
                </a:solidFill>
              </a:rPr>
              <a:t> 74 Abs. 1 Nr. 4, 7, 11, 13, 15, 19a, 20, 22, 25 and 26 </a:t>
            </a:r>
            <a:r>
              <a:rPr lang="en-US" altLang="de-DE" sz="2540" dirty="0">
                <a:solidFill>
                  <a:srgbClr val="000000"/>
                </a:solidFill>
              </a:rPr>
              <a:t>the federal government has legislative power if and to the extent that the establishment of equivalent living conditions within the federal territory or the preservation of legal or economic unity in the national interest requires federal legislation.</a:t>
            </a:r>
            <a:endParaRPr lang="de-DE" altLang="de-DE" sz="2540" dirty="0">
              <a:solidFill>
                <a:srgbClr val="000000"/>
              </a:solidFill>
            </a:endParaRPr>
          </a:p>
        </p:txBody>
      </p:sp>
      <p:sp>
        <p:nvSpPr>
          <p:cNvPr id="5" name="Rechteck 4">
            <a:extLst>
              <a:ext uri="{FF2B5EF4-FFF2-40B4-BE49-F238E27FC236}">
                <a16:creationId xmlns:a16="http://schemas.microsoft.com/office/drawing/2014/main" id="{958F0681-487F-4E24-8AB6-CF9E3FA8C555}"/>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1312452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267" y="104181"/>
            <a:ext cx="8190503" cy="744941"/>
          </a:xfrm>
          <a:prstGeom prst="rect">
            <a:avLst/>
          </a:prstGeom>
          <a:noFill/>
          <a:ln>
            <a:noFill/>
          </a:ln>
        </p:spPr>
        <p:txBody>
          <a:bodyPr lIns="81646" tIns="40823" rIns="81646" bIns="40823" anchor="ctr" anchorCtr="1"/>
          <a:lstStyle/>
          <a:p>
            <a:r>
              <a:rPr lang="de-DE" sz="3266" dirty="0" err="1"/>
              <a:t>Sustainable</a:t>
            </a:r>
            <a:r>
              <a:rPr lang="de-DE" sz="3266" dirty="0"/>
              <a:t> </a:t>
            </a:r>
            <a:r>
              <a:rPr lang="de-DE" sz="3266" dirty="0" err="1"/>
              <a:t>ecological</a:t>
            </a:r>
            <a:r>
              <a:rPr lang="de-DE" sz="3266" dirty="0"/>
              <a:t> </a:t>
            </a:r>
            <a:r>
              <a:rPr lang="de-DE" sz="3266" dirty="0" err="1"/>
              <a:t>conditions</a:t>
            </a:r>
            <a:r>
              <a:rPr lang="de-DE" sz="3266" dirty="0"/>
              <a:t> </a:t>
            </a:r>
          </a:p>
        </p:txBody>
      </p:sp>
      <p:sp>
        <p:nvSpPr>
          <p:cNvPr id="7" name="Text Box 3"/>
          <p:cNvSpPr txBox="1">
            <a:spLocks noChangeArrowheads="1"/>
          </p:cNvSpPr>
          <p:nvPr/>
        </p:nvSpPr>
        <p:spPr bwMode="auto">
          <a:xfrm>
            <a:off x="1916163" y="1534594"/>
            <a:ext cx="8295271" cy="24309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46" tIns="42456" rIns="81646" bIns="42456">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algn="ctr" eaLnBrk="1" hangingPunct="1">
              <a:buClrTx/>
            </a:pPr>
            <a:r>
              <a:rPr lang="de-DE" altLang="de-DE" sz="2540" dirty="0">
                <a:solidFill>
                  <a:srgbClr val="000000"/>
                </a:solidFill>
              </a:rPr>
              <a:t>Art. 20a GG</a:t>
            </a:r>
          </a:p>
          <a:p>
            <a:pPr eaLnBrk="1" hangingPunct="1">
              <a:buClrTx/>
            </a:pPr>
            <a:r>
              <a:rPr lang="en-US" altLang="de-DE" sz="2540" dirty="0">
                <a:solidFill>
                  <a:srgbClr val="000000"/>
                </a:solidFill>
              </a:rPr>
              <a:t>The state shall also protect the natural foundations of life and animals in accordance with the constitutional order through legislation and, in accordance with the law and justice, through the executive power and the judiciary, in responsibility for future generations.</a:t>
            </a:r>
            <a:endParaRPr lang="de-DE" altLang="de-DE" sz="2540" dirty="0">
              <a:solidFill>
                <a:srgbClr val="000000"/>
              </a:solidFill>
            </a:endParaRPr>
          </a:p>
        </p:txBody>
      </p:sp>
      <p:sp>
        <p:nvSpPr>
          <p:cNvPr id="5" name="Rechteck 4">
            <a:extLst>
              <a:ext uri="{FF2B5EF4-FFF2-40B4-BE49-F238E27FC236}">
                <a16:creationId xmlns:a16="http://schemas.microsoft.com/office/drawing/2014/main" id="{83D772EB-1667-4EBC-8AF9-32CC2B39BCE5}"/>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48683143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789835" y="37275"/>
            <a:ext cx="8190503" cy="464419"/>
          </a:xfrm>
          <a:prstGeom prst="rect">
            <a:avLst/>
          </a:prstGeom>
          <a:noFill/>
          <a:ln>
            <a:noFill/>
          </a:ln>
        </p:spPr>
        <p:txBody>
          <a:bodyPr lIns="81646" tIns="40823" rIns="81646" bIns="40823" anchor="ctr" anchorCtr="1"/>
          <a:lstStyle/>
          <a:p>
            <a:r>
              <a:rPr lang="de-DE" sz="2600" dirty="0" err="1"/>
              <a:t>Sustainable</a:t>
            </a:r>
            <a:r>
              <a:rPr lang="de-DE" sz="2600" dirty="0"/>
              <a:t> </a:t>
            </a:r>
            <a:r>
              <a:rPr lang="de-DE" sz="2600" dirty="0" err="1"/>
              <a:t>public</a:t>
            </a:r>
            <a:r>
              <a:rPr lang="de-DE" sz="2600" dirty="0"/>
              <a:t> </a:t>
            </a:r>
            <a:r>
              <a:rPr lang="de-DE" sz="2600" dirty="0" err="1"/>
              <a:t>financial</a:t>
            </a:r>
            <a:r>
              <a:rPr lang="de-DE" sz="2600" dirty="0"/>
              <a:t> </a:t>
            </a:r>
            <a:r>
              <a:rPr lang="de-DE" sz="2600" dirty="0" err="1"/>
              <a:t>budget</a:t>
            </a:r>
            <a:r>
              <a:rPr lang="de-DE" sz="2600" dirty="0"/>
              <a:t> </a:t>
            </a:r>
          </a:p>
        </p:txBody>
      </p:sp>
      <p:sp>
        <p:nvSpPr>
          <p:cNvPr id="7" name="Text Box 3"/>
          <p:cNvSpPr txBox="1">
            <a:spLocks noChangeArrowheads="1"/>
          </p:cNvSpPr>
          <p:nvPr/>
        </p:nvSpPr>
        <p:spPr bwMode="auto">
          <a:xfrm>
            <a:off x="0" y="374373"/>
            <a:ext cx="8689605" cy="624127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pPr>
            <a:r>
              <a:rPr lang="en-US" altLang="de-DE" sz="1600" dirty="0">
                <a:solidFill>
                  <a:srgbClr val="000000"/>
                </a:solidFill>
              </a:rPr>
              <a:t>(1) The Federation and the Länder shall be autonomous and independent of each other in their budgetary management.(2) The Federation and the Länder shall jointly fulfill the obligations of the Federal Republic of Germany under European Community legal acts based on Article 104 of the Treaty establishing the European Community to maintain budgetary discipline and, within this framework, shall take into account the requirements of overall economic balance.(3) The budgets of the Federation and the Länder shall, in principle, be balanced without revenue from loans. The Federation and the Länder may provide for rules to take account symmetrically, in times of economic expansion and contraction, of the effects of economic developments that deviate from the normal situation, as well as for an exception for natural disasters or exceptional emergency situations that are beyond the control of the state and significantly affect the state's financial position. A corresponding repayment arrangement must be provided for the exemption. The details are regulated for the federal budget in Article 115, with the proviso that sentence 1 is complied with if the revenue from loans does not exceed 0.35 percent in relation to nominal gross domestic product. The amount by which defense expenditures, federal expenditures for civil protection and civil defense, as well as for intelligence services and for the protection of information technology systems, exceed the amount of revenues from loans to be taken into account shall be deducted from the amount of revenues from loans to be taken into account. The amount by which defense spending, federal spending on civil protection and civil defense, intelligence services, IT systems protection, and aid to states attacked in violation of international law exceeds 1 percent of nominal gross domestic product shall be deducted from the revenue from loans to be taken into account. The states as a whole shall comply with sentence 1 if the revenue from loans generated by them does not exceed 0.35 percent in relation to nominal gross domestic product. The distribution of the borrowing permitted for the states as a whole in accordance with sentence 6 among the individual states shall be regulated by a federal law with the consent of the Bundesrat. The details for the budgets of the states shall be regulated by the states within the framework of their constitutional powers. Existing state regulations that fall short of the borrowing limit specified in sentence 7 shall cease to have effect.</a:t>
            </a:r>
            <a:endParaRPr lang="de-DE" altLang="de-DE" sz="1600" dirty="0">
              <a:solidFill>
                <a:srgbClr val="000000"/>
              </a:solidFill>
            </a:endParaRPr>
          </a:p>
        </p:txBody>
      </p:sp>
      <p:sp>
        <p:nvSpPr>
          <p:cNvPr id="13" name="Rechteck 12">
            <a:extLst>
              <a:ext uri="{FF2B5EF4-FFF2-40B4-BE49-F238E27FC236}">
                <a16:creationId xmlns:a16="http://schemas.microsoft.com/office/drawing/2014/main" id="{CC6FF2B0-C9F3-48C2-BA4F-91A9377FD905}"/>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50311575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feld 9">
            <a:extLst>
              <a:ext uri="{FF2B5EF4-FFF2-40B4-BE49-F238E27FC236}">
                <a16:creationId xmlns:a16="http://schemas.microsoft.com/office/drawing/2014/main" id="{DD6EAC0D-7BE4-42ED-B719-86D8C2F519BA}"/>
              </a:ext>
            </a:extLst>
          </p:cNvPr>
          <p:cNvSpPr txBox="1"/>
          <p:nvPr/>
        </p:nvSpPr>
        <p:spPr>
          <a:xfrm>
            <a:off x="19049" y="9524"/>
            <a:ext cx="12172951" cy="542926"/>
          </a:xfrm>
          <a:prstGeom prst="rect">
            <a:avLst/>
          </a:prstGeom>
          <a:noFill/>
        </p:spPr>
        <p:txBody>
          <a:bodyPr wrap="square" rtlCol="0">
            <a:noAutofit/>
          </a:bodyPr>
          <a:lstStyle/>
          <a:p>
            <a:pPr algn="ctr"/>
            <a:r>
              <a:rPr lang="de-DE" sz="2800">
                <a:latin typeface="Times New Roman" panose="02020603050405020304" pitchFamily="18" charset="0"/>
                <a:cs typeface="Times New Roman" panose="02020603050405020304" pitchFamily="18" charset="0"/>
              </a:rPr>
              <a:t>Development of the public budget and debt (Germany)</a:t>
            </a:r>
            <a:endParaRPr lang="de-DE" sz="2800" dirty="0">
              <a:latin typeface="Times New Roman" panose="02020603050405020304" pitchFamily="18" charset="0"/>
              <a:cs typeface="Times New Roman" panose="02020603050405020304" pitchFamily="18" charset="0"/>
            </a:endParaRPr>
          </a:p>
        </p:txBody>
      </p:sp>
      <p:sp>
        <p:nvSpPr>
          <p:cNvPr id="5" name="Textfeld 4">
            <a:extLst>
              <a:ext uri="{FF2B5EF4-FFF2-40B4-BE49-F238E27FC236}">
                <a16:creationId xmlns:a16="http://schemas.microsoft.com/office/drawing/2014/main" id="{3A14F6E1-ABD0-460B-9542-70CC99632247}"/>
              </a:ext>
            </a:extLst>
          </p:cNvPr>
          <p:cNvSpPr txBox="1"/>
          <p:nvPr/>
        </p:nvSpPr>
        <p:spPr>
          <a:xfrm>
            <a:off x="304054" y="158617"/>
            <a:ext cx="1787711" cy="284807"/>
          </a:xfrm>
          <a:prstGeom prst="rect">
            <a:avLst/>
          </a:prstGeom>
          <a:noFill/>
        </p:spPr>
        <p:txBody>
          <a:bodyPr wrap="square" rtlCol="0">
            <a:noAutofit/>
          </a:bodyPr>
          <a:lstStyle/>
          <a:p>
            <a:r>
              <a:rPr lang="de-DE" sz="1000">
                <a:latin typeface="Times New Roman" panose="02020603050405020304" pitchFamily="18" charset="0"/>
                <a:cs typeface="Times New Roman" panose="02020603050405020304" pitchFamily="18" charset="0"/>
              </a:rPr>
              <a:t>Cource: </a:t>
            </a:r>
            <a:r>
              <a:rPr lang="de-DE" sz="1000" dirty="0" err="1">
                <a:latin typeface="Times New Roman" panose="02020603050405020304" pitchFamily="18" charset="0"/>
                <a:cs typeface="Times New Roman" panose="02020603050405020304" pitchFamily="18" charset="0"/>
              </a:rPr>
              <a:t>Destatis</a:t>
            </a:r>
            <a:r>
              <a:rPr lang="de-DE" sz="1000" dirty="0">
                <a:latin typeface="Times New Roman" panose="02020603050405020304" pitchFamily="18" charset="0"/>
                <a:cs typeface="Times New Roman" panose="02020603050405020304" pitchFamily="18" charset="0"/>
              </a:rPr>
              <a:t>, Bundesbank</a:t>
            </a:r>
          </a:p>
        </p:txBody>
      </p:sp>
      <p:sp>
        <p:nvSpPr>
          <p:cNvPr id="4" name="Textfeld 3">
            <a:extLst>
              <a:ext uri="{FF2B5EF4-FFF2-40B4-BE49-F238E27FC236}">
                <a16:creationId xmlns:a16="http://schemas.microsoft.com/office/drawing/2014/main" id="{5D4C3880-B67D-4928-A137-9595E9C885D6}"/>
              </a:ext>
            </a:extLst>
          </p:cNvPr>
          <p:cNvSpPr txBox="1"/>
          <p:nvPr/>
        </p:nvSpPr>
        <p:spPr>
          <a:xfrm>
            <a:off x="48487" y="3827269"/>
            <a:ext cx="3822632" cy="246221"/>
          </a:xfrm>
          <a:prstGeom prst="rect">
            <a:avLst/>
          </a:prstGeom>
          <a:noFill/>
        </p:spPr>
        <p:txBody>
          <a:bodyPr wrap="square" rtlCol="0">
            <a:spAutoFit/>
          </a:bodyPr>
          <a:lstStyle/>
          <a:p>
            <a:r>
              <a:rPr lang="de-DE" sz="1000"/>
              <a:t>Deficit</a:t>
            </a:r>
            <a:r>
              <a:rPr lang="de-DE" sz="1000" dirty="0"/>
              <a:t>:</a:t>
            </a:r>
            <a:r>
              <a:rPr lang="de-DE" sz="1000"/>
              <a:t>	Public Budget in relation to GDP</a:t>
            </a:r>
            <a:endParaRPr lang="de-DE" sz="1000" dirty="0"/>
          </a:p>
        </p:txBody>
      </p:sp>
      <p:sp>
        <p:nvSpPr>
          <p:cNvPr id="7" name="Textfeld 6">
            <a:extLst>
              <a:ext uri="{FF2B5EF4-FFF2-40B4-BE49-F238E27FC236}">
                <a16:creationId xmlns:a16="http://schemas.microsoft.com/office/drawing/2014/main" id="{300E660F-7FF5-46BD-A65E-542C9FD0A2EE}"/>
              </a:ext>
            </a:extLst>
          </p:cNvPr>
          <p:cNvSpPr txBox="1"/>
          <p:nvPr/>
        </p:nvSpPr>
        <p:spPr>
          <a:xfrm>
            <a:off x="3840527" y="3851872"/>
            <a:ext cx="3500086" cy="246221"/>
          </a:xfrm>
          <a:prstGeom prst="rect">
            <a:avLst/>
          </a:prstGeom>
          <a:noFill/>
        </p:spPr>
        <p:txBody>
          <a:bodyPr wrap="square" rtlCol="0">
            <a:spAutoFit/>
          </a:bodyPr>
          <a:lstStyle/>
          <a:p>
            <a:r>
              <a:rPr lang="de-DE" sz="1000"/>
              <a:t>Government debt ratio : governemnt debt in relation to GDP</a:t>
            </a:r>
            <a:endParaRPr lang="de-DE" sz="1000" dirty="0"/>
          </a:p>
        </p:txBody>
      </p:sp>
      <p:sp>
        <p:nvSpPr>
          <p:cNvPr id="21" name="Rechteck 20">
            <a:extLst>
              <a:ext uri="{FF2B5EF4-FFF2-40B4-BE49-F238E27FC236}">
                <a16:creationId xmlns:a16="http://schemas.microsoft.com/office/drawing/2014/main" id="{B6934B8E-538E-45C6-83DC-2031505CF4A8}"/>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6" name="Grafik 5">
            <a:extLst>
              <a:ext uri="{FF2B5EF4-FFF2-40B4-BE49-F238E27FC236}">
                <a16:creationId xmlns:a16="http://schemas.microsoft.com/office/drawing/2014/main" id="{11823756-7AE4-BBC8-2518-02194D2A60B7}"/>
              </a:ext>
            </a:extLst>
          </p:cNvPr>
          <p:cNvPicPr>
            <a:picLocks noChangeAspect="1"/>
          </p:cNvPicPr>
          <p:nvPr/>
        </p:nvPicPr>
        <p:blipFill>
          <a:blip r:embed="rId2"/>
          <a:stretch>
            <a:fillRect/>
          </a:stretch>
        </p:blipFill>
        <p:spPr>
          <a:xfrm>
            <a:off x="146351" y="772308"/>
            <a:ext cx="7584081" cy="2810500"/>
          </a:xfrm>
          <a:prstGeom prst="rect">
            <a:avLst/>
          </a:prstGeom>
        </p:spPr>
      </p:pic>
    </p:spTree>
    <p:extLst>
      <p:ext uri="{BB962C8B-B14F-4D97-AF65-F5344CB8AC3E}">
        <p14:creationId xmlns:p14="http://schemas.microsoft.com/office/powerpoint/2010/main" val="761515877"/>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Times New Roman">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imes New Roman"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525" row="5">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A31FFE6D-4279-4734-AE08-9453E4297157}">
  <we:reference id="wa200005566" version="3.0.0.3" store="de-DE" storeType="OMEX"/>
  <we:alternateReferences>
    <we:reference id="wa200005566" version="3.0.0.3" store=""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0</TotalTime>
  <Words>3246</Words>
  <Application>Microsoft Office PowerPoint</Application>
  <PresentationFormat>Breitbild</PresentationFormat>
  <Paragraphs>362</Paragraphs>
  <Slides>48</Slides>
  <Notes>47</Notes>
  <HiddenSlides>0</HiddenSlides>
  <MMClips>0</MMClips>
  <ScaleCrop>false</ScaleCrop>
  <HeadingPairs>
    <vt:vector size="8" baseType="variant">
      <vt:variant>
        <vt:lpstr>Verwendete Schriftarten</vt:lpstr>
      </vt:variant>
      <vt:variant>
        <vt:i4>6</vt:i4>
      </vt:variant>
      <vt:variant>
        <vt:lpstr>Design</vt:lpstr>
      </vt:variant>
      <vt:variant>
        <vt:i4>1</vt:i4>
      </vt:variant>
      <vt:variant>
        <vt:lpstr>Eingebettete OLE-Server</vt:lpstr>
      </vt:variant>
      <vt:variant>
        <vt:i4>1</vt:i4>
      </vt:variant>
      <vt:variant>
        <vt:lpstr>Folientitel</vt:lpstr>
      </vt:variant>
      <vt:variant>
        <vt:i4>48</vt:i4>
      </vt:variant>
    </vt:vector>
  </HeadingPairs>
  <TitlesOfParts>
    <vt:vector size="56" baseType="lpstr">
      <vt:lpstr>Arial</vt:lpstr>
      <vt:lpstr>Calibri</vt:lpstr>
      <vt:lpstr>Cambria Math</vt:lpstr>
      <vt:lpstr>Sparkasse Rg</vt:lpstr>
      <vt:lpstr>Symbol</vt:lpstr>
      <vt:lpstr>Times New Roman</vt:lpstr>
      <vt:lpstr>Office</vt:lpstr>
      <vt:lpstr>Worksheet</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bjk</dc:creator>
  <cp:lastModifiedBy>Köster, Bernhard Johannes</cp:lastModifiedBy>
  <cp:revision>334</cp:revision>
  <cp:lastPrinted>2022-03-02T20:18:27Z</cp:lastPrinted>
  <dcterms:created xsi:type="dcterms:W3CDTF">2022-03-01T20:52:11Z</dcterms:created>
  <dcterms:modified xsi:type="dcterms:W3CDTF">2026-10-14T07:49:31Z</dcterms:modified>
</cp:coreProperties>
</file>